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9" r:id="rId1"/>
    <p:sldMasterId id="2147483695" r:id="rId2"/>
  </p:sldMasterIdLst>
  <p:notesMasterIdLst>
    <p:notesMasterId r:id="rId90"/>
  </p:notesMasterIdLst>
  <p:sldIdLst>
    <p:sldId id="687" r:id="rId3"/>
    <p:sldId id="679" r:id="rId4"/>
    <p:sldId id="677" r:id="rId5"/>
    <p:sldId id="473" r:id="rId6"/>
    <p:sldId id="476" r:id="rId7"/>
    <p:sldId id="471" r:id="rId8"/>
    <p:sldId id="472" r:id="rId9"/>
    <p:sldId id="554" r:id="rId10"/>
    <p:sldId id="711" r:id="rId11"/>
    <p:sldId id="475" r:id="rId12"/>
    <p:sldId id="555" r:id="rId13"/>
    <p:sldId id="292" r:id="rId14"/>
    <p:sldId id="627" r:id="rId15"/>
    <p:sldId id="630" r:id="rId16"/>
    <p:sldId id="631" r:id="rId17"/>
    <p:sldId id="556" r:id="rId18"/>
    <p:sldId id="386" r:id="rId19"/>
    <p:sldId id="682" r:id="rId20"/>
    <p:sldId id="628" r:id="rId21"/>
    <p:sldId id="296" r:id="rId22"/>
    <p:sldId id="602" r:id="rId23"/>
    <p:sldId id="488" r:id="rId24"/>
    <p:sldId id="489" r:id="rId25"/>
    <p:sldId id="497" r:id="rId26"/>
    <p:sldId id="498" r:id="rId27"/>
    <p:sldId id="503" r:id="rId28"/>
    <p:sldId id="499" r:id="rId29"/>
    <p:sldId id="500" r:id="rId30"/>
    <p:sldId id="490" r:id="rId31"/>
    <p:sldId id="491" r:id="rId32"/>
    <p:sldId id="504" r:id="rId33"/>
    <p:sldId id="492" r:id="rId34"/>
    <p:sldId id="640" r:id="rId35"/>
    <p:sldId id="516" r:id="rId36"/>
    <p:sldId id="558" r:id="rId37"/>
    <p:sldId id="515" r:id="rId38"/>
    <p:sldId id="510" r:id="rId39"/>
    <p:sldId id="511" r:id="rId40"/>
    <p:sldId id="674" r:id="rId41"/>
    <p:sldId id="668" r:id="rId42"/>
    <p:sldId id="680" r:id="rId43"/>
    <p:sldId id="676" r:id="rId44"/>
    <p:sldId id="669" r:id="rId45"/>
    <p:sldId id="637" r:id="rId46"/>
    <p:sldId id="675" r:id="rId47"/>
    <p:sldId id="568" r:id="rId48"/>
    <p:sldId id="629" r:id="rId49"/>
    <p:sldId id="372" r:id="rId50"/>
    <p:sldId id="421" r:id="rId51"/>
    <p:sldId id="422" r:id="rId52"/>
    <p:sldId id="423" r:id="rId53"/>
    <p:sldId id="377" r:id="rId54"/>
    <p:sldId id="478" r:id="rId55"/>
    <p:sldId id="686" r:id="rId56"/>
    <p:sldId id="684" r:id="rId57"/>
    <p:sldId id="688" r:id="rId58"/>
    <p:sldId id="698" r:id="rId59"/>
    <p:sldId id="639" r:id="rId60"/>
    <p:sldId id="562" r:id="rId61"/>
    <p:sldId id="433" r:id="rId62"/>
    <p:sldId id="479" r:id="rId63"/>
    <p:sldId id="481" r:id="rId64"/>
    <p:sldId id="482" r:id="rId65"/>
    <p:sldId id="483" r:id="rId66"/>
    <p:sldId id="484" r:id="rId67"/>
    <p:sldId id="485" r:id="rId68"/>
    <p:sldId id="603" r:id="rId69"/>
    <p:sldId id="604" r:id="rId70"/>
    <p:sldId id="632" r:id="rId71"/>
    <p:sldId id="712" r:id="rId72"/>
    <p:sldId id="713" r:id="rId73"/>
    <p:sldId id="714" r:id="rId74"/>
    <p:sldId id="720" r:id="rId75"/>
    <p:sldId id="721" r:id="rId76"/>
    <p:sldId id="722" r:id="rId77"/>
    <p:sldId id="707" r:id="rId78"/>
    <p:sldId id="651" r:id="rId79"/>
    <p:sldId id="543" r:id="rId80"/>
    <p:sldId id="650" r:id="rId81"/>
    <p:sldId id="656" r:id="rId82"/>
    <p:sldId id="660" r:id="rId83"/>
    <p:sldId id="657" r:id="rId84"/>
    <p:sldId id="661" r:id="rId85"/>
    <p:sldId id="678" r:id="rId86"/>
    <p:sldId id="636" r:id="rId87"/>
    <p:sldId id="440" r:id="rId88"/>
    <p:sldId id="624" r:id="rId89"/>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panose="030F0902030302020204" pitchFamily="66" charset="0"/>
        <a:ea typeface="MS PGothic" panose="020B0600070205080204" pitchFamily="34" charset="-128"/>
        <a:cs typeface="+mn-cs"/>
      </a:defRPr>
    </a:lvl1pPr>
    <a:lvl2pPr marL="457200" algn="l" rtl="0" eaLnBrk="0" fontAlgn="base" hangingPunct="0">
      <a:spcBef>
        <a:spcPct val="0"/>
      </a:spcBef>
      <a:spcAft>
        <a:spcPct val="0"/>
      </a:spcAft>
      <a:defRPr sz="1600" b="1" kern="1200">
        <a:solidFill>
          <a:schemeClr val="tx1"/>
        </a:solidFill>
        <a:latin typeface="Comic Sans MS" panose="030F0902030302020204" pitchFamily="66" charset="0"/>
        <a:ea typeface="MS PGothic" panose="020B0600070205080204" pitchFamily="34" charset="-128"/>
        <a:cs typeface="+mn-cs"/>
      </a:defRPr>
    </a:lvl2pPr>
    <a:lvl3pPr marL="914400" algn="l" rtl="0" eaLnBrk="0" fontAlgn="base" hangingPunct="0">
      <a:spcBef>
        <a:spcPct val="0"/>
      </a:spcBef>
      <a:spcAft>
        <a:spcPct val="0"/>
      </a:spcAft>
      <a:defRPr sz="1600" b="1" kern="1200">
        <a:solidFill>
          <a:schemeClr val="tx1"/>
        </a:solidFill>
        <a:latin typeface="Comic Sans MS" panose="030F0902030302020204" pitchFamily="66" charset="0"/>
        <a:ea typeface="MS PGothic" panose="020B0600070205080204" pitchFamily="34" charset="-128"/>
        <a:cs typeface="+mn-cs"/>
      </a:defRPr>
    </a:lvl3pPr>
    <a:lvl4pPr marL="1371600" algn="l" rtl="0" eaLnBrk="0" fontAlgn="base" hangingPunct="0">
      <a:spcBef>
        <a:spcPct val="0"/>
      </a:spcBef>
      <a:spcAft>
        <a:spcPct val="0"/>
      </a:spcAft>
      <a:defRPr sz="1600" b="1" kern="1200">
        <a:solidFill>
          <a:schemeClr val="tx1"/>
        </a:solidFill>
        <a:latin typeface="Comic Sans MS" panose="030F0902030302020204" pitchFamily="66" charset="0"/>
        <a:ea typeface="MS PGothic" panose="020B0600070205080204" pitchFamily="34" charset="-128"/>
        <a:cs typeface="+mn-cs"/>
      </a:defRPr>
    </a:lvl4pPr>
    <a:lvl5pPr marL="1828800" algn="l" rtl="0" eaLnBrk="0" fontAlgn="base" hangingPunct="0">
      <a:spcBef>
        <a:spcPct val="0"/>
      </a:spcBef>
      <a:spcAft>
        <a:spcPct val="0"/>
      </a:spcAft>
      <a:defRPr sz="1600" b="1" kern="1200">
        <a:solidFill>
          <a:schemeClr val="tx1"/>
        </a:solidFill>
        <a:latin typeface="Comic Sans MS" panose="030F0902030302020204" pitchFamily="66" charset="0"/>
        <a:ea typeface="MS PGothic" panose="020B0600070205080204" pitchFamily="34" charset="-128"/>
        <a:cs typeface="+mn-cs"/>
      </a:defRPr>
    </a:lvl5pPr>
    <a:lvl6pPr marL="2286000" algn="l" defTabSz="914400" rtl="0" eaLnBrk="1" latinLnBrk="0" hangingPunct="1">
      <a:defRPr sz="1600" b="1" kern="1200">
        <a:solidFill>
          <a:schemeClr val="tx1"/>
        </a:solidFill>
        <a:latin typeface="Comic Sans MS" panose="030F0902030302020204" pitchFamily="66" charset="0"/>
        <a:ea typeface="MS PGothic" panose="020B0600070205080204" pitchFamily="34" charset="-128"/>
        <a:cs typeface="+mn-cs"/>
      </a:defRPr>
    </a:lvl6pPr>
    <a:lvl7pPr marL="2743200" algn="l" defTabSz="914400" rtl="0" eaLnBrk="1" latinLnBrk="0" hangingPunct="1">
      <a:defRPr sz="1600" b="1" kern="1200">
        <a:solidFill>
          <a:schemeClr val="tx1"/>
        </a:solidFill>
        <a:latin typeface="Comic Sans MS" panose="030F0902030302020204" pitchFamily="66" charset="0"/>
        <a:ea typeface="MS PGothic" panose="020B0600070205080204" pitchFamily="34" charset="-128"/>
        <a:cs typeface="+mn-cs"/>
      </a:defRPr>
    </a:lvl7pPr>
    <a:lvl8pPr marL="3200400" algn="l" defTabSz="914400" rtl="0" eaLnBrk="1" latinLnBrk="0" hangingPunct="1">
      <a:defRPr sz="1600" b="1" kern="1200">
        <a:solidFill>
          <a:schemeClr val="tx1"/>
        </a:solidFill>
        <a:latin typeface="Comic Sans MS" panose="030F0902030302020204" pitchFamily="66" charset="0"/>
        <a:ea typeface="MS PGothic" panose="020B0600070205080204" pitchFamily="34" charset="-128"/>
        <a:cs typeface="+mn-cs"/>
      </a:defRPr>
    </a:lvl8pPr>
    <a:lvl9pPr marL="3657600" algn="l" defTabSz="914400" rtl="0" eaLnBrk="1" latinLnBrk="0" hangingPunct="1">
      <a:defRPr sz="1600" b="1" kern="1200">
        <a:solidFill>
          <a:schemeClr val="tx1"/>
        </a:solidFill>
        <a:latin typeface="Comic Sans MS" panose="030F0902030302020204" pitchFamily="66"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79">
          <p15:clr>
            <a:srgbClr val="A4A3A4"/>
          </p15:clr>
        </p15:guide>
        <p15:guide id="2" pos="28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2"/>
  </p:normalViewPr>
  <p:slideViewPr>
    <p:cSldViewPr snapToGrid="0">
      <p:cViewPr varScale="1">
        <p:scale>
          <a:sx n="134" d="100"/>
          <a:sy n="134" d="100"/>
        </p:scale>
        <p:origin x="1544" y="176"/>
      </p:cViewPr>
      <p:guideLst>
        <p:guide orient="horz" pos="2179"/>
        <p:guide pos="28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2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5FEACF3-424A-DC1E-C396-7D4255B69B3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1" name="Rectangle 3">
            <a:extLst>
              <a:ext uri="{FF2B5EF4-FFF2-40B4-BE49-F238E27FC236}">
                <a16:creationId xmlns:a16="http://schemas.microsoft.com/office/drawing/2014/main" id="{7A1C6B2D-EBD4-67DB-3724-702A432D1427}"/>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ＭＳ Ｐゴシック" charset="0"/>
                <a:cs typeface="ＭＳ Ｐゴシック" charset="0"/>
              </a:defRPr>
            </a:lvl1pPr>
          </a:lstStyle>
          <a:p>
            <a:pPr>
              <a:defRPr/>
            </a:pPr>
            <a:endParaRPr lang="en-US"/>
          </a:p>
        </p:txBody>
      </p:sp>
      <p:sp>
        <p:nvSpPr>
          <p:cNvPr id="26628" name="Rectangle 4">
            <a:extLst>
              <a:ext uri="{FF2B5EF4-FFF2-40B4-BE49-F238E27FC236}">
                <a16:creationId xmlns:a16="http://schemas.microsoft.com/office/drawing/2014/main" id="{2AF54BF5-ECB1-9A0F-5500-DAE609593046}"/>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5C5E16EF-6D86-4B3F-79EE-4ECCBD5D1D56}"/>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22C848BA-4E0B-59E4-6BBA-47FCB572FD1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5" name="Rectangle 7">
            <a:extLst>
              <a:ext uri="{FF2B5EF4-FFF2-40B4-BE49-F238E27FC236}">
                <a16:creationId xmlns:a16="http://schemas.microsoft.com/office/drawing/2014/main" id="{A7BE8C04-3AF7-93CD-7F0A-E402B695D94E}"/>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panose="02020603050405020304" pitchFamily="18" charset="0"/>
              </a:defRPr>
            </a:lvl1pPr>
          </a:lstStyle>
          <a:p>
            <a:pPr>
              <a:defRPr/>
            </a:pPr>
            <a:fld id="{F3184AB8-CBE5-5946-9D19-D20760136B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0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18A0552-253B-50A3-692F-BDBBDD0ED6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B0214737-EA97-2547-8196-F9C2D7E89C48}" type="slidenum">
              <a:rPr lang="en-US" altLang="en-US" sz="1200" b="0">
                <a:latin typeface="Times" charset="0"/>
              </a:rPr>
              <a:pPr/>
              <a:t>16</a:t>
            </a:fld>
            <a:endParaRPr lang="en-US" altLang="en-US" sz="1200" b="0">
              <a:latin typeface="Times" charset="0"/>
            </a:endParaRPr>
          </a:p>
        </p:txBody>
      </p:sp>
      <p:sp>
        <p:nvSpPr>
          <p:cNvPr id="44035" name="Rectangle 2">
            <a:extLst>
              <a:ext uri="{FF2B5EF4-FFF2-40B4-BE49-F238E27FC236}">
                <a16:creationId xmlns:a16="http://schemas.microsoft.com/office/drawing/2014/main" id="{202BD186-CA0B-13D3-DB5C-20DF7CCA8F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latin typeface="Times New Roman" panose="02020603050405020304" pitchFamily="18" charset="0"/>
            </a:endParaRPr>
          </a:p>
        </p:txBody>
      </p:sp>
      <p:sp>
        <p:nvSpPr>
          <p:cNvPr id="44036" name="Rectangle 3">
            <a:extLst>
              <a:ext uri="{FF2B5EF4-FFF2-40B4-BE49-F238E27FC236}">
                <a16:creationId xmlns:a16="http://schemas.microsoft.com/office/drawing/2014/main" id="{BEA01CFA-5A49-93B2-E97C-FC671CD79303}"/>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9C84AC3C-5E92-9202-B60E-69F4E3DFB2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805C177D-7642-2A4C-B8B6-A39A23225F5A}" type="slidenum">
              <a:rPr lang="en-US" altLang="en-US" sz="1200" b="0">
                <a:latin typeface="Times" charset="0"/>
              </a:rPr>
              <a:pPr/>
              <a:t>57</a:t>
            </a:fld>
            <a:endParaRPr lang="en-US" altLang="en-US" sz="1200" b="0">
              <a:latin typeface="Times" charset="0"/>
            </a:endParaRPr>
          </a:p>
        </p:txBody>
      </p:sp>
      <p:sp>
        <p:nvSpPr>
          <p:cNvPr id="95235" name="Rectangle 2">
            <a:extLst>
              <a:ext uri="{FF2B5EF4-FFF2-40B4-BE49-F238E27FC236}">
                <a16:creationId xmlns:a16="http://schemas.microsoft.com/office/drawing/2014/main" id="{765C5817-5340-B848-0D0B-D5C7BDFDADB6}"/>
              </a:ext>
            </a:extLst>
          </p:cNvPr>
          <p:cNvSpPr>
            <a:spLocks noChangeArrowheads="1" noTextEdit="1"/>
          </p:cNvSpPr>
          <p:nvPr>
            <p:ph type="sldImg"/>
          </p:nvPr>
        </p:nvSpPr>
        <p:spPr>
          <a:solidFill>
            <a:srgbClr val="FFFFFF"/>
          </a:solidFill>
          <a:ln/>
        </p:spPr>
      </p:sp>
      <p:sp>
        <p:nvSpPr>
          <p:cNvPr id="95236" name="Rectangle 3">
            <a:extLst>
              <a:ext uri="{FF2B5EF4-FFF2-40B4-BE49-F238E27FC236}">
                <a16:creationId xmlns:a16="http://schemas.microsoft.com/office/drawing/2014/main" id="{FD6AF0FA-B833-9FF2-0041-714D4A90B503}"/>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BA1131F7-EFC5-E6FC-DB7A-9C7BF9126A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75BEBEBD-A1F9-8D41-A1AA-D19E6BDD9D43}" type="slidenum">
              <a:rPr lang="en-US" altLang="en-US" sz="1200" b="0">
                <a:latin typeface="Times" charset="0"/>
              </a:rPr>
              <a:pPr/>
              <a:t>76</a:t>
            </a:fld>
            <a:endParaRPr lang="en-US" altLang="en-US" sz="1200" b="0">
              <a:latin typeface="Times" charset="0"/>
            </a:endParaRPr>
          </a:p>
        </p:txBody>
      </p:sp>
      <p:sp>
        <p:nvSpPr>
          <p:cNvPr id="115715" name="Rectangle 2">
            <a:extLst>
              <a:ext uri="{FF2B5EF4-FFF2-40B4-BE49-F238E27FC236}">
                <a16:creationId xmlns:a16="http://schemas.microsoft.com/office/drawing/2014/main" id="{D95080DE-A77A-F0B3-0696-48643138D2D0}"/>
              </a:ext>
            </a:extLst>
          </p:cNvPr>
          <p:cNvSpPr>
            <a:spLocks noChangeArrowheads="1" noTextEdit="1"/>
          </p:cNvSpPr>
          <p:nvPr>
            <p:ph type="sldImg"/>
          </p:nvPr>
        </p:nvSpPr>
        <p:spPr>
          <a:ln/>
        </p:spPr>
      </p:sp>
      <p:sp>
        <p:nvSpPr>
          <p:cNvPr id="115716" name="Rectangle 3">
            <a:extLst>
              <a:ext uri="{FF2B5EF4-FFF2-40B4-BE49-F238E27FC236}">
                <a16:creationId xmlns:a16="http://schemas.microsoft.com/office/drawing/2014/main" id="{62C6BA37-BF98-F0BF-4773-14015F6C72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192974D-2B17-CEA9-31D1-70E8C93AEE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44C829CD-0D59-D646-B121-F156B8F0EBA0}" type="slidenum">
              <a:rPr lang="en-US" altLang="en-US" sz="1200" b="0">
                <a:latin typeface="Times" charset="0"/>
              </a:rPr>
              <a:pPr/>
              <a:t>17</a:t>
            </a:fld>
            <a:endParaRPr lang="en-US" altLang="en-US" sz="1200" b="0">
              <a:latin typeface="Times" charset="0"/>
            </a:endParaRPr>
          </a:p>
        </p:txBody>
      </p:sp>
      <p:sp>
        <p:nvSpPr>
          <p:cNvPr id="46083" name="Rectangle 2">
            <a:extLst>
              <a:ext uri="{FF2B5EF4-FFF2-40B4-BE49-F238E27FC236}">
                <a16:creationId xmlns:a16="http://schemas.microsoft.com/office/drawing/2014/main" id="{EF1BD629-6905-48E8-ABB4-DE995590F1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latin typeface="Times New Roman" panose="02020603050405020304" pitchFamily="18" charset="0"/>
            </a:endParaRPr>
          </a:p>
        </p:txBody>
      </p:sp>
      <p:sp>
        <p:nvSpPr>
          <p:cNvPr id="46084" name="Rectangle 3">
            <a:extLst>
              <a:ext uri="{FF2B5EF4-FFF2-40B4-BE49-F238E27FC236}">
                <a16:creationId xmlns:a16="http://schemas.microsoft.com/office/drawing/2014/main" id="{A64180C7-8D54-B130-89D2-5C6906907CFB}"/>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EFA3D43-522A-5E1E-9668-6E00D523DE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24B36D22-742C-D34F-B183-11320C700B70}" type="slidenum">
              <a:rPr lang="en-US" altLang="en-US" sz="1200" b="0">
                <a:latin typeface="Times" charset="0"/>
              </a:rPr>
              <a:pPr/>
              <a:t>18</a:t>
            </a:fld>
            <a:endParaRPr lang="en-US" altLang="en-US" sz="1200" b="0">
              <a:latin typeface="Times" charset="0"/>
            </a:endParaRPr>
          </a:p>
        </p:txBody>
      </p:sp>
      <p:sp>
        <p:nvSpPr>
          <p:cNvPr id="48131" name="Rectangle 2">
            <a:extLst>
              <a:ext uri="{FF2B5EF4-FFF2-40B4-BE49-F238E27FC236}">
                <a16:creationId xmlns:a16="http://schemas.microsoft.com/office/drawing/2014/main" id="{35E634B6-6386-9D8C-413D-3CCE3657DF53}"/>
              </a:ext>
            </a:extLst>
          </p:cNvPr>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endParaRPr lang="en-US" altLang="en-US">
              <a:latin typeface="Times New Roman" panose="02020603050405020304" pitchFamily="18" charset="0"/>
            </a:endParaRPr>
          </a:p>
        </p:txBody>
      </p:sp>
      <p:sp>
        <p:nvSpPr>
          <p:cNvPr id="48132" name="Rectangle 3">
            <a:extLst>
              <a:ext uri="{FF2B5EF4-FFF2-40B4-BE49-F238E27FC236}">
                <a16:creationId xmlns:a16="http://schemas.microsoft.com/office/drawing/2014/main" id="{999675EA-BF22-E338-7325-3A466F4882AB}"/>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78DCD9F0-9719-5E15-7EE1-FD466DC66E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5577CED4-C583-1840-A658-B468D0E8B10D}" type="slidenum">
              <a:rPr lang="en-US" altLang="en-US" sz="1200" b="0">
                <a:latin typeface="Times" charset="0"/>
              </a:rPr>
              <a:pPr/>
              <a:t>48</a:t>
            </a:fld>
            <a:endParaRPr lang="en-US" altLang="en-US" sz="1200" b="0">
              <a:latin typeface="Times" charset="0"/>
            </a:endParaRPr>
          </a:p>
        </p:txBody>
      </p:sp>
      <p:sp>
        <p:nvSpPr>
          <p:cNvPr id="79875" name="Rectangle 2">
            <a:extLst>
              <a:ext uri="{FF2B5EF4-FFF2-40B4-BE49-F238E27FC236}">
                <a16:creationId xmlns:a16="http://schemas.microsoft.com/office/drawing/2014/main" id="{222CB014-71A7-CC03-6B98-904658469D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latin typeface="Times New Roman" panose="02020603050405020304" pitchFamily="18" charset="0"/>
            </a:endParaRPr>
          </a:p>
        </p:txBody>
      </p:sp>
      <p:sp>
        <p:nvSpPr>
          <p:cNvPr id="79876" name="Rectangle 3">
            <a:extLst>
              <a:ext uri="{FF2B5EF4-FFF2-40B4-BE49-F238E27FC236}">
                <a16:creationId xmlns:a16="http://schemas.microsoft.com/office/drawing/2014/main" id="{7FC3733B-8AD7-3118-B7F1-AB2A750A1AAA}"/>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9D2A56F-1E71-44F3-6B38-E0ADF180FE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BB42AED3-6131-7246-A498-29D1F94B3C6A}" type="slidenum">
              <a:rPr lang="en-US" altLang="en-US" sz="1200" b="0">
                <a:latin typeface="Times" charset="0"/>
              </a:rPr>
              <a:pPr/>
              <a:t>49</a:t>
            </a:fld>
            <a:endParaRPr lang="en-US" altLang="en-US" sz="1200" b="0">
              <a:latin typeface="Times" charset="0"/>
            </a:endParaRPr>
          </a:p>
        </p:txBody>
      </p:sp>
      <p:sp>
        <p:nvSpPr>
          <p:cNvPr id="81923" name="Rectangle 2">
            <a:extLst>
              <a:ext uri="{FF2B5EF4-FFF2-40B4-BE49-F238E27FC236}">
                <a16:creationId xmlns:a16="http://schemas.microsoft.com/office/drawing/2014/main" id="{C79E1E77-8B43-B6EB-09DE-C426FA94D0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latin typeface="Times New Roman" panose="02020603050405020304" pitchFamily="18" charset="0"/>
            </a:endParaRPr>
          </a:p>
        </p:txBody>
      </p:sp>
      <p:sp>
        <p:nvSpPr>
          <p:cNvPr id="81924" name="Rectangle 3">
            <a:extLst>
              <a:ext uri="{FF2B5EF4-FFF2-40B4-BE49-F238E27FC236}">
                <a16:creationId xmlns:a16="http://schemas.microsoft.com/office/drawing/2014/main" id="{C49FC7D3-5E47-B1A7-B8E5-26DD1FE0CEF6}"/>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13BFB78-5B94-8CEB-6DAC-A69DA37CFB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C1868540-FE1C-0141-902A-6E8AD9E42AF0}" type="slidenum">
              <a:rPr lang="en-US" altLang="en-US" sz="1200" b="0">
                <a:latin typeface="Times" charset="0"/>
              </a:rPr>
              <a:pPr/>
              <a:t>50</a:t>
            </a:fld>
            <a:endParaRPr lang="en-US" altLang="en-US" sz="1200" b="0">
              <a:latin typeface="Times" charset="0"/>
            </a:endParaRPr>
          </a:p>
        </p:txBody>
      </p:sp>
      <p:sp>
        <p:nvSpPr>
          <p:cNvPr id="83971" name="Rectangle 2">
            <a:extLst>
              <a:ext uri="{FF2B5EF4-FFF2-40B4-BE49-F238E27FC236}">
                <a16:creationId xmlns:a16="http://schemas.microsoft.com/office/drawing/2014/main" id="{97FB6BA7-0C5C-64D8-A0D4-EE360D64E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latin typeface="Times New Roman" panose="02020603050405020304" pitchFamily="18" charset="0"/>
            </a:endParaRPr>
          </a:p>
        </p:txBody>
      </p:sp>
      <p:sp>
        <p:nvSpPr>
          <p:cNvPr id="83972" name="Rectangle 3">
            <a:extLst>
              <a:ext uri="{FF2B5EF4-FFF2-40B4-BE49-F238E27FC236}">
                <a16:creationId xmlns:a16="http://schemas.microsoft.com/office/drawing/2014/main" id="{C2510A3D-E404-4964-F8AD-47D5A2A1AB28}"/>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DA877422-1E58-4FC2-4AB1-844519766C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1D13D89C-667D-FD41-8ED1-EF9B10736FCA}" type="slidenum">
              <a:rPr lang="en-US" altLang="en-US" sz="1200" b="0">
                <a:latin typeface="Times" charset="0"/>
              </a:rPr>
              <a:pPr/>
              <a:t>51</a:t>
            </a:fld>
            <a:endParaRPr lang="en-US" altLang="en-US" sz="1200" b="0">
              <a:latin typeface="Times" charset="0"/>
            </a:endParaRPr>
          </a:p>
        </p:txBody>
      </p:sp>
      <p:sp>
        <p:nvSpPr>
          <p:cNvPr id="86019" name="Rectangle 2">
            <a:extLst>
              <a:ext uri="{FF2B5EF4-FFF2-40B4-BE49-F238E27FC236}">
                <a16:creationId xmlns:a16="http://schemas.microsoft.com/office/drawing/2014/main" id="{A1ECCAC8-84F9-4B07-F3B1-66834E25AA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latin typeface="Times New Roman" panose="02020603050405020304" pitchFamily="18" charset="0"/>
            </a:endParaRPr>
          </a:p>
        </p:txBody>
      </p:sp>
      <p:sp>
        <p:nvSpPr>
          <p:cNvPr id="86020" name="Rectangle 3">
            <a:extLst>
              <a:ext uri="{FF2B5EF4-FFF2-40B4-BE49-F238E27FC236}">
                <a16:creationId xmlns:a16="http://schemas.microsoft.com/office/drawing/2014/main" id="{6A2E482E-8716-437E-457F-DE717B8E0B34}"/>
              </a:ext>
            </a:extLst>
          </p:cNvPr>
          <p:cNvSpPr>
            <a:spLocks noChangeArrowheads="1" noTextEdit="1"/>
          </p:cNvSpPr>
          <p:nvPr>
            <p:ph type="sldImg"/>
          </p:nvPr>
        </p:nvSpPr>
        <p:spPr>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26208EC-7570-140C-83C8-8614B50042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83A6606D-DA47-2D41-A1C1-B8BE5BFF8510}" type="slidenum">
              <a:rPr lang="en-US" altLang="en-US" sz="1200" b="0">
                <a:latin typeface="Times" charset="0"/>
              </a:rPr>
              <a:pPr/>
              <a:t>54</a:t>
            </a:fld>
            <a:endParaRPr lang="en-US" altLang="en-US" sz="1200" b="0">
              <a:latin typeface="Times" charset="0"/>
            </a:endParaRPr>
          </a:p>
        </p:txBody>
      </p:sp>
      <p:sp>
        <p:nvSpPr>
          <p:cNvPr id="90115" name="Rectangle 2">
            <a:extLst>
              <a:ext uri="{FF2B5EF4-FFF2-40B4-BE49-F238E27FC236}">
                <a16:creationId xmlns:a16="http://schemas.microsoft.com/office/drawing/2014/main" id="{8E204217-05E4-3021-88A8-AB20F2260315}"/>
              </a:ext>
            </a:extLst>
          </p:cNvPr>
          <p:cNvSpPr>
            <a:spLocks noChangeArrowheads="1" noTextEdit="1"/>
          </p:cNvSpPr>
          <p:nvPr>
            <p:ph type="sldImg"/>
          </p:nvPr>
        </p:nvSpPr>
        <p:spPr>
          <a:solidFill>
            <a:srgbClr val="FFFFFF"/>
          </a:solidFill>
          <a:ln/>
        </p:spPr>
      </p:sp>
      <p:sp>
        <p:nvSpPr>
          <p:cNvPr id="90116" name="Rectangle 3">
            <a:extLst>
              <a:ext uri="{FF2B5EF4-FFF2-40B4-BE49-F238E27FC236}">
                <a16:creationId xmlns:a16="http://schemas.microsoft.com/office/drawing/2014/main" id="{816BEB2F-4192-AF69-4143-0E1A71C4F65C}"/>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938D5356-9E71-458E-FB6B-A3ADC713E3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fld id="{2505A244-4576-D54C-826F-2DC32E3FD13A}" type="slidenum">
              <a:rPr lang="en-US" altLang="en-US" sz="1200" b="0">
                <a:latin typeface="Times" charset="0"/>
              </a:rPr>
              <a:pPr/>
              <a:t>56</a:t>
            </a:fld>
            <a:endParaRPr lang="en-US" altLang="en-US" sz="1200" b="0">
              <a:latin typeface="Times" charset="0"/>
            </a:endParaRPr>
          </a:p>
        </p:txBody>
      </p:sp>
      <p:sp>
        <p:nvSpPr>
          <p:cNvPr id="93187" name="Rectangle 2">
            <a:extLst>
              <a:ext uri="{FF2B5EF4-FFF2-40B4-BE49-F238E27FC236}">
                <a16:creationId xmlns:a16="http://schemas.microsoft.com/office/drawing/2014/main" id="{24D8DE95-A5BA-A629-5C16-43B9FE2875E4}"/>
              </a:ext>
            </a:extLst>
          </p:cNvPr>
          <p:cNvSpPr>
            <a:spLocks noChangeArrowheads="1" noTextEdit="1"/>
          </p:cNvSpPr>
          <p:nvPr>
            <p:ph type="sldImg"/>
          </p:nvPr>
        </p:nvSpPr>
        <p:spPr>
          <a:solidFill>
            <a:srgbClr val="FFFFFF"/>
          </a:solidFill>
          <a:ln/>
        </p:spPr>
      </p:sp>
      <p:sp>
        <p:nvSpPr>
          <p:cNvPr id="93188" name="Rectangle 3">
            <a:extLst>
              <a:ext uri="{FF2B5EF4-FFF2-40B4-BE49-F238E27FC236}">
                <a16:creationId xmlns:a16="http://schemas.microsoft.com/office/drawing/2014/main" id="{2A7D85C4-54F9-AB0B-25AF-B1FA9FE29F6C}"/>
              </a:ext>
            </a:extLst>
          </p:cNvPr>
          <p:cNvSpPr>
            <a:spLocks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0CC52DD-3EB3-202F-617C-DC7164D91BB2}"/>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 name="Freeform 3">
            <a:extLst>
              <a:ext uri="{FF2B5EF4-FFF2-40B4-BE49-F238E27FC236}">
                <a16:creationId xmlns:a16="http://schemas.microsoft.com/office/drawing/2014/main" id="{D8543A16-93A4-E17F-8333-E9AEB265876B}"/>
              </a:ext>
            </a:extLst>
          </p:cNvPr>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 name="Freeform 4">
            <a:extLst>
              <a:ext uri="{FF2B5EF4-FFF2-40B4-BE49-F238E27FC236}">
                <a16:creationId xmlns:a16="http://schemas.microsoft.com/office/drawing/2014/main" id="{ACF5DF76-4EC9-C044-7C8A-F7A053D4E7E2}"/>
              </a:ext>
            </a:extLst>
          </p:cNvPr>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 name="Freeform 5">
            <a:extLst>
              <a:ext uri="{FF2B5EF4-FFF2-40B4-BE49-F238E27FC236}">
                <a16:creationId xmlns:a16="http://schemas.microsoft.com/office/drawing/2014/main" id="{7341159B-410A-2C94-22F2-19040897233B}"/>
              </a:ext>
            </a:extLst>
          </p:cNvPr>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 name="Freeform 6">
            <a:extLst>
              <a:ext uri="{FF2B5EF4-FFF2-40B4-BE49-F238E27FC236}">
                <a16:creationId xmlns:a16="http://schemas.microsoft.com/office/drawing/2014/main" id="{7EDA8FB1-AD5C-E161-3E20-2D98C4CAB424}"/>
              </a:ext>
            </a:extLst>
          </p:cNvPr>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 name="Freeform 7">
            <a:extLst>
              <a:ext uri="{FF2B5EF4-FFF2-40B4-BE49-F238E27FC236}">
                <a16:creationId xmlns:a16="http://schemas.microsoft.com/office/drawing/2014/main" id="{7F3EF686-5903-A428-8F17-4047F599840C}"/>
              </a:ext>
            </a:extLst>
          </p:cNvPr>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 name="Freeform 8">
            <a:extLst>
              <a:ext uri="{FF2B5EF4-FFF2-40B4-BE49-F238E27FC236}">
                <a16:creationId xmlns:a16="http://schemas.microsoft.com/office/drawing/2014/main" id="{5A12F968-D2D6-5273-BD21-C2E45D9D7039}"/>
              </a:ext>
            </a:extLst>
          </p:cNvPr>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 name="Freeform 9">
            <a:extLst>
              <a:ext uri="{FF2B5EF4-FFF2-40B4-BE49-F238E27FC236}">
                <a16:creationId xmlns:a16="http://schemas.microsoft.com/office/drawing/2014/main" id="{5B19FE59-B1B7-FE16-6D2E-86CBF36BA1F7}"/>
              </a:ext>
            </a:extLst>
          </p:cNvPr>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0" name="Freeform 10">
            <a:extLst>
              <a:ext uri="{FF2B5EF4-FFF2-40B4-BE49-F238E27FC236}">
                <a16:creationId xmlns:a16="http://schemas.microsoft.com/office/drawing/2014/main" id="{E4DB6A91-B438-FEBC-C7FA-85D190A9985E}"/>
              </a:ext>
            </a:extLst>
          </p:cNvPr>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1" name="Rectangle 13">
            <a:extLst>
              <a:ext uri="{FF2B5EF4-FFF2-40B4-BE49-F238E27FC236}">
                <a16:creationId xmlns:a16="http://schemas.microsoft.com/office/drawing/2014/main" id="{A17F0D3D-6561-2125-EA17-58C14D3EB302}"/>
              </a:ext>
            </a:extLst>
          </p:cNvPr>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2" name="Rectangle 14">
            <a:extLst>
              <a:ext uri="{FF2B5EF4-FFF2-40B4-BE49-F238E27FC236}">
                <a16:creationId xmlns:a16="http://schemas.microsoft.com/office/drawing/2014/main" id="{966FA799-0986-5867-F433-5CDAF54F2C7D}"/>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3" name="Rectangle 15">
            <a:extLst>
              <a:ext uri="{FF2B5EF4-FFF2-40B4-BE49-F238E27FC236}">
                <a16:creationId xmlns:a16="http://schemas.microsoft.com/office/drawing/2014/main" id="{A1D0FB57-ED9B-2DF3-FB7D-C8099D500D9A}"/>
              </a:ext>
            </a:extLst>
          </p:cNvPr>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panose="02020603050405020304" pitchFamily="18" charset="0"/>
              </a:defRPr>
            </a:lvl1pPr>
          </a:lstStyle>
          <a:p>
            <a:pPr>
              <a:defRPr/>
            </a:pPr>
            <a:fld id="{9A6F4759-7928-8547-8C89-5DD70D4670B7}" type="slidenum">
              <a:rPr lang="en-US" altLang="en-US"/>
              <a:pPr>
                <a:defRPr/>
              </a:pPr>
              <a:t>‹#›</a:t>
            </a:fld>
            <a:endParaRPr lang="en-US" altLang="en-US"/>
          </a:p>
        </p:txBody>
      </p:sp>
    </p:spTree>
    <p:extLst>
      <p:ext uri="{BB962C8B-B14F-4D97-AF65-F5344CB8AC3E}">
        <p14:creationId xmlns:p14="http://schemas.microsoft.com/office/powerpoint/2010/main" val="213432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774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06351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8BFCFEB-AFF1-F030-0AB3-F42BFF2F2668}"/>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5" name="Rectangle 5">
            <a:extLst>
              <a:ext uri="{FF2B5EF4-FFF2-40B4-BE49-F238E27FC236}">
                <a16:creationId xmlns:a16="http://schemas.microsoft.com/office/drawing/2014/main" id="{028C0DE9-677C-777D-D4BC-67B3EFA512B5}"/>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6" name="Rectangle 6">
            <a:extLst>
              <a:ext uri="{FF2B5EF4-FFF2-40B4-BE49-F238E27FC236}">
                <a16:creationId xmlns:a16="http://schemas.microsoft.com/office/drawing/2014/main" id="{BCF382D3-72D8-9E4E-C5E5-DC6C00CEC7D3}"/>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D8E481FB-561B-8A4B-A411-C837A23C4826}" type="slidenum">
              <a:rPr lang="en-US" altLang="en-US"/>
              <a:pPr>
                <a:defRPr/>
              </a:pPr>
              <a:t>‹#›</a:t>
            </a:fld>
            <a:endParaRPr lang="en-US" altLang="en-US"/>
          </a:p>
        </p:txBody>
      </p:sp>
    </p:spTree>
    <p:extLst>
      <p:ext uri="{BB962C8B-B14F-4D97-AF65-F5344CB8AC3E}">
        <p14:creationId xmlns:p14="http://schemas.microsoft.com/office/powerpoint/2010/main" val="485808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542FDE-9D73-0728-4041-06E6DA71B8D7}"/>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5" name="Rectangle 5">
            <a:extLst>
              <a:ext uri="{FF2B5EF4-FFF2-40B4-BE49-F238E27FC236}">
                <a16:creationId xmlns:a16="http://schemas.microsoft.com/office/drawing/2014/main" id="{E8F651AE-A856-73F0-7579-08C88918C9C0}"/>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6" name="Rectangle 6">
            <a:extLst>
              <a:ext uri="{FF2B5EF4-FFF2-40B4-BE49-F238E27FC236}">
                <a16:creationId xmlns:a16="http://schemas.microsoft.com/office/drawing/2014/main" id="{C568F0E7-942F-DC76-3E0A-0E809C59E64B}"/>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848B490C-2865-3E42-994B-ED84D1A2FEE0}" type="slidenum">
              <a:rPr lang="en-US" altLang="en-US"/>
              <a:pPr>
                <a:defRPr/>
              </a:pPr>
              <a:t>‹#›</a:t>
            </a:fld>
            <a:endParaRPr lang="en-US" altLang="en-US"/>
          </a:p>
        </p:txBody>
      </p:sp>
    </p:spTree>
    <p:extLst>
      <p:ext uri="{BB962C8B-B14F-4D97-AF65-F5344CB8AC3E}">
        <p14:creationId xmlns:p14="http://schemas.microsoft.com/office/powerpoint/2010/main" val="4265887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E199AC-048E-3B3E-6CC5-650B8EE34FD3}"/>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5" name="Rectangle 5">
            <a:extLst>
              <a:ext uri="{FF2B5EF4-FFF2-40B4-BE49-F238E27FC236}">
                <a16:creationId xmlns:a16="http://schemas.microsoft.com/office/drawing/2014/main" id="{A1DD11A0-F229-F458-51BE-5EA5A4E0C8A5}"/>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6" name="Rectangle 6">
            <a:extLst>
              <a:ext uri="{FF2B5EF4-FFF2-40B4-BE49-F238E27FC236}">
                <a16:creationId xmlns:a16="http://schemas.microsoft.com/office/drawing/2014/main" id="{39EF404C-99DB-538F-249F-E53861A20037}"/>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AA72B6A2-620A-EE4E-98EA-9E28490B593E}" type="slidenum">
              <a:rPr lang="en-US" altLang="en-US"/>
              <a:pPr>
                <a:defRPr/>
              </a:pPr>
              <a:t>‹#›</a:t>
            </a:fld>
            <a:endParaRPr lang="en-US" altLang="en-US"/>
          </a:p>
        </p:txBody>
      </p:sp>
    </p:spTree>
    <p:extLst>
      <p:ext uri="{BB962C8B-B14F-4D97-AF65-F5344CB8AC3E}">
        <p14:creationId xmlns:p14="http://schemas.microsoft.com/office/powerpoint/2010/main" val="1466121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972675-0C89-8DD5-BC45-8B7C31C4DF8F}"/>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6" name="Footer Placeholder 5">
            <a:extLst>
              <a:ext uri="{FF2B5EF4-FFF2-40B4-BE49-F238E27FC236}">
                <a16:creationId xmlns:a16="http://schemas.microsoft.com/office/drawing/2014/main" id="{EA36A747-BBEB-214D-BE5C-8C64DD2264E4}"/>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7" name="Slide Number Placeholder 6">
            <a:extLst>
              <a:ext uri="{FF2B5EF4-FFF2-40B4-BE49-F238E27FC236}">
                <a16:creationId xmlns:a16="http://schemas.microsoft.com/office/drawing/2014/main" id="{8F03819C-A50C-E1F6-C612-B8637A676AE8}"/>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8671AE89-B91D-FE4B-83E4-2FB074BC802F}" type="slidenum">
              <a:rPr lang="en-US" altLang="en-US"/>
              <a:pPr>
                <a:defRPr/>
              </a:pPr>
              <a:t>‹#›</a:t>
            </a:fld>
            <a:endParaRPr lang="en-US" altLang="en-US"/>
          </a:p>
        </p:txBody>
      </p:sp>
    </p:spTree>
    <p:extLst>
      <p:ext uri="{BB962C8B-B14F-4D97-AF65-F5344CB8AC3E}">
        <p14:creationId xmlns:p14="http://schemas.microsoft.com/office/powerpoint/2010/main" val="3329393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07ACE9-1C99-C41C-F3E9-A3235F7A4324}"/>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8" name="Rectangle 5">
            <a:extLst>
              <a:ext uri="{FF2B5EF4-FFF2-40B4-BE49-F238E27FC236}">
                <a16:creationId xmlns:a16="http://schemas.microsoft.com/office/drawing/2014/main" id="{68B65B08-3E3A-FF6B-9BE8-1E78348FB1FD}"/>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9" name="Rectangle 6">
            <a:extLst>
              <a:ext uri="{FF2B5EF4-FFF2-40B4-BE49-F238E27FC236}">
                <a16:creationId xmlns:a16="http://schemas.microsoft.com/office/drawing/2014/main" id="{A11F77BB-A5A8-5F99-EE79-A25F13234DF7}"/>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68097E05-32AD-AF48-83C0-7F3EF73B785F}" type="slidenum">
              <a:rPr lang="en-US" altLang="en-US"/>
              <a:pPr>
                <a:defRPr/>
              </a:pPr>
              <a:t>‹#›</a:t>
            </a:fld>
            <a:endParaRPr lang="en-US" altLang="en-US"/>
          </a:p>
        </p:txBody>
      </p:sp>
    </p:spTree>
    <p:extLst>
      <p:ext uri="{BB962C8B-B14F-4D97-AF65-F5344CB8AC3E}">
        <p14:creationId xmlns:p14="http://schemas.microsoft.com/office/powerpoint/2010/main" val="2478320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36EEFB9-E723-403C-C48F-164FA5253ADE}"/>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4" name="Rectangle 5">
            <a:extLst>
              <a:ext uri="{FF2B5EF4-FFF2-40B4-BE49-F238E27FC236}">
                <a16:creationId xmlns:a16="http://schemas.microsoft.com/office/drawing/2014/main" id="{28666C87-49D8-B30C-C3D6-0FF59E2A06B1}"/>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5" name="Rectangle 6">
            <a:extLst>
              <a:ext uri="{FF2B5EF4-FFF2-40B4-BE49-F238E27FC236}">
                <a16:creationId xmlns:a16="http://schemas.microsoft.com/office/drawing/2014/main" id="{5699F7FA-BB21-BC6D-DB99-7D277802A279}"/>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624D83F2-7120-7A4A-89F6-06AA2EBE8ECB}" type="slidenum">
              <a:rPr lang="en-US" altLang="en-US"/>
              <a:pPr>
                <a:defRPr/>
              </a:pPr>
              <a:t>‹#›</a:t>
            </a:fld>
            <a:endParaRPr lang="en-US" altLang="en-US"/>
          </a:p>
        </p:txBody>
      </p:sp>
    </p:spTree>
    <p:extLst>
      <p:ext uri="{BB962C8B-B14F-4D97-AF65-F5344CB8AC3E}">
        <p14:creationId xmlns:p14="http://schemas.microsoft.com/office/powerpoint/2010/main" val="960831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7FD5D8F-DD30-56D5-8DC6-D48D2083CEA6}"/>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3" name="Rectangle 5">
            <a:extLst>
              <a:ext uri="{FF2B5EF4-FFF2-40B4-BE49-F238E27FC236}">
                <a16:creationId xmlns:a16="http://schemas.microsoft.com/office/drawing/2014/main" id="{D985397A-5127-6A12-6775-3316EF84FF13}"/>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4" name="Rectangle 6">
            <a:extLst>
              <a:ext uri="{FF2B5EF4-FFF2-40B4-BE49-F238E27FC236}">
                <a16:creationId xmlns:a16="http://schemas.microsoft.com/office/drawing/2014/main" id="{D50C761E-A603-E10A-B3B7-14177274566D}"/>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BE7BBD7C-BC93-FC4A-AE76-89D283BDEE6C}" type="slidenum">
              <a:rPr lang="en-US" altLang="en-US"/>
              <a:pPr>
                <a:defRPr/>
              </a:pPr>
              <a:t>‹#›</a:t>
            </a:fld>
            <a:endParaRPr lang="en-US" altLang="en-US"/>
          </a:p>
        </p:txBody>
      </p:sp>
    </p:spTree>
    <p:extLst>
      <p:ext uri="{BB962C8B-B14F-4D97-AF65-F5344CB8AC3E}">
        <p14:creationId xmlns:p14="http://schemas.microsoft.com/office/powerpoint/2010/main" val="1590408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F2F46D8-F741-2CEB-F385-2C31F2CC62AF}"/>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6" name="Footer Placeholder 5">
            <a:extLst>
              <a:ext uri="{FF2B5EF4-FFF2-40B4-BE49-F238E27FC236}">
                <a16:creationId xmlns:a16="http://schemas.microsoft.com/office/drawing/2014/main" id="{4C90458E-D112-4936-6EA5-63AE90013F92}"/>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7" name="Slide Number Placeholder 6">
            <a:extLst>
              <a:ext uri="{FF2B5EF4-FFF2-40B4-BE49-F238E27FC236}">
                <a16:creationId xmlns:a16="http://schemas.microsoft.com/office/drawing/2014/main" id="{D3249932-0578-A4EA-7AAC-F93E680CD569}"/>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1B38592B-F96C-3F42-8613-2C55A1FCEE13}" type="slidenum">
              <a:rPr lang="en-US" altLang="en-US"/>
              <a:pPr>
                <a:defRPr/>
              </a:pPr>
              <a:t>‹#›</a:t>
            </a:fld>
            <a:endParaRPr lang="en-US" altLang="en-US"/>
          </a:p>
        </p:txBody>
      </p:sp>
    </p:spTree>
    <p:extLst>
      <p:ext uri="{BB962C8B-B14F-4D97-AF65-F5344CB8AC3E}">
        <p14:creationId xmlns:p14="http://schemas.microsoft.com/office/powerpoint/2010/main" val="306344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69721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C8665FA-03B9-13B4-4FD6-D99E3FB733E1}"/>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6" name="Footer Placeholder 5">
            <a:extLst>
              <a:ext uri="{FF2B5EF4-FFF2-40B4-BE49-F238E27FC236}">
                <a16:creationId xmlns:a16="http://schemas.microsoft.com/office/drawing/2014/main" id="{DCBFCD01-F7BC-F71E-509C-C2C42F68102B}"/>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7" name="Slide Number Placeholder 6">
            <a:extLst>
              <a:ext uri="{FF2B5EF4-FFF2-40B4-BE49-F238E27FC236}">
                <a16:creationId xmlns:a16="http://schemas.microsoft.com/office/drawing/2014/main" id="{B5B3D959-A74C-9CF3-79D2-0AD2823639AE}"/>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A66B2E87-7007-8C48-871D-6E5201B6073E}" type="slidenum">
              <a:rPr lang="en-US" altLang="en-US"/>
              <a:pPr>
                <a:defRPr/>
              </a:pPr>
              <a:t>‹#›</a:t>
            </a:fld>
            <a:endParaRPr lang="en-US" altLang="en-US"/>
          </a:p>
        </p:txBody>
      </p:sp>
    </p:spTree>
    <p:extLst>
      <p:ext uri="{BB962C8B-B14F-4D97-AF65-F5344CB8AC3E}">
        <p14:creationId xmlns:p14="http://schemas.microsoft.com/office/powerpoint/2010/main" val="1691344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6B70D4-284A-7B44-6776-C9897CCB2633}"/>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5" name="Rectangle 5">
            <a:extLst>
              <a:ext uri="{FF2B5EF4-FFF2-40B4-BE49-F238E27FC236}">
                <a16:creationId xmlns:a16="http://schemas.microsoft.com/office/drawing/2014/main" id="{139853F2-7A6C-1382-33AB-6D34049C14AC}"/>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6" name="Rectangle 6">
            <a:extLst>
              <a:ext uri="{FF2B5EF4-FFF2-40B4-BE49-F238E27FC236}">
                <a16:creationId xmlns:a16="http://schemas.microsoft.com/office/drawing/2014/main" id="{9C48B4F5-3886-56ED-F390-E26F004E4D1C}"/>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A2EFE349-5FE6-754E-8649-DE09BD522487}" type="slidenum">
              <a:rPr lang="en-US" altLang="en-US"/>
              <a:pPr>
                <a:defRPr/>
              </a:pPr>
              <a:t>‹#›</a:t>
            </a:fld>
            <a:endParaRPr lang="en-US" altLang="en-US"/>
          </a:p>
        </p:txBody>
      </p:sp>
    </p:spTree>
    <p:extLst>
      <p:ext uri="{BB962C8B-B14F-4D97-AF65-F5344CB8AC3E}">
        <p14:creationId xmlns:p14="http://schemas.microsoft.com/office/powerpoint/2010/main" val="3710077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DC3DF8-42E2-4D76-C90A-B0CEB79CDE8B}"/>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5" name="Rectangle 5">
            <a:extLst>
              <a:ext uri="{FF2B5EF4-FFF2-40B4-BE49-F238E27FC236}">
                <a16:creationId xmlns:a16="http://schemas.microsoft.com/office/drawing/2014/main" id="{EB5152C1-D6BE-CDE7-7890-529784C4C7C7}"/>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6" name="Rectangle 6">
            <a:extLst>
              <a:ext uri="{FF2B5EF4-FFF2-40B4-BE49-F238E27FC236}">
                <a16:creationId xmlns:a16="http://schemas.microsoft.com/office/drawing/2014/main" id="{5ABB705B-990E-2F7B-5AD6-85B5FAA69EBA}"/>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AC911FEA-150F-6946-A087-7E750BF854D0}" type="slidenum">
              <a:rPr lang="en-US" altLang="en-US"/>
              <a:pPr>
                <a:defRPr/>
              </a:pPr>
              <a:t>‹#›</a:t>
            </a:fld>
            <a:endParaRPr lang="en-US" altLang="en-US"/>
          </a:p>
        </p:txBody>
      </p:sp>
    </p:spTree>
    <p:extLst>
      <p:ext uri="{BB962C8B-B14F-4D97-AF65-F5344CB8AC3E}">
        <p14:creationId xmlns:p14="http://schemas.microsoft.com/office/powerpoint/2010/main" val="1149984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44E2200-1430-7CA5-8A87-A98948E74967}"/>
              </a:ext>
            </a:extLst>
          </p:cNvPr>
          <p:cNvSpPr>
            <a:spLocks noGrp="1" noChangeArrowheads="1"/>
          </p:cNvSpPr>
          <p:nvPr>
            <p:ph type="dt" sz="half" idx="10"/>
          </p:nvPr>
        </p:nvSpPr>
        <p:spPr/>
        <p:txBody>
          <a:bodyPr/>
          <a:lstStyle>
            <a:lvl1pPr eaLnBrk="0" hangingPunct="0">
              <a:defRPr b="1">
                <a:latin typeface="Comic Sans MS" charset="0"/>
              </a:defRPr>
            </a:lvl1pPr>
          </a:lstStyle>
          <a:p>
            <a:pPr>
              <a:defRPr/>
            </a:pPr>
            <a:endParaRPr lang="en-US"/>
          </a:p>
        </p:txBody>
      </p:sp>
      <p:sp>
        <p:nvSpPr>
          <p:cNvPr id="4" name="Rectangle 5">
            <a:extLst>
              <a:ext uri="{FF2B5EF4-FFF2-40B4-BE49-F238E27FC236}">
                <a16:creationId xmlns:a16="http://schemas.microsoft.com/office/drawing/2014/main" id="{F538248B-EC6C-5C28-97D5-9CA90FCF0A2F}"/>
              </a:ext>
            </a:extLst>
          </p:cNvPr>
          <p:cNvSpPr>
            <a:spLocks noGrp="1" noChangeArrowheads="1"/>
          </p:cNvSpPr>
          <p:nvPr>
            <p:ph type="ftr" sz="quarter" idx="11"/>
          </p:nvPr>
        </p:nvSpPr>
        <p:spPr/>
        <p:txBody>
          <a:bodyPr/>
          <a:lstStyle>
            <a:lvl1pPr eaLnBrk="0" hangingPunct="0">
              <a:defRPr b="1">
                <a:latin typeface="Comic Sans MS" charset="0"/>
              </a:defRPr>
            </a:lvl1pPr>
          </a:lstStyle>
          <a:p>
            <a:pPr>
              <a:defRPr/>
            </a:pPr>
            <a:endParaRPr lang="en-US"/>
          </a:p>
        </p:txBody>
      </p:sp>
      <p:sp>
        <p:nvSpPr>
          <p:cNvPr id="5" name="Rectangle 6">
            <a:extLst>
              <a:ext uri="{FF2B5EF4-FFF2-40B4-BE49-F238E27FC236}">
                <a16:creationId xmlns:a16="http://schemas.microsoft.com/office/drawing/2014/main" id="{6A31077A-D311-C4B8-6186-845126F4AD3A}"/>
              </a:ext>
            </a:extLst>
          </p:cNvPr>
          <p:cNvSpPr>
            <a:spLocks noGrp="1" noChangeArrowheads="1"/>
          </p:cNvSpPr>
          <p:nvPr>
            <p:ph type="sldNum" sz="quarter" idx="12"/>
          </p:nvPr>
        </p:nvSpPr>
        <p:spPr/>
        <p:txBody>
          <a:bodyPr/>
          <a:lstStyle>
            <a:lvl1pPr eaLnBrk="0" hangingPunct="0">
              <a:defRPr b="1">
                <a:latin typeface="Comic Sans MS" panose="030F0702030302020204" pitchFamily="66" charset="0"/>
              </a:defRPr>
            </a:lvl1pPr>
          </a:lstStyle>
          <a:p>
            <a:pPr>
              <a:defRPr/>
            </a:pPr>
            <a:fld id="{83302132-43D3-4744-A9B5-713AF292C22D}" type="slidenum">
              <a:rPr lang="en-US" altLang="en-US"/>
              <a:pPr>
                <a:defRPr/>
              </a:pPr>
              <a:t>‹#›</a:t>
            </a:fld>
            <a:endParaRPr lang="en-US" altLang="en-US"/>
          </a:p>
        </p:txBody>
      </p:sp>
    </p:spTree>
    <p:extLst>
      <p:ext uri="{BB962C8B-B14F-4D97-AF65-F5344CB8AC3E}">
        <p14:creationId xmlns:p14="http://schemas.microsoft.com/office/powerpoint/2010/main" val="229789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83019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3383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3650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016672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8869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644975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544876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9" name="Text Box 21">
            <a:extLst>
              <a:ext uri="{FF2B5EF4-FFF2-40B4-BE49-F238E27FC236}">
                <a16:creationId xmlns:a16="http://schemas.microsoft.com/office/drawing/2014/main" id="{A2117D61-9D78-3B8A-E1E0-20068EEA1AF8}"/>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2004</a:t>
            </a:r>
            <a:r>
              <a:rPr lang="en-US" altLang="en-US" sz="900">
                <a:solidFill>
                  <a:srgbClr val="FFFFFF"/>
                </a:solidFill>
                <a:latin typeface="Arial" panose="020B0604020202020204" pitchFamily="34" charset="0"/>
              </a:rPr>
              <a:t> TBBMI</a:t>
            </a:r>
          </a:p>
        </p:txBody>
      </p:sp>
      <p:sp>
        <p:nvSpPr>
          <p:cNvPr id="2070" name="Rectangle 22">
            <a:extLst>
              <a:ext uri="{FF2B5EF4-FFF2-40B4-BE49-F238E27FC236}">
                <a16:creationId xmlns:a16="http://schemas.microsoft.com/office/drawing/2014/main" id="{04185D6C-7086-C2AC-E2AF-CE0ED5EB40AD}"/>
              </a:ext>
            </a:extLst>
          </p:cNvPr>
          <p:cNvSpPr>
            <a:spLocks noChangeArrowheads="1"/>
          </p:cNvSpPr>
          <p:nvPr userDrawn="1"/>
        </p:nvSpPr>
        <p:spPr bwMode="auto">
          <a:xfrm>
            <a:off x="7553325" y="6515100"/>
            <a:ext cx="741363"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Tree>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8"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8"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8"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8" charset="0"/>
          <a:ea typeface="MS PGothic"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90000"/>
            </a:gs>
            <a:gs pos="50000">
              <a:srgbClr val="800000"/>
            </a:gs>
            <a:gs pos="100000">
              <a:srgbClr val="290000"/>
            </a:gs>
          </a:gsLst>
          <a:lin ang="5400000" scaled="1"/>
        </a:gradFill>
        <a:effectLst/>
      </p:bgPr>
    </p:bg>
    <p:spTree>
      <p:nvGrpSpPr>
        <p:cNvPr id="1" name=""/>
        <p:cNvGrpSpPr/>
        <p:nvPr/>
      </p:nvGrpSpPr>
      <p:grpSpPr>
        <a:xfrm>
          <a:off x="0" y="0"/>
          <a:ext cx="0" cy="0"/>
          <a:chOff x="0" y="0"/>
          <a:chExt cx="0" cy="0"/>
        </a:xfrm>
      </p:grpSpPr>
      <p:pic>
        <p:nvPicPr>
          <p:cNvPr id="2050" name="Picture 7" descr="TBB Presentation 01 Background No Footers.jpg">
            <a:extLst>
              <a:ext uri="{FF2B5EF4-FFF2-40B4-BE49-F238E27FC236}">
                <a16:creationId xmlns:a16="http://schemas.microsoft.com/office/drawing/2014/main" id="{B3AB7EDF-5DEA-4ACD-3743-FFD953F00CF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1E1A4491-8CDA-3324-59D6-19E9C8ED6C9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a:extLst>
              <a:ext uri="{FF2B5EF4-FFF2-40B4-BE49-F238E27FC236}">
                <a16:creationId xmlns:a16="http://schemas.microsoft.com/office/drawing/2014/main" id="{92ACD92A-7211-0583-CB15-02D6F2019DA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F555D4A0-9BCD-5F67-53F4-B52335420B7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09AC3201-F93C-7D13-6811-944B82EDB9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B4F15BFA-C873-21E0-A46C-B23B614D655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defRPr>
            </a:lvl1pPr>
          </a:lstStyle>
          <a:p>
            <a:pPr>
              <a:defRPr/>
            </a:pPr>
            <a:fld id="{ECC70E01-A411-D44F-BCF5-9F9C65C3FC6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3.jpe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5.jpeg"/></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7.png"/><Relationship Id="rId4" Type="http://schemas.openxmlformats.org/officeDocument/2006/relationships/image" Target="../media/image34.jpeg"/></Relationships>
</file>

<file path=ppt/slides/_rels/slide7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7.png"/><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jpeg"/><Relationship Id="rId7"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35.jpeg"/></Relationships>
</file>

<file path=ppt/slides/_rels/slide7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jpeg"/><Relationship Id="rId7"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35.jpeg"/></Relationships>
</file>

<file path=ppt/slides/_rels/slide7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jpeg"/><Relationship Id="rId7" Type="http://schemas.openxmlformats.org/officeDocument/2006/relationships/image" Target="../media/image39.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35.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2">
            <a:extLst>
              <a:ext uri="{FF2B5EF4-FFF2-40B4-BE49-F238E27FC236}">
                <a16:creationId xmlns:a16="http://schemas.microsoft.com/office/drawing/2014/main" id="{435489E2-8799-74D2-A075-51AD0AADC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899" t="33138" r="23572" b="18536"/>
          <a:stretch>
            <a:fillRect/>
          </a:stretch>
        </p:blipFill>
        <p:spPr bwMode="auto">
          <a:xfrm>
            <a:off x="-39688" y="-74613"/>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WordArt 4">
            <a:extLst>
              <a:ext uri="{FF2B5EF4-FFF2-40B4-BE49-F238E27FC236}">
                <a16:creationId xmlns:a16="http://schemas.microsoft.com/office/drawing/2014/main" id="{CCB3C24E-BB26-D479-48ED-2A2CA23D0FFF}"/>
              </a:ext>
            </a:extLst>
          </p:cNvPr>
          <p:cNvSpPr>
            <a:spLocks noChangeArrowheads="1" noChangeShapeType="1" noTextEdit="1"/>
          </p:cNvSpPr>
          <p:nvPr/>
        </p:nvSpPr>
        <p:spPr bwMode="auto">
          <a:xfrm>
            <a:off x="655638" y="2728913"/>
            <a:ext cx="7596187" cy="2149475"/>
          </a:xfrm>
          <a:prstGeom prst="rect">
            <a:avLst/>
          </a:prstGeom>
        </p:spPr>
        <p:txBody>
          <a:bodyPr wrap="none" fromWordArt="1">
            <a:prstTxWarp prst="textCascadeUp">
              <a:avLst>
                <a:gd name="adj" fmla="val 57532"/>
              </a:avLst>
            </a:prstTxWarp>
            <a:scene3d>
              <a:camera prst="legacyPerspectiveFront">
                <a:rot lat="20519994" lon="1080000" rev="0"/>
              </a:camera>
              <a:lightRig rig="legacyHarsh2" dir="b"/>
            </a:scene3d>
            <a:sp3d extrusionH="430200" prstMaterial="legacyMatte">
              <a:extrusionClr>
                <a:srgbClr val="FF6600"/>
              </a:extrusionClr>
              <a:contourClr>
                <a:srgbClr val="FFE701"/>
              </a:contourClr>
            </a:sp3d>
          </a:bodyPr>
          <a:lstStyle/>
          <a:p>
            <a:pPr algn="ctr"/>
            <a:r>
              <a:rPr lang="en-US" sz="7200" kern="10">
                <a:ln w="9525">
                  <a:round/>
                  <a:headEnd/>
                  <a:tailEnd/>
                </a:ln>
                <a:gradFill rotWithShape="1">
                  <a:gsLst>
                    <a:gs pos="0">
                      <a:srgbClr val="FFE701"/>
                    </a:gs>
                    <a:gs pos="100000">
                      <a:srgbClr val="FE3E02"/>
                    </a:gs>
                  </a:gsLst>
                  <a:lin ang="5400000" scaled="1"/>
                </a:gradFill>
                <a:latin typeface="Arial" panose="020B0604020202020204" pitchFamily="34" charset="0"/>
                <a:cs typeface="Arial" panose="020B0604020202020204" pitchFamily="34" charset="0"/>
              </a:rPr>
              <a:t> </a:t>
            </a:r>
          </a:p>
        </p:txBody>
      </p:sp>
      <p:sp>
        <p:nvSpPr>
          <p:cNvPr id="27652" name="Text Box 6">
            <a:extLst>
              <a:ext uri="{FF2B5EF4-FFF2-40B4-BE49-F238E27FC236}">
                <a16:creationId xmlns:a16="http://schemas.microsoft.com/office/drawing/2014/main" id="{DB82F969-9764-BBCC-82F3-C01DC4E59337}"/>
              </a:ext>
            </a:extLst>
          </p:cNvPr>
          <p:cNvSpPr txBox="1">
            <a:spLocks noChangeArrowheads="1"/>
          </p:cNvSpPr>
          <p:nvPr/>
        </p:nvSpPr>
        <p:spPr bwMode="auto">
          <a:xfrm>
            <a:off x="8855075" y="-17463"/>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US" altLang="en-US" sz="2000" b="0">
                <a:solidFill>
                  <a:srgbClr val="FFA27C"/>
                </a:solidFill>
                <a:latin typeface="Comic Sans MS" panose="030F0902030302020204" pitchFamily="66" charset="0"/>
              </a:rPr>
              <a:t> </a:t>
            </a:r>
          </a:p>
        </p:txBody>
      </p:sp>
      <p:sp>
        <p:nvSpPr>
          <p:cNvPr id="27653" name="Text Box 13">
            <a:extLst>
              <a:ext uri="{FF2B5EF4-FFF2-40B4-BE49-F238E27FC236}">
                <a16:creationId xmlns:a16="http://schemas.microsoft.com/office/drawing/2014/main" id="{52F62A20-5E0A-9D7F-6ACA-0EFBC67F7BB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US" altLang="en-US" sz="900">
                <a:solidFill>
                  <a:srgbClr val="FFFFFF"/>
                </a:solidFill>
              </a:rPr>
              <a:t>©2004 TBBMI</a:t>
            </a:r>
          </a:p>
        </p:txBody>
      </p:sp>
      <p:sp>
        <p:nvSpPr>
          <p:cNvPr id="540686" name="Rectangle 14">
            <a:extLst>
              <a:ext uri="{FF2B5EF4-FFF2-40B4-BE49-F238E27FC236}">
                <a16:creationId xmlns:a16="http://schemas.microsoft.com/office/drawing/2014/main" id="{1F2D6277-3CE5-E3BB-109A-58B76F68C25E}"/>
              </a:ext>
            </a:extLst>
          </p:cNvPr>
          <p:cNvSpPr>
            <a:spLocks noChangeArrowheads="1"/>
          </p:cNvSpPr>
          <p:nvPr/>
        </p:nvSpPr>
        <p:spPr bwMode="auto">
          <a:xfrm>
            <a:off x="7558088" y="6515100"/>
            <a:ext cx="731837" cy="268288"/>
          </a:xfrm>
          <a:prstGeom prst="rect">
            <a:avLst/>
          </a:prstGeom>
          <a:noFill/>
          <a:ln>
            <a:noFill/>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solidFill>
                  <a:srgbClr val="FFFFFF"/>
                </a:solidFill>
                <a:effectLst>
                  <a:outerShdw blurRad="38100" dist="38100" dir="2700000" algn="tl">
                    <a:srgbClr val="000000"/>
                  </a:outerShdw>
                </a:effectLst>
              </a:rPr>
              <a:t>8.0.05a.</a:t>
            </a:r>
          </a:p>
        </p:txBody>
      </p:sp>
      <p:sp>
        <p:nvSpPr>
          <p:cNvPr id="540687" name="Rectangle 15">
            <a:extLst>
              <a:ext uri="{FF2B5EF4-FFF2-40B4-BE49-F238E27FC236}">
                <a16:creationId xmlns:a16="http://schemas.microsoft.com/office/drawing/2014/main" id="{1730D23C-57EE-11BF-34D0-62A1D565121C}"/>
              </a:ext>
            </a:extLst>
          </p:cNvPr>
          <p:cNvSpPr>
            <a:spLocks noChangeArrowheads="1"/>
          </p:cNvSpPr>
          <p:nvPr/>
        </p:nvSpPr>
        <p:spPr bwMode="auto">
          <a:xfrm>
            <a:off x="8091488" y="6516688"/>
            <a:ext cx="339725" cy="268287"/>
          </a:xfrm>
          <a:prstGeom prst="rect">
            <a:avLst/>
          </a:prstGeom>
          <a:noFill/>
          <a:ln>
            <a:noFill/>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solidFill>
                  <a:srgbClr val="FFFFFF"/>
                </a:solidFill>
                <a:effectLst>
                  <a:outerShdw blurRad="38100" dist="38100" dir="2700000" algn="tl">
                    <a:srgbClr val="000000"/>
                  </a:outerShdw>
                </a:effectLst>
              </a:rPr>
              <a:t>04</a:t>
            </a:r>
          </a:p>
        </p:txBody>
      </p:sp>
      <p:sp>
        <p:nvSpPr>
          <p:cNvPr id="27656" name="Text Box 16">
            <a:extLst>
              <a:ext uri="{FF2B5EF4-FFF2-40B4-BE49-F238E27FC236}">
                <a16:creationId xmlns:a16="http://schemas.microsoft.com/office/drawing/2014/main" id="{8ECE8D35-8C98-00F2-367A-B887CDBAE7F4}"/>
              </a:ext>
            </a:extLst>
          </p:cNvPr>
          <p:cNvSpPr txBox="1">
            <a:spLocks noChangeArrowheads="1"/>
          </p:cNvSpPr>
          <p:nvPr/>
        </p:nvSpPr>
        <p:spPr bwMode="auto">
          <a:xfrm>
            <a:off x="8469313" y="6483350"/>
            <a:ext cx="63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US" altLang="en-US" sz="1200">
                <a:solidFill>
                  <a:srgbClr val="FFFFFF"/>
                </a:solidFill>
                <a:latin typeface="Comic Sans MS" panose="030F0902030302020204" pitchFamily="66" charset="0"/>
              </a:rPr>
              <a:t>1</a:t>
            </a:r>
          </a:p>
        </p:txBody>
      </p:sp>
      <p:sp>
        <p:nvSpPr>
          <p:cNvPr id="4" name="Text Box 65">
            <a:extLst>
              <a:ext uri="{FF2B5EF4-FFF2-40B4-BE49-F238E27FC236}">
                <a16:creationId xmlns:a16="http://schemas.microsoft.com/office/drawing/2014/main" id="{082F93FC-6BF9-D61E-2F31-F870A19160D8}"/>
              </a:ext>
            </a:extLst>
          </p:cNvPr>
          <p:cNvSpPr txBox="1">
            <a:spLocks noChangeArrowheads="1"/>
          </p:cNvSpPr>
          <p:nvPr/>
        </p:nvSpPr>
        <p:spPr bwMode="auto">
          <a:xfrm>
            <a:off x="652463" y="2395538"/>
            <a:ext cx="7759700" cy="2216150"/>
          </a:xfrm>
          <a:prstGeom prst="rect">
            <a:avLst/>
          </a:prstGeom>
          <a:noFill/>
          <a:ln>
            <a:noFill/>
          </a:ln>
          <a:effectLst>
            <a:outerShdw blurRad="63500" dist="38099" dir="2700000" algn="ctr" rotWithShape="0">
              <a:srgbClr val="000000">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eaLnBrk="1" fontAlgn="auto" hangingPunct="1">
              <a:spcBef>
                <a:spcPct val="50000"/>
              </a:spcBef>
              <a:spcAft>
                <a:spcPts val="0"/>
              </a:spcAft>
              <a:defRPr/>
            </a:pPr>
            <a:r>
              <a:rPr lang="az-Cyrl-AZ" altLang="en-US" sz="13800" kern="0" dirty="0">
                <a:solidFill>
                  <a:srgbClr val="FFEA18"/>
                </a:solidFill>
                <a:latin typeface="Times New Roman" panose="02020603050405020304" pitchFamily="18" charset="0"/>
              </a:rPr>
              <a:t>СУУРЬ</a:t>
            </a:r>
            <a:r>
              <a:rPr lang="en-US" altLang="en-US" sz="13800" kern="0" dirty="0">
                <a:solidFill>
                  <a:srgbClr val="FFEA18"/>
                </a:solidFill>
                <a:latin typeface="Times New Roman" panose="02020603050405020304" pitchFamily="18" charset="0"/>
              </a:rPr>
              <a:t>2</a:t>
            </a:r>
            <a:endParaRPr lang="en-US" altLang="en-US" sz="3600" kern="0" dirty="0">
              <a:solidFill>
                <a:srgbClr val="FFEA18"/>
              </a:solidFill>
              <a:latin typeface="Times New Roman" panose="02020603050405020304" pitchFamily="18" charset="0"/>
            </a:endParaRPr>
          </a:p>
        </p:txBody>
      </p:sp>
      <p:sp>
        <p:nvSpPr>
          <p:cNvPr id="8" name="TextBox 7">
            <a:extLst>
              <a:ext uri="{FF2B5EF4-FFF2-40B4-BE49-F238E27FC236}">
                <a16:creationId xmlns:a16="http://schemas.microsoft.com/office/drawing/2014/main" id="{98CEBE9B-E943-CE9B-22B9-94219F037B04}"/>
              </a:ext>
            </a:extLst>
          </p:cNvPr>
          <p:cNvSpPr txBox="1"/>
          <p:nvPr/>
        </p:nvSpPr>
        <p:spPr>
          <a:xfrm>
            <a:off x="1061884" y="428626"/>
            <a:ext cx="7029604" cy="1862048"/>
          </a:xfrm>
          <a:prstGeom prst="rect">
            <a:avLst/>
          </a:prstGeom>
          <a:noFill/>
        </p:spPr>
        <p:txBody>
          <a:bodyPr>
            <a:spAutoFit/>
          </a:bodyPr>
          <a:lstStyle/>
          <a:p>
            <a:pPr>
              <a:defRPr/>
            </a:pPr>
            <a:r>
              <a:rPr lang="az-Cyrl-AZ" sz="11500" kern="10" dirty="0">
                <a:ln w="9525">
                  <a:round/>
                  <a:headEnd/>
                  <a:tailEnd/>
                </a:ln>
                <a:gradFill rotWithShape="1">
                  <a:gsLst>
                    <a:gs pos="0">
                      <a:srgbClr val="FFE701"/>
                    </a:gs>
                    <a:gs pos="100000">
                      <a:srgbClr val="FE3E02"/>
                    </a:gs>
                  </a:gsLst>
                  <a:lin ang="5400000" scaled="1"/>
                </a:gradFill>
                <a:latin typeface="Arial" panose="020B0604020202020204" pitchFamily="34" charset="0"/>
                <a:cs typeface="Arial" panose="020B0604020202020204" pitchFamily="34" charset="0"/>
              </a:rPr>
              <a:t>Библийн</a:t>
            </a:r>
            <a:endParaRPr lang="en-US" sz="2800" dirty="0">
              <a:solidFill>
                <a:srgbClr val="000000"/>
              </a:solidFill>
              <a:latin typeface="Comic Sans MS" panose="030F0702030302020204"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A9F923D2-EC3D-B950-306C-3DE45CBDF6A9}"/>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6867" name="Rectangle 3">
            <a:extLst>
              <a:ext uri="{FF2B5EF4-FFF2-40B4-BE49-F238E27FC236}">
                <a16:creationId xmlns:a16="http://schemas.microsoft.com/office/drawing/2014/main" id="{F19A85DE-6CC7-7E5C-0B24-DCE4B89F59F9}"/>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6868" name="Rectangle 4">
            <a:extLst>
              <a:ext uri="{FF2B5EF4-FFF2-40B4-BE49-F238E27FC236}">
                <a16:creationId xmlns:a16="http://schemas.microsoft.com/office/drawing/2014/main" id="{0194DF3B-DB64-AD47-0431-EB1A00113B53}"/>
              </a:ext>
            </a:extLst>
          </p:cNvPr>
          <p:cNvSpPr>
            <a:spLocks noChangeArrowheads="1"/>
          </p:cNvSpPr>
          <p:nvPr/>
        </p:nvSpPr>
        <p:spPr bwMode="auto">
          <a:xfrm>
            <a:off x="28432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a:latin typeface="Helvetica" pitchFamily="2" charset="0"/>
              </a:rPr>
              <a:t>       </a:t>
            </a:r>
          </a:p>
        </p:txBody>
      </p:sp>
      <p:sp>
        <p:nvSpPr>
          <p:cNvPr id="36869" name="Rectangle 5">
            <a:extLst>
              <a:ext uri="{FF2B5EF4-FFF2-40B4-BE49-F238E27FC236}">
                <a16:creationId xmlns:a16="http://schemas.microsoft.com/office/drawing/2014/main" id="{82B423E7-F38B-8640-5506-6E70FCE277BE}"/>
              </a:ext>
            </a:extLst>
          </p:cNvPr>
          <p:cNvSpPr>
            <a:spLocks noChangeArrowheads="1"/>
          </p:cNvSpPr>
          <p:nvPr/>
        </p:nvSpPr>
        <p:spPr bwMode="auto">
          <a:xfrm>
            <a:off x="30337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i="1">
                <a:latin typeface="Helvetica" pitchFamily="2" charset="0"/>
              </a:rPr>
              <a:t>       </a:t>
            </a:r>
          </a:p>
        </p:txBody>
      </p:sp>
      <p:sp>
        <p:nvSpPr>
          <p:cNvPr id="36870" name="Rectangle 6">
            <a:extLst>
              <a:ext uri="{FF2B5EF4-FFF2-40B4-BE49-F238E27FC236}">
                <a16:creationId xmlns:a16="http://schemas.microsoft.com/office/drawing/2014/main" id="{E3A2F47E-F2D9-C458-09EB-8E1047A8C4B8}"/>
              </a:ext>
            </a:extLst>
          </p:cNvPr>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i="1">
                <a:latin typeface="Helvetica" pitchFamily="2" charset="0"/>
              </a:rPr>
              <a:t>                   </a:t>
            </a:r>
          </a:p>
        </p:txBody>
      </p:sp>
      <p:sp>
        <p:nvSpPr>
          <p:cNvPr id="36871" name="Rectangle 7">
            <a:extLst>
              <a:ext uri="{FF2B5EF4-FFF2-40B4-BE49-F238E27FC236}">
                <a16:creationId xmlns:a16="http://schemas.microsoft.com/office/drawing/2014/main" id="{C261687D-F3A3-9ACE-9606-D765B06D48E6}"/>
              </a:ext>
            </a:extLst>
          </p:cNvPr>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6872" name="Rectangle 9">
            <a:extLst>
              <a:ext uri="{FF2B5EF4-FFF2-40B4-BE49-F238E27FC236}">
                <a16:creationId xmlns:a16="http://schemas.microsoft.com/office/drawing/2014/main" id="{A2F9F979-B49A-1C21-CF41-BE6F2346482B}"/>
              </a:ext>
            </a:extLst>
          </p:cNvPr>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6873" name="Rectangle 11">
            <a:extLst>
              <a:ext uri="{FF2B5EF4-FFF2-40B4-BE49-F238E27FC236}">
                <a16:creationId xmlns:a16="http://schemas.microsoft.com/office/drawing/2014/main" id="{020B85FF-A480-530B-75B7-A589EF024BE9}"/>
              </a:ext>
            </a:extLst>
          </p:cNvPr>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6874" name="Rectangle 14">
            <a:extLst>
              <a:ext uri="{FF2B5EF4-FFF2-40B4-BE49-F238E27FC236}">
                <a16:creationId xmlns:a16="http://schemas.microsoft.com/office/drawing/2014/main" id="{217F2966-63C4-E880-8E48-056BC8B141EF}"/>
              </a:ext>
            </a:extLst>
          </p:cNvPr>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6875" name="Rectangle 15">
            <a:extLst>
              <a:ext uri="{FF2B5EF4-FFF2-40B4-BE49-F238E27FC236}">
                <a16:creationId xmlns:a16="http://schemas.microsoft.com/office/drawing/2014/main" id="{9C4B9009-2FBF-9208-1521-4EE033643F11}"/>
              </a:ext>
            </a:extLst>
          </p:cNvPr>
          <p:cNvSpPr>
            <a:spLocks noChangeArrowheads="1"/>
          </p:cNvSpPr>
          <p:nvPr/>
        </p:nvSpPr>
        <p:spPr bwMode="auto">
          <a:xfrm>
            <a:off x="3084513" y="674688"/>
            <a:ext cx="938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latin typeface="Helvetica" pitchFamily="2" charset="0"/>
              </a:rPr>
              <a:t>         </a:t>
            </a:r>
          </a:p>
        </p:txBody>
      </p:sp>
      <p:sp>
        <p:nvSpPr>
          <p:cNvPr id="36876" name="Rectangle 16">
            <a:extLst>
              <a:ext uri="{FF2B5EF4-FFF2-40B4-BE49-F238E27FC236}">
                <a16:creationId xmlns:a16="http://schemas.microsoft.com/office/drawing/2014/main" id="{DCBFDA7E-06FB-EF38-5889-AC8A1B4D4BF8}"/>
              </a:ext>
            </a:extLst>
          </p:cNvPr>
          <p:cNvSpPr>
            <a:spLocks noChangeArrowheads="1"/>
          </p:cNvSpPr>
          <p:nvPr/>
        </p:nvSpPr>
        <p:spPr bwMode="auto">
          <a:xfrm>
            <a:off x="3084513" y="1054100"/>
            <a:ext cx="3952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200">
                <a:latin typeface="Helvetica" pitchFamily="2" charset="0"/>
              </a:rPr>
              <a:t>     </a:t>
            </a:r>
          </a:p>
        </p:txBody>
      </p:sp>
      <p:sp>
        <p:nvSpPr>
          <p:cNvPr id="36877" name="Rectangle 17">
            <a:extLst>
              <a:ext uri="{FF2B5EF4-FFF2-40B4-BE49-F238E27FC236}">
                <a16:creationId xmlns:a16="http://schemas.microsoft.com/office/drawing/2014/main" id="{18AB6FFB-E4A4-B9F2-BFC1-0E020EBD44D6}"/>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a:latin typeface="Helvetica" pitchFamily="2" charset="0"/>
              </a:rPr>
              <a:t> </a:t>
            </a:r>
          </a:p>
        </p:txBody>
      </p:sp>
      <p:sp>
        <p:nvSpPr>
          <p:cNvPr id="290834" name="Rectangle 18">
            <a:extLst>
              <a:ext uri="{FF2B5EF4-FFF2-40B4-BE49-F238E27FC236}">
                <a16:creationId xmlns:a16="http://schemas.microsoft.com/office/drawing/2014/main" id="{3BC0BF3B-FA99-F1BC-CA6C-DE9782E17FED}"/>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0849" name="Rectangle 33">
            <a:extLst>
              <a:ext uri="{FF2B5EF4-FFF2-40B4-BE49-F238E27FC236}">
                <a16:creationId xmlns:a16="http://schemas.microsoft.com/office/drawing/2014/main" id="{F28DD77A-6F9A-7243-1AD0-43D750F71685}"/>
              </a:ext>
            </a:extLst>
          </p:cNvPr>
          <p:cNvSpPr>
            <a:spLocks noChangeArrowheads="1"/>
          </p:cNvSpPr>
          <p:nvPr/>
        </p:nvSpPr>
        <p:spPr bwMode="auto">
          <a:xfrm>
            <a:off x="71438" y="860425"/>
            <a:ext cx="7273925" cy="13081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ja-JP" altLang="en-US" sz="4000">
                <a:solidFill>
                  <a:schemeClr val="folHlink"/>
                </a:solidFill>
                <a:latin typeface="Helvetica" panose="020B0604020202020204" pitchFamily="34" charset="0"/>
              </a:rPr>
              <a:t>“</a:t>
            </a:r>
            <a:r>
              <a:rPr lang="mn-MN" altLang="ja-JP" sz="4000">
                <a:solidFill>
                  <a:schemeClr val="folHlink"/>
                </a:solidFill>
                <a:latin typeface="Helvetica" panose="020B0604020202020204" pitchFamily="34" charset="0"/>
              </a:rPr>
              <a:t>МОСЕГИЙН ГЭРЭЭ</a:t>
            </a:r>
            <a:r>
              <a:rPr lang="ja-JP" altLang="en-US" sz="4000">
                <a:solidFill>
                  <a:schemeClr val="folHlink"/>
                </a:solidFill>
                <a:latin typeface="Helvetica" panose="020B0604020202020204" pitchFamily="34" charset="0"/>
              </a:rPr>
              <a:t>”</a:t>
            </a:r>
            <a:r>
              <a:rPr lang="en-US" altLang="ja-JP" sz="4000">
                <a:solidFill>
                  <a:schemeClr val="folHlink"/>
                </a:solidFill>
                <a:latin typeface="Helvetica" panose="020B0604020202020204" pitchFamily="34" charset="0"/>
              </a:rPr>
              <a:t> </a:t>
            </a:r>
            <a:br>
              <a:rPr lang="mn-MN" altLang="ja-JP" sz="4000">
                <a:solidFill>
                  <a:schemeClr val="folHlink"/>
                </a:solidFill>
                <a:latin typeface="Helvetica" panose="020B0604020202020204" pitchFamily="34" charset="0"/>
              </a:rPr>
            </a:br>
            <a:r>
              <a:rPr lang="mn-MN" altLang="ja-JP" sz="4000">
                <a:solidFill>
                  <a:schemeClr val="folHlink"/>
                </a:solidFill>
                <a:latin typeface="Helvetica" panose="020B0604020202020204" pitchFamily="34" charset="0"/>
              </a:rPr>
              <a:t>НЭГТГЭЖ ДҮГНЭВЭЛ</a:t>
            </a:r>
            <a:r>
              <a:rPr lang="en-US" altLang="ja-JP" sz="4000">
                <a:solidFill>
                  <a:schemeClr val="folHlink"/>
                </a:solidFill>
                <a:latin typeface="Helvetica" panose="020B0604020202020204" pitchFamily="34" charset="0"/>
              </a:rPr>
              <a:t>:</a:t>
            </a:r>
            <a:endParaRPr lang="en-US" altLang="en-US" sz="4000">
              <a:solidFill>
                <a:schemeClr val="folHlink"/>
              </a:solidFill>
              <a:latin typeface="Helvetica" panose="020B0604020202020204" pitchFamily="34" charset="0"/>
            </a:endParaRPr>
          </a:p>
        </p:txBody>
      </p:sp>
      <p:grpSp>
        <p:nvGrpSpPr>
          <p:cNvPr id="2" name="Group 50">
            <a:extLst>
              <a:ext uri="{FF2B5EF4-FFF2-40B4-BE49-F238E27FC236}">
                <a16:creationId xmlns:a16="http://schemas.microsoft.com/office/drawing/2014/main" id="{15A4C53B-3E93-938D-2471-2D73393911B4}"/>
              </a:ext>
            </a:extLst>
          </p:cNvPr>
          <p:cNvGrpSpPr>
            <a:grpSpLocks/>
          </p:cNvGrpSpPr>
          <p:nvPr/>
        </p:nvGrpSpPr>
        <p:grpSpPr bwMode="auto">
          <a:xfrm>
            <a:off x="558800" y="2400300"/>
            <a:ext cx="4495800" cy="839788"/>
            <a:chOff x="352" y="1512"/>
            <a:chExt cx="2832" cy="529"/>
          </a:xfrm>
        </p:grpSpPr>
        <p:sp>
          <p:nvSpPr>
            <p:cNvPr id="290850" name="Rectangle 34">
              <a:extLst>
                <a:ext uri="{FF2B5EF4-FFF2-40B4-BE49-F238E27FC236}">
                  <a16:creationId xmlns:a16="http://schemas.microsoft.com/office/drawing/2014/main" id="{1BD59E16-748F-C53E-0B39-DDAABCC6A583}"/>
                </a:ext>
              </a:extLst>
            </p:cNvPr>
            <p:cNvSpPr>
              <a:spLocks noChangeArrowheads="1"/>
            </p:cNvSpPr>
            <p:nvPr/>
          </p:nvSpPr>
          <p:spPr bwMode="auto">
            <a:xfrm>
              <a:off x="1544" y="1563"/>
              <a:ext cx="1640" cy="478"/>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1900">
                  <a:solidFill>
                    <a:schemeClr val="folHlink"/>
                  </a:solidFill>
                  <a:latin typeface="Helvetica" panose="020B0604020202020204" pitchFamily="34" charset="0"/>
                </a:rPr>
                <a:t>БҮЛЭГ</a:t>
              </a:r>
              <a:r>
                <a:rPr lang="en-US" altLang="en-US" sz="1900">
                  <a:solidFill>
                    <a:schemeClr val="folHlink"/>
                  </a:solidFill>
                  <a:latin typeface="Helvetica" panose="020B0604020202020204" pitchFamily="34" charset="0"/>
                </a:rPr>
                <a:t> 20: </a:t>
              </a:r>
            </a:p>
            <a:p>
              <a:pPr>
                <a:defRPr/>
              </a:pPr>
              <a:r>
                <a:rPr lang="en-US" altLang="en-US" sz="2500">
                  <a:latin typeface="Helvetica" panose="020B0604020202020204" pitchFamily="34" charset="0"/>
                </a:rPr>
                <a:t>	</a:t>
              </a:r>
              <a:r>
                <a:rPr lang="mn-MN" altLang="en-US" sz="2500">
                  <a:latin typeface="Helvetica" panose="020B0604020202020204" pitchFamily="34" charset="0"/>
                </a:rPr>
                <a:t>ДЕКАЛОГ</a:t>
              </a:r>
              <a:endParaRPr lang="en-US" altLang="en-US" sz="1900">
                <a:solidFill>
                  <a:schemeClr val="folHlink"/>
                </a:solidFill>
                <a:latin typeface="Helvetica" panose="020B0604020202020204" pitchFamily="34" charset="0"/>
              </a:endParaRPr>
            </a:p>
          </p:txBody>
        </p:sp>
        <p:sp>
          <p:nvSpPr>
            <p:cNvPr id="290851" name="Text Box 35">
              <a:extLst>
                <a:ext uri="{FF2B5EF4-FFF2-40B4-BE49-F238E27FC236}">
                  <a16:creationId xmlns:a16="http://schemas.microsoft.com/office/drawing/2014/main" id="{4EA5941F-FE85-59C0-D86E-D7945AE3582A}"/>
                </a:ext>
              </a:extLst>
            </p:cNvPr>
            <p:cNvSpPr txBox="1">
              <a:spLocks noChangeArrowheads="1"/>
            </p:cNvSpPr>
            <p:nvPr/>
          </p:nvSpPr>
          <p:spPr bwMode="auto">
            <a:xfrm>
              <a:off x="352" y="1512"/>
              <a:ext cx="896"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4800" b="0">
                  <a:solidFill>
                    <a:srgbClr val="66FF66"/>
                  </a:solidFill>
                  <a:latin typeface="Times New Roman" panose="02020603050405020304" pitchFamily="18" charset="0"/>
                </a:rPr>
                <a:t>“</a:t>
              </a:r>
              <a:r>
                <a:rPr lang="mn-MN" altLang="ja-JP" sz="4800" b="0">
                  <a:solidFill>
                    <a:srgbClr val="66FF66"/>
                  </a:solidFill>
                  <a:latin typeface="Times New Roman" panose="02020603050405020304" pitchFamily="18" charset="0"/>
                </a:rPr>
                <a:t>Ё</a:t>
              </a:r>
              <a:r>
                <a:rPr lang="ja-JP" altLang="en-US" sz="4800" b="0">
                  <a:solidFill>
                    <a:srgbClr val="66FF66"/>
                  </a:solidFill>
                  <a:latin typeface="Times New Roman" panose="02020603050405020304" pitchFamily="18" charset="0"/>
                </a:rPr>
                <a:t>”</a:t>
              </a:r>
              <a:endParaRPr lang="en-US" altLang="en-US" sz="4800" b="0">
                <a:solidFill>
                  <a:srgbClr val="66FF66"/>
                </a:solidFill>
                <a:latin typeface="Times New Roman" panose="02020603050405020304" pitchFamily="18" charset="0"/>
              </a:endParaRPr>
            </a:p>
          </p:txBody>
        </p:sp>
      </p:grpSp>
      <p:grpSp>
        <p:nvGrpSpPr>
          <p:cNvPr id="3" name="Group 51">
            <a:extLst>
              <a:ext uri="{FF2B5EF4-FFF2-40B4-BE49-F238E27FC236}">
                <a16:creationId xmlns:a16="http://schemas.microsoft.com/office/drawing/2014/main" id="{FF453B67-2C49-25D6-503C-A6397F939283}"/>
              </a:ext>
            </a:extLst>
          </p:cNvPr>
          <p:cNvGrpSpPr>
            <a:grpSpLocks/>
          </p:cNvGrpSpPr>
          <p:nvPr/>
        </p:nvGrpSpPr>
        <p:grpSpPr bwMode="auto">
          <a:xfrm>
            <a:off x="596900" y="3503613"/>
            <a:ext cx="6472238" cy="823912"/>
            <a:chOff x="376" y="2207"/>
            <a:chExt cx="4077" cy="519"/>
          </a:xfrm>
        </p:grpSpPr>
        <p:sp>
          <p:nvSpPr>
            <p:cNvPr id="290828" name="Rectangle 12">
              <a:extLst>
                <a:ext uri="{FF2B5EF4-FFF2-40B4-BE49-F238E27FC236}">
                  <a16:creationId xmlns:a16="http://schemas.microsoft.com/office/drawing/2014/main" id="{F6D7C272-8317-14BF-0418-B5FC15888587}"/>
                </a:ext>
              </a:extLst>
            </p:cNvPr>
            <p:cNvSpPr>
              <a:spLocks noChangeArrowheads="1"/>
            </p:cNvSpPr>
            <p:nvPr/>
          </p:nvSpPr>
          <p:spPr bwMode="auto">
            <a:xfrm>
              <a:off x="1519" y="2226"/>
              <a:ext cx="2934" cy="478"/>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1900">
                  <a:solidFill>
                    <a:schemeClr val="folHlink"/>
                  </a:solidFill>
                  <a:latin typeface="Helvetica" panose="020B0604020202020204" pitchFamily="34" charset="0"/>
                </a:rPr>
                <a:t>БҮЛЭГ</a:t>
              </a:r>
              <a:r>
                <a:rPr lang="en-US" altLang="en-US" sz="1900">
                  <a:solidFill>
                    <a:schemeClr val="folHlink"/>
                  </a:solidFill>
                  <a:latin typeface="Helvetica" panose="020B0604020202020204" pitchFamily="34" charset="0"/>
                </a:rPr>
                <a:t> 21-24: </a:t>
              </a:r>
            </a:p>
            <a:p>
              <a:pPr>
                <a:defRPr/>
              </a:pPr>
              <a:r>
                <a:rPr lang="en-US" altLang="en-US" sz="2500">
                  <a:latin typeface="Helvetica" panose="020B0604020202020204" pitchFamily="34" charset="0"/>
                </a:rPr>
                <a:t>	</a:t>
              </a:r>
              <a:r>
                <a:rPr lang="mn-MN" altLang="en-US" sz="2500">
                  <a:latin typeface="Helvetica" panose="020B0604020202020204" pitchFamily="34" charset="0"/>
                </a:rPr>
                <a:t>ИРГЭНИЙ ХЭВ ЖУРАМ</a:t>
              </a:r>
              <a:endParaRPr lang="en-US" altLang="en-US" sz="1900">
                <a:solidFill>
                  <a:schemeClr val="folHlink"/>
                </a:solidFill>
                <a:latin typeface="Helvetica" panose="020B0604020202020204" pitchFamily="34" charset="0"/>
              </a:endParaRPr>
            </a:p>
          </p:txBody>
        </p:sp>
        <p:sp>
          <p:nvSpPr>
            <p:cNvPr id="290852" name="Text Box 36">
              <a:extLst>
                <a:ext uri="{FF2B5EF4-FFF2-40B4-BE49-F238E27FC236}">
                  <a16:creationId xmlns:a16="http://schemas.microsoft.com/office/drawing/2014/main" id="{B5F65991-944E-488B-4D6E-F88FD9837B60}"/>
                </a:ext>
              </a:extLst>
            </p:cNvPr>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4800" b="0">
                  <a:solidFill>
                    <a:srgbClr val="66FF66"/>
                  </a:solidFill>
                  <a:latin typeface="Times New Roman" panose="02020603050405020304" pitchFamily="18" charset="0"/>
                </a:rPr>
                <a:t>“</a:t>
              </a:r>
              <a:r>
                <a:rPr lang="mn-MN" altLang="ja-JP" sz="4800" b="0">
                  <a:solidFill>
                    <a:srgbClr val="66FF66"/>
                  </a:solidFill>
                  <a:latin typeface="Times New Roman" panose="02020603050405020304" pitchFamily="18" charset="0"/>
                </a:rPr>
                <a:t>И</a:t>
              </a:r>
              <a:r>
                <a:rPr lang="ja-JP" altLang="en-US" sz="4800" b="0">
                  <a:solidFill>
                    <a:srgbClr val="66FF66"/>
                  </a:solidFill>
                  <a:latin typeface="Times New Roman" panose="02020603050405020304" pitchFamily="18" charset="0"/>
                </a:rPr>
                <a:t>”</a:t>
              </a:r>
              <a:endParaRPr lang="en-US" altLang="en-US" sz="4800" b="0">
                <a:solidFill>
                  <a:srgbClr val="66FF66"/>
                </a:solidFill>
                <a:latin typeface="Times New Roman" panose="02020603050405020304" pitchFamily="18" charset="0"/>
              </a:endParaRPr>
            </a:p>
          </p:txBody>
        </p:sp>
      </p:grpSp>
      <p:grpSp>
        <p:nvGrpSpPr>
          <p:cNvPr id="4" name="Group 52">
            <a:extLst>
              <a:ext uri="{FF2B5EF4-FFF2-40B4-BE49-F238E27FC236}">
                <a16:creationId xmlns:a16="http://schemas.microsoft.com/office/drawing/2014/main" id="{2C98115D-E75E-4E5E-CFCA-82265C34B045}"/>
              </a:ext>
            </a:extLst>
          </p:cNvPr>
          <p:cNvGrpSpPr>
            <a:grpSpLocks/>
          </p:cNvGrpSpPr>
          <p:nvPr/>
        </p:nvGrpSpPr>
        <p:grpSpPr bwMode="auto">
          <a:xfrm>
            <a:off x="596900" y="4468813"/>
            <a:ext cx="8547100" cy="823912"/>
            <a:chOff x="376" y="2815"/>
            <a:chExt cx="5384" cy="519"/>
          </a:xfrm>
        </p:grpSpPr>
        <p:sp>
          <p:nvSpPr>
            <p:cNvPr id="290829" name="Rectangle 13">
              <a:extLst>
                <a:ext uri="{FF2B5EF4-FFF2-40B4-BE49-F238E27FC236}">
                  <a16:creationId xmlns:a16="http://schemas.microsoft.com/office/drawing/2014/main" id="{14DAA448-C3A2-41F5-0337-AC7FD1F37876}"/>
                </a:ext>
              </a:extLst>
            </p:cNvPr>
            <p:cNvSpPr>
              <a:spLocks noChangeArrowheads="1"/>
            </p:cNvSpPr>
            <p:nvPr/>
          </p:nvSpPr>
          <p:spPr bwMode="auto">
            <a:xfrm>
              <a:off x="1526" y="2818"/>
              <a:ext cx="4234" cy="478"/>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1900">
                  <a:solidFill>
                    <a:schemeClr val="folHlink"/>
                  </a:solidFill>
                  <a:latin typeface="Helvetica" panose="020B0604020202020204" pitchFamily="34" charset="0"/>
                </a:rPr>
                <a:t>БҮЛЭГ</a:t>
              </a:r>
              <a:r>
                <a:rPr lang="en-US" altLang="en-US" sz="1900">
                  <a:solidFill>
                    <a:schemeClr val="folHlink"/>
                  </a:solidFill>
                  <a:latin typeface="Helvetica" panose="020B0604020202020204" pitchFamily="34" charset="0"/>
                </a:rPr>
                <a:t> 25-31</a:t>
              </a:r>
              <a:br>
                <a:rPr lang="mn-MN" altLang="en-US" sz="1900">
                  <a:solidFill>
                    <a:schemeClr val="folHlink"/>
                  </a:solidFill>
                  <a:latin typeface="Helvetica" panose="020B0604020202020204" pitchFamily="34" charset="0"/>
                </a:rPr>
              </a:br>
              <a:r>
                <a:rPr lang="mn-MN" altLang="en-US" sz="1900">
                  <a:solidFill>
                    <a:schemeClr val="folHlink"/>
                  </a:solidFill>
                  <a:latin typeface="Helvetica" panose="020B0604020202020204" pitchFamily="34" charset="0"/>
                </a:rPr>
                <a:t>              </a:t>
              </a:r>
              <a:r>
                <a:rPr lang="mn-MN" altLang="en-US" sz="2500">
                  <a:latin typeface="Helvetica" panose="020B0604020202020204" pitchFamily="34" charset="0"/>
                </a:rPr>
                <a:t>АСРЫН ДЭС ДАРААЛАЛ</a:t>
              </a:r>
              <a:endParaRPr lang="en-US" altLang="en-US" sz="1900">
                <a:solidFill>
                  <a:schemeClr val="folHlink"/>
                </a:solidFill>
                <a:latin typeface="Helvetica" panose="020B0604020202020204" pitchFamily="34" charset="0"/>
              </a:endParaRPr>
            </a:p>
          </p:txBody>
        </p:sp>
        <p:sp>
          <p:nvSpPr>
            <p:cNvPr id="290853" name="Text Box 37">
              <a:extLst>
                <a:ext uri="{FF2B5EF4-FFF2-40B4-BE49-F238E27FC236}">
                  <a16:creationId xmlns:a16="http://schemas.microsoft.com/office/drawing/2014/main" id="{DFF5361F-0075-2EBD-2D5D-0427F462D1AB}"/>
                </a:ext>
              </a:extLst>
            </p:cNvPr>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4800" b="0">
                  <a:solidFill>
                    <a:srgbClr val="66FF66"/>
                  </a:solidFill>
                  <a:latin typeface="Times New Roman" panose="02020603050405020304" pitchFamily="18" charset="0"/>
                </a:rPr>
                <a:t>“</a:t>
              </a:r>
              <a:r>
                <a:rPr lang="mn-MN" altLang="ja-JP" sz="4800" b="0">
                  <a:solidFill>
                    <a:srgbClr val="66FF66"/>
                  </a:solidFill>
                  <a:latin typeface="Times New Roman" panose="02020603050405020304" pitchFamily="18" charset="0"/>
                </a:rPr>
                <a:t>Ё</a:t>
              </a:r>
              <a:r>
                <a:rPr lang="ja-JP" altLang="en-US" sz="4800" b="0">
                  <a:solidFill>
                    <a:srgbClr val="66FF66"/>
                  </a:solidFill>
                  <a:latin typeface="Times New Roman" panose="02020603050405020304" pitchFamily="18" charset="0"/>
                </a:rPr>
                <a:t>”</a:t>
              </a:r>
              <a:endParaRPr lang="en-US" altLang="en-US" sz="4800" b="0">
                <a:solidFill>
                  <a:srgbClr val="66FF66"/>
                </a:solidFill>
                <a:latin typeface="Times New Roman" panose="02020603050405020304" pitchFamily="18" charset="0"/>
              </a:endParaRPr>
            </a:p>
          </p:txBody>
        </p:sp>
      </p:grpSp>
      <p:grpSp>
        <p:nvGrpSpPr>
          <p:cNvPr id="36883" name="Group 40">
            <a:extLst>
              <a:ext uri="{FF2B5EF4-FFF2-40B4-BE49-F238E27FC236}">
                <a16:creationId xmlns:a16="http://schemas.microsoft.com/office/drawing/2014/main" id="{640809C7-E8B3-2A41-31A8-B5E9174037A7}"/>
              </a:ext>
            </a:extLst>
          </p:cNvPr>
          <p:cNvGrpSpPr>
            <a:grpSpLocks/>
          </p:cNvGrpSpPr>
          <p:nvPr/>
        </p:nvGrpSpPr>
        <p:grpSpPr bwMode="auto">
          <a:xfrm>
            <a:off x="7127875" y="304800"/>
            <a:ext cx="1470025" cy="1638300"/>
            <a:chOff x="4490" y="192"/>
            <a:chExt cx="926" cy="1032"/>
          </a:xfrm>
        </p:grpSpPr>
        <p:sp>
          <p:nvSpPr>
            <p:cNvPr id="290857" name="Rectangle 41">
              <a:extLst>
                <a:ext uri="{FF2B5EF4-FFF2-40B4-BE49-F238E27FC236}">
                  <a16:creationId xmlns:a16="http://schemas.microsoft.com/office/drawing/2014/main" id="{B2B07578-1963-93BA-0FFB-E313FB7423A0}"/>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0858" name="Oval 42">
              <a:extLst>
                <a:ext uri="{FF2B5EF4-FFF2-40B4-BE49-F238E27FC236}">
                  <a16:creationId xmlns:a16="http://schemas.microsoft.com/office/drawing/2014/main" id="{903F0E62-33B6-E2B2-AFA1-C735AE1BA8E2}"/>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0859" name="Rectangle 43">
              <a:extLst>
                <a:ext uri="{FF2B5EF4-FFF2-40B4-BE49-F238E27FC236}">
                  <a16:creationId xmlns:a16="http://schemas.microsoft.com/office/drawing/2014/main" id="{2AF2BDA8-D76F-214B-207B-2D237ED3E37A}"/>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0860" name="Rectangle 44">
              <a:extLst>
                <a:ext uri="{FF2B5EF4-FFF2-40B4-BE49-F238E27FC236}">
                  <a16:creationId xmlns:a16="http://schemas.microsoft.com/office/drawing/2014/main" id="{AA0EC90E-0B23-A368-8B98-9EFF9F152C14}"/>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0861" name="Oval 45">
              <a:extLst>
                <a:ext uri="{FF2B5EF4-FFF2-40B4-BE49-F238E27FC236}">
                  <a16:creationId xmlns:a16="http://schemas.microsoft.com/office/drawing/2014/main" id="{F639C247-B5BC-4DB7-7BAD-300D537D4514}"/>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0862" name="Rectangle 46">
              <a:extLst>
                <a:ext uri="{FF2B5EF4-FFF2-40B4-BE49-F238E27FC236}">
                  <a16:creationId xmlns:a16="http://schemas.microsoft.com/office/drawing/2014/main" id="{2926AEC7-E7E2-FAF7-491A-7A947F278487}"/>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6895" name="Rectangle 47">
              <a:extLst>
                <a:ext uri="{FF2B5EF4-FFF2-40B4-BE49-F238E27FC236}">
                  <a16:creationId xmlns:a16="http://schemas.microsoft.com/office/drawing/2014/main" id="{2FB7BD50-E946-00B6-0CAB-DB0890BF486F}"/>
                </a:ext>
              </a:extLst>
            </p:cNvPr>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36896" name="Rectangle 48">
              <a:extLst>
                <a:ext uri="{FF2B5EF4-FFF2-40B4-BE49-F238E27FC236}">
                  <a16:creationId xmlns:a16="http://schemas.microsoft.com/office/drawing/2014/main" id="{07578319-E244-CE59-B85A-DB9A52ED0C0A}"/>
                </a:ext>
              </a:extLst>
            </p:cNvPr>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36884" name="Text Box 54">
            <a:extLst>
              <a:ext uri="{FF2B5EF4-FFF2-40B4-BE49-F238E27FC236}">
                <a16:creationId xmlns:a16="http://schemas.microsoft.com/office/drawing/2014/main" id="{06BC760C-C6B9-A682-70C4-13F5469AD4AA}"/>
              </a:ext>
            </a:extLst>
          </p:cNvPr>
          <p:cNvSpPr txBox="1">
            <a:spLocks noChangeArrowheads="1"/>
          </p:cNvSpPr>
          <p:nvPr/>
        </p:nvSpPr>
        <p:spPr bwMode="auto">
          <a:xfrm>
            <a:off x="8763000" y="82550"/>
            <a:ext cx="1841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36885" name="Text Box 56">
            <a:extLst>
              <a:ext uri="{FF2B5EF4-FFF2-40B4-BE49-F238E27FC236}">
                <a16:creationId xmlns:a16="http://schemas.microsoft.com/office/drawing/2014/main" id="{509A1060-BF1A-556B-5210-B64E22605EE1}"/>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90873" name="Rectangle 57">
            <a:extLst>
              <a:ext uri="{FF2B5EF4-FFF2-40B4-BE49-F238E27FC236}">
                <a16:creationId xmlns:a16="http://schemas.microsoft.com/office/drawing/2014/main" id="{6C45CAAA-673C-0C78-8A83-E53ECDE1F59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0876" name="Rectangle 60">
            <a:extLst>
              <a:ext uri="{FF2B5EF4-FFF2-40B4-BE49-F238E27FC236}">
                <a16:creationId xmlns:a16="http://schemas.microsoft.com/office/drawing/2014/main" id="{BCAD7B55-8C46-C26E-70D8-EB7614A4D7E2}"/>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09</a:t>
            </a:r>
          </a:p>
        </p:txBody>
      </p:sp>
      <p:sp>
        <p:nvSpPr>
          <p:cNvPr id="36888" name="Text Box 62">
            <a:extLst>
              <a:ext uri="{FF2B5EF4-FFF2-40B4-BE49-F238E27FC236}">
                <a16:creationId xmlns:a16="http://schemas.microsoft.com/office/drawing/2014/main" id="{1EB45599-3070-6D3D-F9F5-FE53960271C0}"/>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a:extLst>
              <a:ext uri="{FF2B5EF4-FFF2-40B4-BE49-F238E27FC236}">
                <a16:creationId xmlns:a16="http://schemas.microsoft.com/office/drawing/2014/main" id="{00AA247F-FD4E-D2EC-2DF1-3FFC6C7AEB37}"/>
              </a:ext>
            </a:extLst>
          </p:cNvPr>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pic>
        <p:nvPicPr>
          <p:cNvPr id="37891" name="Picture 32" descr="Sinai view2">
            <a:extLst>
              <a:ext uri="{FF2B5EF4-FFF2-40B4-BE49-F238E27FC236}">
                <a16:creationId xmlns:a16="http://schemas.microsoft.com/office/drawing/2014/main" id="{392B183E-CF40-8A07-E0DF-A58A3D065518}"/>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24995" name="Rectangle 35">
            <a:extLst>
              <a:ext uri="{FF2B5EF4-FFF2-40B4-BE49-F238E27FC236}">
                <a16:creationId xmlns:a16="http://schemas.microsoft.com/office/drawing/2014/main" id="{0F15F582-3BCE-7468-4B58-0F666C6AA235}"/>
              </a:ext>
            </a:extLst>
          </p:cNvPr>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4976" name="Text Box 16">
            <a:extLst>
              <a:ext uri="{FF2B5EF4-FFF2-40B4-BE49-F238E27FC236}">
                <a16:creationId xmlns:a16="http://schemas.microsoft.com/office/drawing/2014/main" id="{B5D12668-3D26-E74A-1E19-5E6EAF98D938}"/>
              </a:ext>
            </a:extLst>
          </p:cNvPr>
          <p:cNvSpPr txBox="1">
            <a:spLocks noChangeArrowheads="1"/>
          </p:cNvSpPr>
          <p:nvPr/>
        </p:nvSpPr>
        <p:spPr bwMode="auto">
          <a:xfrm>
            <a:off x="406400" y="457200"/>
            <a:ext cx="8737600" cy="641350"/>
          </a:xfrm>
          <a:prstGeom prst="rect">
            <a:avLst/>
          </a:prstGeom>
          <a:noFill/>
          <a:ln w="9525">
            <a:noFill/>
            <a:miter lim="800000"/>
            <a:headEnd/>
            <a:tailEnd/>
          </a:ln>
          <a:effectLst>
            <a:outerShdw blurRad="63500" dist="81320" dir="3080412" algn="ctr" rotWithShape="0">
              <a:srgbClr val="99CCFF">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3600">
                <a:solidFill>
                  <a:schemeClr val="bg2"/>
                </a:solidFill>
                <a:latin typeface="Arial" panose="020B0604020202020204" pitchFamily="34" charset="0"/>
              </a:rPr>
              <a:t>Мосегийн гэрэний үр дагавар</a:t>
            </a:r>
            <a:endParaRPr lang="en-US" altLang="en-US" sz="3600">
              <a:solidFill>
                <a:schemeClr val="bg2"/>
              </a:solidFill>
              <a:latin typeface="Arial" panose="020B0604020202020204" pitchFamily="34" charset="0"/>
            </a:endParaRPr>
          </a:p>
        </p:txBody>
      </p:sp>
      <p:sp>
        <p:nvSpPr>
          <p:cNvPr id="424977" name="Text Box 17">
            <a:extLst>
              <a:ext uri="{FF2B5EF4-FFF2-40B4-BE49-F238E27FC236}">
                <a16:creationId xmlns:a16="http://schemas.microsoft.com/office/drawing/2014/main" id="{BC9ECD8A-E9A9-D169-52B3-E54CDA40288D}"/>
              </a:ext>
            </a:extLst>
          </p:cNvPr>
          <p:cNvSpPr txBox="1">
            <a:spLocks noChangeArrowheads="1"/>
          </p:cNvSpPr>
          <p:nvPr/>
        </p:nvSpPr>
        <p:spPr bwMode="auto">
          <a:xfrm>
            <a:off x="393700" y="1397000"/>
            <a:ext cx="75184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800">
                <a:solidFill>
                  <a:schemeClr val="folHlink"/>
                </a:solidFill>
                <a:latin typeface="Arial" panose="020B0604020202020204" pitchFamily="34" charset="0"/>
              </a:rPr>
              <a:t>1. </a:t>
            </a:r>
            <a:r>
              <a:rPr lang="mn-MN" altLang="en-US" sz="2800">
                <a:latin typeface="Arial" panose="020B0604020202020204" pitchFamily="34" charset="0"/>
              </a:rPr>
              <a:t>Түр зуурын </a:t>
            </a:r>
            <a:r>
              <a:rPr lang="mn-MN" altLang="en-US" sz="2800">
                <a:solidFill>
                  <a:schemeClr val="folHlink"/>
                </a:solidFill>
                <a:latin typeface="Arial" panose="020B0604020202020204" pitchFamily="34" charset="0"/>
              </a:rPr>
              <a:t>зохицуулалт.</a:t>
            </a:r>
            <a:endParaRPr lang="en-US" altLang="en-US" sz="2800">
              <a:solidFill>
                <a:schemeClr val="folHlink"/>
              </a:solidFill>
              <a:latin typeface="Arial" panose="020B0604020202020204" pitchFamily="34" charset="0"/>
            </a:endParaRPr>
          </a:p>
        </p:txBody>
      </p:sp>
      <p:sp>
        <p:nvSpPr>
          <p:cNvPr id="424978" name="Text Box 18">
            <a:extLst>
              <a:ext uri="{FF2B5EF4-FFF2-40B4-BE49-F238E27FC236}">
                <a16:creationId xmlns:a16="http://schemas.microsoft.com/office/drawing/2014/main" id="{9E7C8822-22A5-84D0-9139-E5572F4ABA9E}"/>
              </a:ext>
            </a:extLst>
          </p:cNvPr>
          <p:cNvSpPr txBox="1">
            <a:spLocks noChangeArrowheads="1"/>
          </p:cNvSpPr>
          <p:nvPr/>
        </p:nvSpPr>
        <p:spPr bwMode="auto">
          <a:xfrm>
            <a:off x="355600" y="2286000"/>
            <a:ext cx="7747000" cy="5191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800">
                <a:solidFill>
                  <a:schemeClr val="folHlink"/>
                </a:solidFill>
                <a:latin typeface="Arial" panose="020B0604020202020204" pitchFamily="34" charset="0"/>
              </a:rPr>
              <a:t>2. </a:t>
            </a:r>
            <a:r>
              <a:rPr lang="mn-MN" altLang="en-US" sz="2800">
                <a:latin typeface="Arial" panose="020B0604020202020204" pitchFamily="34" charset="0"/>
              </a:rPr>
              <a:t>Болзолтой</a:t>
            </a:r>
            <a:r>
              <a:rPr lang="mn-MN" altLang="en-US" sz="2800">
                <a:solidFill>
                  <a:srgbClr val="FFFF00"/>
                </a:solidFill>
                <a:latin typeface="Arial" panose="020B0604020202020204" pitchFamily="34" charset="0"/>
              </a:rPr>
              <a:t> зохицуулалт</a:t>
            </a:r>
            <a:r>
              <a:rPr lang="en-US" altLang="en-US" sz="2800">
                <a:solidFill>
                  <a:schemeClr val="folHlink"/>
                </a:solidFill>
                <a:latin typeface="Arial" panose="020B0604020202020204" pitchFamily="34" charset="0"/>
              </a:rPr>
              <a:t>.</a:t>
            </a:r>
          </a:p>
        </p:txBody>
      </p:sp>
      <p:sp>
        <p:nvSpPr>
          <p:cNvPr id="424979" name="Text Box 19">
            <a:extLst>
              <a:ext uri="{FF2B5EF4-FFF2-40B4-BE49-F238E27FC236}">
                <a16:creationId xmlns:a16="http://schemas.microsoft.com/office/drawing/2014/main" id="{6A9CB485-393A-2928-788C-18EA99952343}"/>
              </a:ext>
            </a:extLst>
          </p:cNvPr>
          <p:cNvSpPr txBox="1">
            <a:spLocks noChangeArrowheads="1"/>
          </p:cNvSpPr>
          <p:nvPr/>
        </p:nvSpPr>
        <p:spPr bwMode="auto">
          <a:xfrm>
            <a:off x="355600" y="3302000"/>
            <a:ext cx="8991600" cy="137318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800">
                <a:solidFill>
                  <a:schemeClr val="folHlink"/>
                </a:solidFill>
                <a:latin typeface="Arial" panose="020B0604020202020204" pitchFamily="34" charset="0"/>
              </a:rPr>
              <a:t>3. </a:t>
            </a:r>
            <a:r>
              <a:rPr lang="mn-MN" altLang="en-US" sz="2800">
                <a:solidFill>
                  <a:schemeClr val="folHlink"/>
                </a:solidFill>
                <a:latin typeface="Arial" panose="020B0604020202020204" pitchFamily="34" charset="0"/>
              </a:rPr>
              <a:t>Энэ нь хожим Есүс Христийн үйлчлэлд залгаж бүрэн төгс болох зорилготой байлаа. </a:t>
            </a:r>
            <a:r>
              <a:rPr lang="mn-MN" altLang="en-US" sz="2800">
                <a:latin typeface="Arial" panose="020B0604020202020204" pitchFamily="34" charset="0"/>
              </a:rPr>
              <a:t>Энэ нь энд дуусгавар болсон юм.</a:t>
            </a:r>
            <a:endParaRPr lang="en-US" altLang="en-US" sz="2800">
              <a:latin typeface="Arial" panose="020B0604020202020204" pitchFamily="34" charset="0"/>
            </a:endParaRPr>
          </a:p>
        </p:txBody>
      </p:sp>
      <p:sp>
        <p:nvSpPr>
          <p:cNvPr id="424980" name="Text Box 20">
            <a:extLst>
              <a:ext uri="{FF2B5EF4-FFF2-40B4-BE49-F238E27FC236}">
                <a16:creationId xmlns:a16="http://schemas.microsoft.com/office/drawing/2014/main" id="{EF2C6E80-C2D5-01B3-408B-B4B319360E0D}"/>
              </a:ext>
            </a:extLst>
          </p:cNvPr>
          <p:cNvSpPr txBox="1">
            <a:spLocks noChangeArrowheads="1"/>
          </p:cNvSpPr>
          <p:nvPr/>
        </p:nvSpPr>
        <p:spPr bwMode="auto">
          <a:xfrm>
            <a:off x="349250" y="5054600"/>
            <a:ext cx="8677275" cy="137318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800">
                <a:solidFill>
                  <a:schemeClr val="folHlink"/>
                </a:solidFill>
                <a:latin typeface="Arial" panose="020B0604020202020204" pitchFamily="34" charset="0"/>
              </a:rPr>
              <a:t>4.</a:t>
            </a:r>
            <a:r>
              <a:rPr lang="mn-MN" altLang="en-US" sz="2800">
                <a:solidFill>
                  <a:schemeClr val="folHlink"/>
                </a:solidFill>
                <a:latin typeface="Arial" panose="020B0604020202020204" pitchFamily="34" charset="0"/>
              </a:rPr>
              <a:t> </a:t>
            </a:r>
            <a:r>
              <a:rPr lang="en-US" altLang="en-US" sz="2800">
                <a:latin typeface="Arial" panose="020B0604020202020204" pitchFamily="34" charset="0"/>
              </a:rPr>
              <a:t>A</a:t>
            </a:r>
            <a:r>
              <a:rPr lang="mn-MN" altLang="en-US" sz="2800">
                <a:latin typeface="Arial" panose="020B0604020202020204" pitchFamily="34" charset="0"/>
              </a:rPr>
              <a:t>риун Сүнс дэлхийд ирэхэд,</a:t>
            </a:r>
            <a:r>
              <a:rPr lang="en-US" altLang="en-US" sz="2800">
                <a:solidFill>
                  <a:schemeClr val="folHlink"/>
                </a:solidFill>
                <a:latin typeface="Arial" panose="020B0604020202020204" pitchFamily="34" charset="0"/>
              </a:rPr>
              <a:t> </a:t>
            </a:r>
            <a:r>
              <a:rPr lang="mn-MN" altLang="en-US" sz="2800">
                <a:solidFill>
                  <a:schemeClr val="folHlink"/>
                </a:solidFill>
                <a:latin typeface="Arial" panose="020B0604020202020204" pitchFamily="34" charset="0"/>
              </a:rPr>
              <a:t>хууль нь итгэгчдийн зүрх сэтгэл болон амьдралын нэг хэсэг болсон юм</a:t>
            </a:r>
            <a:r>
              <a:rPr lang="en-US" altLang="en-US" sz="2800">
                <a:solidFill>
                  <a:schemeClr val="folHlink"/>
                </a:solidFill>
                <a:latin typeface="Arial" panose="020B0604020202020204" pitchFamily="34" charset="0"/>
              </a:rPr>
              <a:t>!</a:t>
            </a:r>
          </a:p>
        </p:txBody>
      </p:sp>
      <p:sp>
        <p:nvSpPr>
          <p:cNvPr id="424981" name="Oval 21">
            <a:extLst>
              <a:ext uri="{FF2B5EF4-FFF2-40B4-BE49-F238E27FC236}">
                <a16:creationId xmlns:a16="http://schemas.microsoft.com/office/drawing/2014/main" id="{7EB88FAA-3B01-FC2D-B8F2-C9855ECCCCD5}"/>
              </a:ext>
            </a:extLst>
          </p:cNvPr>
          <p:cNvSpPr>
            <a:spLocks noChangeArrowheads="1"/>
          </p:cNvSpPr>
          <p:nvPr/>
        </p:nvSpPr>
        <p:spPr bwMode="auto">
          <a:xfrm>
            <a:off x="661988" y="1371600"/>
            <a:ext cx="2398712"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4982" name="Oval 22">
            <a:extLst>
              <a:ext uri="{FF2B5EF4-FFF2-40B4-BE49-F238E27FC236}">
                <a16:creationId xmlns:a16="http://schemas.microsoft.com/office/drawing/2014/main" id="{0FAE4D48-94EA-847E-F02D-51650DAAA492}"/>
              </a:ext>
            </a:extLst>
          </p:cNvPr>
          <p:cNvSpPr>
            <a:spLocks noChangeArrowheads="1"/>
          </p:cNvSpPr>
          <p:nvPr/>
        </p:nvSpPr>
        <p:spPr bwMode="auto">
          <a:xfrm>
            <a:off x="660400" y="2273300"/>
            <a:ext cx="2282825"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4983" name="Oval 23">
            <a:extLst>
              <a:ext uri="{FF2B5EF4-FFF2-40B4-BE49-F238E27FC236}">
                <a16:creationId xmlns:a16="http://schemas.microsoft.com/office/drawing/2014/main" id="{C89DDE46-9FC8-9D68-E3E8-0561CEC4A9E4}"/>
              </a:ext>
            </a:extLst>
          </p:cNvPr>
          <p:cNvSpPr>
            <a:spLocks noChangeArrowheads="1"/>
          </p:cNvSpPr>
          <p:nvPr/>
        </p:nvSpPr>
        <p:spPr bwMode="auto">
          <a:xfrm>
            <a:off x="209550" y="4175125"/>
            <a:ext cx="2149475"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7901" name="Text Box 25">
            <a:extLst>
              <a:ext uri="{FF2B5EF4-FFF2-40B4-BE49-F238E27FC236}">
                <a16:creationId xmlns:a16="http://schemas.microsoft.com/office/drawing/2014/main" id="{B2672DE4-F5FF-E034-26BB-F930E094413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24986" name="Rectangle 26">
            <a:extLst>
              <a:ext uri="{FF2B5EF4-FFF2-40B4-BE49-F238E27FC236}">
                <a16:creationId xmlns:a16="http://schemas.microsoft.com/office/drawing/2014/main" id="{BC925E0A-7004-95A9-F35F-7D458E507C9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4989" name="Rectangle 29">
            <a:extLst>
              <a:ext uri="{FF2B5EF4-FFF2-40B4-BE49-F238E27FC236}">
                <a16:creationId xmlns:a16="http://schemas.microsoft.com/office/drawing/2014/main" id="{BD78B493-05EB-69CE-19BE-95B32D8C19B8}"/>
              </a:ext>
            </a:extLst>
          </p:cNvPr>
          <p:cNvSpPr>
            <a:spLocks noChangeArrowheads="1"/>
          </p:cNvSpPr>
          <p:nvPr/>
        </p:nvSpPr>
        <p:spPr bwMode="auto">
          <a:xfrm>
            <a:off x="8085138" y="6516688"/>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10</a:t>
            </a:r>
          </a:p>
        </p:txBody>
      </p:sp>
      <p:sp>
        <p:nvSpPr>
          <p:cNvPr id="37904" name="Text Box 31">
            <a:extLst>
              <a:ext uri="{FF2B5EF4-FFF2-40B4-BE49-F238E27FC236}">
                <a16:creationId xmlns:a16="http://schemas.microsoft.com/office/drawing/2014/main" id="{C4DD2A91-8AA3-B928-2815-7C083DEB9765}"/>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4</a:t>
            </a:r>
          </a:p>
        </p:txBody>
      </p:sp>
      <p:sp>
        <p:nvSpPr>
          <p:cNvPr id="37905" name="Text Box 36">
            <a:extLst>
              <a:ext uri="{FF2B5EF4-FFF2-40B4-BE49-F238E27FC236}">
                <a16:creationId xmlns:a16="http://schemas.microsoft.com/office/drawing/2014/main" id="{652BD73C-0C4A-8AF1-C007-417994475B0F}"/>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424997" name="Rectangle 37">
            <a:extLst>
              <a:ext uri="{FF2B5EF4-FFF2-40B4-BE49-F238E27FC236}">
                <a16:creationId xmlns:a16="http://schemas.microsoft.com/office/drawing/2014/main" id="{FB77C5FD-7B4E-5AA9-37E3-FA11890B8BCA}"/>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425000" name="AutoShape 40">
            <a:extLst>
              <a:ext uri="{FF2B5EF4-FFF2-40B4-BE49-F238E27FC236}">
                <a16:creationId xmlns:a16="http://schemas.microsoft.com/office/drawing/2014/main" id="{678E5E11-3FF1-0427-C200-87937117F628}"/>
              </a:ext>
            </a:extLst>
          </p:cNvPr>
          <p:cNvSpPr>
            <a:spLocks noChangeArrowheads="1"/>
          </p:cNvSpPr>
          <p:nvPr/>
        </p:nvSpPr>
        <p:spPr bwMode="auto">
          <a:xfrm>
            <a:off x="788988" y="5083175"/>
            <a:ext cx="5181600" cy="468313"/>
          </a:xfrm>
          <a:prstGeom prst="roundRect">
            <a:avLst>
              <a:gd name="adj" fmla="val 16667"/>
            </a:avLst>
          </a:prstGeom>
          <a:no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dissolve">
                                      <p:cBhvr>
                                        <p:cTn id="7" dur="500"/>
                                        <p:tgtEl>
                                          <p:spTgt spid="42499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dissolve">
                                      <p:cBhvr>
                                        <p:cTn id="15" dur="5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dissolve">
                                      <p:cBhvr>
                                        <p:cTn id="24" dur="5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dissolve">
                                      <p:cBhvr>
                                        <p:cTn id="33" dur="5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425000"/>
                                        </p:tgtEl>
                                        <p:attrNameLst>
                                          <p:attrName>style.visibility</p:attrName>
                                        </p:attrNameLst>
                                      </p:cBhvr>
                                      <p:to>
                                        <p:strVal val="visible"/>
                                      </p:to>
                                    </p:set>
                                    <p:animEffect transition="in" filter="dissolve">
                                      <p:cBhvr>
                                        <p:cTn id="42" dur="500"/>
                                        <p:tgtEl>
                                          <p:spTgt spid="42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P spid="4250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23EF3C1-C10A-4F84-7E05-845C5A44A9AD}"/>
              </a:ext>
            </a:extLst>
          </p:cNvPr>
          <p:cNvSpPr>
            <a:spLocks noChangeArrowheads="1"/>
          </p:cNvSpPr>
          <p:nvPr/>
        </p:nvSpPr>
        <p:spPr bwMode="auto">
          <a:xfrm>
            <a:off x="569913" y="1933575"/>
            <a:ext cx="8326437" cy="405130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4000" i="1">
                <a:latin typeface="Times New Roman" panose="02020603050405020304" pitchFamily="18" charset="0"/>
              </a:rPr>
              <a:t>Есүс хэлэхдээ</a:t>
            </a:r>
            <a:r>
              <a:rPr lang="en-US" altLang="en-US" sz="4000" i="1">
                <a:latin typeface="Times New Roman" panose="02020603050405020304" pitchFamily="18" charset="0"/>
              </a:rPr>
              <a:t>:</a:t>
            </a:r>
            <a:endParaRPr lang="en-US" altLang="en-US" sz="4000" b="0" i="1">
              <a:latin typeface="Times New Roman" panose="02020603050405020304" pitchFamily="18" charset="0"/>
            </a:endParaRPr>
          </a:p>
          <a:p>
            <a:pPr>
              <a:spcBef>
                <a:spcPct val="50000"/>
              </a:spcBef>
              <a:defRPr/>
            </a:pPr>
            <a:r>
              <a:rPr lang="en-US" altLang="en-US" sz="4000" i="1">
                <a:latin typeface="Times New Roman" panose="02020603050405020304" pitchFamily="18" charset="0"/>
              </a:rPr>
              <a:t>Хуулийг эсвэл Эш үзүүлэгчдийг хэрэгсэхгүй болгохоор Намайг ирсэн гэж бүү бод. Хэрэгсэхгүй болгохын тулд бус, харин гүйцэлдүүлэхийн тулд Би ирсэн юм.</a:t>
            </a:r>
          </a:p>
        </p:txBody>
      </p:sp>
      <p:sp>
        <p:nvSpPr>
          <p:cNvPr id="47107" name="Rectangle 3">
            <a:extLst>
              <a:ext uri="{FF2B5EF4-FFF2-40B4-BE49-F238E27FC236}">
                <a16:creationId xmlns:a16="http://schemas.microsoft.com/office/drawing/2014/main" id="{E53958C6-E5A1-BF58-5616-6CFA40723971}"/>
              </a:ext>
            </a:extLst>
          </p:cNvPr>
          <p:cNvSpPr>
            <a:spLocks noChangeArrowheads="1"/>
          </p:cNvSpPr>
          <p:nvPr/>
        </p:nvSpPr>
        <p:spPr bwMode="auto">
          <a:xfrm>
            <a:off x="1471613" y="536575"/>
            <a:ext cx="6545262" cy="9112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5400" i="1">
                <a:latin typeface="Times New Roman" panose="02020603050405020304" pitchFamily="18" charset="0"/>
              </a:rPr>
              <a:t>M</a:t>
            </a:r>
            <a:r>
              <a:rPr lang="mn-MN" altLang="en-US" sz="5400" i="1">
                <a:latin typeface="Times New Roman" panose="02020603050405020304" pitchFamily="18" charset="0"/>
              </a:rPr>
              <a:t>АТАЙ</a:t>
            </a:r>
            <a:r>
              <a:rPr lang="en-US" altLang="en-US" sz="5400" i="1">
                <a:latin typeface="Times New Roman" panose="02020603050405020304" pitchFamily="18" charset="0"/>
              </a:rPr>
              <a:t> 5:17</a:t>
            </a:r>
          </a:p>
        </p:txBody>
      </p:sp>
      <p:sp>
        <p:nvSpPr>
          <p:cNvPr id="38916" name="Text Box 7">
            <a:extLst>
              <a:ext uri="{FF2B5EF4-FFF2-40B4-BE49-F238E27FC236}">
                <a16:creationId xmlns:a16="http://schemas.microsoft.com/office/drawing/2014/main" id="{2CD7870B-C725-8A79-3487-C5F5B661E0E7}"/>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38917" name="Text Box 8">
            <a:extLst>
              <a:ext uri="{FF2B5EF4-FFF2-40B4-BE49-F238E27FC236}">
                <a16:creationId xmlns:a16="http://schemas.microsoft.com/office/drawing/2014/main" id="{69F338E6-9EF3-4786-A95E-971EABCBBB67}"/>
              </a:ext>
            </a:extLst>
          </p:cNvPr>
          <p:cNvSpPr txBox="1">
            <a:spLocks noChangeArrowheads="1"/>
          </p:cNvSpPr>
          <p:nvPr/>
        </p:nvSpPr>
        <p:spPr bwMode="auto">
          <a:xfrm>
            <a:off x="8902700" y="5324475"/>
            <a:ext cx="1841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38918" name="Text Box 9">
            <a:extLst>
              <a:ext uri="{FF2B5EF4-FFF2-40B4-BE49-F238E27FC236}">
                <a16:creationId xmlns:a16="http://schemas.microsoft.com/office/drawing/2014/main" id="{B548B572-E830-2110-8E01-FC96A961B45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7114" name="Rectangle 10">
            <a:extLst>
              <a:ext uri="{FF2B5EF4-FFF2-40B4-BE49-F238E27FC236}">
                <a16:creationId xmlns:a16="http://schemas.microsoft.com/office/drawing/2014/main" id="{28E3824D-04B9-5AE6-417A-A72FE848D5A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7117" name="Rectangle 13">
            <a:extLst>
              <a:ext uri="{FF2B5EF4-FFF2-40B4-BE49-F238E27FC236}">
                <a16:creationId xmlns:a16="http://schemas.microsoft.com/office/drawing/2014/main" id="{F7B58A4C-A749-A4B8-7BF5-7997E7550C62}"/>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11</a:t>
            </a:r>
          </a:p>
        </p:txBody>
      </p:sp>
      <p:sp>
        <p:nvSpPr>
          <p:cNvPr id="38921" name="Text Box 15">
            <a:extLst>
              <a:ext uri="{FF2B5EF4-FFF2-40B4-BE49-F238E27FC236}">
                <a16:creationId xmlns:a16="http://schemas.microsoft.com/office/drawing/2014/main" id="{2CE0698F-4CF0-235E-EA2C-F735D0DA18E5}"/>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
        <p:nvSpPr>
          <p:cNvPr id="47120" name="Rectangle 16">
            <a:extLst>
              <a:ext uri="{FF2B5EF4-FFF2-40B4-BE49-F238E27FC236}">
                <a16:creationId xmlns:a16="http://schemas.microsoft.com/office/drawing/2014/main" id="{DB3EBDD3-7C8A-6909-438F-E868F6359ADB}"/>
              </a:ext>
            </a:extLst>
          </p:cNvPr>
          <p:cNvSpPr>
            <a:spLocks noChangeArrowheads="1"/>
          </p:cNvSpPr>
          <p:nvPr/>
        </p:nvSpPr>
        <p:spPr bwMode="auto">
          <a:xfrm>
            <a:off x="584200" y="4681538"/>
            <a:ext cx="8326438" cy="130810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4000" i="1">
                <a:solidFill>
                  <a:srgbClr val="EF1F1D"/>
                </a:solidFill>
                <a:latin typeface="Times New Roman" panose="02020603050405020304" pitchFamily="18" charset="0"/>
              </a:rPr>
              <a:t>                 </a:t>
            </a:r>
            <a:r>
              <a:rPr lang="en-US" altLang="en-US" sz="4000" i="1">
                <a:solidFill>
                  <a:srgbClr val="EF1F1D"/>
                </a:solidFill>
                <a:latin typeface="Times New Roman" panose="02020603050405020304" pitchFamily="18" charset="0"/>
              </a:rPr>
              <a:t>харин гүйцэлдүүлэхийн тулд Би ирсэн юм.</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box(in)">
                                      <p:cBhvr>
                                        <p:cTn id="7" dur="500"/>
                                        <p:tgtEl>
                                          <p:spTgt spid="47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4052" name="Rectangle 4">
            <a:extLst>
              <a:ext uri="{FF2B5EF4-FFF2-40B4-BE49-F238E27FC236}">
                <a16:creationId xmlns:a16="http://schemas.microsoft.com/office/drawing/2014/main" id="{61680B96-E679-3C62-427A-56CA36BA6F81}"/>
              </a:ext>
            </a:extLst>
          </p:cNvPr>
          <p:cNvSpPr>
            <a:spLocks noChangeArrowheads="1"/>
          </p:cNvSpPr>
          <p:nvPr/>
        </p:nvSpPr>
        <p:spPr bwMode="auto">
          <a:xfrm>
            <a:off x="2735263" y="636588"/>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80000"/>
              </a:lnSpc>
              <a:defRPr/>
            </a:pPr>
            <a:r>
              <a:rPr lang="mn-MN" altLang="en-US" sz="4000" i="1">
                <a:solidFill>
                  <a:schemeClr val="tx2"/>
                </a:solidFill>
                <a:latin typeface="Kosher-Normal" charset="0"/>
              </a:rPr>
              <a:t>АБРАХАМЫН ГЭРЭЭ</a:t>
            </a:r>
            <a:endParaRPr lang="en-US" altLang="en-US" sz="4400" i="1">
              <a:solidFill>
                <a:schemeClr val="tx2"/>
              </a:solidFill>
              <a:latin typeface="Kosher-Normal" charset="0"/>
            </a:endParaRPr>
          </a:p>
        </p:txBody>
      </p:sp>
      <p:sp>
        <p:nvSpPr>
          <p:cNvPr id="514053" name="Rectangle 5">
            <a:extLst>
              <a:ext uri="{FF2B5EF4-FFF2-40B4-BE49-F238E27FC236}">
                <a16:creationId xmlns:a16="http://schemas.microsoft.com/office/drawing/2014/main" id="{1B8FBFAF-DB08-B9E4-A239-74E1DAFC892A}"/>
              </a:ext>
            </a:extLst>
          </p:cNvPr>
          <p:cNvSpPr>
            <a:spLocks noChangeArrowheads="1"/>
          </p:cNvSpPr>
          <p:nvPr/>
        </p:nvSpPr>
        <p:spPr bwMode="auto">
          <a:xfrm>
            <a:off x="650875" y="681038"/>
            <a:ext cx="1881188"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defRPr/>
            </a:pPr>
            <a:r>
              <a:rPr lang="mn-MN" altLang="en-US" sz="2000">
                <a:solidFill>
                  <a:srgbClr val="FD2558"/>
                </a:solidFill>
                <a:latin typeface="Helvetica" panose="020B0604020202020204" pitchFamily="34" charset="0"/>
              </a:rPr>
              <a:t>Абрахамын дуудлага</a:t>
            </a:r>
            <a:r>
              <a:rPr lang="en-US" altLang="en-US" sz="2000">
                <a:solidFill>
                  <a:srgbClr val="FD2558"/>
                </a:solidFill>
                <a:latin typeface="Helvetica" panose="020B0604020202020204" pitchFamily="34" charset="0"/>
              </a:rPr>
              <a:t>       </a:t>
            </a:r>
            <a:r>
              <a:rPr lang="en-US" altLang="en-US" sz="2000">
                <a:latin typeface="Helvetica" panose="020B0604020202020204" pitchFamily="34" charset="0"/>
              </a:rPr>
              <a:t> </a:t>
            </a:r>
            <a:r>
              <a:rPr lang="mn-MN" altLang="en-US" sz="2000">
                <a:latin typeface="Helvetica" panose="020B0604020202020204" pitchFamily="34" charset="0"/>
              </a:rPr>
              <a:t>Эх</a:t>
            </a:r>
            <a:r>
              <a:rPr lang="en-US" altLang="en-US" sz="2000">
                <a:latin typeface="Helvetica" panose="020B0604020202020204" pitchFamily="34" charset="0"/>
              </a:rPr>
              <a:t> 12:1-3</a:t>
            </a:r>
          </a:p>
        </p:txBody>
      </p:sp>
      <p:sp>
        <p:nvSpPr>
          <p:cNvPr id="514055" name="Rectangle 7">
            <a:extLst>
              <a:ext uri="{FF2B5EF4-FFF2-40B4-BE49-F238E27FC236}">
                <a16:creationId xmlns:a16="http://schemas.microsoft.com/office/drawing/2014/main" id="{2114152C-F0A4-134A-E7DD-15F8763CA614}"/>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4056" name="Line 8">
            <a:extLst>
              <a:ext uri="{FF2B5EF4-FFF2-40B4-BE49-F238E27FC236}">
                <a16:creationId xmlns:a16="http://schemas.microsoft.com/office/drawing/2014/main" id="{BBB17724-50D9-5B3C-42A6-BCE893CA6F7E}"/>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4057" name="Line 9">
            <a:extLst>
              <a:ext uri="{FF2B5EF4-FFF2-40B4-BE49-F238E27FC236}">
                <a16:creationId xmlns:a16="http://schemas.microsoft.com/office/drawing/2014/main" id="{D6A35B3B-09F1-CCA8-A46F-CBF293B13851}"/>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4058" name="Line 10">
            <a:extLst>
              <a:ext uri="{FF2B5EF4-FFF2-40B4-BE49-F238E27FC236}">
                <a16:creationId xmlns:a16="http://schemas.microsoft.com/office/drawing/2014/main" id="{61393999-9DFC-625A-FF8C-FA579689AF66}"/>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4059" name="Line 11">
            <a:extLst>
              <a:ext uri="{FF2B5EF4-FFF2-40B4-BE49-F238E27FC236}">
                <a16:creationId xmlns:a16="http://schemas.microsoft.com/office/drawing/2014/main" id="{C212FE92-1520-9201-0C44-F287EBC5A6CC}"/>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4060" name="Line 12">
            <a:extLst>
              <a:ext uri="{FF2B5EF4-FFF2-40B4-BE49-F238E27FC236}">
                <a16:creationId xmlns:a16="http://schemas.microsoft.com/office/drawing/2014/main" id="{C8132B71-CF47-025D-603A-A332CEB96F4D}"/>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9946" name="Text Box 14">
            <a:extLst>
              <a:ext uri="{FF2B5EF4-FFF2-40B4-BE49-F238E27FC236}">
                <a16:creationId xmlns:a16="http://schemas.microsoft.com/office/drawing/2014/main" id="{B0BCBB1B-71BA-C88F-7323-08B786579D2F}"/>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14063" name="Text Box 15">
            <a:extLst>
              <a:ext uri="{FF2B5EF4-FFF2-40B4-BE49-F238E27FC236}">
                <a16:creationId xmlns:a16="http://schemas.microsoft.com/office/drawing/2014/main" id="{DFA5978F-92CF-5930-D893-FD569E75E853}"/>
              </a:ext>
            </a:extLst>
          </p:cNvPr>
          <p:cNvSpPr txBox="1">
            <a:spLocks noChangeArrowheads="1"/>
          </p:cNvSpPr>
          <p:nvPr/>
        </p:nvSpPr>
        <p:spPr bwMode="auto">
          <a:xfrm>
            <a:off x="6635750" y="649288"/>
            <a:ext cx="2193925" cy="10064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solidFill>
                  <a:srgbClr val="FD2558"/>
                </a:solidFill>
                <a:latin typeface="Helvetica" panose="020B0604020202020204" pitchFamily="34" charset="0"/>
              </a:rPr>
              <a:t>Гэрээ</a:t>
            </a:r>
            <a:br>
              <a:rPr lang="mn-MN" altLang="en-US" sz="2000">
                <a:solidFill>
                  <a:srgbClr val="FD2558"/>
                </a:solidFill>
                <a:latin typeface="Helvetica" panose="020B0604020202020204" pitchFamily="34" charset="0"/>
              </a:rPr>
            </a:br>
            <a:br>
              <a:rPr lang="mn-MN" altLang="en-US" sz="2000">
                <a:solidFill>
                  <a:srgbClr val="FD2558"/>
                </a:solidFill>
                <a:latin typeface="Helvetica" panose="020B0604020202020204" pitchFamily="34" charset="0"/>
              </a:rPr>
            </a:br>
            <a:r>
              <a:rPr lang="mn-MN" altLang="en-US" sz="2000">
                <a:latin typeface="Helvetica" panose="020B0604020202020204" pitchFamily="34" charset="0"/>
              </a:rPr>
              <a:t>Эх</a:t>
            </a:r>
            <a:r>
              <a:rPr lang="en-US" altLang="en-US" sz="2000">
                <a:latin typeface="Helvetica" panose="020B0604020202020204" pitchFamily="34" charset="0"/>
              </a:rPr>
              <a:t> 15:9-18</a:t>
            </a:r>
            <a:endParaRPr lang="en-US" altLang="en-US" sz="1800" b="0"/>
          </a:p>
        </p:txBody>
      </p:sp>
      <p:sp>
        <p:nvSpPr>
          <p:cNvPr id="514077" name="Rectangle 29">
            <a:extLst>
              <a:ext uri="{FF2B5EF4-FFF2-40B4-BE49-F238E27FC236}">
                <a16:creationId xmlns:a16="http://schemas.microsoft.com/office/drawing/2014/main" id="{0E272FC1-FA60-4D0D-57E0-A0301C8F5B7D}"/>
              </a:ext>
            </a:extLst>
          </p:cNvPr>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i="1">
                <a:solidFill>
                  <a:srgbClr val="FFFF39"/>
                </a:solidFill>
                <a:latin typeface="Helvetica" panose="020B0604020202020204" pitchFamily="34" charset="0"/>
              </a:rPr>
              <a:t>Библийн илэрхийллийн “Яс мод”</a:t>
            </a:r>
            <a:endParaRPr lang="en-US" altLang="en-US" sz="2400" i="1">
              <a:solidFill>
                <a:srgbClr val="FFFF39"/>
              </a:solidFill>
              <a:latin typeface="Helvetica" panose="020B0604020202020204" pitchFamily="34" charset="0"/>
            </a:endParaRPr>
          </a:p>
        </p:txBody>
      </p:sp>
      <p:sp>
        <p:nvSpPr>
          <p:cNvPr id="514085" name="Rectangle 37">
            <a:extLst>
              <a:ext uri="{FF2B5EF4-FFF2-40B4-BE49-F238E27FC236}">
                <a16:creationId xmlns:a16="http://schemas.microsoft.com/office/drawing/2014/main" id="{47112639-7DBB-E48E-CB37-649B0FCB34B7}"/>
              </a:ext>
            </a:extLst>
          </p:cNvPr>
          <p:cNvSpPr>
            <a:spLocks noChangeArrowheads="1"/>
          </p:cNvSpPr>
          <p:nvPr/>
        </p:nvSpPr>
        <p:spPr bwMode="auto">
          <a:xfrm>
            <a:off x="703263" y="2624138"/>
            <a:ext cx="8043862" cy="2527300"/>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8000">
                <a:solidFill>
                  <a:schemeClr val="folHlink"/>
                </a:solidFill>
                <a:latin typeface="Helvetica" panose="020B0604020202020204" pitchFamily="34" charset="0"/>
              </a:rPr>
              <a:t>Баяжуулсан</a:t>
            </a:r>
            <a:br>
              <a:rPr lang="mn-MN" altLang="en-US" sz="8000">
                <a:solidFill>
                  <a:schemeClr val="folHlink"/>
                </a:solidFill>
                <a:latin typeface="Helvetica" panose="020B0604020202020204" pitchFamily="34" charset="0"/>
              </a:rPr>
            </a:br>
            <a:r>
              <a:rPr lang="mn-MN" altLang="en-US" sz="8000">
                <a:solidFill>
                  <a:schemeClr val="folHlink"/>
                </a:solidFill>
                <a:latin typeface="Helvetica" panose="020B0604020202020204" pitchFamily="34" charset="0"/>
              </a:rPr>
              <a:t>туслах гэрээ</a:t>
            </a:r>
            <a:endParaRPr lang="en-US" altLang="en-US" sz="8000">
              <a:solidFill>
                <a:schemeClr val="folHlink"/>
              </a:solidFill>
              <a:latin typeface="Helvetica" panose="020B0604020202020204" pitchFamily="34" charset="0"/>
            </a:endParaRPr>
          </a:p>
        </p:txBody>
      </p:sp>
      <p:sp>
        <p:nvSpPr>
          <p:cNvPr id="514087" name="Text Box 39">
            <a:extLst>
              <a:ext uri="{FF2B5EF4-FFF2-40B4-BE49-F238E27FC236}">
                <a16:creationId xmlns:a16="http://schemas.microsoft.com/office/drawing/2014/main" id="{43ECD2C4-155C-A2D7-5E57-585D6757B4C2}"/>
              </a:ext>
            </a:extLst>
          </p:cNvPr>
          <p:cNvSpPr txBox="1">
            <a:spLocks noChangeArrowheads="1"/>
          </p:cNvSpPr>
          <p:nvPr/>
        </p:nvSpPr>
        <p:spPr bwMode="auto">
          <a:xfrm>
            <a:off x="685800" y="5443538"/>
            <a:ext cx="8080375" cy="51435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rgbClr val="FFFF00"/>
                </a:solidFill>
                <a:latin typeface="Arial" panose="020B0604020202020204" pitchFamily="34" charset="0"/>
              </a:rPr>
              <a:t>Сургалтын гарын авлага </a:t>
            </a:r>
            <a:r>
              <a:rPr lang="en-US" altLang="en-US" sz="2400">
                <a:solidFill>
                  <a:srgbClr val="FFFF00"/>
                </a:solidFill>
                <a:latin typeface="Arial" panose="020B0604020202020204" pitchFamily="34" charset="0"/>
              </a:rPr>
              <a:t>#14</a:t>
            </a:r>
            <a:r>
              <a:rPr lang="mn-MN" altLang="en-US" sz="2400">
                <a:solidFill>
                  <a:srgbClr val="FFFF00"/>
                </a:solidFill>
                <a:latin typeface="Arial" panose="020B0604020202020204" pitchFamily="34" charset="0"/>
              </a:rPr>
              <a:t>-аас үргэлжлүүл</a:t>
            </a:r>
            <a:endParaRPr lang="en-US" altLang="en-US" sz="2400">
              <a:solidFill>
                <a:srgbClr val="FFFF00"/>
              </a:solidFill>
              <a:latin typeface="Arial" panose="020B0604020202020204" pitchFamily="34" charset="0"/>
            </a:endParaRPr>
          </a:p>
        </p:txBody>
      </p:sp>
      <p:sp>
        <p:nvSpPr>
          <p:cNvPr id="39951" name="Text Box 40">
            <a:extLst>
              <a:ext uri="{FF2B5EF4-FFF2-40B4-BE49-F238E27FC236}">
                <a16:creationId xmlns:a16="http://schemas.microsoft.com/office/drawing/2014/main" id="{81035572-8D76-46F1-EEBF-3FFA5F9AB12E}"/>
              </a:ext>
            </a:extLst>
          </p:cNvPr>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FFFF"/>
              </a:solidFill>
              <a:latin typeface="Arial" panose="020B0604020202020204" pitchFamily="34" charset="0"/>
            </a:endParaRPr>
          </a:p>
        </p:txBody>
      </p:sp>
      <p:sp>
        <p:nvSpPr>
          <p:cNvPr id="39952" name="Text Box 41">
            <a:extLst>
              <a:ext uri="{FF2B5EF4-FFF2-40B4-BE49-F238E27FC236}">
                <a16:creationId xmlns:a16="http://schemas.microsoft.com/office/drawing/2014/main" id="{6EEF503D-A429-3340-6F6E-476A7F66384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4090" name="Rectangle 42">
            <a:extLst>
              <a:ext uri="{FF2B5EF4-FFF2-40B4-BE49-F238E27FC236}">
                <a16:creationId xmlns:a16="http://schemas.microsoft.com/office/drawing/2014/main" id="{24F46341-D43F-03B5-5CD6-D86A6048C2B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4093" name="Rectangle 45">
            <a:extLst>
              <a:ext uri="{FF2B5EF4-FFF2-40B4-BE49-F238E27FC236}">
                <a16:creationId xmlns:a16="http://schemas.microsoft.com/office/drawing/2014/main" id="{84952891-9041-EDB1-BFCB-CFCEABAA76BB}"/>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12</a:t>
            </a:r>
          </a:p>
        </p:txBody>
      </p:sp>
      <p:sp>
        <p:nvSpPr>
          <p:cNvPr id="39955" name="Text Box 47">
            <a:extLst>
              <a:ext uri="{FF2B5EF4-FFF2-40B4-BE49-F238E27FC236}">
                <a16:creationId xmlns:a16="http://schemas.microsoft.com/office/drawing/2014/main" id="{B7499F47-9A8E-7EB0-4860-270E76FB1212}"/>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14096" name="Rectangle 48">
            <a:extLst>
              <a:ext uri="{FF2B5EF4-FFF2-40B4-BE49-F238E27FC236}">
                <a16:creationId xmlns:a16="http://schemas.microsoft.com/office/drawing/2014/main" id="{30AEEE0E-AF25-8E21-BD4D-10421003B037}"/>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7.2.05B.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dissolve">
                                      <p:cBhvr>
                                        <p:cTn id="7" dur="500"/>
                                        <p:tgtEl>
                                          <p:spTgt spid="514085"/>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7124" name="Rectangle 4">
            <a:extLst>
              <a:ext uri="{FF2B5EF4-FFF2-40B4-BE49-F238E27FC236}">
                <a16:creationId xmlns:a16="http://schemas.microsoft.com/office/drawing/2014/main" id="{CC5CF58E-4D13-62C5-8417-3485C0157C63}"/>
              </a:ext>
            </a:extLst>
          </p:cNvPr>
          <p:cNvSpPr>
            <a:spLocks noChangeArrowheads="1"/>
          </p:cNvSpPr>
          <p:nvPr/>
        </p:nvSpPr>
        <p:spPr bwMode="auto">
          <a:xfrm>
            <a:off x="2735263" y="458788"/>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80000"/>
              </a:lnSpc>
              <a:defRPr/>
            </a:pPr>
            <a:r>
              <a:rPr lang="mn-MN" altLang="en-US" sz="4000" i="1">
                <a:solidFill>
                  <a:schemeClr val="tx2"/>
                </a:solidFill>
                <a:latin typeface="Kosher-Normal" charset="0"/>
              </a:rPr>
              <a:t>АБРАХАМЫН </a:t>
            </a:r>
            <a:br>
              <a:rPr lang="mn-MN" altLang="en-US" sz="4000" i="1">
                <a:solidFill>
                  <a:schemeClr val="tx2"/>
                </a:solidFill>
                <a:latin typeface="Kosher-Normal" charset="0"/>
              </a:rPr>
            </a:br>
            <a:r>
              <a:rPr lang="mn-MN" altLang="en-US" sz="4000" i="1">
                <a:solidFill>
                  <a:schemeClr val="tx2"/>
                </a:solidFill>
                <a:latin typeface="Kosher-Normal" charset="0"/>
              </a:rPr>
              <a:t>ГЭРЭЭ</a:t>
            </a:r>
            <a:endParaRPr lang="en-US" altLang="en-US" sz="4400" i="1">
              <a:solidFill>
                <a:schemeClr val="tx2"/>
              </a:solidFill>
              <a:latin typeface="Kosher-Normal" charset="0"/>
            </a:endParaRPr>
          </a:p>
        </p:txBody>
      </p:sp>
      <p:sp>
        <p:nvSpPr>
          <p:cNvPr id="517125" name="Rectangle 5">
            <a:extLst>
              <a:ext uri="{FF2B5EF4-FFF2-40B4-BE49-F238E27FC236}">
                <a16:creationId xmlns:a16="http://schemas.microsoft.com/office/drawing/2014/main" id="{63701F6A-2F90-358F-E39E-8D0B68D9364A}"/>
              </a:ext>
            </a:extLst>
          </p:cNvPr>
          <p:cNvSpPr>
            <a:spLocks noChangeArrowheads="1"/>
          </p:cNvSpPr>
          <p:nvPr/>
        </p:nvSpPr>
        <p:spPr bwMode="auto">
          <a:xfrm>
            <a:off x="650875" y="681038"/>
            <a:ext cx="1881188"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defRPr/>
            </a:pPr>
            <a:r>
              <a:rPr lang="mn-MN" altLang="en-US" sz="2000">
                <a:solidFill>
                  <a:srgbClr val="FD2558"/>
                </a:solidFill>
                <a:latin typeface="Helvetica" panose="020B0604020202020204" pitchFamily="34" charset="0"/>
              </a:rPr>
              <a:t>Абрахамын дуудлага</a:t>
            </a:r>
            <a:r>
              <a:rPr lang="en-US" altLang="en-US" sz="2000">
                <a:solidFill>
                  <a:srgbClr val="FD2558"/>
                </a:solidFill>
                <a:latin typeface="Helvetica" panose="020B0604020202020204" pitchFamily="34" charset="0"/>
              </a:rPr>
              <a:t>        </a:t>
            </a:r>
            <a:r>
              <a:rPr lang="en-US" altLang="en-US" sz="2000">
                <a:latin typeface="Helvetica" panose="020B0604020202020204" pitchFamily="34" charset="0"/>
              </a:rPr>
              <a:t> </a:t>
            </a:r>
            <a:r>
              <a:rPr lang="mn-MN" altLang="en-US" sz="2000">
                <a:latin typeface="Helvetica" panose="020B0604020202020204" pitchFamily="34" charset="0"/>
              </a:rPr>
              <a:t>Эх</a:t>
            </a:r>
            <a:r>
              <a:rPr lang="en-US" altLang="en-US" sz="2000">
                <a:latin typeface="Helvetica" panose="020B0604020202020204" pitchFamily="34" charset="0"/>
              </a:rPr>
              <a:t> 12:1-3</a:t>
            </a:r>
          </a:p>
        </p:txBody>
      </p:sp>
      <p:sp>
        <p:nvSpPr>
          <p:cNvPr id="517126" name="Rectangle 6">
            <a:extLst>
              <a:ext uri="{FF2B5EF4-FFF2-40B4-BE49-F238E27FC236}">
                <a16:creationId xmlns:a16="http://schemas.microsoft.com/office/drawing/2014/main" id="{D1CA17B8-56A2-D2BA-B8C2-8DDBC76F865E}"/>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ГАЗАР</a:t>
            </a:r>
            <a:endParaRPr lang="en-US" altLang="en-US" sz="2800" i="1">
              <a:solidFill>
                <a:srgbClr val="5BFF5B"/>
              </a:solidFill>
              <a:latin typeface="Helvetica" panose="020B0604020202020204" pitchFamily="34" charset="0"/>
            </a:endParaRPr>
          </a:p>
        </p:txBody>
      </p:sp>
      <p:sp>
        <p:nvSpPr>
          <p:cNvPr id="517127" name="Rectangle 7">
            <a:extLst>
              <a:ext uri="{FF2B5EF4-FFF2-40B4-BE49-F238E27FC236}">
                <a16:creationId xmlns:a16="http://schemas.microsoft.com/office/drawing/2014/main" id="{DB0463FB-71B6-C540-BEC4-2CB2B1938323}"/>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7128" name="Line 8">
            <a:extLst>
              <a:ext uri="{FF2B5EF4-FFF2-40B4-BE49-F238E27FC236}">
                <a16:creationId xmlns:a16="http://schemas.microsoft.com/office/drawing/2014/main" id="{84E0D733-B595-68B8-C0E2-B7470826DCDB}"/>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7129" name="Line 9">
            <a:extLst>
              <a:ext uri="{FF2B5EF4-FFF2-40B4-BE49-F238E27FC236}">
                <a16:creationId xmlns:a16="http://schemas.microsoft.com/office/drawing/2014/main" id="{8CAE0F54-46A8-0BE1-14AB-2EC14C066F13}"/>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7130" name="Line 10">
            <a:extLst>
              <a:ext uri="{FF2B5EF4-FFF2-40B4-BE49-F238E27FC236}">
                <a16:creationId xmlns:a16="http://schemas.microsoft.com/office/drawing/2014/main" id="{527EED5D-35DA-CDD1-2AE5-99F1A43660A8}"/>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7131" name="Line 11">
            <a:extLst>
              <a:ext uri="{FF2B5EF4-FFF2-40B4-BE49-F238E27FC236}">
                <a16:creationId xmlns:a16="http://schemas.microsoft.com/office/drawing/2014/main" id="{AF8C83A3-F83A-03FD-BC56-2C35F7AC5077}"/>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7132" name="Line 12">
            <a:extLst>
              <a:ext uri="{FF2B5EF4-FFF2-40B4-BE49-F238E27FC236}">
                <a16:creationId xmlns:a16="http://schemas.microsoft.com/office/drawing/2014/main" id="{CF4FCB6D-A513-E4DD-0E18-60BB1FD585A3}"/>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0971" name="Text Box 14">
            <a:extLst>
              <a:ext uri="{FF2B5EF4-FFF2-40B4-BE49-F238E27FC236}">
                <a16:creationId xmlns:a16="http://schemas.microsoft.com/office/drawing/2014/main" id="{F615A647-08EB-5D64-91A1-24B32B7C60E6}"/>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17135" name="Text Box 15">
            <a:extLst>
              <a:ext uri="{FF2B5EF4-FFF2-40B4-BE49-F238E27FC236}">
                <a16:creationId xmlns:a16="http://schemas.microsoft.com/office/drawing/2014/main" id="{216053F3-A07F-62B6-E57A-688096BC3120}"/>
              </a:ext>
            </a:extLst>
          </p:cNvPr>
          <p:cNvSpPr txBox="1">
            <a:spLocks noChangeArrowheads="1"/>
          </p:cNvSpPr>
          <p:nvPr/>
        </p:nvSpPr>
        <p:spPr bwMode="auto">
          <a:xfrm>
            <a:off x="6635750" y="649288"/>
            <a:ext cx="2193925" cy="10064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solidFill>
                  <a:srgbClr val="FD2558"/>
                </a:solidFill>
                <a:latin typeface="Helvetica" panose="020B0604020202020204" pitchFamily="34" charset="0"/>
              </a:rPr>
              <a:t>Гэрээ</a:t>
            </a:r>
            <a:br>
              <a:rPr lang="mn-MN" altLang="en-US" sz="2000">
                <a:solidFill>
                  <a:srgbClr val="FD2558"/>
                </a:solidFill>
                <a:latin typeface="Helvetica" panose="020B0604020202020204" pitchFamily="34" charset="0"/>
              </a:rPr>
            </a:br>
            <a:br>
              <a:rPr lang="mn-MN" altLang="en-US" sz="2000">
                <a:solidFill>
                  <a:srgbClr val="FD2558"/>
                </a:solidFill>
                <a:latin typeface="Helvetica" panose="020B0604020202020204" pitchFamily="34" charset="0"/>
              </a:rPr>
            </a:br>
            <a:r>
              <a:rPr lang="mn-MN" altLang="en-US" sz="2000">
                <a:latin typeface="Helvetica" panose="020B0604020202020204" pitchFamily="34" charset="0"/>
              </a:rPr>
              <a:t>Эх</a:t>
            </a:r>
            <a:r>
              <a:rPr lang="en-US" altLang="en-US" sz="2000">
                <a:latin typeface="Helvetica" panose="020B0604020202020204" pitchFamily="34" charset="0"/>
              </a:rPr>
              <a:t> 15:9-18</a:t>
            </a:r>
            <a:endParaRPr lang="en-US" altLang="en-US" sz="1800" b="0"/>
          </a:p>
        </p:txBody>
      </p:sp>
      <p:sp>
        <p:nvSpPr>
          <p:cNvPr id="517138" name="Rectangle 18">
            <a:extLst>
              <a:ext uri="{FF2B5EF4-FFF2-40B4-BE49-F238E27FC236}">
                <a16:creationId xmlns:a16="http://schemas.microsoft.com/office/drawing/2014/main" id="{6B8FCB49-F91B-5A3A-6056-D7BD886D1086}"/>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ҮР</a:t>
            </a:r>
            <a:endParaRPr lang="en-US" altLang="en-US" sz="2800" i="1">
              <a:solidFill>
                <a:srgbClr val="5BFF5B"/>
              </a:solidFill>
              <a:latin typeface="Helvetica" panose="020B0604020202020204" pitchFamily="34" charset="0"/>
            </a:endParaRPr>
          </a:p>
        </p:txBody>
      </p:sp>
      <p:sp>
        <p:nvSpPr>
          <p:cNvPr id="517139" name="Rectangle 19">
            <a:extLst>
              <a:ext uri="{FF2B5EF4-FFF2-40B4-BE49-F238E27FC236}">
                <a16:creationId xmlns:a16="http://schemas.microsoft.com/office/drawing/2014/main" id="{7AE9E233-CD08-1652-6EBB-4C95CC0A14D5}"/>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ЕРӨӨЛ</a:t>
            </a:r>
            <a:endParaRPr lang="en-US" altLang="en-US" sz="2800" i="1">
              <a:solidFill>
                <a:srgbClr val="5BFF5B"/>
              </a:solidFill>
              <a:latin typeface="Helvetica" panose="020B0604020202020204" pitchFamily="34" charset="0"/>
            </a:endParaRPr>
          </a:p>
        </p:txBody>
      </p:sp>
      <p:sp>
        <p:nvSpPr>
          <p:cNvPr id="517140" name="Rectangle 20">
            <a:extLst>
              <a:ext uri="{FF2B5EF4-FFF2-40B4-BE49-F238E27FC236}">
                <a16:creationId xmlns:a16="http://schemas.microsoft.com/office/drawing/2014/main" id="{4D650395-96A9-D5BE-3DBE-4135789F6BFD}"/>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13:15</a:t>
            </a:r>
          </a:p>
        </p:txBody>
      </p:sp>
      <p:sp>
        <p:nvSpPr>
          <p:cNvPr id="517141" name="Rectangle 21">
            <a:extLst>
              <a:ext uri="{FF2B5EF4-FFF2-40B4-BE49-F238E27FC236}">
                <a16:creationId xmlns:a16="http://schemas.microsoft.com/office/drawing/2014/main" id="{CACAC585-A35A-F4CF-8D1D-D649A2312D4D}"/>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12:1</a:t>
            </a:r>
          </a:p>
        </p:txBody>
      </p:sp>
      <p:sp>
        <p:nvSpPr>
          <p:cNvPr id="517145" name="Rectangle 25">
            <a:extLst>
              <a:ext uri="{FF2B5EF4-FFF2-40B4-BE49-F238E27FC236}">
                <a16:creationId xmlns:a16="http://schemas.microsoft.com/office/drawing/2014/main" id="{76AF11A1-89E4-C9DF-7635-34227A467D31}"/>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12:2</a:t>
            </a:r>
          </a:p>
        </p:txBody>
      </p:sp>
      <p:sp>
        <p:nvSpPr>
          <p:cNvPr id="517146" name="Rectangle 26">
            <a:extLst>
              <a:ext uri="{FF2B5EF4-FFF2-40B4-BE49-F238E27FC236}">
                <a16:creationId xmlns:a16="http://schemas.microsoft.com/office/drawing/2014/main" id="{3FAF6A1A-D183-8814-9A5E-7BDFF4DB6B3B}"/>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12:3</a:t>
            </a:r>
          </a:p>
        </p:txBody>
      </p:sp>
      <p:sp>
        <p:nvSpPr>
          <p:cNvPr id="517147" name="Rectangle 27">
            <a:extLst>
              <a:ext uri="{FF2B5EF4-FFF2-40B4-BE49-F238E27FC236}">
                <a16:creationId xmlns:a16="http://schemas.microsoft.com/office/drawing/2014/main" id="{DF50DA02-AE6D-4D5B-1244-A1CFF2938FF7}"/>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13:14-16</a:t>
            </a:r>
          </a:p>
        </p:txBody>
      </p:sp>
      <p:sp>
        <p:nvSpPr>
          <p:cNvPr id="517148" name="Rectangle 28">
            <a:extLst>
              <a:ext uri="{FF2B5EF4-FFF2-40B4-BE49-F238E27FC236}">
                <a16:creationId xmlns:a16="http://schemas.microsoft.com/office/drawing/2014/main" id="{B319C67B-F4CF-2FF0-0A9E-0C083F158026}"/>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15:9-18</a:t>
            </a:r>
          </a:p>
        </p:txBody>
      </p:sp>
      <p:sp>
        <p:nvSpPr>
          <p:cNvPr id="517149" name="Rectangle 29">
            <a:extLst>
              <a:ext uri="{FF2B5EF4-FFF2-40B4-BE49-F238E27FC236}">
                <a16:creationId xmlns:a16="http://schemas.microsoft.com/office/drawing/2014/main" id="{6EB5F1AD-415E-7C21-60B7-195E0187B999}"/>
              </a:ext>
            </a:extLst>
          </p:cNvPr>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i="1">
                <a:solidFill>
                  <a:srgbClr val="FFFF39"/>
                </a:solidFill>
                <a:latin typeface="Helvetica" panose="020B0604020202020204" pitchFamily="34" charset="0"/>
              </a:rPr>
              <a:t>Библийн илэрхийллийн “яс мод”</a:t>
            </a:r>
            <a:endParaRPr lang="en-US" altLang="en-US" sz="2400" i="1">
              <a:solidFill>
                <a:srgbClr val="FFFF39"/>
              </a:solidFill>
              <a:latin typeface="Helvetica" panose="020B0604020202020204" pitchFamily="34" charset="0"/>
            </a:endParaRPr>
          </a:p>
        </p:txBody>
      </p:sp>
      <p:sp>
        <p:nvSpPr>
          <p:cNvPr id="517154" name="Rectangle 34">
            <a:extLst>
              <a:ext uri="{FF2B5EF4-FFF2-40B4-BE49-F238E27FC236}">
                <a16:creationId xmlns:a16="http://schemas.microsoft.com/office/drawing/2014/main" id="{E09380AE-80D6-88D3-BDE5-AE4D433F9DEF}"/>
              </a:ext>
            </a:extLst>
          </p:cNvPr>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i="1">
                <a:solidFill>
                  <a:schemeClr val="folHlink"/>
                </a:solidFill>
                <a:latin typeface="Helvetica" panose="020B0604020202020204" pitchFamily="34" charset="0"/>
              </a:rPr>
              <a:t>МӨНХИЙН</a:t>
            </a:r>
            <a:endParaRPr lang="en-US" altLang="en-US" sz="2800" i="1">
              <a:solidFill>
                <a:schemeClr val="folHlink"/>
              </a:solidFill>
              <a:latin typeface="Helvetica" panose="020B0604020202020204" pitchFamily="34" charset="0"/>
            </a:endParaRPr>
          </a:p>
        </p:txBody>
      </p:sp>
      <p:sp>
        <p:nvSpPr>
          <p:cNvPr id="517155" name="Rectangle 35">
            <a:extLst>
              <a:ext uri="{FF2B5EF4-FFF2-40B4-BE49-F238E27FC236}">
                <a16:creationId xmlns:a16="http://schemas.microsoft.com/office/drawing/2014/main" id="{88D977D5-CC58-91A9-28E3-69F50850F67B}"/>
              </a:ext>
            </a:extLst>
          </p:cNvPr>
          <p:cNvSpPr>
            <a:spLocks noChangeArrowheads="1"/>
          </p:cNvSpPr>
          <p:nvPr/>
        </p:nvSpPr>
        <p:spPr bwMode="auto">
          <a:xfrm>
            <a:off x="3635375" y="2168525"/>
            <a:ext cx="2195513"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i="1">
                <a:solidFill>
                  <a:schemeClr val="folHlink"/>
                </a:solidFill>
                <a:latin typeface="Helvetica" panose="020B0604020202020204" pitchFamily="34" charset="0"/>
              </a:rPr>
              <a:t>ШУУД УТГААРАА</a:t>
            </a:r>
            <a:endParaRPr lang="en-US" altLang="en-US" sz="2400" i="1">
              <a:solidFill>
                <a:schemeClr val="folHlink"/>
              </a:solidFill>
              <a:latin typeface="Helvetica" panose="020B0604020202020204" pitchFamily="34" charset="0"/>
            </a:endParaRPr>
          </a:p>
        </p:txBody>
      </p:sp>
      <p:sp>
        <p:nvSpPr>
          <p:cNvPr id="517156" name="Rectangle 36">
            <a:extLst>
              <a:ext uri="{FF2B5EF4-FFF2-40B4-BE49-F238E27FC236}">
                <a16:creationId xmlns:a16="http://schemas.microsoft.com/office/drawing/2014/main" id="{43A0335B-7291-E089-B1FF-CEF042AD011F}"/>
              </a:ext>
            </a:extLst>
          </p:cNvPr>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НӨХЦӨЛГҮЙ</a:t>
            </a:r>
            <a:endParaRPr lang="en-US" altLang="en-US" sz="2800" i="1">
              <a:solidFill>
                <a:schemeClr val="folHlink"/>
              </a:solidFill>
              <a:latin typeface="Helvetica" panose="020B0604020202020204" pitchFamily="34" charset="0"/>
            </a:endParaRPr>
          </a:p>
        </p:txBody>
      </p:sp>
      <p:sp>
        <p:nvSpPr>
          <p:cNvPr id="40985" name="Text Box 43">
            <a:extLst>
              <a:ext uri="{FF2B5EF4-FFF2-40B4-BE49-F238E27FC236}">
                <a16:creationId xmlns:a16="http://schemas.microsoft.com/office/drawing/2014/main" id="{D925B030-DAE4-3F3E-A73E-F6C019F2939D}"/>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7164" name="Rectangle 44">
            <a:extLst>
              <a:ext uri="{FF2B5EF4-FFF2-40B4-BE49-F238E27FC236}">
                <a16:creationId xmlns:a16="http://schemas.microsoft.com/office/drawing/2014/main" id="{0175CE3E-BF8A-FBB2-AACB-308FFC7D88B5}"/>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7167" name="Rectangle 47">
            <a:extLst>
              <a:ext uri="{FF2B5EF4-FFF2-40B4-BE49-F238E27FC236}">
                <a16:creationId xmlns:a16="http://schemas.microsoft.com/office/drawing/2014/main" id="{2A2F58F1-B3CD-16EA-C561-4891C0903CEE}"/>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13</a:t>
            </a:r>
          </a:p>
        </p:txBody>
      </p:sp>
      <p:sp>
        <p:nvSpPr>
          <p:cNvPr id="40988" name="Text Box 49">
            <a:extLst>
              <a:ext uri="{FF2B5EF4-FFF2-40B4-BE49-F238E27FC236}">
                <a16:creationId xmlns:a16="http://schemas.microsoft.com/office/drawing/2014/main" id="{CE85F64D-68F8-08F5-2C98-74A5FE53FC54}"/>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17170" name="Rectangle 50">
            <a:extLst>
              <a:ext uri="{FF2B5EF4-FFF2-40B4-BE49-F238E27FC236}">
                <a16:creationId xmlns:a16="http://schemas.microsoft.com/office/drawing/2014/main" id="{50B1731B-7B35-C26F-3F0A-3103F71BEB4C}"/>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7.2.05B.</a:t>
            </a:r>
          </a:p>
        </p:txBody>
      </p:sp>
      <p:grpSp>
        <p:nvGrpSpPr>
          <p:cNvPr id="40990" name="Group 58">
            <a:extLst>
              <a:ext uri="{FF2B5EF4-FFF2-40B4-BE49-F238E27FC236}">
                <a16:creationId xmlns:a16="http://schemas.microsoft.com/office/drawing/2014/main" id="{DB198D9A-9A4D-61B6-C8FC-E18B49E7AA89}"/>
              </a:ext>
            </a:extLst>
          </p:cNvPr>
          <p:cNvGrpSpPr>
            <a:grpSpLocks/>
          </p:cNvGrpSpPr>
          <p:nvPr/>
        </p:nvGrpSpPr>
        <p:grpSpPr bwMode="auto">
          <a:xfrm>
            <a:off x="133350" y="1200150"/>
            <a:ext cx="307975" cy="4598988"/>
            <a:chOff x="84" y="756"/>
            <a:chExt cx="194" cy="2897"/>
          </a:xfrm>
        </p:grpSpPr>
        <p:sp>
          <p:nvSpPr>
            <p:cNvPr id="517179" name="AutoShape 59">
              <a:extLst>
                <a:ext uri="{FF2B5EF4-FFF2-40B4-BE49-F238E27FC236}">
                  <a16:creationId xmlns:a16="http://schemas.microsoft.com/office/drawing/2014/main" id="{38F6D1E3-3FFD-7DB9-6A15-4108C94A46C7}"/>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7180" name="AutoShape 60">
              <a:extLst>
                <a:ext uri="{FF2B5EF4-FFF2-40B4-BE49-F238E27FC236}">
                  <a16:creationId xmlns:a16="http://schemas.microsoft.com/office/drawing/2014/main" id="{573B03FC-12AF-DACC-8252-A04C43ACE00B}"/>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7181" name="AutoShape 61">
              <a:extLst>
                <a:ext uri="{FF2B5EF4-FFF2-40B4-BE49-F238E27FC236}">
                  <a16:creationId xmlns:a16="http://schemas.microsoft.com/office/drawing/2014/main" id="{A75237D4-84DB-D5E5-EF53-F3FD9BDF34B6}"/>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7182" name="AutoShape 62">
              <a:extLst>
                <a:ext uri="{FF2B5EF4-FFF2-40B4-BE49-F238E27FC236}">
                  <a16:creationId xmlns:a16="http://schemas.microsoft.com/office/drawing/2014/main" id="{0D2A67E3-312E-0F43-365C-8EBE28EC74D7}"/>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39"/>
                                        </p:tgtEl>
                                        <p:attrNameLst>
                                          <p:attrName>style.visibility</p:attrName>
                                        </p:attrNameLst>
                                      </p:cBhvr>
                                      <p:to>
                                        <p:strVal val="visible"/>
                                      </p:to>
                                    </p:set>
                                    <p:anim calcmode="lin" valueType="num">
                                      <p:cBhvr>
                                        <p:cTn id="17" dur="500" fill="hold"/>
                                        <p:tgtEl>
                                          <p:spTgt spid="517139"/>
                                        </p:tgtEl>
                                        <p:attrNameLst>
                                          <p:attrName>ppt_w</p:attrName>
                                        </p:attrNameLst>
                                      </p:cBhvr>
                                      <p:tavLst>
                                        <p:tav tm="0">
                                          <p:val>
                                            <p:strVal val="2/3*#ppt_w"/>
                                          </p:val>
                                        </p:tav>
                                        <p:tav tm="100000">
                                          <p:val>
                                            <p:strVal val="#ppt_w"/>
                                          </p:val>
                                        </p:tav>
                                      </p:tavLst>
                                    </p:anim>
                                    <p:anim calcmode="lin" valueType="num">
                                      <p:cBhvr>
                                        <p:cTn id="18" dur="500" fill="hold"/>
                                        <p:tgtEl>
                                          <p:spTgt spid="517139"/>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517154"/>
                                        </p:tgtEl>
                                        <p:attrNameLst>
                                          <p:attrName>style.visibility</p:attrName>
                                        </p:attrNameLst>
                                      </p:cBhvr>
                                      <p:to>
                                        <p:strVal val="visible"/>
                                      </p:to>
                                    </p:set>
                                    <p:anim calcmode="lin" valueType="num">
                                      <p:cBhvr>
                                        <p:cTn id="22" dur="500" fill="hold"/>
                                        <p:tgtEl>
                                          <p:spTgt spid="517154"/>
                                        </p:tgtEl>
                                        <p:attrNameLst>
                                          <p:attrName>ppt_w</p:attrName>
                                        </p:attrNameLst>
                                      </p:cBhvr>
                                      <p:tavLst>
                                        <p:tav tm="0">
                                          <p:val>
                                            <p:strVal val="2/3*#ppt_w"/>
                                          </p:val>
                                        </p:tav>
                                        <p:tav tm="100000">
                                          <p:val>
                                            <p:strVal val="#ppt_w"/>
                                          </p:val>
                                        </p:tav>
                                      </p:tavLst>
                                    </p:anim>
                                    <p:anim calcmode="lin" valueType="num">
                                      <p:cBhvr>
                                        <p:cTn id="23" dur="500" fill="hold"/>
                                        <p:tgtEl>
                                          <p:spTgt spid="51715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grpId="0" nodeType="afterEffect">
                                  <p:stCondLst>
                                    <p:cond delay="0"/>
                                  </p:stCondLst>
                                  <p:childTnLst>
                                    <p:set>
                                      <p:cBhvr>
                                        <p:cTn id="26" dur="1" fill="hold">
                                          <p:stCondLst>
                                            <p:cond delay="0"/>
                                          </p:stCondLst>
                                        </p:cTn>
                                        <p:tgtEl>
                                          <p:spTgt spid="517155"/>
                                        </p:tgtEl>
                                        <p:attrNameLst>
                                          <p:attrName>style.visibility</p:attrName>
                                        </p:attrNameLst>
                                      </p:cBhvr>
                                      <p:to>
                                        <p:strVal val="visible"/>
                                      </p:to>
                                    </p:set>
                                    <p:anim calcmode="lin" valueType="num">
                                      <p:cBhvr>
                                        <p:cTn id="27" dur="500" fill="hold"/>
                                        <p:tgtEl>
                                          <p:spTgt spid="517155"/>
                                        </p:tgtEl>
                                        <p:attrNameLst>
                                          <p:attrName>ppt_w</p:attrName>
                                        </p:attrNameLst>
                                      </p:cBhvr>
                                      <p:tavLst>
                                        <p:tav tm="0">
                                          <p:val>
                                            <p:strVal val="2/3*#ppt_w"/>
                                          </p:val>
                                        </p:tav>
                                        <p:tav tm="100000">
                                          <p:val>
                                            <p:strVal val="#ppt_w"/>
                                          </p:val>
                                        </p:tav>
                                      </p:tavLst>
                                    </p:anim>
                                    <p:anim calcmode="lin" valueType="num">
                                      <p:cBhvr>
                                        <p:cTn id="28" dur="500" fill="hold"/>
                                        <p:tgtEl>
                                          <p:spTgt spid="517155"/>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grpId="0" nodeType="afterEffect">
                                  <p:stCondLst>
                                    <p:cond delay="0"/>
                                  </p:stCondLst>
                                  <p:childTnLst>
                                    <p:set>
                                      <p:cBhvr>
                                        <p:cTn id="31" dur="1" fill="hold">
                                          <p:stCondLst>
                                            <p:cond delay="0"/>
                                          </p:stCondLst>
                                        </p:cTn>
                                        <p:tgtEl>
                                          <p:spTgt spid="517156"/>
                                        </p:tgtEl>
                                        <p:attrNameLst>
                                          <p:attrName>style.visibility</p:attrName>
                                        </p:attrNameLst>
                                      </p:cBhvr>
                                      <p:to>
                                        <p:strVal val="visible"/>
                                      </p:to>
                                    </p:set>
                                    <p:anim calcmode="lin" valueType="num">
                                      <p:cBhvr>
                                        <p:cTn id="32" dur="500" fill="hold"/>
                                        <p:tgtEl>
                                          <p:spTgt spid="517156"/>
                                        </p:tgtEl>
                                        <p:attrNameLst>
                                          <p:attrName>ppt_w</p:attrName>
                                        </p:attrNameLst>
                                      </p:cBhvr>
                                      <p:tavLst>
                                        <p:tav tm="0">
                                          <p:val>
                                            <p:strVal val="2/3*#ppt_w"/>
                                          </p:val>
                                        </p:tav>
                                        <p:tav tm="100000">
                                          <p:val>
                                            <p:strVal val="#ppt_w"/>
                                          </p:val>
                                        </p:tav>
                                      </p:tavLst>
                                    </p:anim>
                                    <p:anim calcmode="lin" valueType="num">
                                      <p:cBhvr>
                                        <p:cTn id="33"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39" grpId="0" autoUpdateAnimBg="0"/>
      <p:bldP spid="517154" grpId="0" autoUpdateAnimBg="0"/>
      <p:bldP spid="517155" grpId="0" autoUpdateAnimBg="0"/>
      <p:bldP spid="51715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8148" name="Rectangle 4">
            <a:extLst>
              <a:ext uri="{FF2B5EF4-FFF2-40B4-BE49-F238E27FC236}">
                <a16:creationId xmlns:a16="http://schemas.microsoft.com/office/drawing/2014/main" id="{C4F45784-4EC7-FC7C-91D2-EE28AAAD065A}"/>
              </a:ext>
            </a:extLst>
          </p:cNvPr>
          <p:cNvSpPr>
            <a:spLocks noChangeArrowheads="1"/>
          </p:cNvSpPr>
          <p:nvPr/>
        </p:nvSpPr>
        <p:spPr bwMode="auto">
          <a:xfrm>
            <a:off x="2735263" y="458788"/>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80000"/>
              </a:lnSpc>
              <a:defRPr/>
            </a:pPr>
            <a:r>
              <a:rPr lang="mn-MN" altLang="en-US" sz="4000" i="1">
                <a:solidFill>
                  <a:schemeClr val="tx2"/>
                </a:solidFill>
                <a:latin typeface="Kosher-Normal" charset="0"/>
              </a:rPr>
              <a:t>АБРАХАМЫН</a:t>
            </a:r>
            <a:br>
              <a:rPr lang="mn-MN" altLang="en-US" sz="4000" i="1">
                <a:solidFill>
                  <a:schemeClr val="tx2"/>
                </a:solidFill>
                <a:latin typeface="Kosher-Normal" charset="0"/>
              </a:rPr>
            </a:br>
            <a:r>
              <a:rPr lang="mn-MN" altLang="en-US" sz="4000" i="1">
                <a:solidFill>
                  <a:schemeClr val="tx2"/>
                </a:solidFill>
                <a:latin typeface="Kosher-Normal" charset="0"/>
              </a:rPr>
              <a:t>ГЭРЭЭ</a:t>
            </a:r>
            <a:endParaRPr lang="en-US" altLang="en-US" sz="4400" i="1">
              <a:solidFill>
                <a:schemeClr val="tx2"/>
              </a:solidFill>
              <a:latin typeface="Kosher-Normal" charset="0"/>
            </a:endParaRPr>
          </a:p>
        </p:txBody>
      </p:sp>
      <p:sp>
        <p:nvSpPr>
          <p:cNvPr id="518149" name="Rectangle 5">
            <a:extLst>
              <a:ext uri="{FF2B5EF4-FFF2-40B4-BE49-F238E27FC236}">
                <a16:creationId xmlns:a16="http://schemas.microsoft.com/office/drawing/2014/main" id="{9E82F5AC-08D0-4252-AE63-299735D1DC6C}"/>
              </a:ext>
            </a:extLst>
          </p:cNvPr>
          <p:cNvSpPr>
            <a:spLocks noChangeArrowheads="1"/>
          </p:cNvSpPr>
          <p:nvPr/>
        </p:nvSpPr>
        <p:spPr bwMode="auto">
          <a:xfrm>
            <a:off x="650875" y="681038"/>
            <a:ext cx="1881188" cy="1308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defRPr/>
            </a:pPr>
            <a:r>
              <a:rPr lang="mn-MN" altLang="en-US" sz="2000">
                <a:solidFill>
                  <a:srgbClr val="FD2558"/>
                </a:solidFill>
                <a:latin typeface="Helvetica" panose="020B0604020202020204" pitchFamily="34" charset="0"/>
              </a:rPr>
              <a:t>Абрахамын дуудлага</a:t>
            </a:r>
            <a:br>
              <a:rPr lang="mn-MN" altLang="en-US" sz="2000">
                <a:solidFill>
                  <a:srgbClr val="FD2558"/>
                </a:solidFill>
                <a:latin typeface="Helvetica" panose="020B0604020202020204" pitchFamily="34" charset="0"/>
              </a:rPr>
            </a:br>
            <a:br>
              <a:rPr lang="mn-MN" altLang="en-US" sz="2000">
                <a:solidFill>
                  <a:srgbClr val="FD2558"/>
                </a:solidFill>
                <a:latin typeface="Helvetica" panose="020B0604020202020204" pitchFamily="34" charset="0"/>
              </a:rPr>
            </a:br>
            <a:r>
              <a:rPr lang="mn-MN" altLang="en-US" sz="2000">
                <a:latin typeface="Helvetica" panose="020B0604020202020204" pitchFamily="34" charset="0"/>
              </a:rPr>
              <a:t>Эх</a:t>
            </a:r>
            <a:r>
              <a:rPr lang="en-US" altLang="en-US" sz="2000">
                <a:latin typeface="Helvetica" panose="020B0604020202020204" pitchFamily="34" charset="0"/>
              </a:rPr>
              <a:t> 12:1-3</a:t>
            </a:r>
          </a:p>
        </p:txBody>
      </p:sp>
      <p:sp>
        <p:nvSpPr>
          <p:cNvPr id="518150" name="Rectangle 6">
            <a:extLst>
              <a:ext uri="{FF2B5EF4-FFF2-40B4-BE49-F238E27FC236}">
                <a16:creationId xmlns:a16="http://schemas.microsoft.com/office/drawing/2014/main" id="{EA028812-C966-1A0F-7CF9-3F69D553E2F2}"/>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i="1">
                <a:solidFill>
                  <a:srgbClr val="5BFF5B"/>
                </a:solidFill>
                <a:latin typeface="Helvetica" panose="020B0604020202020204" pitchFamily="34" charset="0"/>
              </a:rPr>
              <a:t>ГАЗАР</a:t>
            </a:r>
            <a:endParaRPr lang="en-US" altLang="en-US" sz="2800" i="1">
              <a:solidFill>
                <a:srgbClr val="5BFF5B"/>
              </a:solidFill>
              <a:latin typeface="Helvetica" panose="020B0604020202020204" pitchFamily="34" charset="0"/>
            </a:endParaRPr>
          </a:p>
        </p:txBody>
      </p:sp>
      <p:sp>
        <p:nvSpPr>
          <p:cNvPr id="518151" name="Rectangle 7">
            <a:extLst>
              <a:ext uri="{FF2B5EF4-FFF2-40B4-BE49-F238E27FC236}">
                <a16:creationId xmlns:a16="http://schemas.microsoft.com/office/drawing/2014/main" id="{CD5CD587-93C5-0290-D3A7-7536D6D76EFC}"/>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8152" name="Line 8">
            <a:extLst>
              <a:ext uri="{FF2B5EF4-FFF2-40B4-BE49-F238E27FC236}">
                <a16:creationId xmlns:a16="http://schemas.microsoft.com/office/drawing/2014/main" id="{F8E8C026-657F-8898-C018-21EFDED08EB1}"/>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153" name="Line 9">
            <a:extLst>
              <a:ext uri="{FF2B5EF4-FFF2-40B4-BE49-F238E27FC236}">
                <a16:creationId xmlns:a16="http://schemas.microsoft.com/office/drawing/2014/main" id="{6AB731F2-526E-0EAF-8526-3AA968FC6C18}"/>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154" name="Line 10">
            <a:extLst>
              <a:ext uri="{FF2B5EF4-FFF2-40B4-BE49-F238E27FC236}">
                <a16:creationId xmlns:a16="http://schemas.microsoft.com/office/drawing/2014/main" id="{26D0E000-1EB4-D4DE-9EC9-9B4B24BBB3A4}"/>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155" name="Line 11">
            <a:extLst>
              <a:ext uri="{FF2B5EF4-FFF2-40B4-BE49-F238E27FC236}">
                <a16:creationId xmlns:a16="http://schemas.microsoft.com/office/drawing/2014/main" id="{7A271F98-58B7-C793-C67D-748766B8B79B}"/>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156" name="Line 12">
            <a:extLst>
              <a:ext uri="{FF2B5EF4-FFF2-40B4-BE49-F238E27FC236}">
                <a16:creationId xmlns:a16="http://schemas.microsoft.com/office/drawing/2014/main" id="{189D24D9-CB9C-0C5D-FB24-A0BC6E6A9404}"/>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1995" name="Text Box 14">
            <a:extLst>
              <a:ext uri="{FF2B5EF4-FFF2-40B4-BE49-F238E27FC236}">
                <a16:creationId xmlns:a16="http://schemas.microsoft.com/office/drawing/2014/main" id="{9248AB52-E699-1537-82BA-A453122B63E2}"/>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18159" name="Text Box 15">
            <a:extLst>
              <a:ext uri="{FF2B5EF4-FFF2-40B4-BE49-F238E27FC236}">
                <a16:creationId xmlns:a16="http://schemas.microsoft.com/office/drawing/2014/main" id="{22C9A52E-9A4D-698B-4B9F-46D0F95B3016}"/>
              </a:ext>
            </a:extLst>
          </p:cNvPr>
          <p:cNvSpPr txBox="1">
            <a:spLocks noChangeArrowheads="1"/>
          </p:cNvSpPr>
          <p:nvPr/>
        </p:nvSpPr>
        <p:spPr bwMode="auto">
          <a:xfrm>
            <a:off x="6635750" y="649288"/>
            <a:ext cx="2193925" cy="10064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solidFill>
                  <a:srgbClr val="FD2558"/>
                </a:solidFill>
                <a:latin typeface="Helvetica" panose="020B0604020202020204" pitchFamily="34" charset="0"/>
              </a:rPr>
              <a:t>Гэрээ</a:t>
            </a:r>
            <a:br>
              <a:rPr lang="mn-MN" altLang="en-US" sz="2000">
                <a:solidFill>
                  <a:srgbClr val="FD2558"/>
                </a:solidFill>
                <a:latin typeface="Helvetica" panose="020B0604020202020204" pitchFamily="34" charset="0"/>
              </a:rPr>
            </a:br>
            <a:br>
              <a:rPr lang="mn-MN" altLang="en-US" sz="2000">
                <a:solidFill>
                  <a:srgbClr val="FD2558"/>
                </a:solidFill>
                <a:latin typeface="Helvetica" panose="020B0604020202020204" pitchFamily="34" charset="0"/>
              </a:rPr>
            </a:br>
            <a:r>
              <a:rPr lang="mn-MN" altLang="en-US" sz="2000">
                <a:latin typeface="Helvetica" panose="020B0604020202020204" pitchFamily="34" charset="0"/>
              </a:rPr>
              <a:t>Эх</a:t>
            </a:r>
            <a:r>
              <a:rPr lang="en-US" altLang="en-US" sz="2000">
                <a:latin typeface="Helvetica" panose="020B0604020202020204" pitchFamily="34" charset="0"/>
              </a:rPr>
              <a:t> 15:9-18</a:t>
            </a:r>
            <a:endParaRPr lang="en-US" altLang="en-US" sz="1800" b="0"/>
          </a:p>
        </p:txBody>
      </p:sp>
      <p:sp>
        <p:nvSpPr>
          <p:cNvPr id="518162" name="Rectangle 18">
            <a:extLst>
              <a:ext uri="{FF2B5EF4-FFF2-40B4-BE49-F238E27FC236}">
                <a16:creationId xmlns:a16="http://schemas.microsoft.com/office/drawing/2014/main" id="{DDBD5F92-C39C-5D18-1774-A116C4A3D148}"/>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ҮР</a:t>
            </a:r>
            <a:endParaRPr lang="en-US" altLang="en-US" sz="2800" i="1">
              <a:solidFill>
                <a:srgbClr val="5BFF5B"/>
              </a:solidFill>
              <a:latin typeface="Helvetica" panose="020B0604020202020204" pitchFamily="34" charset="0"/>
            </a:endParaRPr>
          </a:p>
        </p:txBody>
      </p:sp>
      <p:sp>
        <p:nvSpPr>
          <p:cNvPr id="518163" name="Rectangle 19">
            <a:extLst>
              <a:ext uri="{FF2B5EF4-FFF2-40B4-BE49-F238E27FC236}">
                <a16:creationId xmlns:a16="http://schemas.microsoft.com/office/drawing/2014/main" id="{F423BC28-EDBA-1F68-85F2-8C0FAB02D2F6}"/>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ЕРӨӨЛ</a:t>
            </a:r>
            <a:endParaRPr lang="en-US" altLang="en-US" sz="2800" i="1">
              <a:solidFill>
                <a:srgbClr val="5BFF5B"/>
              </a:solidFill>
              <a:latin typeface="Helvetica" panose="020B0604020202020204" pitchFamily="34" charset="0"/>
            </a:endParaRPr>
          </a:p>
        </p:txBody>
      </p:sp>
      <p:sp>
        <p:nvSpPr>
          <p:cNvPr id="518164" name="Rectangle 20">
            <a:extLst>
              <a:ext uri="{FF2B5EF4-FFF2-40B4-BE49-F238E27FC236}">
                <a16:creationId xmlns:a16="http://schemas.microsoft.com/office/drawing/2014/main" id="{44FA89A4-D8ED-838D-C1D4-9157395C24E2}"/>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13:15</a:t>
            </a:r>
          </a:p>
        </p:txBody>
      </p:sp>
      <p:sp>
        <p:nvSpPr>
          <p:cNvPr id="518165" name="Rectangle 21">
            <a:extLst>
              <a:ext uri="{FF2B5EF4-FFF2-40B4-BE49-F238E27FC236}">
                <a16:creationId xmlns:a16="http://schemas.microsoft.com/office/drawing/2014/main" id="{291B4679-90BB-47E5-7E25-63299146F429}"/>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12:1</a:t>
            </a:r>
          </a:p>
        </p:txBody>
      </p:sp>
      <p:sp>
        <p:nvSpPr>
          <p:cNvPr id="518169" name="Rectangle 25">
            <a:extLst>
              <a:ext uri="{FF2B5EF4-FFF2-40B4-BE49-F238E27FC236}">
                <a16:creationId xmlns:a16="http://schemas.microsoft.com/office/drawing/2014/main" id="{FEE087E5-E5CE-12E6-8E18-915C1723ADE3}"/>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12:2</a:t>
            </a:r>
          </a:p>
        </p:txBody>
      </p:sp>
      <p:sp>
        <p:nvSpPr>
          <p:cNvPr id="518170" name="Rectangle 26">
            <a:extLst>
              <a:ext uri="{FF2B5EF4-FFF2-40B4-BE49-F238E27FC236}">
                <a16:creationId xmlns:a16="http://schemas.microsoft.com/office/drawing/2014/main" id="{D0354350-2B8E-78DA-A5DA-778961DFEB21}"/>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 </a:t>
            </a:r>
            <a:r>
              <a:rPr lang="en-US" altLang="en-US" sz="2000">
                <a:latin typeface="Helvetica" panose="020B0604020202020204" pitchFamily="34" charset="0"/>
              </a:rPr>
              <a:t>12:3</a:t>
            </a:r>
          </a:p>
        </p:txBody>
      </p:sp>
      <p:sp>
        <p:nvSpPr>
          <p:cNvPr id="518171" name="Rectangle 27">
            <a:extLst>
              <a:ext uri="{FF2B5EF4-FFF2-40B4-BE49-F238E27FC236}">
                <a16:creationId xmlns:a16="http://schemas.microsoft.com/office/drawing/2014/main" id="{EEC51052-EF1C-44F9-6612-7A34168025D8}"/>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13:14-16</a:t>
            </a:r>
          </a:p>
        </p:txBody>
      </p:sp>
      <p:sp>
        <p:nvSpPr>
          <p:cNvPr id="518172" name="Rectangle 28">
            <a:extLst>
              <a:ext uri="{FF2B5EF4-FFF2-40B4-BE49-F238E27FC236}">
                <a16:creationId xmlns:a16="http://schemas.microsoft.com/office/drawing/2014/main" id="{76DAB9C1-49EB-A326-E3FE-75D5957DF333}"/>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15:9-18</a:t>
            </a:r>
          </a:p>
        </p:txBody>
      </p:sp>
      <p:sp>
        <p:nvSpPr>
          <p:cNvPr id="518173" name="Rectangle 29">
            <a:extLst>
              <a:ext uri="{FF2B5EF4-FFF2-40B4-BE49-F238E27FC236}">
                <a16:creationId xmlns:a16="http://schemas.microsoft.com/office/drawing/2014/main" id="{7FBB277E-3569-38EC-45E1-BC088518CE9A}"/>
              </a:ext>
            </a:extLst>
          </p:cNvPr>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i="1">
                <a:solidFill>
                  <a:srgbClr val="FFFF39"/>
                </a:solidFill>
                <a:latin typeface="Helvetica" panose="020B0604020202020204" pitchFamily="34" charset="0"/>
              </a:rPr>
              <a:t>Библийн илэрхийллийн “яс мод”</a:t>
            </a:r>
            <a:endParaRPr lang="en-US" altLang="en-US" sz="2400" i="1">
              <a:solidFill>
                <a:srgbClr val="FFFF39"/>
              </a:solidFill>
              <a:latin typeface="Helvetica" panose="020B0604020202020204" pitchFamily="34" charset="0"/>
            </a:endParaRPr>
          </a:p>
        </p:txBody>
      </p:sp>
      <p:sp>
        <p:nvSpPr>
          <p:cNvPr id="518174" name="Line 30">
            <a:extLst>
              <a:ext uri="{FF2B5EF4-FFF2-40B4-BE49-F238E27FC236}">
                <a16:creationId xmlns:a16="http://schemas.microsoft.com/office/drawing/2014/main" id="{6B9379ED-F0B4-13A6-3AD0-0E28E331EE34}"/>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8177" name="Rectangle 33">
            <a:extLst>
              <a:ext uri="{FF2B5EF4-FFF2-40B4-BE49-F238E27FC236}">
                <a16:creationId xmlns:a16="http://schemas.microsoft.com/office/drawing/2014/main" id="{876B098F-0292-A325-EB97-7BB177C5E553}"/>
              </a:ext>
            </a:extLst>
          </p:cNvPr>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i="1">
                <a:solidFill>
                  <a:schemeClr val="folHlink"/>
                </a:solidFill>
                <a:latin typeface="Helvetica" panose="020B0604020202020204" pitchFamily="34" charset="0"/>
              </a:rPr>
              <a:t>Баяжуулсан туслах гэрээ</a:t>
            </a:r>
            <a:endParaRPr lang="en-US" altLang="en-US" sz="2000" i="1">
              <a:solidFill>
                <a:schemeClr val="folHlink"/>
              </a:solidFill>
              <a:latin typeface="Helvetica" panose="020B0604020202020204" pitchFamily="34" charset="0"/>
            </a:endParaRPr>
          </a:p>
        </p:txBody>
      </p:sp>
      <p:sp>
        <p:nvSpPr>
          <p:cNvPr id="518178" name="Rectangle 34">
            <a:extLst>
              <a:ext uri="{FF2B5EF4-FFF2-40B4-BE49-F238E27FC236}">
                <a16:creationId xmlns:a16="http://schemas.microsoft.com/office/drawing/2014/main" id="{D1CF9A68-F3C4-AEC7-0314-06E299D53D52}"/>
              </a:ext>
            </a:extLst>
          </p:cNvPr>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МӨНХИЙН</a:t>
            </a:r>
            <a:endParaRPr lang="en-US" altLang="en-US" sz="2800" i="1">
              <a:solidFill>
                <a:schemeClr val="folHlink"/>
              </a:solidFill>
              <a:latin typeface="Helvetica" panose="020B0604020202020204" pitchFamily="34" charset="0"/>
            </a:endParaRPr>
          </a:p>
        </p:txBody>
      </p:sp>
      <p:sp>
        <p:nvSpPr>
          <p:cNvPr id="518179" name="Rectangle 35">
            <a:extLst>
              <a:ext uri="{FF2B5EF4-FFF2-40B4-BE49-F238E27FC236}">
                <a16:creationId xmlns:a16="http://schemas.microsoft.com/office/drawing/2014/main" id="{B9268A33-F805-45EB-85AF-9DA75FC7C1E2}"/>
              </a:ext>
            </a:extLst>
          </p:cNvPr>
          <p:cNvSpPr>
            <a:spLocks noChangeArrowheads="1"/>
          </p:cNvSpPr>
          <p:nvPr/>
        </p:nvSpPr>
        <p:spPr bwMode="auto">
          <a:xfrm>
            <a:off x="3557588" y="2068513"/>
            <a:ext cx="2195512" cy="9429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ШУУД УТГААРАА</a:t>
            </a:r>
            <a:endParaRPr lang="en-US" altLang="en-US" sz="2800" i="1">
              <a:solidFill>
                <a:schemeClr val="folHlink"/>
              </a:solidFill>
              <a:latin typeface="Helvetica" panose="020B0604020202020204" pitchFamily="34" charset="0"/>
            </a:endParaRPr>
          </a:p>
        </p:txBody>
      </p:sp>
      <p:sp>
        <p:nvSpPr>
          <p:cNvPr id="518180" name="Rectangle 36">
            <a:extLst>
              <a:ext uri="{FF2B5EF4-FFF2-40B4-BE49-F238E27FC236}">
                <a16:creationId xmlns:a16="http://schemas.microsoft.com/office/drawing/2014/main" id="{7D1E3D78-7353-90D6-83A4-C4665ABA113C}"/>
              </a:ext>
            </a:extLst>
          </p:cNvPr>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НӨХЦӨЛГҮЙ</a:t>
            </a:r>
            <a:endParaRPr lang="en-US" altLang="en-US" sz="2800" i="1">
              <a:solidFill>
                <a:schemeClr val="folHlink"/>
              </a:solidFill>
              <a:latin typeface="Helvetica" panose="020B0604020202020204" pitchFamily="34" charset="0"/>
            </a:endParaRPr>
          </a:p>
        </p:txBody>
      </p:sp>
      <p:grpSp>
        <p:nvGrpSpPr>
          <p:cNvPr id="42011" name="Group 58">
            <a:extLst>
              <a:ext uri="{FF2B5EF4-FFF2-40B4-BE49-F238E27FC236}">
                <a16:creationId xmlns:a16="http://schemas.microsoft.com/office/drawing/2014/main" id="{653CE71E-BE8E-9AB1-690C-264190B6EE1C}"/>
              </a:ext>
            </a:extLst>
          </p:cNvPr>
          <p:cNvGrpSpPr>
            <a:grpSpLocks/>
          </p:cNvGrpSpPr>
          <p:nvPr/>
        </p:nvGrpSpPr>
        <p:grpSpPr bwMode="auto">
          <a:xfrm>
            <a:off x="133350" y="1200150"/>
            <a:ext cx="307975" cy="4598988"/>
            <a:chOff x="84" y="756"/>
            <a:chExt cx="194" cy="2897"/>
          </a:xfrm>
        </p:grpSpPr>
        <p:sp>
          <p:nvSpPr>
            <p:cNvPr id="518182" name="AutoShape 38">
              <a:extLst>
                <a:ext uri="{FF2B5EF4-FFF2-40B4-BE49-F238E27FC236}">
                  <a16:creationId xmlns:a16="http://schemas.microsoft.com/office/drawing/2014/main" id="{24B20BCC-FD0A-E0A5-DBD6-5ACD9D71BBE6}"/>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8183" name="AutoShape 39">
              <a:extLst>
                <a:ext uri="{FF2B5EF4-FFF2-40B4-BE49-F238E27FC236}">
                  <a16:creationId xmlns:a16="http://schemas.microsoft.com/office/drawing/2014/main" id="{4CA6AA47-4CEB-E1AD-BE41-19F6773DDF4F}"/>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8184" name="AutoShape 40">
              <a:extLst>
                <a:ext uri="{FF2B5EF4-FFF2-40B4-BE49-F238E27FC236}">
                  <a16:creationId xmlns:a16="http://schemas.microsoft.com/office/drawing/2014/main" id="{6CAD7DE0-9C94-BED6-B2D2-E961FF321EE0}"/>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8185" name="AutoShape 41">
              <a:extLst>
                <a:ext uri="{FF2B5EF4-FFF2-40B4-BE49-F238E27FC236}">
                  <a16:creationId xmlns:a16="http://schemas.microsoft.com/office/drawing/2014/main" id="{31A076C8-5FB9-83AE-B7E7-4DA94D3DE764}"/>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
        <p:nvSpPr>
          <p:cNvPr id="42012" name="Text Box 45">
            <a:extLst>
              <a:ext uri="{FF2B5EF4-FFF2-40B4-BE49-F238E27FC236}">
                <a16:creationId xmlns:a16="http://schemas.microsoft.com/office/drawing/2014/main" id="{446522C4-7E5C-E883-C5F5-84E99C59D94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8190" name="Rectangle 46">
            <a:extLst>
              <a:ext uri="{FF2B5EF4-FFF2-40B4-BE49-F238E27FC236}">
                <a16:creationId xmlns:a16="http://schemas.microsoft.com/office/drawing/2014/main" id="{E8ECF2C1-526A-BF46-4561-8E0CF4363DA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8193" name="Rectangle 49">
            <a:extLst>
              <a:ext uri="{FF2B5EF4-FFF2-40B4-BE49-F238E27FC236}">
                <a16:creationId xmlns:a16="http://schemas.microsoft.com/office/drawing/2014/main" id="{F0054D78-33A3-DB00-81E5-7D3CAF383660}"/>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14</a:t>
            </a:r>
          </a:p>
        </p:txBody>
      </p:sp>
      <p:sp>
        <p:nvSpPr>
          <p:cNvPr id="42015" name="Text Box 51">
            <a:extLst>
              <a:ext uri="{FF2B5EF4-FFF2-40B4-BE49-F238E27FC236}">
                <a16:creationId xmlns:a16="http://schemas.microsoft.com/office/drawing/2014/main" id="{F2000DB7-D88C-B0E7-CA8E-6B5A0A32D0AA}"/>
              </a:ext>
            </a:extLst>
          </p:cNvPr>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1800">
              <a:solidFill>
                <a:srgbClr val="FFFFFF"/>
              </a:solidFill>
            </a:endParaRPr>
          </a:p>
        </p:txBody>
      </p:sp>
      <p:sp>
        <p:nvSpPr>
          <p:cNvPr id="42016" name="Text Box 52">
            <a:extLst>
              <a:ext uri="{FF2B5EF4-FFF2-40B4-BE49-F238E27FC236}">
                <a16:creationId xmlns:a16="http://schemas.microsoft.com/office/drawing/2014/main" id="{1D32EF93-5230-4552-1B21-51921FEB2520}"/>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18197" name="Rectangle 53">
            <a:extLst>
              <a:ext uri="{FF2B5EF4-FFF2-40B4-BE49-F238E27FC236}">
                <a16:creationId xmlns:a16="http://schemas.microsoft.com/office/drawing/2014/main" id="{528247AE-E14C-3DBF-4147-D18E4C0BFC06}"/>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7.2.05B.</a:t>
            </a:r>
          </a:p>
        </p:txBody>
      </p:sp>
      <p:sp>
        <p:nvSpPr>
          <p:cNvPr id="518200" name="Rectangle 56">
            <a:extLst>
              <a:ext uri="{FF2B5EF4-FFF2-40B4-BE49-F238E27FC236}">
                <a16:creationId xmlns:a16="http://schemas.microsoft.com/office/drawing/2014/main" id="{8830CA1C-DB8E-0905-C7C1-82FAAD635882}"/>
              </a:ext>
            </a:extLst>
          </p:cNvPr>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a:latin typeface="HallmarkeCondBold" charset="0"/>
              </a:rPr>
              <a:t>ГАЗАР</a:t>
            </a:r>
            <a:endParaRPr lang="en-US" altLang="en-US" sz="2800">
              <a:latin typeface="HallmarkeCondBold" charset="0"/>
            </a:endParaRPr>
          </a:p>
        </p:txBody>
      </p:sp>
      <p:sp>
        <p:nvSpPr>
          <p:cNvPr id="518201" name="Rectangle 57">
            <a:extLst>
              <a:ext uri="{FF2B5EF4-FFF2-40B4-BE49-F238E27FC236}">
                <a16:creationId xmlns:a16="http://schemas.microsoft.com/office/drawing/2014/main" id="{71A8D072-FC40-239B-7EB7-C3827EC32CE8}"/>
              </a:ext>
            </a:extLst>
          </p:cNvPr>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Д.х</a:t>
            </a:r>
            <a:r>
              <a:rPr lang="en-US" altLang="en-US" sz="2000">
                <a:latin typeface="Helvetica" panose="020B0604020202020204" pitchFamily="34" charset="0"/>
              </a:rPr>
              <a:t> 30: 1-10</a:t>
            </a:r>
          </a:p>
        </p:txBody>
      </p:sp>
      <p:sp>
        <p:nvSpPr>
          <p:cNvPr id="518203" name="AutoShape 59">
            <a:extLst>
              <a:ext uri="{FF2B5EF4-FFF2-40B4-BE49-F238E27FC236}">
                <a16:creationId xmlns:a16="http://schemas.microsoft.com/office/drawing/2014/main" id="{B862DB51-36A0-C248-AABD-E49FC853331E}"/>
              </a:ext>
            </a:extLst>
          </p:cNvPr>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8174"/>
                                        </p:tgtEl>
                                        <p:attrNameLst>
                                          <p:attrName>style.visibility</p:attrName>
                                        </p:attrNameLst>
                                      </p:cBhvr>
                                      <p:to>
                                        <p:strVal val="visible"/>
                                      </p:to>
                                    </p:set>
                                    <p:animEffect transition="in" filter="dissolve">
                                      <p:cBhvr>
                                        <p:cTn id="7" dur="500"/>
                                        <p:tgtEl>
                                          <p:spTgt spid="51817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8200"/>
                                        </p:tgtEl>
                                        <p:attrNameLst>
                                          <p:attrName>style.visibility</p:attrName>
                                        </p:attrNameLst>
                                      </p:cBhvr>
                                      <p:to>
                                        <p:strVal val="visible"/>
                                      </p:to>
                                    </p:set>
                                    <p:animEffect transition="in" filter="dissolve">
                                      <p:cBhvr>
                                        <p:cTn id="11" dur="500"/>
                                        <p:tgtEl>
                                          <p:spTgt spid="51820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18201"/>
                                        </p:tgtEl>
                                        <p:attrNameLst>
                                          <p:attrName>style.visibility</p:attrName>
                                        </p:attrNameLst>
                                      </p:cBhvr>
                                      <p:to>
                                        <p:strVal val="visible"/>
                                      </p:to>
                                    </p:set>
                                    <p:animEffect transition="in" filter="dissolve">
                                      <p:cBhvr>
                                        <p:cTn id="15" dur="500"/>
                                        <p:tgtEl>
                                          <p:spTgt spid="518201"/>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18203"/>
                                        </p:tgtEl>
                                        <p:attrNameLst>
                                          <p:attrName>style.visibility</p:attrName>
                                        </p:attrNameLst>
                                      </p:cBhvr>
                                      <p:to>
                                        <p:strVal val="visible"/>
                                      </p:to>
                                    </p:set>
                                    <p:anim calcmode="lin" valueType="num">
                                      <p:cBhvr>
                                        <p:cTn id="19" dur="500" fill="hold"/>
                                        <p:tgtEl>
                                          <p:spTgt spid="518203"/>
                                        </p:tgtEl>
                                        <p:attrNameLst>
                                          <p:attrName>ppt_w</p:attrName>
                                        </p:attrNameLst>
                                      </p:cBhvr>
                                      <p:tavLst>
                                        <p:tav tm="0">
                                          <p:val>
                                            <p:fltVal val="0"/>
                                          </p:val>
                                        </p:tav>
                                        <p:tav tm="100000">
                                          <p:val>
                                            <p:strVal val="#ppt_w"/>
                                          </p:val>
                                        </p:tav>
                                      </p:tavLst>
                                    </p:anim>
                                    <p:anim calcmode="lin" valueType="num">
                                      <p:cBhvr>
                                        <p:cTn id="20" dur="500" fill="hold"/>
                                        <p:tgtEl>
                                          <p:spTgt spid="518203"/>
                                        </p:tgtEl>
                                        <p:attrNameLst>
                                          <p:attrName>ppt_h</p:attrName>
                                        </p:attrNameLst>
                                      </p:cBhvr>
                                      <p:tavLst>
                                        <p:tav tm="0">
                                          <p:val>
                                            <p:fltVal val="0"/>
                                          </p:val>
                                        </p:tav>
                                        <p:tav tm="100000">
                                          <p:val>
                                            <p:strVal val="#ppt_h"/>
                                          </p:val>
                                        </p:tav>
                                      </p:tavLst>
                                    </p:anim>
                                    <p:anim calcmode="lin" valueType="num">
                                      <p:cBhvr>
                                        <p:cTn id="21" dur="500" fill="hold"/>
                                        <p:tgtEl>
                                          <p:spTgt spid="518203"/>
                                        </p:tgtEl>
                                        <p:attrNameLst>
                                          <p:attrName>ppt_x</p:attrName>
                                        </p:attrNameLst>
                                      </p:cBhvr>
                                      <p:tavLst>
                                        <p:tav tm="0">
                                          <p:val>
                                            <p:fltVal val="0.5"/>
                                          </p:val>
                                        </p:tav>
                                        <p:tav tm="100000">
                                          <p:val>
                                            <p:strVal val="#ppt_x"/>
                                          </p:val>
                                        </p:tav>
                                      </p:tavLst>
                                    </p:anim>
                                    <p:anim calcmode="lin" valueType="num">
                                      <p:cBhvr>
                                        <p:cTn id="22" dur="500" fill="hold"/>
                                        <p:tgtEl>
                                          <p:spTgt spid="51820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200" grpId="0" autoUpdateAnimBg="0"/>
      <p:bldP spid="518201" grpId="0" autoUpdateAnimBg="0"/>
      <p:bldP spid="5182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a:extLst>
              <a:ext uri="{FF2B5EF4-FFF2-40B4-BE49-F238E27FC236}">
                <a16:creationId xmlns:a16="http://schemas.microsoft.com/office/drawing/2014/main" id="{21F88B90-3144-6668-685A-0A37D80B77A2}"/>
              </a:ext>
            </a:extLst>
          </p:cNvPr>
          <p:cNvPicPr>
            <a:picLocks noChangeAspect="1" noChangeArrowheads="1"/>
          </p:cNvPicPr>
          <p:nvPr/>
        </p:nvPicPr>
        <p:blipFill>
          <a:blip r:embed="rId5"/>
          <a:srcRect l="9874" t="7483" r="8778" b="16632"/>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a:extLst>
              <a:ext uri="{FF2B5EF4-FFF2-40B4-BE49-F238E27FC236}">
                <a16:creationId xmlns:a16="http://schemas.microsoft.com/office/drawing/2014/main" id="{C7BA0476-D0D9-671D-F63E-CA2698B4A971}"/>
              </a:ext>
            </a:extLst>
          </p:cNvPr>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a:extLst>
              <a:ext uri="{FF2B5EF4-FFF2-40B4-BE49-F238E27FC236}">
                <a16:creationId xmlns:a16="http://schemas.microsoft.com/office/drawing/2014/main" id="{3E4756B4-7D16-9AC9-3FB9-1433B2E682F4}"/>
              </a:ext>
            </a:extLst>
          </p:cNvPr>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25996" name="Text Box 12">
            <a:extLst>
              <a:ext uri="{FF2B5EF4-FFF2-40B4-BE49-F238E27FC236}">
                <a16:creationId xmlns:a16="http://schemas.microsoft.com/office/drawing/2014/main" id="{F4043DB5-0432-19FB-B6E6-409F0D672DA3}"/>
              </a:ext>
            </a:extLst>
          </p:cNvPr>
          <p:cNvSpPr txBox="1">
            <a:spLocks noChangeArrowheads="1"/>
          </p:cNvSpPr>
          <p:nvPr/>
        </p:nvSpPr>
        <p:spPr bwMode="auto">
          <a:xfrm>
            <a:off x="104775" y="5467350"/>
            <a:ext cx="9039225" cy="57943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3200">
                <a:solidFill>
                  <a:schemeClr val="folHlink"/>
                </a:solidFill>
                <a:latin typeface="Arial" panose="020B0604020202020204" pitchFamily="34" charset="0"/>
              </a:rPr>
              <a:t>АБРАХАМЫН ӨВЛӨН АВСАН ГАЗАР</a:t>
            </a:r>
            <a:endParaRPr lang="en-US" altLang="en-US" sz="3200">
              <a:solidFill>
                <a:schemeClr val="folHlink"/>
              </a:solidFill>
              <a:latin typeface="Arial" panose="020B0604020202020204" pitchFamily="34" charset="0"/>
            </a:endParaRPr>
          </a:p>
        </p:txBody>
      </p:sp>
      <p:sp>
        <p:nvSpPr>
          <p:cNvPr id="43014" name="Text Box 16">
            <a:extLst>
              <a:ext uri="{FF2B5EF4-FFF2-40B4-BE49-F238E27FC236}">
                <a16:creationId xmlns:a16="http://schemas.microsoft.com/office/drawing/2014/main" id="{0143BF23-AEBB-5995-492D-115A11E9FFC7}"/>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43015" name="Text Box 19">
            <a:extLst>
              <a:ext uri="{FF2B5EF4-FFF2-40B4-BE49-F238E27FC236}">
                <a16:creationId xmlns:a16="http://schemas.microsoft.com/office/drawing/2014/main" id="{548C11B6-CFED-D183-3336-00DB368F283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26004" name="Rectangle 20">
            <a:extLst>
              <a:ext uri="{FF2B5EF4-FFF2-40B4-BE49-F238E27FC236}">
                <a16:creationId xmlns:a16="http://schemas.microsoft.com/office/drawing/2014/main" id="{1542F40B-2323-2610-A793-7C19C7E6481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6007" name="Rectangle 23">
            <a:extLst>
              <a:ext uri="{FF2B5EF4-FFF2-40B4-BE49-F238E27FC236}">
                <a16:creationId xmlns:a16="http://schemas.microsoft.com/office/drawing/2014/main" id="{F8BFBBD3-94D6-1FBB-7FB5-431A4EDBA789}"/>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15</a:t>
            </a:r>
          </a:p>
        </p:txBody>
      </p:sp>
      <p:pic>
        <p:nvPicPr>
          <p:cNvPr id="426010" name="Picture 26" descr="Jezreel Valley from Muhraqa to Tabor and Moreh,">
            <a:extLst>
              <a:ext uri="{FF2B5EF4-FFF2-40B4-BE49-F238E27FC236}">
                <a16:creationId xmlns:a16="http://schemas.microsoft.com/office/drawing/2014/main" id="{D24FFEDA-68BD-8274-858F-2F6F27FF3C61}"/>
              </a:ext>
            </a:extLst>
          </p:cNvPr>
          <p:cNvPicPr preferRelativeResize="0">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a14="http://schemas.microsoft.com/office/drawing/2010/main">
                <a:solidFill>
                  <a:srgbClr val="FFFFFF"/>
                </a:solidFill>
              </a14:hiddenFill>
            </a:ext>
          </a:extLst>
        </p:spPr>
      </p:pic>
      <p:pic>
        <p:nvPicPr>
          <p:cNvPr id="426009" name="Picture 25" descr="Sea of Galilee from northwest, df 040102">
            <a:extLst>
              <a:ext uri="{FF2B5EF4-FFF2-40B4-BE49-F238E27FC236}">
                <a16:creationId xmlns:a16="http://schemas.microsoft.com/office/drawing/2014/main" id="{4834F670-CA37-D620-DE82-08DCCDB55DF6}"/>
              </a:ext>
            </a:extLst>
          </p:cNvPr>
          <p:cNvPicPr preferRelativeResize="0">
            <a:picLocks noChangeAspect="1" noChangeArrowheads="1"/>
          </p:cNvPicPr>
          <p:nvPr>
            <p:custDataLst>
              <p:tags r:id="rId2"/>
            </p:custDataLst>
          </p:nvPr>
        </p:nvPicPr>
        <p:blipFill>
          <a:blip r:embed="rId9"/>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dissolve">
                                      <p:cBhvr>
                                        <p:cTn id="7" dur="500"/>
                                        <p:tgtEl>
                                          <p:spTgt spid="4260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dissolve">
                                      <p:cBhvr>
                                        <p:cTn id="11" dur="500"/>
                                        <p:tgtEl>
                                          <p:spTgt spid="42599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dissolve">
                                      <p:cBhvr>
                                        <p:cTn id="15" dur="500"/>
                                        <p:tgtEl>
                                          <p:spTgt spid="42599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dissolve">
                                      <p:cBhvr>
                                        <p:cTn id="19" dur="500"/>
                                        <p:tgtEl>
                                          <p:spTgt spid="425998"/>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dissolve">
                                      <p:cBhvr>
                                        <p:cTn id="23" dur="5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AF2E4F47-CE63-31A0-DF6B-002CABC9BE7C}"/>
              </a:ext>
            </a:extLst>
          </p:cNvPr>
          <p:cNvSpPr>
            <a:spLocks noChangeArrowheads="1"/>
          </p:cNvSpPr>
          <p:nvPr/>
        </p:nvSpPr>
        <p:spPr bwMode="auto">
          <a:xfrm>
            <a:off x="1376363" y="1449388"/>
            <a:ext cx="7110412" cy="2466975"/>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4400">
                <a:latin typeface="Times New Roman" panose="02020603050405020304" pitchFamily="18" charset="0"/>
              </a:rPr>
              <a:t>	</a:t>
            </a:r>
            <a:r>
              <a:rPr lang="en-US" altLang="en-US" sz="4000" baseline="30000">
                <a:latin typeface="Times New Roman" panose="02020603050405020304" pitchFamily="18" charset="0"/>
              </a:rPr>
              <a:t>5</a:t>
            </a:r>
            <a:r>
              <a:rPr lang="en-US" altLang="en-US" sz="2800">
                <a:latin typeface="Times New Roman" panose="02020603050405020304" pitchFamily="18" charset="0"/>
              </a:rPr>
              <a:t>Тэгээд ЭЗЭН Бурхан чинь чамайг өвөг дээдсийн чинь эзэмшиж байсан тэр </a:t>
            </a:r>
            <a:r>
              <a:rPr lang="en-US" altLang="en-US" sz="2800">
                <a:solidFill>
                  <a:srgbClr val="EF1F1D"/>
                </a:solidFill>
                <a:latin typeface="Times New Roman" panose="02020603050405020304" pitchFamily="18" charset="0"/>
              </a:rPr>
              <a:t>газарт </a:t>
            </a:r>
            <a:r>
              <a:rPr lang="en-US" altLang="en-US" sz="2800">
                <a:solidFill>
                  <a:srgbClr val="FFFF00"/>
                </a:solidFill>
                <a:latin typeface="Times New Roman" panose="02020603050405020304" pitchFamily="18" charset="0"/>
              </a:rPr>
              <a:t>авчирж, чамд түүнийг дахин эзэмшүүлнэ.</a:t>
            </a:r>
            <a:r>
              <a:rPr lang="en-US" altLang="en-US" sz="2800">
                <a:latin typeface="Times New Roman" panose="02020603050405020304" pitchFamily="18" charset="0"/>
              </a:rPr>
              <a:t> Тэрээр чамайг жаргааж, өвөг дээдсээс чинь илүү өнөр өтгөн болгоно.</a:t>
            </a:r>
          </a:p>
        </p:txBody>
      </p:sp>
      <p:sp>
        <p:nvSpPr>
          <p:cNvPr id="164868" name="Rectangle 4">
            <a:extLst>
              <a:ext uri="{FF2B5EF4-FFF2-40B4-BE49-F238E27FC236}">
                <a16:creationId xmlns:a16="http://schemas.microsoft.com/office/drawing/2014/main" id="{BC885811-552E-7BB8-444F-A82EB1B13CE3}"/>
              </a:ext>
            </a:extLst>
          </p:cNvPr>
          <p:cNvSpPr>
            <a:spLocks noChangeArrowheads="1"/>
          </p:cNvSpPr>
          <p:nvPr/>
        </p:nvSpPr>
        <p:spPr bwMode="auto">
          <a:xfrm>
            <a:off x="1168400" y="263525"/>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50000"/>
              </a:lnSpc>
              <a:spcBef>
                <a:spcPct val="50000"/>
              </a:spcBef>
              <a:defRPr/>
            </a:pPr>
            <a:r>
              <a:rPr lang="mn-MN" altLang="en-US" sz="3200">
                <a:latin typeface="Times New Roman" panose="02020603050405020304" pitchFamily="18" charset="0"/>
              </a:rPr>
              <a:t>Дэд хууль</a:t>
            </a:r>
            <a:r>
              <a:rPr lang="en-US" altLang="en-US" sz="3200">
                <a:latin typeface="Times New Roman" panose="02020603050405020304" pitchFamily="18" charset="0"/>
              </a:rPr>
              <a:t> 30</a:t>
            </a:r>
            <a:r>
              <a:rPr lang="en-US" altLang="en-US" sz="2800">
                <a:latin typeface="Times New Roman" panose="02020603050405020304" pitchFamily="18" charset="0"/>
              </a:rPr>
              <a:t> </a:t>
            </a:r>
          </a:p>
          <a:p>
            <a:pPr algn="ctr">
              <a:spcBef>
                <a:spcPct val="50000"/>
              </a:spcBef>
              <a:defRPr/>
            </a:pPr>
            <a:r>
              <a:rPr lang="mn-MN" altLang="en-US" sz="2800">
                <a:solidFill>
                  <a:schemeClr val="folHlink"/>
                </a:solidFill>
                <a:latin typeface="Times New Roman" panose="02020603050405020304" pitchFamily="18" charset="0"/>
              </a:rPr>
              <a:t>АМЛАГДСАН ГАЗАР НУТАГ</a:t>
            </a:r>
            <a:endParaRPr lang="en-US" altLang="en-US" sz="2800">
              <a:solidFill>
                <a:schemeClr val="tx2"/>
              </a:solidFill>
              <a:latin typeface="Times New Roman" panose="02020603050405020304" pitchFamily="18" charset="0"/>
            </a:endParaRPr>
          </a:p>
        </p:txBody>
      </p:sp>
      <p:sp>
        <p:nvSpPr>
          <p:cNvPr id="164870" name="Rectangle 6">
            <a:extLst>
              <a:ext uri="{FF2B5EF4-FFF2-40B4-BE49-F238E27FC236}">
                <a16:creationId xmlns:a16="http://schemas.microsoft.com/office/drawing/2014/main" id="{7D3B73B1-6AD6-5B32-95A2-FDF938F0C987}"/>
              </a:ext>
            </a:extLst>
          </p:cNvPr>
          <p:cNvSpPr>
            <a:spLocks noChangeArrowheads="1"/>
          </p:cNvSpPr>
          <p:nvPr/>
        </p:nvSpPr>
        <p:spPr bwMode="auto">
          <a:xfrm>
            <a:off x="1389063" y="4037013"/>
            <a:ext cx="7110412" cy="2224087"/>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2800" baseline="30000">
                <a:latin typeface="Times New Roman" panose="02020603050405020304" pitchFamily="18" charset="0"/>
              </a:rPr>
              <a:t>	6 </a:t>
            </a:r>
            <a:r>
              <a:rPr lang="en-US" altLang="en-US" sz="2800">
                <a:latin typeface="Times New Roman" panose="02020603050405020304" pitchFamily="18" charset="0"/>
              </a:rPr>
              <a:t>ЭЗЭН Бурхан чинь чамайг өөрийн Бурхан ЭЗЭНийг </a:t>
            </a:r>
            <a:r>
              <a:rPr lang="en-US" altLang="en-US" sz="2800">
                <a:solidFill>
                  <a:srgbClr val="FFFF00"/>
                </a:solidFill>
                <a:latin typeface="Times New Roman" panose="02020603050405020304" pitchFamily="18" charset="0"/>
              </a:rPr>
              <a:t>бүх зүрх, бүх сэтгэлээрээ хайрладаг болгохын тулд чиний зүрхэнд, чиний үр хүүхдүүдийн зүрхэнд хөвч хөндөх ёслол хийнэ</a:t>
            </a:r>
            <a:r>
              <a:rPr lang="en-US" altLang="en-US" sz="2800">
                <a:latin typeface="Times New Roman" panose="02020603050405020304" pitchFamily="18" charset="0"/>
              </a:rPr>
              <a:t>.</a:t>
            </a:r>
          </a:p>
        </p:txBody>
      </p:sp>
      <p:sp>
        <p:nvSpPr>
          <p:cNvPr id="45061" name="Text Box 8">
            <a:extLst>
              <a:ext uri="{FF2B5EF4-FFF2-40B4-BE49-F238E27FC236}">
                <a16:creationId xmlns:a16="http://schemas.microsoft.com/office/drawing/2014/main" id="{DA025362-2EB7-9E3E-64A1-21EB0AF6C342}"/>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45062" name="Text Box 10">
            <a:extLst>
              <a:ext uri="{FF2B5EF4-FFF2-40B4-BE49-F238E27FC236}">
                <a16:creationId xmlns:a16="http://schemas.microsoft.com/office/drawing/2014/main" id="{26901D00-7F74-9893-2E03-8F584392D65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164875" name="Rectangle 11">
            <a:extLst>
              <a:ext uri="{FF2B5EF4-FFF2-40B4-BE49-F238E27FC236}">
                <a16:creationId xmlns:a16="http://schemas.microsoft.com/office/drawing/2014/main" id="{03608895-E3C1-243B-1941-CEDBABD135D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64878" name="Rectangle 14">
            <a:extLst>
              <a:ext uri="{FF2B5EF4-FFF2-40B4-BE49-F238E27FC236}">
                <a16:creationId xmlns:a16="http://schemas.microsoft.com/office/drawing/2014/main" id="{22826D44-D517-64A4-D711-107938B9E5B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16</a:t>
            </a:r>
          </a:p>
        </p:txBody>
      </p:sp>
      <p:sp>
        <p:nvSpPr>
          <p:cNvPr id="45065" name="Text Box 16">
            <a:extLst>
              <a:ext uri="{FF2B5EF4-FFF2-40B4-BE49-F238E27FC236}">
                <a16:creationId xmlns:a16="http://schemas.microsoft.com/office/drawing/2014/main" id="{23231A62-E247-3727-04E2-80B03D036D2E}"/>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dissolve">
                                      <p:cBhvr>
                                        <p:cTn id="7" dur="5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dissolve">
                                      <p:cBhvr>
                                        <p:cTn id="12" dur="5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a:extLst>
              <a:ext uri="{FF2B5EF4-FFF2-40B4-BE49-F238E27FC236}">
                <a16:creationId xmlns:a16="http://schemas.microsoft.com/office/drawing/2014/main" id="{412D985E-2017-CB5E-4E1D-44978D2A8E6E}"/>
              </a:ext>
            </a:extLst>
          </p:cNvPr>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Times New Roman" charset="0"/>
                <a:ea typeface="ＭＳ Ｐゴシック" charset="0"/>
                <a:cs typeface="ＭＳ Ｐゴシック" charset="0"/>
              </a:rPr>
              <a:t>                            </a:t>
            </a:r>
          </a:p>
        </p:txBody>
      </p:sp>
      <p:sp>
        <p:nvSpPr>
          <p:cNvPr id="47107" name="Text Box 3">
            <a:extLst>
              <a:ext uri="{FF2B5EF4-FFF2-40B4-BE49-F238E27FC236}">
                <a16:creationId xmlns:a16="http://schemas.microsoft.com/office/drawing/2014/main" id="{8F67A0BB-99D1-A6E2-06C3-A4DEC2CCA2F3}"/>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47108" name="Text Box 4">
            <a:extLst>
              <a:ext uri="{FF2B5EF4-FFF2-40B4-BE49-F238E27FC236}">
                <a16:creationId xmlns:a16="http://schemas.microsoft.com/office/drawing/2014/main" id="{2F88ADAA-D95E-2313-3852-5597ADB52A8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90853" name="Rectangle 5">
            <a:extLst>
              <a:ext uri="{FF2B5EF4-FFF2-40B4-BE49-F238E27FC236}">
                <a16:creationId xmlns:a16="http://schemas.microsoft.com/office/drawing/2014/main" id="{734C8FE1-BCCC-54D7-6405-023EB161076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0854" name="Rectangle 6">
            <a:extLst>
              <a:ext uri="{FF2B5EF4-FFF2-40B4-BE49-F238E27FC236}">
                <a16:creationId xmlns:a16="http://schemas.microsoft.com/office/drawing/2014/main" id="{905D3B15-CB0E-49BF-311E-680727620B6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17</a:t>
            </a:r>
          </a:p>
        </p:txBody>
      </p:sp>
      <p:pic>
        <p:nvPicPr>
          <p:cNvPr id="590861" name="Picture 13">
            <a:extLst>
              <a:ext uri="{FF2B5EF4-FFF2-40B4-BE49-F238E27FC236}">
                <a16:creationId xmlns:a16="http://schemas.microsoft.com/office/drawing/2014/main" id="{22B9646A-E2CF-0EA8-231C-75A393302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2" name="Picture 14">
            <a:extLst>
              <a:ext uri="{FF2B5EF4-FFF2-40B4-BE49-F238E27FC236}">
                <a16:creationId xmlns:a16="http://schemas.microsoft.com/office/drawing/2014/main" id="{979B9C70-DCA7-5E21-EE21-CC19ACE6E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3" name="Picture 15">
            <a:extLst>
              <a:ext uri="{FF2B5EF4-FFF2-40B4-BE49-F238E27FC236}">
                <a16:creationId xmlns:a16="http://schemas.microsoft.com/office/drawing/2014/main" id="{EC0CEA36-2F25-ED40-7208-E11EF66DC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4" name="Picture 16">
            <a:extLst>
              <a:ext uri="{FF2B5EF4-FFF2-40B4-BE49-F238E27FC236}">
                <a16:creationId xmlns:a16="http://schemas.microsoft.com/office/drawing/2014/main" id="{2382EA0E-E267-8B2E-6BCA-1E0DA4FE1C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5" name="Picture 17">
            <a:extLst>
              <a:ext uri="{FF2B5EF4-FFF2-40B4-BE49-F238E27FC236}">
                <a16:creationId xmlns:a16="http://schemas.microsoft.com/office/drawing/2014/main" id="{A9A34D17-9020-189F-6C51-3638F85F85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8154" b="12256"/>
          <a:stretch>
            <a:fillRect/>
          </a:stretch>
        </p:blipFill>
        <p:spPr bwMode="auto">
          <a:xfrm>
            <a:off x="1744663" y="812800"/>
            <a:ext cx="4562475" cy="335915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0866" name="Picture 18">
            <a:extLst>
              <a:ext uri="{FF2B5EF4-FFF2-40B4-BE49-F238E27FC236}">
                <a16:creationId xmlns:a16="http://schemas.microsoft.com/office/drawing/2014/main" id="{DED905B7-7642-F664-CBA2-7CB699986F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2953"/>
          <a:stretch>
            <a:fillRect/>
          </a:stretch>
        </p:blipFill>
        <p:spPr bwMode="auto">
          <a:xfrm>
            <a:off x="3944938" y="2336800"/>
            <a:ext cx="4562475" cy="29765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0867" name="Text Box 19">
            <a:extLst>
              <a:ext uri="{FF2B5EF4-FFF2-40B4-BE49-F238E27FC236}">
                <a16:creationId xmlns:a16="http://schemas.microsoft.com/office/drawing/2014/main" id="{F84960A7-F3AB-AE76-B140-C2ED841F10B8}"/>
              </a:ext>
            </a:extLst>
          </p:cNvPr>
          <p:cNvSpPr txBox="1">
            <a:spLocks noChangeArrowheads="1"/>
          </p:cNvSpPr>
          <p:nvPr/>
        </p:nvSpPr>
        <p:spPr bwMode="auto">
          <a:xfrm>
            <a:off x="0" y="5730875"/>
            <a:ext cx="9144000" cy="519113"/>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800">
                <a:solidFill>
                  <a:schemeClr val="folHlink"/>
                </a:solidFill>
                <a:latin typeface="Arial" panose="020B0604020202020204" pitchFamily="34" charset="0"/>
              </a:rPr>
              <a:t>ҮЗЭГСЛЭНТЭЙ АГААД ЧИНЭЭЛЭГ ГАЗАР НУТАГ</a:t>
            </a:r>
            <a:endParaRPr lang="en-US" altLang="en-US" sz="2800">
              <a:solidFill>
                <a:schemeClr val="folHlink"/>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590862"/>
                                        </p:tgtEl>
                                        <p:attrNameLst>
                                          <p:attrName>style.visibility</p:attrName>
                                        </p:attrNameLst>
                                      </p:cBhvr>
                                      <p:to>
                                        <p:strVal val="visible"/>
                                      </p:to>
                                    </p:set>
                                    <p:animEffect transition="in" filter="dissolve">
                                      <p:cBhvr>
                                        <p:cTn id="7" dur="500"/>
                                        <p:tgtEl>
                                          <p:spTgt spid="590862"/>
                                        </p:tgtEl>
                                      </p:cBhvr>
                                    </p:animEffect>
                                  </p:childTnLst>
                                </p:cTn>
                              </p:par>
                            </p:childTnLst>
                          </p:cTn>
                        </p:par>
                        <p:par>
                          <p:cTn id="8" fill="hold" nodeType="afterGroup">
                            <p:stCondLst>
                              <p:cond delay="2500"/>
                            </p:stCondLst>
                            <p:childTnLst>
                              <p:par>
                                <p:cTn id="9" presetID="9" presetClass="entr" presetSubtype="0" fill="hold" nodeType="afterEffect">
                                  <p:stCondLst>
                                    <p:cond delay="2000"/>
                                  </p:stCondLst>
                                  <p:childTnLst>
                                    <p:set>
                                      <p:cBhvr>
                                        <p:cTn id="10" dur="1" fill="hold">
                                          <p:stCondLst>
                                            <p:cond delay="0"/>
                                          </p:stCondLst>
                                        </p:cTn>
                                        <p:tgtEl>
                                          <p:spTgt spid="590864"/>
                                        </p:tgtEl>
                                        <p:attrNameLst>
                                          <p:attrName>style.visibility</p:attrName>
                                        </p:attrNameLst>
                                      </p:cBhvr>
                                      <p:to>
                                        <p:strVal val="visible"/>
                                      </p:to>
                                    </p:set>
                                    <p:animEffect transition="in" filter="dissolve">
                                      <p:cBhvr>
                                        <p:cTn id="11" dur="500"/>
                                        <p:tgtEl>
                                          <p:spTgt spid="590864"/>
                                        </p:tgtEl>
                                      </p:cBhvr>
                                    </p:animEffect>
                                  </p:childTnLst>
                                </p:cTn>
                              </p:par>
                            </p:childTnLst>
                          </p:cTn>
                        </p:par>
                        <p:par>
                          <p:cTn id="12" fill="hold" nodeType="afterGroup">
                            <p:stCondLst>
                              <p:cond delay="5000"/>
                            </p:stCondLst>
                            <p:childTnLst>
                              <p:par>
                                <p:cTn id="13" presetID="9" presetClass="entr" presetSubtype="0" fill="hold" nodeType="afterEffect">
                                  <p:stCondLst>
                                    <p:cond delay="2000"/>
                                  </p:stCondLst>
                                  <p:childTnLst>
                                    <p:set>
                                      <p:cBhvr>
                                        <p:cTn id="14" dur="1" fill="hold">
                                          <p:stCondLst>
                                            <p:cond delay="0"/>
                                          </p:stCondLst>
                                        </p:cTn>
                                        <p:tgtEl>
                                          <p:spTgt spid="590863"/>
                                        </p:tgtEl>
                                        <p:attrNameLst>
                                          <p:attrName>style.visibility</p:attrName>
                                        </p:attrNameLst>
                                      </p:cBhvr>
                                      <p:to>
                                        <p:strVal val="visible"/>
                                      </p:to>
                                    </p:set>
                                    <p:animEffect transition="in" filter="dissolve">
                                      <p:cBhvr>
                                        <p:cTn id="15" dur="500"/>
                                        <p:tgtEl>
                                          <p:spTgt spid="590863"/>
                                        </p:tgtEl>
                                      </p:cBhvr>
                                    </p:animEffect>
                                  </p:childTnLst>
                                </p:cTn>
                              </p:par>
                            </p:childTnLst>
                          </p:cTn>
                        </p:par>
                        <p:par>
                          <p:cTn id="16" fill="hold" nodeType="afterGroup">
                            <p:stCondLst>
                              <p:cond delay="7500"/>
                            </p:stCondLst>
                            <p:childTnLst>
                              <p:par>
                                <p:cTn id="17" presetID="9" presetClass="entr" presetSubtype="0" fill="hold" nodeType="afterEffect">
                                  <p:stCondLst>
                                    <p:cond delay="2000"/>
                                  </p:stCondLst>
                                  <p:childTnLst>
                                    <p:set>
                                      <p:cBhvr>
                                        <p:cTn id="18" dur="1" fill="hold">
                                          <p:stCondLst>
                                            <p:cond delay="0"/>
                                          </p:stCondLst>
                                        </p:cTn>
                                        <p:tgtEl>
                                          <p:spTgt spid="590865"/>
                                        </p:tgtEl>
                                        <p:attrNameLst>
                                          <p:attrName>style.visibility</p:attrName>
                                        </p:attrNameLst>
                                      </p:cBhvr>
                                      <p:to>
                                        <p:strVal val="visible"/>
                                      </p:to>
                                    </p:set>
                                    <p:animEffect transition="in" filter="dissolve">
                                      <p:cBhvr>
                                        <p:cTn id="19" dur="500"/>
                                        <p:tgtEl>
                                          <p:spTgt spid="590865"/>
                                        </p:tgtEl>
                                      </p:cBhvr>
                                    </p:animEffect>
                                  </p:childTnLst>
                                </p:cTn>
                              </p:par>
                            </p:childTnLst>
                          </p:cTn>
                        </p:par>
                        <p:par>
                          <p:cTn id="20" fill="hold" nodeType="afterGroup">
                            <p:stCondLst>
                              <p:cond delay="10000"/>
                            </p:stCondLst>
                            <p:childTnLst>
                              <p:par>
                                <p:cTn id="21" presetID="9" presetClass="entr" presetSubtype="0" fill="hold" nodeType="afterEffect">
                                  <p:stCondLst>
                                    <p:cond delay="2000"/>
                                  </p:stCondLst>
                                  <p:childTnLst>
                                    <p:set>
                                      <p:cBhvr>
                                        <p:cTn id="22" dur="1" fill="hold">
                                          <p:stCondLst>
                                            <p:cond delay="0"/>
                                          </p:stCondLst>
                                        </p:cTn>
                                        <p:tgtEl>
                                          <p:spTgt spid="590866"/>
                                        </p:tgtEl>
                                        <p:attrNameLst>
                                          <p:attrName>style.visibility</p:attrName>
                                        </p:attrNameLst>
                                      </p:cBhvr>
                                      <p:to>
                                        <p:strVal val="visible"/>
                                      </p:to>
                                    </p:set>
                                    <p:animEffect transition="in" filter="dissolve">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5076" name="Rectangle 4">
            <a:extLst>
              <a:ext uri="{FF2B5EF4-FFF2-40B4-BE49-F238E27FC236}">
                <a16:creationId xmlns:a16="http://schemas.microsoft.com/office/drawing/2014/main" id="{F2000808-EC8B-F283-21DE-036BD299A1E9}"/>
              </a:ext>
            </a:extLst>
          </p:cNvPr>
          <p:cNvSpPr>
            <a:spLocks noChangeArrowheads="1"/>
          </p:cNvSpPr>
          <p:nvPr/>
        </p:nvSpPr>
        <p:spPr bwMode="auto">
          <a:xfrm>
            <a:off x="2735263" y="458788"/>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80000"/>
              </a:lnSpc>
              <a:defRPr/>
            </a:pPr>
            <a:r>
              <a:rPr lang="mn-MN" altLang="en-US" sz="4000" i="1">
                <a:solidFill>
                  <a:schemeClr val="tx2"/>
                </a:solidFill>
                <a:latin typeface="Kosher-Normal" charset="0"/>
              </a:rPr>
              <a:t>АБРАХАМЫН ГЭРЭЭ</a:t>
            </a:r>
            <a:endParaRPr lang="en-US" altLang="en-US" sz="4400" i="1">
              <a:solidFill>
                <a:schemeClr val="tx2"/>
              </a:solidFill>
              <a:latin typeface="Kosher-Normal" charset="0"/>
            </a:endParaRPr>
          </a:p>
        </p:txBody>
      </p:sp>
      <p:sp>
        <p:nvSpPr>
          <p:cNvPr id="515077" name="Rectangle 5">
            <a:extLst>
              <a:ext uri="{FF2B5EF4-FFF2-40B4-BE49-F238E27FC236}">
                <a16:creationId xmlns:a16="http://schemas.microsoft.com/office/drawing/2014/main" id="{7D936A37-4E20-B8EA-AE72-46283A3A79DD}"/>
              </a:ext>
            </a:extLst>
          </p:cNvPr>
          <p:cNvSpPr>
            <a:spLocks noChangeArrowheads="1"/>
          </p:cNvSpPr>
          <p:nvPr/>
        </p:nvSpPr>
        <p:spPr bwMode="auto">
          <a:xfrm>
            <a:off x="650875" y="681038"/>
            <a:ext cx="1881188"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defRPr/>
            </a:pPr>
            <a:r>
              <a:rPr lang="mn-MN" altLang="en-US" sz="2000">
                <a:solidFill>
                  <a:srgbClr val="FD2558"/>
                </a:solidFill>
                <a:latin typeface="Helvetica" panose="020B0604020202020204" pitchFamily="34" charset="0"/>
              </a:rPr>
              <a:t>Абрахамын</a:t>
            </a:r>
            <a:br>
              <a:rPr lang="mn-MN" altLang="en-US" sz="2000">
                <a:solidFill>
                  <a:srgbClr val="FD2558"/>
                </a:solidFill>
                <a:latin typeface="Helvetica" panose="020B0604020202020204" pitchFamily="34" charset="0"/>
              </a:rPr>
            </a:br>
            <a:r>
              <a:rPr lang="mn-MN" altLang="en-US" sz="2000">
                <a:solidFill>
                  <a:srgbClr val="FD2558"/>
                </a:solidFill>
                <a:latin typeface="Helvetica" panose="020B0604020202020204" pitchFamily="34" charset="0"/>
              </a:rPr>
              <a:t>Гэрээ</a:t>
            </a:r>
            <a:r>
              <a:rPr lang="en-US" altLang="en-US" sz="2000">
                <a:solidFill>
                  <a:srgbClr val="FD2558"/>
                </a:solidFill>
                <a:latin typeface="Helvetica" panose="020B0604020202020204" pitchFamily="34" charset="0"/>
              </a:rPr>
              <a:t>        </a:t>
            </a:r>
            <a:r>
              <a:rPr lang="en-US" altLang="en-US" sz="2000">
                <a:latin typeface="Helvetica" panose="020B0604020202020204" pitchFamily="34" charset="0"/>
              </a:rPr>
              <a:t> </a:t>
            </a:r>
            <a:br>
              <a:rPr lang="mn-MN" altLang="en-US" sz="2000">
                <a:latin typeface="Helvetica" panose="020B0604020202020204" pitchFamily="34" charset="0"/>
              </a:rPr>
            </a:br>
            <a:r>
              <a:rPr lang="mn-MN" altLang="en-US" sz="2000">
                <a:latin typeface="Helvetica" panose="020B0604020202020204" pitchFamily="34" charset="0"/>
              </a:rPr>
              <a:t>Эх</a:t>
            </a:r>
            <a:r>
              <a:rPr lang="en-US" altLang="en-US" sz="2000">
                <a:latin typeface="Helvetica" panose="020B0604020202020204" pitchFamily="34" charset="0"/>
              </a:rPr>
              <a:t> 12:1-3</a:t>
            </a:r>
          </a:p>
        </p:txBody>
      </p:sp>
      <p:sp>
        <p:nvSpPr>
          <p:cNvPr id="515078" name="Rectangle 6">
            <a:extLst>
              <a:ext uri="{FF2B5EF4-FFF2-40B4-BE49-F238E27FC236}">
                <a16:creationId xmlns:a16="http://schemas.microsoft.com/office/drawing/2014/main" id="{1605D231-745E-E2CE-6570-C73851F5220B}"/>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ГАЗАР</a:t>
            </a:r>
            <a:endParaRPr lang="en-US" altLang="en-US" sz="2800" i="1">
              <a:solidFill>
                <a:srgbClr val="5BFF5B"/>
              </a:solidFill>
              <a:latin typeface="Helvetica" panose="020B0604020202020204" pitchFamily="34" charset="0"/>
            </a:endParaRPr>
          </a:p>
        </p:txBody>
      </p:sp>
      <p:sp>
        <p:nvSpPr>
          <p:cNvPr id="515079" name="Rectangle 7">
            <a:extLst>
              <a:ext uri="{FF2B5EF4-FFF2-40B4-BE49-F238E27FC236}">
                <a16:creationId xmlns:a16="http://schemas.microsoft.com/office/drawing/2014/main" id="{E1864C10-1A89-89D0-B260-C431003AE1E3}"/>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080" name="Line 8">
            <a:extLst>
              <a:ext uri="{FF2B5EF4-FFF2-40B4-BE49-F238E27FC236}">
                <a16:creationId xmlns:a16="http://schemas.microsoft.com/office/drawing/2014/main" id="{62FAD28B-4FB8-22B3-2B5F-E2880DB06CD8}"/>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081" name="Line 9">
            <a:extLst>
              <a:ext uri="{FF2B5EF4-FFF2-40B4-BE49-F238E27FC236}">
                <a16:creationId xmlns:a16="http://schemas.microsoft.com/office/drawing/2014/main" id="{1FB4BB32-6AAD-2A59-156F-B929D18AD0E1}"/>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082" name="Line 10">
            <a:extLst>
              <a:ext uri="{FF2B5EF4-FFF2-40B4-BE49-F238E27FC236}">
                <a16:creationId xmlns:a16="http://schemas.microsoft.com/office/drawing/2014/main" id="{C5C8EB63-6FE8-5FD1-BC95-E5652DB7044D}"/>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083" name="Line 11">
            <a:extLst>
              <a:ext uri="{FF2B5EF4-FFF2-40B4-BE49-F238E27FC236}">
                <a16:creationId xmlns:a16="http://schemas.microsoft.com/office/drawing/2014/main" id="{EF047B89-F6E7-20C4-36FF-A777362DAF63}"/>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084" name="Line 12">
            <a:extLst>
              <a:ext uri="{FF2B5EF4-FFF2-40B4-BE49-F238E27FC236}">
                <a16:creationId xmlns:a16="http://schemas.microsoft.com/office/drawing/2014/main" id="{C8A7FAAF-1D4E-693C-9DA1-7ABB08F57300}"/>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9163" name="Text Box 14">
            <a:extLst>
              <a:ext uri="{FF2B5EF4-FFF2-40B4-BE49-F238E27FC236}">
                <a16:creationId xmlns:a16="http://schemas.microsoft.com/office/drawing/2014/main" id="{8EFDFC83-EA45-E3C7-E638-958B8CE3084B}"/>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15087" name="Text Box 15">
            <a:extLst>
              <a:ext uri="{FF2B5EF4-FFF2-40B4-BE49-F238E27FC236}">
                <a16:creationId xmlns:a16="http://schemas.microsoft.com/office/drawing/2014/main" id="{D312365F-E502-B833-4907-60EFBBE9471A}"/>
              </a:ext>
            </a:extLst>
          </p:cNvPr>
          <p:cNvSpPr txBox="1">
            <a:spLocks noChangeArrowheads="1"/>
          </p:cNvSpPr>
          <p:nvPr/>
        </p:nvSpPr>
        <p:spPr bwMode="auto">
          <a:xfrm>
            <a:off x="6635750" y="649288"/>
            <a:ext cx="2193925" cy="10064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solidFill>
                  <a:srgbClr val="FD2558"/>
                </a:solidFill>
                <a:latin typeface="Helvetica" panose="020B0604020202020204" pitchFamily="34" charset="0"/>
              </a:rPr>
              <a:t>Гэрээ</a:t>
            </a:r>
            <a:br>
              <a:rPr lang="mn-MN" altLang="en-US" sz="2000">
                <a:solidFill>
                  <a:srgbClr val="FD2558"/>
                </a:solidFill>
                <a:latin typeface="Helvetica" panose="020B0604020202020204" pitchFamily="34" charset="0"/>
              </a:rPr>
            </a:br>
            <a:br>
              <a:rPr lang="mn-MN" altLang="en-US" sz="2000">
                <a:solidFill>
                  <a:srgbClr val="FD2558"/>
                </a:solidFill>
                <a:latin typeface="Helvetica" panose="020B0604020202020204" pitchFamily="34" charset="0"/>
              </a:rPr>
            </a:br>
            <a:r>
              <a:rPr lang="mn-MN" altLang="en-US" sz="2000">
                <a:latin typeface="Helvetica" panose="020B0604020202020204" pitchFamily="34" charset="0"/>
              </a:rPr>
              <a:t>Эх</a:t>
            </a:r>
            <a:r>
              <a:rPr lang="en-US" altLang="en-US" sz="2000">
                <a:latin typeface="Helvetica" panose="020B0604020202020204" pitchFamily="34" charset="0"/>
              </a:rPr>
              <a:t> 15:9-18</a:t>
            </a:r>
            <a:endParaRPr lang="en-US" altLang="en-US" sz="1800" b="0"/>
          </a:p>
        </p:txBody>
      </p:sp>
      <p:sp>
        <p:nvSpPr>
          <p:cNvPr id="515090" name="Rectangle 18">
            <a:extLst>
              <a:ext uri="{FF2B5EF4-FFF2-40B4-BE49-F238E27FC236}">
                <a16:creationId xmlns:a16="http://schemas.microsoft.com/office/drawing/2014/main" id="{70C84C14-ED2C-EB03-0B25-BBD5C015E51B}"/>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ҮР</a:t>
            </a:r>
            <a:endParaRPr lang="en-US" altLang="en-US" sz="2800" i="1">
              <a:solidFill>
                <a:srgbClr val="5BFF5B"/>
              </a:solidFill>
              <a:latin typeface="Helvetica" panose="020B0604020202020204" pitchFamily="34" charset="0"/>
            </a:endParaRPr>
          </a:p>
        </p:txBody>
      </p:sp>
      <p:sp>
        <p:nvSpPr>
          <p:cNvPr id="515091" name="Rectangle 19">
            <a:extLst>
              <a:ext uri="{FF2B5EF4-FFF2-40B4-BE49-F238E27FC236}">
                <a16:creationId xmlns:a16="http://schemas.microsoft.com/office/drawing/2014/main" id="{33BCFACC-CFA0-2A28-F8DE-52C60B32EC30}"/>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ЕРӨӨЛ</a:t>
            </a:r>
            <a:endParaRPr lang="en-US" altLang="en-US" sz="2800" i="1">
              <a:solidFill>
                <a:srgbClr val="5BFF5B"/>
              </a:solidFill>
              <a:latin typeface="Helvetica" panose="020B0604020202020204" pitchFamily="34" charset="0"/>
            </a:endParaRPr>
          </a:p>
        </p:txBody>
      </p:sp>
      <p:sp>
        <p:nvSpPr>
          <p:cNvPr id="515092" name="Rectangle 20">
            <a:extLst>
              <a:ext uri="{FF2B5EF4-FFF2-40B4-BE49-F238E27FC236}">
                <a16:creationId xmlns:a16="http://schemas.microsoft.com/office/drawing/2014/main" id="{C937B7B0-2C25-2710-8BC9-B0E46F7B3605}"/>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13:15</a:t>
            </a:r>
          </a:p>
        </p:txBody>
      </p:sp>
      <p:sp>
        <p:nvSpPr>
          <p:cNvPr id="515093" name="Rectangle 21">
            <a:extLst>
              <a:ext uri="{FF2B5EF4-FFF2-40B4-BE49-F238E27FC236}">
                <a16:creationId xmlns:a16="http://schemas.microsoft.com/office/drawing/2014/main" id="{F603958B-5C8D-14BB-BD99-ED666BF3BD1C}"/>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12:1</a:t>
            </a:r>
          </a:p>
        </p:txBody>
      </p:sp>
      <p:sp>
        <p:nvSpPr>
          <p:cNvPr id="515097" name="Rectangle 25">
            <a:extLst>
              <a:ext uri="{FF2B5EF4-FFF2-40B4-BE49-F238E27FC236}">
                <a16:creationId xmlns:a16="http://schemas.microsoft.com/office/drawing/2014/main" id="{23ACC628-4091-E5FD-3AB4-45EEDEA28335}"/>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12:2</a:t>
            </a:r>
          </a:p>
        </p:txBody>
      </p:sp>
      <p:sp>
        <p:nvSpPr>
          <p:cNvPr id="515098" name="Rectangle 26">
            <a:extLst>
              <a:ext uri="{FF2B5EF4-FFF2-40B4-BE49-F238E27FC236}">
                <a16:creationId xmlns:a16="http://schemas.microsoft.com/office/drawing/2014/main" id="{E65E74E8-C25B-93CB-EF48-EBEA5CC324D0}"/>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12:3</a:t>
            </a:r>
          </a:p>
        </p:txBody>
      </p:sp>
      <p:sp>
        <p:nvSpPr>
          <p:cNvPr id="515099" name="Rectangle 27">
            <a:extLst>
              <a:ext uri="{FF2B5EF4-FFF2-40B4-BE49-F238E27FC236}">
                <a16:creationId xmlns:a16="http://schemas.microsoft.com/office/drawing/2014/main" id="{67621A38-CDB8-DF31-B974-11410F861AB3}"/>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13:14-16</a:t>
            </a:r>
          </a:p>
        </p:txBody>
      </p:sp>
      <p:sp>
        <p:nvSpPr>
          <p:cNvPr id="515100" name="Rectangle 28">
            <a:extLst>
              <a:ext uri="{FF2B5EF4-FFF2-40B4-BE49-F238E27FC236}">
                <a16:creationId xmlns:a16="http://schemas.microsoft.com/office/drawing/2014/main" id="{3B562403-8D3F-896F-EDDE-156ECEA17436}"/>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15:9-18</a:t>
            </a:r>
          </a:p>
        </p:txBody>
      </p:sp>
      <p:sp>
        <p:nvSpPr>
          <p:cNvPr id="515101" name="Rectangle 29">
            <a:extLst>
              <a:ext uri="{FF2B5EF4-FFF2-40B4-BE49-F238E27FC236}">
                <a16:creationId xmlns:a16="http://schemas.microsoft.com/office/drawing/2014/main" id="{95CC3DC8-4781-8106-88B7-895F95AAAA38}"/>
              </a:ext>
            </a:extLst>
          </p:cNvPr>
          <p:cNvSpPr>
            <a:spLocks noChangeArrowheads="1"/>
          </p:cNvSpPr>
          <p:nvPr/>
        </p:nvSpPr>
        <p:spPr bwMode="auto">
          <a:xfrm>
            <a:off x="315913" y="63658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i="1">
                <a:solidFill>
                  <a:srgbClr val="FFFF39"/>
                </a:solidFill>
                <a:latin typeface="Helvetica" panose="020B0604020202020204" pitchFamily="34" charset="0"/>
              </a:rPr>
              <a:t>Библийн илэрхийллийн “яс мод”</a:t>
            </a:r>
            <a:endParaRPr lang="en-US" altLang="en-US" sz="2400" i="1">
              <a:solidFill>
                <a:srgbClr val="FFFF39"/>
              </a:solidFill>
              <a:latin typeface="Helvetica" panose="020B0604020202020204" pitchFamily="34" charset="0"/>
            </a:endParaRPr>
          </a:p>
        </p:txBody>
      </p:sp>
      <p:sp>
        <p:nvSpPr>
          <p:cNvPr id="515102" name="Line 30">
            <a:extLst>
              <a:ext uri="{FF2B5EF4-FFF2-40B4-BE49-F238E27FC236}">
                <a16:creationId xmlns:a16="http://schemas.microsoft.com/office/drawing/2014/main" id="{E887E462-5ADC-E885-86F3-E3AD02478203}"/>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103" name="Line 31">
            <a:extLst>
              <a:ext uri="{FF2B5EF4-FFF2-40B4-BE49-F238E27FC236}">
                <a16:creationId xmlns:a16="http://schemas.microsoft.com/office/drawing/2014/main" id="{CE14426F-4772-C239-A741-06B19C60C9A1}"/>
              </a:ext>
            </a:extLst>
          </p:cNvPr>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5105" name="Rectangle 33">
            <a:extLst>
              <a:ext uri="{FF2B5EF4-FFF2-40B4-BE49-F238E27FC236}">
                <a16:creationId xmlns:a16="http://schemas.microsoft.com/office/drawing/2014/main" id="{6D9C0CF9-9AFA-DABE-2FB7-83037595D850}"/>
              </a:ext>
            </a:extLst>
          </p:cNvPr>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i="1">
                <a:solidFill>
                  <a:schemeClr val="folHlink"/>
                </a:solidFill>
                <a:latin typeface="Helvetica" panose="020B0604020202020204" pitchFamily="34" charset="0"/>
              </a:rPr>
              <a:t>Баяжуулсан туслах гэрээ</a:t>
            </a:r>
            <a:endParaRPr lang="en-US" altLang="en-US" sz="2000" i="1">
              <a:solidFill>
                <a:schemeClr val="folHlink"/>
              </a:solidFill>
              <a:latin typeface="Helvetica" panose="020B0604020202020204" pitchFamily="34" charset="0"/>
            </a:endParaRPr>
          </a:p>
        </p:txBody>
      </p:sp>
      <p:sp>
        <p:nvSpPr>
          <p:cNvPr id="515106" name="Rectangle 34">
            <a:extLst>
              <a:ext uri="{FF2B5EF4-FFF2-40B4-BE49-F238E27FC236}">
                <a16:creationId xmlns:a16="http://schemas.microsoft.com/office/drawing/2014/main" id="{DCFA1E66-B3C9-1FFF-D2CE-79A4525B0723}"/>
              </a:ext>
            </a:extLst>
          </p:cNvPr>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МӨНХИЙН</a:t>
            </a:r>
            <a:endParaRPr lang="en-US" altLang="en-US" sz="2800" i="1">
              <a:solidFill>
                <a:schemeClr val="folHlink"/>
              </a:solidFill>
              <a:latin typeface="Helvetica" panose="020B0604020202020204" pitchFamily="34" charset="0"/>
            </a:endParaRPr>
          </a:p>
        </p:txBody>
      </p:sp>
      <p:sp>
        <p:nvSpPr>
          <p:cNvPr id="515107" name="Rectangle 35">
            <a:extLst>
              <a:ext uri="{FF2B5EF4-FFF2-40B4-BE49-F238E27FC236}">
                <a16:creationId xmlns:a16="http://schemas.microsoft.com/office/drawing/2014/main" id="{C7B6764F-7DD3-4605-399A-3EAB90A67878}"/>
              </a:ext>
            </a:extLst>
          </p:cNvPr>
          <p:cNvSpPr>
            <a:spLocks noChangeArrowheads="1"/>
          </p:cNvSpPr>
          <p:nvPr/>
        </p:nvSpPr>
        <p:spPr bwMode="auto">
          <a:xfrm>
            <a:off x="3425825" y="2044700"/>
            <a:ext cx="2195513" cy="9429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ШУУД УТГААРАА</a:t>
            </a:r>
            <a:endParaRPr lang="en-US" altLang="en-US" sz="2800" i="1">
              <a:solidFill>
                <a:schemeClr val="folHlink"/>
              </a:solidFill>
              <a:latin typeface="Helvetica" panose="020B0604020202020204" pitchFamily="34" charset="0"/>
            </a:endParaRPr>
          </a:p>
        </p:txBody>
      </p:sp>
      <p:sp>
        <p:nvSpPr>
          <p:cNvPr id="515108" name="Rectangle 36">
            <a:extLst>
              <a:ext uri="{FF2B5EF4-FFF2-40B4-BE49-F238E27FC236}">
                <a16:creationId xmlns:a16="http://schemas.microsoft.com/office/drawing/2014/main" id="{E72C7670-7E08-FDB1-E49F-066311650949}"/>
              </a:ext>
            </a:extLst>
          </p:cNvPr>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НӨХЦӨЛГҮЙ</a:t>
            </a:r>
            <a:endParaRPr lang="en-US" altLang="en-US" sz="2800" i="1">
              <a:solidFill>
                <a:schemeClr val="folHlink"/>
              </a:solidFill>
              <a:latin typeface="Helvetica" panose="020B0604020202020204" pitchFamily="34" charset="0"/>
            </a:endParaRPr>
          </a:p>
        </p:txBody>
      </p:sp>
      <p:sp>
        <p:nvSpPr>
          <p:cNvPr id="49180" name="Text Box 43">
            <a:extLst>
              <a:ext uri="{FF2B5EF4-FFF2-40B4-BE49-F238E27FC236}">
                <a16:creationId xmlns:a16="http://schemas.microsoft.com/office/drawing/2014/main" id="{B812A77C-88F6-71AB-1879-8B0881116F2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5116" name="Rectangle 44">
            <a:extLst>
              <a:ext uri="{FF2B5EF4-FFF2-40B4-BE49-F238E27FC236}">
                <a16:creationId xmlns:a16="http://schemas.microsoft.com/office/drawing/2014/main" id="{BB78D500-354A-B798-93A1-AB981500734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119" name="Rectangle 47">
            <a:extLst>
              <a:ext uri="{FF2B5EF4-FFF2-40B4-BE49-F238E27FC236}">
                <a16:creationId xmlns:a16="http://schemas.microsoft.com/office/drawing/2014/main" id="{BCB7C429-00E9-E347-5C30-44FAD91660D1}"/>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18</a:t>
            </a:r>
          </a:p>
        </p:txBody>
      </p:sp>
      <p:sp>
        <p:nvSpPr>
          <p:cNvPr id="49183" name="Text Box 49">
            <a:extLst>
              <a:ext uri="{FF2B5EF4-FFF2-40B4-BE49-F238E27FC236}">
                <a16:creationId xmlns:a16="http://schemas.microsoft.com/office/drawing/2014/main" id="{B85C5744-FFD1-E180-CC33-1CA7B6C00426}"/>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15122" name="Rectangle 50">
            <a:extLst>
              <a:ext uri="{FF2B5EF4-FFF2-40B4-BE49-F238E27FC236}">
                <a16:creationId xmlns:a16="http://schemas.microsoft.com/office/drawing/2014/main" id="{F9835C6C-BEF4-83AC-E47B-B1A137C9AE13}"/>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7.2.05B.</a:t>
            </a:r>
          </a:p>
        </p:txBody>
      </p:sp>
      <p:sp>
        <p:nvSpPr>
          <p:cNvPr id="515124" name="Rectangle 52">
            <a:extLst>
              <a:ext uri="{FF2B5EF4-FFF2-40B4-BE49-F238E27FC236}">
                <a16:creationId xmlns:a16="http://schemas.microsoft.com/office/drawing/2014/main" id="{25D49238-1573-178F-1A64-A55B45335C71}"/>
              </a:ext>
            </a:extLst>
          </p:cNvPr>
          <p:cNvSpPr>
            <a:spLocks noChangeArrowheads="1"/>
          </p:cNvSpPr>
          <p:nvPr/>
        </p:nvSpPr>
        <p:spPr bwMode="auto">
          <a:xfrm>
            <a:off x="882650" y="52466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a:latin typeface="HallmarkeCondBold" charset="0"/>
              </a:rPr>
              <a:t>Газар</a:t>
            </a:r>
            <a:endParaRPr lang="en-US" altLang="en-US" sz="2800">
              <a:latin typeface="HallmarkeCondBold" charset="0"/>
            </a:endParaRPr>
          </a:p>
        </p:txBody>
      </p:sp>
      <p:sp>
        <p:nvSpPr>
          <p:cNvPr id="515125" name="Rectangle 53">
            <a:extLst>
              <a:ext uri="{FF2B5EF4-FFF2-40B4-BE49-F238E27FC236}">
                <a16:creationId xmlns:a16="http://schemas.microsoft.com/office/drawing/2014/main" id="{FAF41137-E158-24D6-2499-60F4A0AFFA3D}"/>
              </a:ext>
            </a:extLst>
          </p:cNvPr>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Д.х</a:t>
            </a:r>
            <a:r>
              <a:rPr lang="en-US" altLang="en-US" sz="2000">
                <a:latin typeface="Helvetica" panose="020B0604020202020204" pitchFamily="34" charset="0"/>
              </a:rPr>
              <a:t> 30: 1-10</a:t>
            </a:r>
          </a:p>
        </p:txBody>
      </p:sp>
      <p:sp>
        <p:nvSpPr>
          <p:cNvPr id="515126" name="Rectangle 54">
            <a:extLst>
              <a:ext uri="{FF2B5EF4-FFF2-40B4-BE49-F238E27FC236}">
                <a16:creationId xmlns:a16="http://schemas.microsoft.com/office/drawing/2014/main" id="{8D3B7281-C03A-3963-AA6B-0C8CC19F864F}"/>
              </a:ext>
            </a:extLst>
          </p:cNvPr>
          <p:cNvSpPr>
            <a:spLocks noChangeArrowheads="1"/>
          </p:cNvSpPr>
          <p:nvPr/>
        </p:nvSpPr>
        <p:spPr bwMode="auto">
          <a:xfrm>
            <a:off x="3608388" y="5248275"/>
            <a:ext cx="2208212"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a:latin typeface="HallmarkeCondBold" charset="0"/>
              </a:rPr>
              <a:t>Давидын</a:t>
            </a:r>
            <a:endParaRPr lang="en-US" altLang="en-US" sz="2800">
              <a:latin typeface="HallmarkeCondBold" charset="0"/>
            </a:endParaRPr>
          </a:p>
        </p:txBody>
      </p:sp>
      <p:sp>
        <p:nvSpPr>
          <p:cNvPr id="515127" name="Rectangle 55">
            <a:extLst>
              <a:ext uri="{FF2B5EF4-FFF2-40B4-BE49-F238E27FC236}">
                <a16:creationId xmlns:a16="http://schemas.microsoft.com/office/drawing/2014/main" id="{86507FB5-8AE5-FEA2-F98C-4D1DF99BC8CF}"/>
              </a:ext>
            </a:extLst>
          </p:cNvPr>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2000">
                <a:latin typeface="Helvetica" panose="020B0604020202020204" pitchFamily="34" charset="0"/>
              </a:rPr>
              <a:t>2 </a:t>
            </a:r>
            <a:r>
              <a:rPr lang="mn-MN" altLang="en-US" sz="2000">
                <a:latin typeface="Helvetica" panose="020B0604020202020204" pitchFamily="34" charset="0"/>
              </a:rPr>
              <a:t>Сам</a:t>
            </a:r>
            <a:r>
              <a:rPr lang="en-US" altLang="en-US" sz="2000">
                <a:latin typeface="Helvetica" panose="020B0604020202020204" pitchFamily="34" charset="0"/>
              </a:rPr>
              <a:t> 7: 4-16</a:t>
            </a:r>
          </a:p>
        </p:txBody>
      </p:sp>
      <p:grpSp>
        <p:nvGrpSpPr>
          <p:cNvPr id="49189" name="Group 58">
            <a:extLst>
              <a:ext uri="{FF2B5EF4-FFF2-40B4-BE49-F238E27FC236}">
                <a16:creationId xmlns:a16="http://schemas.microsoft.com/office/drawing/2014/main" id="{D7242562-4FD5-2A1A-A46E-7590B7758CE0}"/>
              </a:ext>
            </a:extLst>
          </p:cNvPr>
          <p:cNvGrpSpPr>
            <a:grpSpLocks/>
          </p:cNvGrpSpPr>
          <p:nvPr/>
        </p:nvGrpSpPr>
        <p:grpSpPr bwMode="auto">
          <a:xfrm>
            <a:off x="133350" y="1200150"/>
            <a:ext cx="307975" cy="4598988"/>
            <a:chOff x="84" y="756"/>
            <a:chExt cx="194" cy="2897"/>
          </a:xfrm>
        </p:grpSpPr>
        <p:sp>
          <p:nvSpPr>
            <p:cNvPr id="515131" name="AutoShape 59">
              <a:extLst>
                <a:ext uri="{FF2B5EF4-FFF2-40B4-BE49-F238E27FC236}">
                  <a16:creationId xmlns:a16="http://schemas.microsoft.com/office/drawing/2014/main" id="{15658F92-D05D-0E1A-FD6F-8994A169BF10}"/>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132" name="AutoShape 60">
              <a:extLst>
                <a:ext uri="{FF2B5EF4-FFF2-40B4-BE49-F238E27FC236}">
                  <a16:creationId xmlns:a16="http://schemas.microsoft.com/office/drawing/2014/main" id="{E4171FFD-9A3B-781C-EC38-4D3166759774}"/>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133" name="AutoShape 61">
              <a:extLst>
                <a:ext uri="{FF2B5EF4-FFF2-40B4-BE49-F238E27FC236}">
                  <a16:creationId xmlns:a16="http://schemas.microsoft.com/office/drawing/2014/main" id="{D6FC30AA-652D-D905-4A89-430F07D7A2B1}"/>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5134" name="AutoShape 62">
              <a:extLst>
                <a:ext uri="{FF2B5EF4-FFF2-40B4-BE49-F238E27FC236}">
                  <a16:creationId xmlns:a16="http://schemas.microsoft.com/office/drawing/2014/main" id="{9F870FF9-E80A-DF08-9467-D50EDE74C23E}"/>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
        <p:nvSpPr>
          <p:cNvPr id="515135" name="AutoShape 63">
            <a:extLst>
              <a:ext uri="{FF2B5EF4-FFF2-40B4-BE49-F238E27FC236}">
                <a16:creationId xmlns:a16="http://schemas.microsoft.com/office/drawing/2014/main" id="{ADAF67C2-7401-A53A-50B0-70D7EE5BBD1C}"/>
              </a:ext>
            </a:extLst>
          </p:cNvPr>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dissolve">
                                      <p:cBhvr>
                                        <p:cTn id="7" dur="500"/>
                                        <p:tgtEl>
                                          <p:spTgt spid="51510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dissolve">
                                      <p:cBhvr>
                                        <p:cTn id="11" dur="500"/>
                                        <p:tgtEl>
                                          <p:spTgt spid="51512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dissolve">
                                      <p:cBhvr>
                                        <p:cTn id="15" dur="500"/>
                                        <p:tgtEl>
                                          <p:spTgt spid="515127"/>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inai view2">
            <a:extLst>
              <a:ext uri="{FF2B5EF4-FFF2-40B4-BE49-F238E27FC236}">
                <a16:creationId xmlns:a16="http://schemas.microsoft.com/office/drawing/2014/main" id="{CD91FC3B-09C4-604B-651F-22F9A9A6736C}"/>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84707" name="Rectangle 3">
            <a:extLst>
              <a:ext uri="{FF2B5EF4-FFF2-40B4-BE49-F238E27FC236}">
                <a16:creationId xmlns:a16="http://schemas.microsoft.com/office/drawing/2014/main" id="{1686787B-C71C-7716-9D6B-C7AB9761F832}"/>
              </a:ext>
            </a:extLst>
          </p:cNvPr>
          <p:cNvSpPr>
            <a:spLocks noChangeArrowheads="1"/>
          </p:cNvSpPr>
          <p:nvPr/>
        </p:nvSpPr>
        <p:spPr bwMode="auto">
          <a:xfrm>
            <a:off x="-25400" y="0"/>
            <a:ext cx="91694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4708" name="Rectangle 4">
            <a:extLst>
              <a:ext uri="{FF2B5EF4-FFF2-40B4-BE49-F238E27FC236}">
                <a16:creationId xmlns:a16="http://schemas.microsoft.com/office/drawing/2014/main" id="{AFC46B9B-F488-191C-E190-431500FC29FE}"/>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4709" name="Rectangle 5">
            <a:extLst>
              <a:ext uri="{FF2B5EF4-FFF2-40B4-BE49-F238E27FC236}">
                <a16:creationId xmlns:a16="http://schemas.microsoft.com/office/drawing/2014/main" id="{F1588269-8349-786E-E14A-F6127CCC717D}"/>
              </a:ext>
            </a:extLst>
          </p:cNvPr>
          <p:cNvSpPr>
            <a:spLocks noChangeArrowheads="1"/>
          </p:cNvSpPr>
          <p:nvPr/>
        </p:nvSpPr>
        <p:spPr bwMode="auto">
          <a:xfrm>
            <a:off x="2206625" y="290513"/>
            <a:ext cx="4708525" cy="6381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1800" i="1">
                <a:solidFill>
                  <a:schemeClr val="folHlink"/>
                </a:solidFill>
                <a:latin typeface="Helvetica" panose="020B0604020202020204" pitchFamily="34" charset="0"/>
              </a:rPr>
              <a:t>Мосетэй хийсэн Бурханы </a:t>
            </a:r>
            <a:br>
              <a:rPr lang="mn-MN" altLang="en-US" sz="1800" i="1">
                <a:solidFill>
                  <a:schemeClr val="folHlink"/>
                </a:solidFill>
                <a:latin typeface="Helvetica" panose="020B0604020202020204" pitchFamily="34" charset="0"/>
              </a:rPr>
            </a:br>
            <a:r>
              <a:rPr lang="mn-MN" altLang="en-US" sz="1800" i="1">
                <a:solidFill>
                  <a:schemeClr val="folHlink"/>
                </a:solidFill>
                <a:latin typeface="Helvetica" panose="020B0604020202020204" pitchFamily="34" charset="0"/>
              </a:rPr>
              <a:t>онцгой зохицуулга</a:t>
            </a:r>
            <a:endParaRPr lang="en-US" altLang="en-US" sz="1800" i="1">
              <a:solidFill>
                <a:schemeClr val="folHlink"/>
              </a:solidFill>
              <a:latin typeface="Helvetica" panose="020B0604020202020204" pitchFamily="34" charset="0"/>
            </a:endParaRPr>
          </a:p>
        </p:txBody>
      </p:sp>
      <p:sp>
        <p:nvSpPr>
          <p:cNvPr id="584710" name="Rectangle 6">
            <a:extLst>
              <a:ext uri="{FF2B5EF4-FFF2-40B4-BE49-F238E27FC236}">
                <a16:creationId xmlns:a16="http://schemas.microsoft.com/office/drawing/2014/main" id="{4ED76283-7DD7-223D-57F8-D161E1AA9CE0}"/>
              </a:ext>
            </a:extLst>
          </p:cNvPr>
          <p:cNvSpPr>
            <a:spLocks noChangeArrowheads="1"/>
          </p:cNvSpPr>
          <p:nvPr/>
        </p:nvSpPr>
        <p:spPr bwMode="auto">
          <a:xfrm>
            <a:off x="669925" y="3003550"/>
            <a:ext cx="7802563" cy="758825"/>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4400">
                <a:solidFill>
                  <a:schemeClr val="folHlink"/>
                </a:solidFill>
                <a:latin typeface="Arial" panose="020B0604020202020204" pitchFamily="34" charset="0"/>
              </a:rPr>
              <a:t>“МОСЕГИЙН ГЭРЭЭ”</a:t>
            </a:r>
            <a:endParaRPr lang="en-US" altLang="en-US" sz="4400">
              <a:solidFill>
                <a:schemeClr val="folHlink"/>
              </a:solidFill>
              <a:latin typeface="Arial" panose="020B0604020202020204" pitchFamily="34" charset="0"/>
            </a:endParaRPr>
          </a:p>
        </p:txBody>
      </p:sp>
      <p:sp>
        <p:nvSpPr>
          <p:cNvPr id="28679" name="Rectangle 7">
            <a:extLst>
              <a:ext uri="{FF2B5EF4-FFF2-40B4-BE49-F238E27FC236}">
                <a16:creationId xmlns:a16="http://schemas.microsoft.com/office/drawing/2014/main" id="{A50CFA01-9854-9486-5AC0-BB89010B7B6D}"/>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28680" name="Rectangle 8">
            <a:extLst>
              <a:ext uri="{FF2B5EF4-FFF2-40B4-BE49-F238E27FC236}">
                <a16:creationId xmlns:a16="http://schemas.microsoft.com/office/drawing/2014/main" id="{889E7782-BD5A-0174-A4D6-A162BB76253A}"/>
              </a:ext>
            </a:extLst>
          </p:cNvPr>
          <p:cNvSpPr>
            <a:spLocks noChangeArrowheads="1"/>
          </p:cNvSpPr>
          <p:nvPr/>
        </p:nvSpPr>
        <p:spPr bwMode="auto">
          <a:xfrm>
            <a:off x="28432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a:latin typeface="Helvetica" pitchFamily="2" charset="0"/>
              </a:rPr>
              <a:t>       </a:t>
            </a:r>
          </a:p>
        </p:txBody>
      </p:sp>
      <p:sp>
        <p:nvSpPr>
          <p:cNvPr id="28681" name="Rectangle 9">
            <a:extLst>
              <a:ext uri="{FF2B5EF4-FFF2-40B4-BE49-F238E27FC236}">
                <a16:creationId xmlns:a16="http://schemas.microsoft.com/office/drawing/2014/main" id="{B8BE66A2-912C-0060-1594-145762DD0030}"/>
              </a:ext>
            </a:extLst>
          </p:cNvPr>
          <p:cNvSpPr>
            <a:spLocks noChangeArrowheads="1"/>
          </p:cNvSpPr>
          <p:nvPr/>
        </p:nvSpPr>
        <p:spPr bwMode="auto">
          <a:xfrm>
            <a:off x="30337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i="1">
                <a:latin typeface="Helvetica" pitchFamily="2" charset="0"/>
              </a:rPr>
              <a:t>       </a:t>
            </a:r>
          </a:p>
        </p:txBody>
      </p:sp>
      <p:sp>
        <p:nvSpPr>
          <p:cNvPr id="584714" name="Rectangle 10">
            <a:extLst>
              <a:ext uri="{FF2B5EF4-FFF2-40B4-BE49-F238E27FC236}">
                <a16:creationId xmlns:a16="http://schemas.microsoft.com/office/drawing/2014/main" id="{E24EC777-A47C-EAE0-B0E0-4CE8B7CD256C}"/>
              </a:ext>
            </a:extLst>
          </p:cNvPr>
          <p:cNvSpPr>
            <a:spLocks noChangeArrowheads="1"/>
          </p:cNvSpPr>
          <p:nvPr/>
        </p:nvSpPr>
        <p:spPr bwMode="auto">
          <a:xfrm>
            <a:off x="2698750" y="1555750"/>
            <a:ext cx="3760788" cy="69850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Хуучин гэрээний</a:t>
            </a:r>
            <a:br>
              <a:rPr lang="mn-MN" altLang="en-US" sz="2000">
                <a:latin typeface="Helvetica" panose="020B0604020202020204" pitchFamily="34" charset="0"/>
              </a:rPr>
            </a:br>
            <a:r>
              <a:rPr lang="mn-MN" altLang="en-US" sz="2000">
                <a:latin typeface="Helvetica" panose="020B0604020202020204" pitchFamily="34" charset="0"/>
              </a:rPr>
              <a:t>Египетээс гарсан нь номоос</a:t>
            </a:r>
            <a:endParaRPr lang="en-US" altLang="en-US" sz="2000">
              <a:latin typeface="Helvetica" panose="020B0604020202020204" pitchFamily="34" charset="0"/>
            </a:endParaRPr>
          </a:p>
        </p:txBody>
      </p:sp>
      <p:sp>
        <p:nvSpPr>
          <p:cNvPr id="28683" name="Rectangle 11">
            <a:extLst>
              <a:ext uri="{FF2B5EF4-FFF2-40B4-BE49-F238E27FC236}">
                <a16:creationId xmlns:a16="http://schemas.microsoft.com/office/drawing/2014/main" id="{975BA451-38C8-BC44-0E93-52FA98C12597}"/>
              </a:ext>
            </a:extLst>
          </p:cNvPr>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i="1">
                <a:latin typeface="Helvetica" pitchFamily="2" charset="0"/>
              </a:rPr>
              <a:t>                   </a:t>
            </a:r>
          </a:p>
        </p:txBody>
      </p:sp>
      <p:sp>
        <p:nvSpPr>
          <p:cNvPr id="28684" name="Rectangle 12">
            <a:extLst>
              <a:ext uri="{FF2B5EF4-FFF2-40B4-BE49-F238E27FC236}">
                <a16:creationId xmlns:a16="http://schemas.microsoft.com/office/drawing/2014/main" id="{2B3BC809-75CA-3B25-F656-66103BB2421A}"/>
              </a:ext>
            </a:extLst>
          </p:cNvPr>
          <p:cNvSpPr>
            <a:spLocks noChangeArrowheads="1"/>
          </p:cNvSpPr>
          <p:nvPr/>
        </p:nvSpPr>
        <p:spPr bwMode="auto">
          <a:xfrm>
            <a:off x="3084513" y="674688"/>
            <a:ext cx="938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latin typeface="Helvetica" pitchFamily="2" charset="0"/>
              </a:rPr>
              <a:t>         </a:t>
            </a:r>
          </a:p>
        </p:txBody>
      </p:sp>
      <p:sp>
        <p:nvSpPr>
          <p:cNvPr id="28685" name="Rectangle 13">
            <a:extLst>
              <a:ext uri="{FF2B5EF4-FFF2-40B4-BE49-F238E27FC236}">
                <a16:creationId xmlns:a16="http://schemas.microsoft.com/office/drawing/2014/main" id="{199F0BF8-ADF2-B29E-4464-584238927431}"/>
              </a:ext>
            </a:extLst>
          </p:cNvPr>
          <p:cNvSpPr>
            <a:spLocks noChangeArrowheads="1"/>
          </p:cNvSpPr>
          <p:nvPr/>
        </p:nvSpPr>
        <p:spPr bwMode="auto">
          <a:xfrm>
            <a:off x="3084513" y="1054100"/>
            <a:ext cx="3952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200">
                <a:latin typeface="Helvetica" pitchFamily="2" charset="0"/>
              </a:rPr>
              <a:t>     </a:t>
            </a:r>
          </a:p>
        </p:txBody>
      </p:sp>
      <p:sp>
        <p:nvSpPr>
          <p:cNvPr id="28686" name="Rectangle 14">
            <a:extLst>
              <a:ext uri="{FF2B5EF4-FFF2-40B4-BE49-F238E27FC236}">
                <a16:creationId xmlns:a16="http://schemas.microsoft.com/office/drawing/2014/main" id="{AAF53C66-FBF4-2CA1-583F-6E803854A1F8}"/>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a:latin typeface="Helvetica" pitchFamily="2" charset="0"/>
              </a:rPr>
              <a:t> </a:t>
            </a:r>
          </a:p>
        </p:txBody>
      </p:sp>
      <p:sp>
        <p:nvSpPr>
          <p:cNvPr id="584719" name="Rectangle 15">
            <a:extLst>
              <a:ext uri="{FF2B5EF4-FFF2-40B4-BE49-F238E27FC236}">
                <a16:creationId xmlns:a16="http://schemas.microsoft.com/office/drawing/2014/main" id="{42614CCF-E8CD-1D62-C68B-2A3EB1732F83}"/>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4720" name="Rectangle 16">
            <a:extLst>
              <a:ext uri="{FF2B5EF4-FFF2-40B4-BE49-F238E27FC236}">
                <a16:creationId xmlns:a16="http://schemas.microsoft.com/office/drawing/2014/main" id="{32E53F2F-F107-BB84-9574-78C92BB02A40}"/>
              </a:ext>
            </a:extLst>
          </p:cNvPr>
          <p:cNvSpPr>
            <a:spLocks noChangeArrowheads="1"/>
          </p:cNvSpPr>
          <p:nvPr/>
        </p:nvSpPr>
        <p:spPr bwMode="auto">
          <a:xfrm>
            <a:off x="1377950" y="4552950"/>
            <a:ext cx="6388100" cy="1187450"/>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600">
                <a:solidFill>
                  <a:srgbClr val="00FF00"/>
                </a:solidFill>
                <a:latin typeface="Arial" panose="020B0604020202020204" pitchFamily="34" charset="0"/>
              </a:rPr>
              <a:t> </a:t>
            </a:r>
            <a:r>
              <a:rPr lang="mn-MN" altLang="en-US" sz="3600" i="1">
                <a:latin typeface="Arial" panose="020B0604020202020204" pitchFamily="34" charset="0"/>
              </a:rPr>
              <a:t>ЭНЭ</a:t>
            </a:r>
            <a:r>
              <a:rPr lang="mn-MN" altLang="en-US" sz="3600">
                <a:solidFill>
                  <a:srgbClr val="00FF00"/>
                </a:solidFill>
                <a:latin typeface="Arial" panose="020B0604020202020204" pitchFamily="34" charset="0"/>
              </a:rPr>
              <a:t> ЮУН ТУХАЙ ЗОХИЦУУЛАЛТ БИЛЭЭ?</a:t>
            </a:r>
            <a:endParaRPr lang="en-US" altLang="en-US" sz="3600">
              <a:latin typeface="Arial" panose="020B0604020202020204" pitchFamily="34" charset="0"/>
            </a:endParaRPr>
          </a:p>
        </p:txBody>
      </p:sp>
      <p:grpSp>
        <p:nvGrpSpPr>
          <p:cNvPr id="28689" name="Group 17">
            <a:extLst>
              <a:ext uri="{FF2B5EF4-FFF2-40B4-BE49-F238E27FC236}">
                <a16:creationId xmlns:a16="http://schemas.microsoft.com/office/drawing/2014/main" id="{2F9E6938-2B15-7CE6-2930-9D18F03C9BC6}"/>
              </a:ext>
            </a:extLst>
          </p:cNvPr>
          <p:cNvGrpSpPr>
            <a:grpSpLocks/>
          </p:cNvGrpSpPr>
          <p:nvPr/>
        </p:nvGrpSpPr>
        <p:grpSpPr bwMode="auto">
          <a:xfrm>
            <a:off x="7127875" y="304800"/>
            <a:ext cx="1470025" cy="1638300"/>
            <a:chOff x="4490" y="192"/>
            <a:chExt cx="926" cy="1032"/>
          </a:xfrm>
        </p:grpSpPr>
        <p:sp>
          <p:nvSpPr>
            <p:cNvPr id="584722" name="Rectangle 18">
              <a:extLst>
                <a:ext uri="{FF2B5EF4-FFF2-40B4-BE49-F238E27FC236}">
                  <a16:creationId xmlns:a16="http://schemas.microsoft.com/office/drawing/2014/main" id="{97E4DEE5-5441-8624-43CB-372250265AA8}"/>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4723" name="Oval 19">
              <a:extLst>
                <a:ext uri="{FF2B5EF4-FFF2-40B4-BE49-F238E27FC236}">
                  <a16:creationId xmlns:a16="http://schemas.microsoft.com/office/drawing/2014/main" id="{D2D3E138-D0B8-75FB-6C96-3012DB924082}"/>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4724" name="Rectangle 20">
              <a:extLst>
                <a:ext uri="{FF2B5EF4-FFF2-40B4-BE49-F238E27FC236}">
                  <a16:creationId xmlns:a16="http://schemas.microsoft.com/office/drawing/2014/main" id="{9E6345F6-BE86-C5E7-C952-561565B8C02C}"/>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4725" name="Rectangle 21">
              <a:extLst>
                <a:ext uri="{FF2B5EF4-FFF2-40B4-BE49-F238E27FC236}">
                  <a16:creationId xmlns:a16="http://schemas.microsoft.com/office/drawing/2014/main" id="{76A58130-F225-652A-9395-385B6FB5923C}"/>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4726" name="Oval 22">
              <a:extLst>
                <a:ext uri="{FF2B5EF4-FFF2-40B4-BE49-F238E27FC236}">
                  <a16:creationId xmlns:a16="http://schemas.microsoft.com/office/drawing/2014/main" id="{118675DB-D1AA-5C5A-277E-49A45518FDEA}"/>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4727" name="Rectangle 23">
              <a:extLst>
                <a:ext uri="{FF2B5EF4-FFF2-40B4-BE49-F238E27FC236}">
                  <a16:creationId xmlns:a16="http://schemas.microsoft.com/office/drawing/2014/main" id="{CB36216E-7F4E-41DB-9D8B-3D2E81C004B9}"/>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701" name="Rectangle 24">
              <a:extLst>
                <a:ext uri="{FF2B5EF4-FFF2-40B4-BE49-F238E27FC236}">
                  <a16:creationId xmlns:a16="http://schemas.microsoft.com/office/drawing/2014/main" id="{5C01B571-2D77-2FEE-9C51-B0FA0B288A1C}"/>
                </a:ext>
              </a:extLst>
            </p:cNvPr>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28702" name="Rectangle 25">
              <a:extLst>
                <a:ext uri="{FF2B5EF4-FFF2-40B4-BE49-F238E27FC236}">
                  <a16:creationId xmlns:a16="http://schemas.microsoft.com/office/drawing/2014/main" id="{1E92002F-1E24-F5D9-9042-287E7AD7BBAF}"/>
                </a:ext>
              </a:extLst>
            </p:cNvPr>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28690" name="Text Box 26">
            <a:extLst>
              <a:ext uri="{FF2B5EF4-FFF2-40B4-BE49-F238E27FC236}">
                <a16:creationId xmlns:a16="http://schemas.microsoft.com/office/drawing/2014/main" id="{15E98423-C39E-B2AC-328F-F390F64C3EC3}"/>
              </a:ext>
            </a:extLst>
          </p:cNvPr>
          <p:cNvSpPr txBox="1">
            <a:spLocks noChangeArrowheads="1"/>
          </p:cNvSpPr>
          <p:nvPr/>
        </p:nvSpPr>
        <p:spPr bwMode="auto">
          <a:xfrm>
            <a:off x="8763000" y="82550"/>
            <a:ext cx="1841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584731" name="Rectangle 27">
            <a:extLst>
              <a:ext uri="{FF2B5EF4-FFF2-40B4-BE49-F238E27FC236}">
                <a16:creationId xmlns:a16="http://schemas.microsoft.com/office/drawing/2014/main" id="{CF8D96C4-A91B-92F8-EA54-C091353D7F40}"/>
              </a:ext>
            </a:extLst>
          </p:cNvPr>
          <p:cNvSpPr>
            <a:spLocks noChangeArrowheads="1"/>
          </p:cNvSpPr>
          <p:nvPr/>
        </p:nvSpPr>
        <p:spPr bwMode="auto">
          <a:xfrm>
            <a:off x="8101013" y="651986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01</a:t>
            </a:r>
          </a:p>
        </p:txBody>
      </p:sp>
      <p:sp>
        <p:nvSpPr>
          <p:cNvPr id="28692" name="Text Box 29">
            <a:extLst>
              <a:ext uri="{FF2B5EF4-FFF2-40B4-BE49-F238E27FC236}">
                <a16:creationId xmlns:a16="http://schemas.microsoft.com/office/drawing/2014/main" id="{664E7AB4-9884-60B2-EDD1-E9D28A15746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84734" name="Rectangle 30">
            <a:extLst>
              <a:ext uri="{FF2B5EF4-FFF2-40B4-BE49-F238E27FC236}">
                <a16:creationId xmlns:a16="http://schemas.microsoft.com/office/drawing/2014/main" id="{E02647E0-F59C-DF24-16F7-A64C81AC93CD}"/>
              </a:ext>
            </a:extLst>
          </p:cNvPr>
          <p:cNvSpPr>
            <a:spLocks noChangeArrowheads="1"/>
          </p:cNvSpPr>
          <p:nvPr/>
        </p:nvSpPr>
        <p:spPr bwMode="auto">
          <a:xfrm>
            <a:off x="75676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584735" name="Text Box 31">
            <a:extLst>
              <a:ext uri="{FF2B5EF4-FFF2-40B4-BE49-F238E27FC236}">
                <a16:creationId xmlns:a16="http://schemas.microsoft.com/office/drawing/2014/main" id="{1691DA5D-C29A-871B-5BF0-4396A45C98C0}"/>
              </a:ext>
            </a:extLst>
          </p:cNvPr>
          <p:cNvSpPr txBox="1">
            <a:spLocks noChangeArrowheads="1"/>
          </p:cNvSpPr>
          <p:nvPr/>
        </p:nvSpPr>
        <p:spPr bwMode="auto">
          <a:xfrm>
            <a:off x="244475" y="2386013"/>
            <a:ext cx="4633913" cy="45402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000">
                <a:solidFill>
                  <a:srgbClr val="FFFF00"/>
                </a:solidFill>
                <a:latin typeface="Arial" panose="020B0604020202020204" pitchFamily="34" charset="0"/>
              </a:rPr>
              <a:t>Сургалтын гарын авлага</a:t>
            </a:r>
            <a:r>
              <a:rPr lang="en-US" altLang="en-US" sz="2000">
                <a:solidFill>
                  <a:srgbClr val="FFFF00"/>
                </a:solidFill>
                <a:latin typeface="Arial" panose="020B0604020202020204" pitchFamily="34" charset="0"/>
              </a:rPr>
              <a:t> #15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4735"/>
                                        </p:tgtEl>
                                        <p:attrNameLst>
                                          <p:attrName>style.visibility</p:attrName>
                                        </p:attrNameLst>
                                      </p:cBhvr>
                                      <p:to>
                                        <p:strVal val="visible"/>
                                      </p:to>
                                    </p:set>
                                    <p:anim calcmode="lin" valueType="num">
                                      <p:cBhvr additive="base">
                                        <p:cTn id="7" dur="500" fill="hold"/>
                                        <p:tgtEl>
                                          <p:spTgt spid="584735"/>
                                        </p:tgtEl>
                                        <p:attrNameLst>
                                          <p:attrName>ppt_x</p:attrName>
                                        </p:attrNameLst>
                                      </p:cBhvr>
                                      <p:tavLst>
                                        <p:tav tm="0">
                                          <p:val>
                                            <p:strVal val="0-#ppt_w/2"/>
                                          </p:val>
                                        </p:tav>
                                        <p:tav tm="100000">
                                          <p:val>
                                            <p:strVal val="#ppt_x"/>
                                          </p:val>
                                        </p:tav>
                                      </p:tavLst>
                                    </p:anim>
                                    <p:anim calcmode="lin" valueType="num">
                                      <p:cBhvr additive="base">
                                        <p:cTn id="8" dur="500" fill="hold"/>
                                        <p:tgtEl>
                                          <p:spTgt spid="584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35"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3">
            <a:extLst>
              <a:ext uri="{FF2B5EF4-FFF2-40B4-BE49-F238E27FC236}">
                <a16:creationId xmlns:a16="http://schemas.microsoft.com/office/drawing/2014/main" id="{168CEFC8-71D4-C940-87F5-A0A984D44A02}"/>
              </a:ext>
            </a:extLst>
          </p:cNvPr>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a:extLst>
              <a:ext uri="{FF2B5EF4-FFF2-40B4-BE49-F238E27FC236}">
                <a16:creationId xmlns:a16="http://schemas.microsoft.com/office/drawing/2014/main" id="{E02C4CDB-B2A0-2A28-A851-3B313AB1673A}"/>
              </a:ext>
            </a:extLst>
          </p:cNvPr>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226" name="Rectangle 2">
            <a:extLst>
              <a:ext uri="{FF2B5EF4-FFF2-40B4-BE49-F238E27FC236}">
                <a16:creationId xmlns:a16="http://schemas.microsoft.com/office/drawing/2014/main" id="{FD2F0424-163F-B3D4-FCBB-AB0D519C3E4E}"/>
              </a:ext>
            </a:extLst>
          </p:cNvPr>
          <p:cNvSpPr>
            <a:spLocks noChangeArrowheads="1"/>
          </p:cNvSpPr>
          <p:nvPr/>
        </p:nvSpPr>
        <p:spPr bwMode="auto">
          <a:xfrm>
            <a:off x="241300" y="3903663"/>
            <a:ext cx="8740775" cy="2286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3600">
                <a:latin typeface="Times New Roman" panose="02020603050405020304" pitchFamily="18" charset="0"/>
              </a:rPr>
              <a:t>                           2 </a:t>
            </a:r>
            <a:r>
              <a:rPr lang="mn-MN" altLang="en-US" sz="3600">
                <a:latin typeface="Times New Roman" panose="02020603050405020304" pitchFamily="18" charset="0"/>
              </a:rPr>
              <a:t>Самуел</a:t>
            </a:r>
            <a:r>
              <a:rPr lang="en-US" altLang="en-US" sz="3600">
                <a:latin typeface="Times New Roman" panose="02020603050405020304" pitchFamily="18" charset="0"/>
              </a:rPr>
              <a:t> 7</a:t>
            </a:r>
          </a:p>
          <a:p>
            <a:pPr>
              <a:defRPr/>
            </a:pPr>
            <a:r>
              <a:rPr lang="en-US" altLang="en-US" sz="3600">
                <a:latin typeface="Times New Roman" panose="02020603050405020304" pitchFamily="18" charset="0"/>
              </a:rPr>
              <a:t>	</a:t>
            </a:r>
            <a:r>
              <a:rPr lang="en-US" altLang="en-US" sz="3600" baseline="30000">
                <a:latin typeface="Times New Roman" panose="02020603050405020304" pitchFamily="18" charset="0"/>
              </a:rPr>
              <a:t>16</a:t>
            </a:r>
            <a:r>
              <a:rPr lang="en-US" altLang="en-US" sz="3600">
                <a:latin typeface="Times New Roman" panose="02020603050405020304" pitchFamily="18" charset="0"/>
              </a:rPr>
              <a:t> Чиний </a:t>
            </a:r>
            <a:r>
              <a:rPr lang="en-US" altLang="en-US" sz="3600">
                <a:solidFill>
                  <a:srgbClr val="FFFF00"/>
                </a:solidFill>
                <a:latin typeface="Times New Roman" panose="02020603050405020304" pitchFamily="18" charset="0"/>
              </a:rPr>
              <a:t>гэр</a:t>
            </a:r>
            <a:r>
              <a:rPr lang="en-US" altLang="en-US" sz="3600">
                <a:latin typeface="Times New Roman" panose="02020603050405020304" pitchFamily="18" charset="0"/>
              </a:rPr>
              <a:t> болон чиний </a:t>
            </a:r>
            <a:r>
              <a:rPr lang="en-US" altLang="en-US" sz="3600">
                <a:solidFill>
                  <a:srgbClr val="FFFF00"/>
                </a:solidFill>
                <a:latin typeface="Times New Roman" panose="02020603050405020304" pitchFamily="18" charset="0"/>
              </a:rPr>
              <a:t>хаанчлал</a:t>
            </a:r>
            <a:r>
              <a:rPr lang="en-US" altLang="en-US" sz="3600">
                <a:latin typeface="Times New Roman" panose="02020603050405020304" pitchFamily="18" charset="0"/>
              </a:rPr>
              <a:t> Миний өмнө мөнхөд </a:t>
            </a:r>
            <a:r>
              <a:rPr lang="en-US" altLang="en-US" sz="3600" i="1" u="sng">
                <a:latin typeface="Times New Roman" panose="02020603050405020304" pitchFamily="18" charset="0"/>
              </a:rPr>
              <a:t>үргэлжилж</a:t>
            </a:r>
            <a:r>
              <a:rPr lang="en-US" altLang="en-US" sz="3600">
                <a:latin typeface="Times New Roman" panose="02020603050405020304" pitchFamily="18" charset="0"/>
              </a:rPr>
              <a:t>, чиний </a:t>
            </a:r>
            <a:r>
              <a:rPr lang="en-US" altLang="en-US" sz="3600">
                <a:solidFill>
                  <a:srgbClr val="FFFF00"/>
                </a:solidFill>
                <a:latin typeface="Times New Roman" panose="02020603050405020304" pitchFamily="18" charset="0"/>
              </a:rPr>
              <a:t>хаан ширээ</a:t>
            </a:r>
            <a:r>
              <a:rPr lang="en-US" altLang="en-US" sz="3600">
                <a:latin typeface="Times New Roman" panose="02020603050405020304" pitchFamily="18" charset="0"/>
              </a:rPr>
              <a:t> </a:t>
            </a:r>
            <a:r>
              <a:rPr lang="en-US" altLang="en-US" sz="3600" i="1" u="sng">
                <a:latin typeface="Times New Roman" panose="02020603050405020304" pitchFamily="18" charset="0"/>
              </a:rPr>
              <a:t>мөнхөд</a:t>
            </a:r>
            <a:r>
              <a:rPr lang="en-US" altLang="en-US" sz="3600">
                <a:latin typeface="Times New Roman" panose="02020603050405020304" pitchFamily="18" charset="0"/>
              </a:rPr>
              <a:t> тогтоно» гэв"</a:t>
            </a:r>
          </a:p>
        </p:txBody>
      </p:sp>
      <p:sp>
        <p:nvSpPr>
          <p:cNvPr id="52227" name="Rectangle 3">
            <a:extLst>
              <a:ext uri="{FF2B5EF4-FFF2-40B4-BE49-F238E27FC236}">
                <a16:creationId xmlns:a16="http://schemas.microsoft.com/office/drawing/2014/main" id="{2D3624C3-8178-C5F5-6D35-A71D13041CC6}"/>
              </a:ext>
            </a:extLst>
          </p:cNvPr>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0"/>
                <a:cs typeface="ＭＳ Ｐゴシック" charset="0"/>
              </a:rPr>
              <a:t>                            </a:t>
            </a:r>
          </a:p>
        </p:txBody>
      </p:sp>
      <p:sp>
        <p:nvSpPr>
          <p:cNvPr id="52228" name="Rectangle 4">
            <a:extLst>
              <a:ext uri="{FF2B5EF4-FFF2-40B4-BE49-F238E27FC236}">
                <a16:creationId xmlns:a16="http://schemas.microsoft.com/office/drawing/2014/main" id="{417D4716-2363-7BDD-F717-64308744E268}"/>
              </a:ext>
            </a:extLst>
          </p:cNvPr>
          <p:cNvSpPr>
            <a:spLocks noChangeArrowheads="1"/>
          </p:cNvSpPr>
          <p:nvPr/>
        </p:nvSpPr>
        <p:spPr bwMode="auto">
          <a:xfrm>
            <a:off x="1168400" y="512763"/>
            <a:ext cx="7177088" cy="21018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6600" i="1">
                <a:latin typeface="Kosher-Normal" charset="0"/>
              </a:rPr>
              <a:t>ДАВИДЫН </a:t>
            </a:r>
            <a:br>
              <a:rPr lang="mn-MN" altLang="en-US" sz="6600" i="1">
                <a:latin typeface="Kosher-Normal" charset="0"/>
              </a:rPr>
            </a:br>
            <a:r>
              <a:rPr lang="mn-MN" altLang="en-US" sz="6600" i="1">
                <a:latin typeface="Kosher-Normal" charset="0"/>
              </a:rPr>
              <a:t>ГЭРЭЭ</a:t>
            </a:r>
            <a:endParaRPr lang="en-US" altLang="en-US" sz="6600" i="1">
              <a:latin typeface="Kosher-Normal" charset="0"/>
            </a:endParaRPr>
          </a:p>
        </p:txBody>
      </p:sp>
      <p:sp>
        <p:nvSpPr>
          <p:cNvPr id="52229" name="Oval 5">
            <a:extLst>
              <a:ext uri="{FF2B5EF4-FFF2-40B4-BE49-F238E27FC236}">
                <a16:creationId xmlns:a16="http://schemas.microsoft.com/office/drawing/2014/main" id="{5D18EAD6-FCDF-F9F2-7727-F8CB36FD379D}"/>
              </a:ext>
            </a:extLst>
          </p:cNvPr>
          <p:cNvSpPr>
            <a:spLocks noChangeArrowheads="1"/>
          </p:cNvSpPr>
          <p:nvPr/>
        </p:nvSpPr>
        <p:spPr bwMode="auto">
          <a:xfrm>
            <a:off x="2620963" y="4497388"/>
            <a:ext cx="151606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230" name="Oval 6">
            <a:extLst>
              <a:ext uri="{FF2B5EF4-FFF2-40B4-BE49-F238E27FC236}">
                <a16:creationId xmlns:a16="http://schemas.microsoft.com/office/drawing/2014/main" id="{DBFF1BD7-B006-7518-0607-94756A7C450F}"/>
              </a:ext>
            </a:extLst>
          </p:cNvPr>
          <p:cNvSpPr>
            <a:spLocks noChangeArrowheads="1"/>
          </p:cNvSpPr>
          <p:nvPr/>
        </p:nvSpPr>
        <p:spPr bwMode="auto">
          <a:xfrm>
            <a:off x="6577013" y="4422775"/>
            <a:ext cx="2246312" cy="744538"/>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231" name="Oval 7">
            <a:extLst>
              <a:ext uri="{FF2B5EF4-FFF2-40B4-BE49-F238E27FC236}">
                <a16:creationId xmlns:a16="http://schemas.microsoft.com/office/drawing/2014/main" id="{43F32ADF-109C-B999-BC0B-85BDB60C96F7}"/>
              </a:ext>
            </a:extLst>
          </p:cNvPr>
          <p:cNvSpPr>
            <a:spLocks noChangeArrowheads="1"/>
          </p:cNvSpPr>
          <p:nvPr/>
        </p:nvSpPr>
        <p:spPr bwMode="auto">
          <a:xfrm>
            <a:off x="0" y="5595938"/>
            <a:ext cx="291306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0186" name="Text Box 15">
            <a:extLst>
              <a:ext uri="{FF2B5EF4-FFF2-40B4-BE49-F238E27FC236}">
                <a16:creationId xmlns:a16="http://schemas.microsoft.com/office/drawing/2014/main" id="{BA05378B-7D48-3A49-133F-0F889D29542A}"/>
              </a:ext>
            </a:extLst>
          </p:cNvPr>
          <p:cNvSpPr txBox="1">
            <a:spLocks noChangeArrowheads="1"/>
          </p:cNvSpPr>
          <p:nvPr/>
        </p:nvSpPr>
        <p:spPr bwMode="auto">
          <a:xfrm>
            <a:off x="8470900" y="52022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50187" name="Text Box 16">
            <a:extLst>
              <a:ext uri="{FF2B5EF4-FFF2-40B4-BE49-F238E27FC236}">
                <a16:creationId xmlns:a16="http://schemas.microsoft.com/office/drawing/2014/main" id="{8E657C7B-89B0-25D0-8A69-427D3EB69A5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241" name="Rectangle 17">
            <a:extLst>
              <a:ext uri="{FF2B5EF4-FFF2-40B4-BE49-F238E27FC236}">
                <a16:creationId xmlns:a16="http://schemas.microsoft.com/office/drawing/2014/main" id="{4488D939-0363-88C1-E893-C694A4E2F2D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244" name="Rectangle 20">
            <a:extLst>
              <a:ext uri="{FF2B5EF4-FFF2-40B4-BE49-F238E27FC236}">
                <a16:creationId xmlns:a16="http://schemas.microsoft.com/office/drawing/2014/main" id="{DCDEAFED-1743-8394-B077-9B3D7024E4BB}"/>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19</a:t>
            </a:r>
          </a:p>
        </p:txBody>
      </p:sp>
      <p:sp>
        <p:nvSpPr>
          <p:cNvPr id="50190" name="Text Box 22">
            <a:extLst>
              <a:ext uri="{FF2B5EF4-FFF2-40B4-BE49-F238E27FC236}">
                <a16:creationId xmlns:a16="http://schemas.microsoft.com/office/drawing/2014/main" id="{16085742-E34E-A149-AE77-D41E3AC9EACC}"/>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6</a:t>
            </a:r>
          </a:p>
        </p:txBody>
      </p:sp>
      <p:sp>
        <p:nvSpPr>
          <p:cNvPr id="50191" name="Text Box 24">
            <a:extLst>
              <a:ext uri="{FF2B5EF4-FFF2-40B4-BE49-F238E27FC236}">
                <a16:creationId xmlns:a16="http://schemas.microsoft.com/office/drawing/2014/main" id="{66CBAEAF-4139-8F83-060E-616BE85718BB}"/>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2249" name="Rectangle 25">
            <a:extLst>
              <a:ext uri="{FF2B5EF4-FFF2-40B4-BE49-F238E27FC236}">
                <a16:creationId xmlns:a16="http://schemas.microsoft.com/office/drawing/2014/main" id="{FF40A143-49C8-7CCC-EAA6-1F0C28B22E59}"/>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52250" name="Text Box 26">
            <a:extLst>
              <a:ext uri="{FF2B5EF4-FFF2-40B4-BE49-F238E27FC236}">
                <a16:creationId xmlns:a16="http://schemas.microsoft.com/office/drawing/2014/main" id="{62FADFEE-CFF5-6BE9-ABF4-7B73C18B5558}"/>
              </a:ext>
            </a:extLst>
          </p:cNvPr>
          <p:cNvSpPr txBox="1">
            <a:spLocks noChangeArrowheads="1"/>
          </p:cNvSpPr>
          <p:nvPr/>
        </p:nvSpPr>
        <p:spPr bwMode="auto">
          <a:xfrm>
            <a:off x="1562100" y="2589213"/>
            <a:ext cx="5988050" cy="143192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4400" i="1">
                <a:solidFill>
                  <a:srgbClr val="99CCFF"/>
                </a:solidFill>
                <a:latin typeface="Kosher-Normal" charset="0"/>
              </a:rPr>
              <a:t>ТЭНД ГУРВАН</a:t>
            </a:r>
            <a:br>
              <a:rPr lang="mn-MN" altLang="en-US" sz="4400" i="1">
                <a:solidFill>
                  <a:srgbClr val="99CCFF"/>
                </a:solidFill>
                <a:latin typeface="Kosher-Normal" charset="0"/>
              </a:rPr>
            </a:br>
            <a:r>
              <a:rPr lang="mn-MN" altLang="en-US" sz="4400" i="1">
                <a:solidFill>
                  <a:srgbClr val="99CCFF"/>
                </a:solidFill>
                <a:latin typeface="Kosher-Normal" charset="0"/>
              </a:rPr>
              <a:t>БАТАЛГАА БИЙ</a:t>
            </a:r>
            <a:endParaRPr lang="en-US" altLang="en-US" sz="4400" i="1">
              <a:solidFill>
                <a:srgbClr val="99CCFF"/>
              </a:solidFill>
              <a:latin typeface="Kosher-Normal"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dissolve">
                                      <p:cBhvr>
                                        <p:cTn id="7" dur="500"/>
                                        <p:tgtEl>
                                          <p:spTgt spid="5225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dissolve">
                                      <p:cBhvr>
                                        <p:cTn id="26" dur="5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dissolve">
                                      <p:cBhvr>
                                        <p:cTn id="31" dur="5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dissolve">
                                      <p:cBhvr>
                                        <p:cTn id="36" dur="5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dissolve">
                                      <p:cBhvr>
                                        <p:cTn id="41" dur="5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3">
            <a:extLst>
              <a:ext uri="{FF2B5EF4-FFF2-40B4-BE49-F238E27FC236}">
                <a16:creationId xmlns:a16="http://schemas.microsoft.com/office/drawing/2014/main" id="{EDAB3A95-BFEF-9B20-88E3-1EA609436A70}"/>
              </a:ext>
            </a:extLst>
          </p:cNvPr>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3">
            <a:extLst>
              <a:ext uri="{FF2B5EF4-FFF2-40B4-BE49-F238E27FC236}">
                <a16:creationId xmlns:a16="http://schemas.microsoft.com/office/drawing/2014/main" id="{FA31F503-1554-F75F-D0B3-E15B7F5F9A89}"/>
              </a:ext>
            </a:extLst>
          </p:cNvPr>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0"/>
                <a:cs typeface="ＭＳ Ｐゴシック" charset="0"/>
              </a:rPr>
              <a:t>                            </a:t>
            </a:r>
          </a:p>
        </p:txBody>
      </p:sp>
      <p:sp>
        <p:nvSpPr>
          <p:cNvPr id="51204" name="Text Box 18">
            <a:extLst>
              <a:ext uri="{FF2B5EF4-FFF2-40B4-BE49-F238E27FC236}">
                <a16:creationId xmlns:a16="http://schemas.microsoft.com/office/drawing/2014/main" id="{87A51B0F-F627-F8BB-C092-3D166860D619}"/>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1205" name="Text Box 19">
            <a:extLst>
              <a:ext uri="{FF2B5EF4-FFF2-40B4-BE49-F238E27FC236}">
                <a16:creationId xmlns:a16="http://schemas.microsoft.com/office/drawing/2014/main" id="{12625AEC-ABF6-6582-5825-C0EA4D772BDD}"/>
              </a:ext>
            </a:extLst>
          </p:cNvPr>
          <p:cNvSpPr txBox="1">
            <a:spLocks noChangeArrowheads="1"/>
          </p:cNvSpPr>
          <p:nvPr/>
        </p:nvSpPr>
        <p:spPr bwMode="auto">
          <a:xfrm>
            <a:off x="8882063" y="53038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483352" name="AutoShape 24">
            <a:extLst>
              <a:ext uri="{FF2B5EF4-FFF2-40B4-BE49-F238E27FC236}">
                <a16:creationId xmlns:a16="http://schemas.microsoft.com/office/drawing/2014/main" id="{AC10FE9C-587A-6EF2-746A-8431953E5D28}"/>
              </a:ext>
            </a:extLst>
          </p:cNvPr>
          <p:cNvSpPr>
            <a:spLocks noChangeArrowheads="1"/>
          </p:cNvSpPr>
          <p:nvPr/>
        </p:nvSpPr>
        <p:spPr bwMode="auto">
          <a:xfrm>
            <a:off x="539750" y="1239838"/>
            <a:ext cx="8077200" cy="4743450"/>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207" name="Text Box 26">
            <a:extLst>
              <a:ext uri="{FF2B5EF4-FFF2-40B4-BE49-F238E27FC236}">
                <a16:creationId xmlns:a16="http://schemas.microsoft.com/office/drawing/2014/main" id="{F08068C5-B738-CE46-4C4F-751EDB277B3B}"/>
              </a:ext>
            </a:extLst>
          </p:cNvPr>
          <p:cNvSpPr txBox="1">
            <a:spLocks noChangeArrowheads="1"/>
          </p:cNvSpPr>
          <p:nvPr/>
        </p:nvSpPr>
        <p:spPr bwMode="auto">
          <a:xfrm>
            <a:off x="674688" y="1520825"/>
            <a:ext cx="7680325"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mn-MN" altLang="en-US" sz="5400">
                <a:solidFill>
                  <a:schemeClr val="folHlink"/>
                </a:solidFill>
                <a:latin typeface="Helvetica" pitchFamily="2" charset="0"/>
              </a:rPr>
              <a:t>Тэгвэл нэг асуулт төрнө: Хэн Давидын хаан ширээнд суух шаардлагыг </a:t>
            </a:r>
            <a:br>
              <a:rPr lang="mn-MN" altLang="en-US" sz="5400">
                <a:solidFill>
                  <a:schemeClr val="folHlink"/>
                </a:solidFill>
                <a:latin typeface="Helvetica" pitchFamily="2" charset="0"/>
              </a:rPr>
            </a:br>
            <a:r>
              <a:rPr lang="mn-MN" altLang="en-US" sz="5400">
                <a:solidFill>
                  <a:schemeClr val="folHlink"/>
                </a:solidFill>
                <a:latin typeface="Helvetica" pitchFamily="2" charset="0"/>
              </a:rPr>
              <a:t>хангасан бэ?</a:t>
            </a:r>
            <a:endParaRPr lang="en-US" altLang="en-US" sz="5400" i="1">
              <a:solidFill>
                <a:schemeClr val="folHlink"/>
              </a:solidFill>
              <a:latin typeface="Helvetica" pitchFamily="2" charset="0"/>
            </a:endParaRPr>
          </a:p>
        </p:txBody>
      </p:sp>
      <p:sp>
        <p:nvSpPr>
          <p:cNvPr id="51208" name="Text Box 27">
            <a:extLst>
              <a:ext uri="{FF2B5EF4-FFF2-40B4-BE49-F238E27FC236}">
                <a16:creationId xmlns:a16="http://schemas.microsoft.com/office/drawing/2014/main" id="{57514F4F-8490-BC46-133E-4F4A8524F2F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83356" name="Rectangle 28">
            <a:extLst>
              <a:ext uri="{FF2B5EF4-FFF2-40B4-BE49-F238E27FC236}">
                <a16:creationId xmlns:a16="http://schemas.microsoft.com/office/drawing/2014/main" id="{964AEC7C-BBB5-EEDE-ABE9-8F30430A96C2}"/>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83359" name="Rectangle 31">
            <a:extLst>
              <a:ext uri="{FF2B5EF4-FFF2-40B4-BE49-F238E27FC236}">
                <a16:creationId xmlns:a16="http://schemas.microsoft.com/office/drawing/2014/main" id="{0CD9D49D-E469-D666-0835-34B99B5247D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20</a:t>
            </a:r>
          </a:p>
        </p:txBody>
      </p:sp>
      <p:sp>
        <p:nvSpPr>
          <p:cNvPr id="51211" name="Text Box 34">
            <a:extLst>
              <a:ext uri="{FF2B5EF4-FFF2-40B4-BE49-F238E27FC236}">
                <a16:creationId xmlns:a16="http://schemas.microsoft.com/office/drawing/2014/main" id="{FF92FD81-8E0B-5711-154B-9E26370BCB1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483363" name="Rectangle 35">
            <a:extLst>
              <a:ext uri="{FF2B5EF4-FFF2-40B4-BE49-F238E27FC236}">
                <a16:creationId xmlns:a16="http://schemas.microsoft.com/office/drawing/2014/main" id="{3BAF30CC-4A20-86F5-92C0-8B5DC7D8EB15}"/>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Tree>
  </p:cSld>
  <p:clrMapOvr>
    <a:masterClrMapping/>
  </p:clrMapOvr>
  <p:transition>
    <p:wheel spokes="0"/>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7">
            <a:extLst>
              <a:ext uri="{FF2B5EF4-FFF2-40B4-BE49-F238E27FC236}">
                <a16:creationId xmlns:a16="http://schemas.microsoft.com/office/drawing/2014/main" id="{90286035-44A2-F19A-10C5-EF8BA8C79F6B}"/>
              </a:ext>
            </a:extLst>
          </p:cNvPr>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0" name="Rectangle 8">
            <a:extLst>
              <a:ext uri="{FF2B5EF4-FFF2-40B4-BE49-F238E27FC236}">
                <a16:creationId xmlns:a16="http://schemas.microsoft.com/office/drawing/2014/main" id="{A1A0DDCE-3940-89BB-F0C7-14FD8FC08B3B}"/>
              </a:ext>
            </a:extLst>
          </p:cNvPr>
          <p:cNvSpPr>
            <a:spLocks noChangeArrowheads="1"/>
          </p:cNvSpPr>
          <p:nvPr/>
        </p:nvSpPr>
        <p:spPr bwMode="auto">
          <a:xfrm>
            <a:off x="392113" y="3781425"/>
            <a:ext cx="8255000" cy="16256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7200" i="1">
                <a:latin typeface="Kosher-Normal" charset="0"/>
              </a:rPr>
              <a:t>ДАВИДЫН</a:t>
            </a:r>
            <a:br>
              <a:rPr lang="mn-MN" altLang="en-US" sz="7200" i="1">
                <a:latin typeface="Kosher-Normal" charset="0"/>
              </a:rPr>
            </a:br>
            <a:r>
              <a:rPr lang="mn-MN" altLang="en-US" sz="7200" i="1">
                <a:latin typeface="Kosher-Normal" charset="0"/>
              </a:rPr>
              <a:t>ДИНАСТИ</a:t>
            </a:r>
            <a:endParaRPr lang="en-US" altLang="en-US" sz="6000" i="1">
              <a:latin typeface="Kosher-Normal" charset="0"/>
            </a:endParaRPr>
          </a:p>
        </p:txBody>
      </p:sp>
      <p:sp>
        <p:nvSpPr>
          <p:cNvPr id="315448" name="Rectangle 56">
            <a:extLst>
              <a:ext uri="{FF2B5EF4-FFF2-40B4-BE49-F238E27FC236}">
                <a16:creationId xmlns:a16="http://schemas.microsoft.com/office/drawing/2014/main" id="{1FC397B7-C0FE-C0A1-A4EA-EA437554F1BE}"/>
              </a:ext>
            </a:extLst>
          </p:cNvPr>
          <p:cNvSpPr>
            <a:spLocks noChangeArrowheads="1"/>
          </p:cNvSpPr>
          <p:nvPr/>
        </p:nvSpPr>
        <p:spPr bwMode="auto">
          <a:xfrm>
            <a:off x="398463" y="5380038"/>
            <a:ext cx="8255000" cy="3873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800" i="1">
                <a:solidFill>
                  <a:srgbClr val="99CCFF"/>
                </a:solidFill>
                <a:latin typeface="Arial" panose="020B0604020202020204" pitchFamily="34" charset="0"/>
              </a:rPr>
              <a:t>Есүс Христийн тэнгэрлиг ургийн бичиг</a:t>
            </a:r>
            <a:endParaRPr lang="en-US" altLang="en-US" sz="2000" i="1">
              <a:solidFill>
                <a:srgbClr val="99CCFF"/>
              </a:solidFill>
              <a:latin typeface="Arial" panose="020B0604020202020204" pitchFamily="34" charset="0"/>
            </a:endParaRPr>
          </a:p>
        </p:txBody>
      </p:sp>
      <p:sp>
        <p:nvSpPr>
          <p:cNvPr id="52229" name="Text Box 58">
            <a:extLst>
              <a:ext uri="{FF2B5EF4-FFF2-40B4-BE49-F238E27FC236}">
                <a16:creationId xmlns:a16="http://schemas.microsoft.com/office/drawing/2014/main" id="{69D55DF1-B859-09D0-156C-50F4667EC65A}"/>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2230" name="Text Box 59">
            <a:extLst>
              <a:ext uri="{FF2B5EF4-FFF2-40B4-BE49-F238E27FC236}">
                <a16:creationId xmlns:a16="http://schemas.microsoft.com/office/drawing/2014/main" id="{23A43F29-923C-36C3-CCFE-18205AC67005}"/>
              </a:ext>
            </a:extLst>
          </p:cNvPr>
          <p:cNvSpPr txBox="1">
            <a:spLocks noChangeArrowheads="1"/>
          </p:cNvSpPr>
          <p:nvPr/>
        </p:nvSpPr>
        <p:spPr bwMode="auto">
          <a:xfrm>
            <a:off x="8902700" y="43894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315452" name="Text Box 60">
            <a:extLst>
              <a:ext uri="{FF2B5EF4-FFF2-40B4-BE49-F238E27FC236}">
                <a16:creationId xmlns:a16="http://schemas.microsoft.com/office/drawing/2014/main" id="{A203D679-8AD5-EBB4-08B1-87B305D4330E}"/>
              </a:ext>
            </a:extLst>
          </p:cNvPr>
          <p:cNvSpPr txBox="1">
            <a:spLocks noChangeArrowheads="1"/>
          </p:cNvSpPr>
          <p:nvPr/>
        </p:nvSpPr>
        <p:spPr bwMode="auto">
          <a:xfrm>
            <a:off x="2247900" y="6130925"/>
            <a:ext cx="4371975" cy="45402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000">
                <a:solidFill>
                  <a:srgbClr val="FFFF00"/>
                </a:solidFill>
                <a:latin typeface="Arial" panose="020B0604020202020204" pitchFamily="34" charset="0"/>
              </a:rPr>
              <a:t>Сургалтын гарын авлага</a:t>
            </a:r>
            <a:r>
              <a:rPr lang="en-US" altLang="en-US" sz="2000">
                <a:solidFill>
                  <a:srgbClr val="FFFF00"/>
                </a:solidFill>
                <a:latin typeface="Arial" panose="020B0604020202020204" pitchFamily="34" charset="0"/>
              </a:rPr>
              <a:t> #16</a:t>
            </a:r>
          </a:p>
        </p:txBody>
      </p:sp>
      <p:sp>
        <p:nvSpPr>
          <p:cNvPr id="52232" name="Text Box 61">
            <a:extLst>
              <a:ext uri="{FF2B5EF4-FFF2-40B4-BE49-F238E27FC236}">
                <a16:creationId xmlns:a16="http://schemas.microsoft.com/office/drawing/2014/main" id="{B9EF6584-BC56-7617-9D98-3D403E0A39F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15454" name="Rectangle 62">
            <a:extLst>
              <a:ext uri="{FF2B5EF4-FFF2-40B4-BE49-F238E27FC236}">
                <a16:creationId xmlns:a16="http://schemas.microsoft.com/office/drawing/2014/main" id="{C8E4D1F1-7138-084F-E597-C9D4B7CFFF5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15457" name="Rectangle 65">
            <a:extLst>
              <a:ext uri="{FF2B5EF4-FFF2-40B4-BE49-F238E27FC236}">
                <a16:creationId xmlns:a16="http://schemas.microsoft.com/office/drawing/2014/main" id="{E4BB2334-34FF-134D-ECD0-D9755A74C53B}"/>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21</a:t>
            </a:r>
          </a:p>
        </p:txBody>
      </p:sp>
      <p:sp>
        <p:nvSpPr>
          <p:cNvPr id="52235" name="Text Box 68">
            <a:extLst>
              <a:ext uri="{FF2B5EF4-FFF2-40B4-BE49-F238E27FC236}">
                <a16:creationId xmlns:a16="http://schemas.microsoft.com/office/drawing/2014/main" id="{994654B8-85A0-6B0A-1A63-5B19B0D4B5F6}"/>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315461" name="Rectangle 69">
            <a:extLst>
              <a:ext uri="{FF2B5EF4-FFF2-40B4-BE49-F238E27FC236}">
                <a16:creationId xmlns:a16="http://schemas.microsoft.com/office/drawing/2014/main" id="{0FF00C5F-E653-C4E9-A982-5DAC2ED90AB5}"/>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52237" name="Text Box 70">
            <a:extLst>
              <a:ext uri="{FF2B5EF4-FFF2-40B4-BE49-F238E27FC236}">
                <a16:creationId xmlns:a16="http://schemas.microsoft.com/office/drawing/2014/main" id="{7476E75E-EF73-E736-0267-05870A7820D0}"/>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dissolve">
                                      <p:cBhvr>
                                        <p:cTn id="7" dur="500"/>
                                        <p:tgtEl>
                                          <p:spTgt spid="315452"/>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dissolve">
                                      <p:cBhvr>
                                        <p:cTn id="19" dur="5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0" grpId="0" autoUpdateAnimBg="0"/>
      <p:bldP spid="315448" grpId="0" autoUpdateAnimBg="0"/>
      <p:bldP spid="31545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a:extLst>
              <a:ext uri="{FF2B5EF4-FFF2-40B4-BE49-F238E27FC236}">
                <a16:creationId xmlns:a16="http://schemas.microsoft.com/office/drawing/2014/main" id="{C9430ACD-43E7-2DBF-89A4-7F6A0DECDDF6}"/>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a:t>
            </a:r>
            <a:r>
              <a:rPr lang="en-US" altLang="en-US" sz="18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endParaRPr lang="en-US" altLang="en-US" sz="1800">
              <a:solidFill>
                <a:schemeClr val="folHlink"/>
              </a:solidFill>
              <a:latin typeface="Times New Roman" panose="02020603050405020304" pitchFamily="18" charset="0"/>
            </a:endParaRPr>
          </a:p>
        </p:txBody>
      </p:sp>
      <p:sp>
        <p:nvSpPr>
          <p:cNvPr id="330802" name="Text Box 50">
            <a:extLst>
              <a:ext uri="{FF2B5EF4-FFF2-40B4-BE49-F238E27FC236}">
                <a16:creationId xmlns:a16="http://schemas.microsoft.com/office/drawing/2014/main" id="{29533ECE-636F-A372-6865-9BFCE30020E8}"/>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53252" name="Text Box 53">
            <a:extLst>
              <a:ext uri="{FF2B5EF4-FFF2-40B4-BE49-F238E27FC236}">
                <a16:creationId xmlns:a16="http://schemas.microsoft.com/office/drawing/2014/main" id="{0F37EE3F-A295-9C97-C6FE-9FEA42C47928}"/>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3253" name="Text Box 54">
            <a:extLst>
              <a:ext uri="{FF2B5EF4-FFF2-40B4-BE49-F238E27FC236}">
                <a16:creationId xmlns:a16="http://schemas.microsoft.com/office/drawing/2014/main" id="{2E9EDC4D-5CC9-23C0-A99F-9842F4467465}"/>
              </a:ext>
            </a:extLst>
          </p:cNvPr>
          <p:cNvSpPr txBox="1">
            <a:spLocks noChangeArrowheads="1"/>
          </p:cNvSpPr>
          <p:nvPr/>
        </p:nvSpPr>
        <p:spPr bwMode="auto">
          <a:xfrm>
            <a:off x="8902700" y="48466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53254" name="Text Box 55">
            <a:extLst>
              <a:ext uri="{FF2B5EF4-FFF2-40B4-BE49-F238E27FC236}">
                <a16:creationId xmlns:a16="http://schemas.microsoft.com/office/drawing/2014/main" id="{7876D01C-8D97-BB8F-A8ED-1240E715951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0808" name="Rectangle 56">
            <a:extLst>
              <a:ext uri="{FF2B5EF4-FFF2-40B4-BE49-F238E27FC236}">
                <a16:creationId xmlns:a16="http://schemas.microsoft.com/office/drawing/2014/main" id="{AD3472E0-B40E-0F5A-45C8-CEFE23BC7A1C}"/>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0813" name="Rectangle 61">
            <a:extLst>
              <a:ext uri="{FF2B5EF4-FFF2-40B4-BE49-F238E27FC236}">
                <a16:creationId xmlns:a16="http://schemas.microsoft.com/office/drawing/2014/main" id="{01CF7FFF-C0C4-0156-063E-3194AFAF8E60}"/>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22</a:t>
            </a:r>
          </a:p>
        </p:txBody>
      </p:sp>
      <p:sp>
        <p:nvSpPr>
          <p:cNvPr id="53257" name="Text Box 64">
            <a:extLst>
              <a:ext uri="{FF2B5EF4-FFF2-40B4-BE49-F238E27FC236}">
                <a16:creationId xmlns:a16="http://schemas.microsoft.com/office/drawing/2014/main" id="{7EB95BEF-0C35-6937-C024-76F252F500BE}"/>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a:extLst>
              <a:ext uri="{FF2B5EF4-FFF2-40B4-BE49-F238E27FC236}">
                <a16:creationId xmlns:a16="http://schemas.microsoft.com/office/drawing/2014/main" id="{F3487D4C-CADD-BAAA-0066-D53D7527DCFA}"/>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ДАМ</a:t>
            </a:r>
            <a:r>
              <a:rPr lang="en-US" altLang="en-US" sz="2400">
                <a:solidFill>
                  <a:schemeClr val="folHlink"/>
                </a:solidFill>
                <a:latin typeface="Times" panose="02020603050405020304" pitchFamily="18" charset="0"/>
              </a:rPr>
              <a:t>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38950" name="Rectangle 6">
            <a:extLst>
              <a:ext uri="{FF2B5EF4-FFF2-40B4-BE49-F238E27FC236}">
                <a16:creationId xmlns:a16="http://schemas.microsoft.com/office/drawing/2014/main" id="{1AB52981-3824-D567-341B-D6C7890CDBBA}"/>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38951" name="Line 7">
            <a:extLst>
              <a:ext uri="{FF2B5EF4-FFF2-40B4-BE49-F238E27FC236}">
                <a16:creationId xmlns:a16="http://schemas.microsoft.com/office/drawing/2014/main" id="{372DF954-4F85-CCF7-B028-91BEDFA91B85}"/>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8961" name="Text Box 17">
            <a:extLst>
              <a:ext uri="{FF2B5EF4-FFF2-40B4-BE49-F238E27FC236}">
                <a16:creationId xmlns:a16="http://schemas.microsoft.com/office/drawing/2014/main" id="{1088DBD1-E460-7AE2-2E4A-A81E4A07152C}"/>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 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338965" name="Text Box 21">
            <a:extLst>
              <a:ext uri="{FF2B5EF4-FFF2-40B4-BE49-F238E27FC236}">
                <a16:creationId xmlns:a16="http://schemas.microsoft.com/office/drawing/2014/main" id="{FFDE0F85-6BD7-28FE-56AC-B0B3845D08C4}"/>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solidFill>
                  <a:schemeClr val="folHlink"/>
                </a:solidFill>
                <a:latin typeface="Times New Roman" panose="02020603050405020304" pitchFamily="18" charset="0"/>
              </a:rPr>
              <a:t>Эхлэл</a:t>
            </a:r>
            <a:r>
              <a:rPr lang="en-US" altLang="en-US">
                <a:solidFill>
                  <a:schemeClr val="folHlink"/>
                </a:solidFill>
                <a:latin typeface="Times New Roman" panose="02020603050405020304" pitchFamily="18" charset="0"/>
              </a:rPr>
              <a:t> 3:20</a:t>
            </a:r>
          </a:p>
        </p:txBody>
      </p:sp>
      <p:sp>
        <p:nvSpPr>
          <p:cNvPr id="54279" name="Text Box 23">
            <a:extLst>
              <a:ext uri="{FF2B5EF4-FFF2-40B4-BE49-F238E27FC236}">
                <a16:creationId xmlns:a16="http://schemas.microsoft.com/office/drawing/2014/main" id="{AD714580-EA3E-4121-583C-361CC591D094}"/>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4280" name="Text Box 25">
            <a:extLst>
              <a:ext uri="{FF2B5EF4-FFF2-40B4-BE49-F238E27FC236}">
                <a16:creationId xmlns:a16="http://schemas.microsoft.com/office/drawing/2014/main" id="{EDBE100B-445D-9E85-DE8E-5F413C45EEA0}"/>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8970" name="Rectangle 26">
            <a:extLst>
              <a:ext uri="{FF2B5EF4-FFF2-40B4-BE49-F238E27FC236}">
                <a16:creationId xmlns:a16="http://schemas.microsoft.com/office/drawing/2014/main" id="{04B494FC-A4DC-B57B-36DB-627FA17CDC0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8973" name="Rectangle 29">
            <a:extLst>
              <a:ext uri="{FF2B5EF4-FFF2-40B4-BE49-F238E27FC236}">
                <a16:creationId xmlns:a16="http://schemas.microsoft.com/office/drawing/2014/main" id="{B25638A8-F0AF-85DD-3EFE-67B6858FC0E9}"/>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8974" name="Text Box 30">
            <a:extLst>
              <a:ext uri="{FF2B5EF4-FFF2-40B4-BE49-F238E27FC236}">
                <a16:creationId xmlns:a16="http://schemas.microsoft.com/office/drawing/2014/main" id="{BDCF9AB1-B2C0-7727-BCC9-1CE7EB41C388}"/>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38975" name="Rectangle 31">
            <a:extLst>
              <a:ext uri="{FF2B5EF4-FFF2-40B4-BE49-F238E27FC236}">
                <a16:creationId xmlns:a16="http://schemas.microsoft.com/office/drawing/2014/main" id="{045F9F7A-4E44-5901-CE72-AAF573C42C65}"/>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23</a:t>
            </a:r>
          </a:p>
        </p:txBody>
      </p:sp>
    </p:spTree>
  </p:cSld>
  <p:clrMapOvr>
    <a:masterClrMapping/>
  </p:clrMapOvr>
  <p:transition>
    <p:wheel spokes="0"/>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a:extLst>
              <a:ext uri="{FF2B5EF4-FFF2-40B4-BE49-F238E27FC236}">
                <a16:creationId xmlns:a16="http://schemas.microsoft.com/office/drawing/2014/main" id="{E54484FE-DBE9-D8C1-E352-C9C40B2E1F34}"/>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ДАМ</a:t>
            </a:r>
            <a:r>
              <a:rPr lang="en-US" altLang="en-US" sz="2400">
                <a:solidFill>
                  <a:schemeClr val="folHlink"/>
                </a:solidFill>
                <a:latin typeface="Times" panose="02020603050405020304" pitchFamily="18" charset="0"/>
              </a:rPr>
              <a:t>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39971" name="Text Box 3">
            <a:extLst>
              <a:ext uri="{FF2B5EF4-FFF2-40B4-BE49-F238E27FC236}">
                <a16:creationId xmlns:a16="http://schemas.microsoft.com/office/drawing/2014/main" id="{C821C64F-7903-F7E7-D832-5369A6E999C8}"/>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КАИН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p>
        </p:txBody>
      </p:sp>
      <p:sp>
        <p:nvSpPr>
          <p:cNvPr id="339974" name="Rectangle 6">
            <a:extLst>
              <a:ext uri="{FF2B5EF4-FFF2-40B4-BE49-F238E27FC236}">
                <a16:creationId xmlns:a16="http://schemas.microsoft.com/office/drawing/2014/main" id="{71364A34-1C35-885B-9C2D-D7E700EFC0E3}"/>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39975" name="Line 7">
            <a:extLst>
              <a:ext uri="{FF2B5EF4-FFF2-40B4-BE49-F238E27FC236}">
                <a16:creationId xmlns:a16="http://schemas.microsoft.com/office/drawing/2014/main" id="{DB66B635-3C0A-D0CE-086F-ACD8E0827265}"/>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76" name="Line 8">
            <a:extLst>
              <a:ext uri="{FF2B5EF4-FFF2-40B4-BE49-F238E27FC236}">
                <a16:creationId xmlns:a16="http://schemas.microsoft.com/office/drawing/2014/main" id="{EC5D76C5-DE1A-0F9F-2FE8-0FE8B0A1C7BE}"/>
              </a:ext>
            </a:extLst>
          </p:cNvPr>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77" name="Line 9">
            <a:extLst>
              <a:ext uri="{FF2B5EF4-FFF2-40B4-BE49-F238E27FC236}">
                <a16:creationId xmlns:a16="http://schemas.microsoft.com/office/drawing/2014/main" id="{1FB47057-DCEF-D508-6C9E-FA8C222A7D34}"/>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80" name="Line 12">
            <a:extLst>
              <a:ext uri="{FF2B5EF4-FFF2-40B4-BE49-F238E27FC236}">
                <a16:creationId xmlns:a16="http://schemas.microsoft.com/office/drawing/2014/main" id="{5B03303D-1E9C-44E0-3967-A0ACDFB12261}"/>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81" name="Line 13">
            <a:extLst>
              <a:ext uri="{FF2B5EF4-FFF2-40B4-BE49-F238E27FC236}">
                <a16:creationId xmlns:a16="http://schemas.microsoft.com/office/drawing/2014/main" id="{1CC00A3C-003D-516E-5B9E-31BCAD0EAAA1}"/>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9985" name="Text Box 17">
            <a:extLst>
              <a:ext uri="{FF2B5EF4-FFF2-40B4-BE49-F238E27FC236}">
                <a16:creationId xmlns:a16="http://schemas.microsoft.com/office/drawing/2014/main" id="{7D603634-9D1E-DF77-72F9-A947FA19A8B8}"/>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55307" name="Text Box 23">
            <a:extLst>
              <a:ext uri="{FF2B5EF4-FFF2-40B4-BE49-F238E27FC236}">
                <a16:creationId xmlns:a16="http://schemas.microsoft.com/office/drawing/2014/main" id="{7D7F308F-802A-9931-2BE6-AD6E5425DED2}"/>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5308" name="Text Box 25">
            <a:extLst>
              <a:ext uri="{FF2B5EF4-FFF2-40B4-BE49-F238E27FC236}">
                <a16:creationId xmlns:a16="http://schemas.microsoft.com/office/drawing/2014/main" id="{69073F46-8ED6-8373-63AD-54CBD720815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9994" name="Rectangle 26">
            <a:extLst>
              <a:ext uri="{FF2B5EF4-FFF2-40B4-BE49-F238E27FC236}">
                <a16:creationId xmlns:a16="http://schemas.microsoft.com/office/drawing/2014/main" id="{DA593F55-1103-B787-2584-C21C26A32DE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9998" name="Text Box 30">
            <a:extLst>
              <a:ext uri="{FF2B5EF4-FFF2-40B4-BE49-F238E27FC236}">
                <a16:creationId xmlns:a16="http://schemas.microsoft.com/office/drawing/2014/main" id="{7BF6FFD2-3C58-99BE-E9F4-EE4FF6EB0927}"/>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39999" name="Text Box 31">
            <a:extLst>
              <a:ext uri="{FF2B5EF4-FFF2-40B4-BE49-F238E27FC236}">
                <a16:creationId xmlns:a16="http://schemas.microsoft.com/office/drawing/2014/main" id="{9525D2A7-C989-CF11-61D8-91280E0E0431}"/>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solidFill>
                  <a:schemeClr val="folHlink"/>
                </a:solidFill>
                <a:latin typeface="Times New Roman" panose="02020603050405020304" pitchFamily="18" charset="0"/>
              </a:rPr>
              <a:t>Эхлэл</a:t>
            </a:r>
            <a:r>
              <a:rPr lang="en-US" altLang="en-US">
                <a:solidFill>
                  <a:schemeClr val="folHlink"/>
                </a:solidFill>
                <a:latin typeface="Times New Roman" panose="02020603050405020304" pitchFamily="18" charset="0"/>
              </a:rPr>
              <a:t> 4:1-2; 4:8</a:t>
            </a:r>
          </a:p>
        </p:txBody>
      </p:sp>
      <p:sp>
        <p:nvSpPr>
          <p:cNvPr id="340000" name="Rectangle 32">
            <a:extLst>
              <a:ext uri="{FF2B5EF4-FFF2-40B4-BE49-F238E27FC236}">
                <a16:creationId xmlns:a16="http://schemas.microsoft.com/office/drawing/2014/main" id="{005A630E-DF4D-7B97-BCFA-1171124825EC}"/>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0001" name="Rectangle 33">
            <a:extLst>
              <a:ext uri="{FF2B5EF4-FFF2-40B4-BE49-F238E27FC236}">
                <a16:creationId xmlns:a16="http://schemas.microsoft.com/office/drawing/2014/main" id="{B4DA1A14-AF8A-2700-5C8A-1923C897203C}"/>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24</a:t>
            </a:r>
          </a:p>
        </p:txBody>
      </p:sp>
      <p:sp>
        <p:nvSpPr>
          <p:cNvPr id="55314" name="Text Box 35">
            <a:extLst>
              <a:ext uri="{FF2B5EF4-FFF2-40B4-BE49-F238E27FC236}">
                <a16:creationId xmlns:a16="http://schemas.microsoft.com/office/drawing/2014/main" id="{6B77C774-C841-641D-4C14-A829D2C5D0B9}"/>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
        <p:nvSpPr>
          <p:cNvPr id="340004" name="Line 36">
            <a:extLst>
              <a:ext uri="{FF2B5EF4-FFF2-40B4-BE49-F238E27FC236}">
                <a16:creationId xmlns:a16="http://schemas.microsoft.com/office/drawing/2014/main" id="{6222D5BD-4297-6911-14C2-16918A904BC5}"/>
              </a:ext>
            </a:extLst>
          </p:cNvPr>
          <p:cNvSpPr>
            <a:spLocks noChangeShapeType="1"/>
          </p:cNvSpPr>
          <p:nvPr/>
        </p:nvSpPr>
        <p:spPr bwMode="auto">
          <a:xfrm flipH="1">
            <a:off x="3316288" y="13604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0005" name="Line 37">
            <a:extLst>
              <a:ext uri="{FF2B5EF4-FFF2-40B4-BE49-F238E27FC236}">
                <a16:creationId xmlns:a16="http://schemas.microsoft.com/office/drawing/2014/main" id="{65854CE9-8FBF-F452-8929-0CF93031CA65}"/>
              </a:ext>
            </a:extLst>
          </p:cNvPr>
          <p:cNvSpPr>
            <a:spLocks noChangeShapeType="1"/>
          </p:cNvSpPr>
          <p:nvPr/>
        </p:nvSpPr>
        <p:spPr bwMode="auto">
          <a:xfrm>
            <a:off x="3335338" y="13033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Tree>
  </p:cSld>
  <p:clrMapOvr>
    <a:masterClrMapping/>
  </p:clrMapOvr>
  <p:transition>
    <p:wheel spokes="0"/>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a:extLst>
              <a:ext uri="{FF2B5EF4-FFF2-40B4-BE49-F238E27FC236}">
                <a16:creationId xmlns:a16="http://schemas.microsoft.com/office/drawing/2014/main" id="{E0F9DFA9-992A-5C6F-B73C-F54C5FE4AE38}"/>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45091" name="Text Box 3">
            <a:extLst>
              <a:ext uri="{FF2B5EF4-FFF2-40B4-BE49-F238E27FC236}">
                <a16:creationId xmlns:a16="http://schemas.microsoft.com/office/drawing/2014/main" id="{23073B6B-A467-D305-51CF-EB872B04505D}"/>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45092" name="Rectangle 4">
            <a:extLst>
              <a:ext uri="{FF2B5EF4-FFF2-40B4-BE49-F238E27FC236}">
                <a16:creationId xmlns:a16="http://schemas.microsoft.com/office/drawing/2014/main" id="{4FC91BA3-7BED-3892-C1EE-6F2CE41BF364}"/>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45093" name="Line 5">
            <a:extLst>
              <a:ext uri="{FF2B5EF4-FFF2-40B4-BE49-F238E27FC236}">
                <a16:creationId xmlns:a16="http://schemas.microsoft.com/office/drawing/2014/main" id="{090D129C-CAF2-D087-52E6-09E46BDCBE0D}"/>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4" name="Line 6">
            <a:extLst>
              <a:ext uri="{FF2B5EF4-FFF2-40B4-BE49-F238E27FC236}">
                <a16:creationId xmlns:a16="http://schemas.microsoft.com/office/drawing/2014/main" id="{C1C7D3E9-4ACD-6066-189B-919FB5E989A2}"/>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5" name="Line 7">
            <a:extLst>
              <a:ext uri="{FF2B5EF4-FFF2-40B4-BE49-F238E27FC236}">
                <a16:creationId xmlns:a16="http://schemas.microsoft.com/office/drawing/2014/main" id="{FA9DA5DD-62BE-E0A0-59D1-F19BBB001F2F}"/>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6" name="Line 8">
            <a:extLst>
              <a:ext uri="{FF2B5EF4-FFF2-40B4-BE49-F238E27FC236}">
                <a16:creationId xmlns:a16="http://schemas.microsoft.com/office/drawing/2014/main" id="{6977C429-4D5F-BE4D-D690-F7A285D1151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7" name="Line 9">
            <a:extLst>
              <a:ext uri="{FF2B5EF4-FFF2-40B4-BE49-F238E27FC236}">
                <a16:creationId xmlns:a16="http://schemas.microsoft.com/office/drawing/2014/main" id="{257418CE-7EC4-0F12-5EF8-C3C207D4CF10}"/>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8" name="Line 10">
            <a:extLst>
              <a:ext uri="{FF2B5EF4-FFF2-40B4-BE49-F238E27FC236}">
                <a16:creationId xmlns:a16="http://schemas.microsoft.com/office/drawing/2014/main" id="{BD86C650-535E-E920-1AC4-B779530C5B1A}"/>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099" name="Line 11">
            <a:extLst>
              <a:ext uri="{FF2B5EF4-FFF2-40B4-BE49-F238E27FC236}">
                <a16:creationId xmlns:a16="http://schemas.microsoft.com/office/drawing/2014/main" id="{1CC01A19-6D9C-742B-63A0-CF26C8FC7410}"/>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100" name="Line 12">
            <a:extLst>
              <a:ext uri="{FF2B5EF4-FFF2-40B4-BE49-F238E27FC236}">
                <a16:creationId xmlns:a16="http://schemas.microsoft.com/office/drawing/2014/main" id="{DD6A454C-3A08-D884-9832-EB18A233B112}"/>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5101" name="Text Box 13">
            <a:extLst>
              <a:ext uri="{FF2B5EF4-FFF2-40B4-BE49-F238E27FC236}">
                <a16:creationId xmlns:a16="http://schemas.microsoft.com/office/drawing/2014/main" id="{E93DE60E-E533-B555-ECD3-07E19D6B989E}"/>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56334" name="Text Box 19">
            <a:extLst>
              <a:ext uri="{FF2B5EF4-FFF2-40B4-BE49-F238E27FC236}">
                <a16:creationId xmlns:a16="http://schemas.microsoft.com/office/drawing/2014/main" id="{CCF00741-0A62-EC5A-AF38-F39B9EF55317}"/>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6335" name="Text Box 21">
            <a:extLst>
              <a:ext uri="{FF2B5EF4-FFF2-40B4-BE49-F238E27FC236}">
                <a16:creationId xmlns:a16="http://schemas.microsoft.com/office/drawing/2014/main" id="{E802AEAD-4FDD-3B2B-D83E-563BC5BB43A1}"/>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45110" name="Rectangle 22">
            <a:extLst>
              <a:ext uri="{FF2B5EF4-FFF2-40B4-BE49-F238E27FC236}">
                <a16:creationId xmlns:a16="http://schemas.microsoft.com/office/drawing/2014/main" id="{536D12AC-C190-B283-DE62-9CDB835081B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5114" name="Text Box 26">
            <a:extLst>
              <a:ext uri="{FF2B5EF4-FFF2-40B4-BE49-F238E27FC236}">
                <a16:creationId xmlns:a16="http://schemas.microsoft.com/office/drawing/2014/main" id="{3C100328-F6AE-E6E3-7C6A-1148555E6906}"/>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45115" name="Text Box 27">
            <a:extLst>
              <a:ext uri="{FF2B5EF4-FFF2-40B4-BE49-F238E27FC236}">
                <a16:creationId xmlns:a16="http://schemas.microsoft.com/office/drawing/2014/main" id="{0C4651F3-A05C-18B3-0F23-2AE294BBD501}"/>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solidFill>
                  <a:schemeClr val="folHlink"/>
                </a:solidFill>
                <a:latin typeface="Times New Roman" panose="02020603050405020304" pitchFamily="18" charset="0"/>
              </a:rPr>
              <a:t>Эхлэл</a:t>
            </a:r>
            <a:r>
              <a:rPr lang="en-US" altLang="en-US">
                <a:solidFill>
                  <a:schemeClr val="folHlink"/>
                </a:solidFill>
                <a:latin typeface="Times New Roman" panose="02020603050405020304" pitchFamily="18" charset="0"/>
              </a:rPr>
              <a:t> 4:25</a:t>
            </a:r>
          </a:p>
        </p:txBody>
      </p:sp>
      <p:sp>
        <p:nvSpPr>
          <p:cNvPr id="345116" name="Rectangle 28">
            <a:extLst>
              <a:ext uri="{FF2B5EF4-FFF2-40B4-BE49-F238E27FC236}">
                <a16:creationId xmlns:a16="http://schemas.microsoft.com/office/drawing/2014/main" id="{16F88339-7ED3-DA17-AB0C-72E199CE9D75}"/>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5117" name="Rectangle 29">
            <a:extLst>
              <a:ext uri="{FF2B5EF4-FFF2-40B4-BE49-F238E27FC236}">
                <a16:creationId xmlns:a16="http://schemas.microsoft.com/office/drawing/2014/main" id="{5744E93D-7BA2-8F8B-3C3F-8FBFC27A44C6}"/>
              </a:ext>
            </a:extLst>
          </p:cNvPr>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25</a:t>
            </a:r>
          </a:p>
        </p:txBody>
      </p:sp>
    </p:spTree>
  </p:cSld>
  <p:clrMapOvr>
    <a:masterClrMapping/>
  </p:clrMapOvr>
  <p:transition>
    <p:wheel spokes="0"/>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a:extLst>
              <a:ext uri="{FF2B5EF4-FFF2-40B4-BE49-F238E27FC236}">
                <a16:creationId xmlns:a16="http://schemas.microsoft.com/office/drawing/2014/main" id="{2DE0D60E-CD6C-216C-92A5-3F0107937870}"/>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40995" name="Text Box 3">
            <a:extLst>
              <a:ext uri="{FF2B5EF4-FFF2-40B4-BE49-F238E27FC236}">
                <a16:creationId xmlns:a16="http://schemas.microsoft.com/office/drawing/2014/main" id="{1989ACDB-3AD2-F675-712D-1D38D510A719}"/>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40996" name="Text Box 4">
            <a:extLst>
              <a:ext uri="{FF2B5EF4-FFF2-40B4-BE49-F238E27FC236}">
                <a16:creationId xmlns:a16="http://schemas.microsoft.com/office/drawing/2014/main" id="{95FE24AE-26DC-9A90-9EA1-C849319CCA3D}"/>
              </a:ext>
            </a:extLst>
          </p:cNvPr>
          <p:cNvSpPr txBox="1">
            <a:spLocks noChangeArrowheads="1"/>
          </p:cNvSpPr>
          <p:nvPr/>
        </p:nvSpPr>
        <p:spPr bwMode="auto">
          <a:xfrm>
            <a:off x="40306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НОА</a:t>
            </a:r>
            <a:endParaRPr lang="en-US" altLang="en-US" sz="2400">
              <a:solidFill>
                <a:schemeClr val="folHlink"/>
              </a:solidFill>
              <a:latin typeface="Times" panose="02020603050405020304" pitchFamily="18" charset="0"/>
            </a:endParaRPr>
          </a:p>
        </p:txBody>
      </p:sp>
      <p:sp>
        <p:nvSpPr>
          <p:cNvPr id="340998" name="Rectangle 6">
            <a:extLst>
              <a:ext uri="{FF2B5EF4-FFF2-40B4-BE49-F238E27FC236}">
                <a16:creationId xmlns:a16="http://schemas.microsoft.com/office/drawing/2014/main" id="{752877E5-EE6F-802B-1618-B730BCAAA681}"/>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40999" name="Line 7">
            <a:extLst>
              <a:ext uri="{FF2B5EF4-FFF2-40B4-BE49-F238E27FC236}">
                <a16:creationId xmlns:a16="http://schemas.microsoft.com/office/drawing/2014/main" id="{01443B2D-0F28-273C-1176-4B6C8DF4F101}"/>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0" name="Line 8">
            <a:extLst>
              <a:ext uri="{FF2B5EF4-FFF2-40B4-BE49-F238E27FC236}">
                <a16:creationId xmlns:a16="http://schemas.microsoft.com/office/drawing/2014/main" id="{C07D1FD2-83F0-15EB-233E-7FE20EBFC71B}"/>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1" name="Line 9">
            <a:extLst>
              <a:ext uri="{FF2B5EF4-FFF2-40B4-BE49-F238E27FC236}">
                <a16:creationId xmlns:a16="http://schemas.microsoft.com/office/drawing/2014/main" id="{021553BE-25B8-C835-D273-5BF7DDDE1CC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2" name="Line 10">
            <a:extLst>
              <a:ext uri="{FF2B5EF4-FFF2-40B4-BE49-F238E27FC236}">
                <a16:creationId xmlns:a16="http://schemas.microsoft.com/office/drawing/2014/main" id="{D647145C-B061-1DFE-E3A1-FFDF21A8CCB6}"/>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4" name="Line 12">
            <a:extLst>
              <a:ext uri="{FF2B5EF4-FFF2-40B4-BE49-F238E27FC236}">
                <a16:creationId xmlns:a16="http://schemas.microsoft.com/office/drawing/2014/main" id="{77410B80-5CB8-907B-FBBC-0EE6ECE21DD0}"/>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5" name="Line 13">
            <a:extLst>
              <a:ext uri="{FF2B5EF4-FFF2-40B4-BE49-F238E27FC236}">
                <a16:creationId xmlns:a16="http://schemas.microsoft.com/office/drawing/2014/main" id="{EFC3DB83-8000-119B-9CA5-443E2A7FBCA5}"/>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6" name="Line 14">
            <a:extLst>
              <a:ext uri="{FF2B5EF4-FFF2-40B4-BE49-F238E27FC236}">
                <a16:creationId xmlns:a16="http://schemas.microsoft.com/office/drawing/2014/main" id="{123654EC-57D9-B7F4-1386-7D4BE0E7B4CB}"/>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7" name="Line 15">
            <a:extLst>
              <a:ext uri="{FF2B5EF4-FFF2-40B4-BE49-F238E27FC236}">
                <a16:creationId xmlns:a16="http://schemas.microsoft.com/office/drawing/2014/main" id="{6936B318-7EE6-A319-D436-D8B4C1ED7ADB}"/>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8" name="Line 16">
            <a:extLst>
              <a:ext uri="{FF2B5EF4-FFF2-40B4-BE49-F238E27FC236}">
                <a16:creationId xmlns:a16="http://schemas.microsoft.com/office/drawing/2014/main" id="{A14B3C98-F5E8-5C0A-48DE-DBDC96E2013D}"/>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1009" name="Text Box 17">
            <a:extLst>
              <a:ext uri="{FF2B5EF4-FFF2-40B4-BE49-F238E27FC236}">
                <a16:creationId xmlns:a16="http://schemas.microsoft.com/office/drawing/2014/main" id="{457BDD43-E472-C1C8-3520-3A1F950EA14D}"/>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341013" name="Text Box 21">
            <a:extLst>
              <a:ext uri="{FF2B5EF4-FFF2-40B4-BE49-F238E27FC236}">
                <a16:creationId xmlns:a16="http://schemas.microsoft.com/office/drawing/2014/main" id="{448ED3C1-7F38-11E7-CB94-2A815BF7F9A4}"/>
              </a:ext>
            </a:extLst>
          </p:cNvPr>
          <p:cNvSpPr txBox="1">
            <a:spLocks noChangeArrowheads="1"/>
          </p:cNvSpPr>
          <p:nvPr/>
        </p:nvSpPr>
        <p:spPr bwMode="auto">
          <a:xfrm>
            <a:off x="0" y="7350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endParaRPr lang="en-US">
              <a:solidFill>
                <a:schemeClr val="folHlink"/>
              </a:solidFill>
            </a:endParaRPr>
          </a:p>
        </p:txBody>
      </p:sp>
      <p:sp>
        <p:nvSpPr>
          <p:cNvPr id="57361" name="Text Box 23">
            <a:extLst>
              <a:ext uri="{FF2B5EF4-FFF2-40B4-BE49-F238E27FC236}">
                <a16:creationId xmlns:a16="http://schemas.microsoft.com/office/drawing/2014/main" id="{1C94578A-CB2F-4CFC-17BA-A1FAC402E3A5}"/>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7362" name="Text Box 25">
            <a:extLst>
              <a:ext uri="{FF2B5EF4-FFF2-40B4-BE49-F238E27FC236}">
                <a16:creationId xmlns:a16="http://schemas.microsoft.com/office/drawing/2014/main" id="{52FD34D9-EC04-C2CB-2A75-B1D9DF2185B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41018" name="Rectangle 26">
            <a:extLst>
              <a:ext uri="{FF2B5EF4-FFF2-40B4-BE49-F238E27FC236}">
                <a16:creationId xmlns:a16="http://schemas.microsoft.com/office/drawing/2014/main" id="{D1D67DD3-E00D-8339-1641-028D42A7DB5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1022" name="Text Box 30">
            <a:extLst>
              <a:ext uri="{FF2B5EF4-FFF2-40B4-BE49-F238E27FC236}">
                <a16:creationId xmlns:a16="http://schemas.microsoft.com/office/drawing/2014/main" id="{BAB23190-8434-95C7-A323-2C80602C33F4}"/>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41023" name="Text Box 31">
            <a:extLst>
              <a:ext uri="{FF2B5EF4-FFF2-40B4-BE49-F238E27FC236}">
                <a16:creationId xmlns:a16="http://schemas.microsoft.com/office/drawing/2014/main" id="{7626B9EA-634B-C689-7C24-0ACC3FB60816}"/>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solidFill>
                  <a:schemeClr val="folHlink"/>
                </a:solidFill>
                <a:latin typeface="Times New Roman" panose="02020603050405020304" pitchFamily="18" charset="0"/>
              </a:rPr>
              <a:t>Эхлэл</a:t>
            </a:r>
            <a:r>
              <a:rPr lang="en-US" altLang="en-US">
                <a:solidFill>
                  <a:schemeClr val="folHlink"/>
                </a:solidFill>
                <a:latin typeface="Times New Roman" panose="02020603050405020304" pitchFamily="18" charset="0"/>
              </a:rPr>
              <a:t> 5:29</a:t>
            </a:r>
          </a:p>
        </p:txBody>
      </p:sp>
      <p:sp>
        <p:nvSpPr>
          <p:cNvPr id="341024" name="Rectangle 32">
            <a:extLst>
              <a:ext uri="{FF2B5EF4-FFF2-40B4-BE49-F238E27FC236}">
                <a16:creationId xmlns:a16="http://schemas.microsoft.com/office/drawing/2014/main" id="{7E44AD5B-0B72-EFFF-D033-4956B3B0BD4F}"/>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1025" name="Rectangle 33">
            <a:extLst>
              <a:ext uri="{FF2B5EF4-FFF2-40B4-BE49-F238E27FC236}">
                <a16:creationId xmlns:a16="http://schemas.microsoft.com/office/drawing/2014/main" id="{7964A20B-9B17-20B5-A74F-649B3BC77D1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26</a:t>
            </a:r>
          </a:p>
        </p:txBody>
      </p:sp>
    </p:spTree>
  </p:cSld>
  <p:clrMapOvr>
    <a:masterClrMapping/>
  </p:clrMapOvr>
  <p:transition>
    <p:wheel spokes="0"/>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a:extLst>
              <a:ext uri="{FF2B5EF4-FFF2-40B4-BE49-F238E27FC236}">
                <a16:creationId xmlns:a16="http://schemas.microsoft.com/office/drawing/2014/main" id="{AEF93721-24C8-696E-376C-17D9CC5F4A7C}"/>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42019" name="Text Box 3">
            <a:extLst>
              <a:ext uri="{FF2B5EF4-FFF2-40B4-BE49-F238E27FC236}">
                <a16:creationId xmlns:a16="http://schemas.microsoft.com/office/drawing/2014/main" id="{C84C7904-6D51-D72D-102A-EE07C6534A49}"/>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42020" name="Text Box 4">
            <a:extLst>
              <a:ext uri="{FF2B5EF4-FFF2-40B4-BE49-F238E27FC236}">
                <a16:creationId xmlns:a16="http://schemas.microsoft.com/office/drawing/2014/main" id="{3E733806-59B4-44C6-3138-748DC04E71FC}"/>
              </a:ext>
            </a:extLst>
          </p:cNvPr>
          <p:cNvSpPr txBox="1">
            <a:spLocks noChangeArrowheads="1"/>
          </p:cNvSpPr>
          <p:nvPr/>
        </p:nvSpPr>
        <p:spPr bwMode="auto">
          <a:xfrm>
            <a:off x="39036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342021" name="Text Box 5">
            <a:extLst>
              <a:ext uri="{FF2B5EF4-FFF2-40B4-BE49-F238E27FC236}">
                <a16:creationId xmlns:a16="http://schemas.microsoft.com/office/drawing/2014/main" id="{7BD83974-996B-6D03-C03C-B3E6BAC83E7E}"/>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a:t>
            </a:r>
            <a:endParaRPr lang="en-US" altLang="en-US" sz="2400">
              <a:solidFill>
                <a:schemeClr val="folHlink"/>
              </a:solidFill>
              <a:latin typeface="Times" panose="02020603050405020304" pitchFamily="18" charset="0"/>
            </a:endParaRPr>
          </a:p>
        </p:txBody>
      </p:sp>
      <p:sp>
        <p:nvSpPr>
          <p:cNvPr id="342022" name="Rectangle 6">
            <a:extLst>
              <a:ext uri="{FF2B5EF4-FFF2-40B4-BE49-F238E27FC236}">
                <a16:creationId xmlns:a16="http://schemas.microsoft.com/office/drawing/2014/main" id="{213B995D-D15B-A05F-3EA0-2D599AB38014}"/>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42023" name="Line 7">
            <a:extLst>
              <a:ext uri="{FF2B5EF4-FFF2-40B4-BE49-F238E27FC236}">
                <a16:creationId xmlns:a16="http://schemas.microsoft.com/office/drawing/2014/main" id="{D3D08034-3AD6-10A4-6937-BDE1ECB5570D}"/>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4" name="Line 8">
            <a:extLst>
              <a:ext uri="{FF2B5EF4-FFF2-40B4-BE49-F238E27FC236}">
                <a16:creationId xmlns:a16="http://schemas.microsoft.com/office/drawing/2014/main" id="{5256F9C1-3111-E526-5D6E-77541500C243}"/>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5" name="Line 9">
            <a:extLst>
              <a:ext uri="{FF2B5EF4-FFF2-40B4-BE49-F238E27FC236}">
                <a16:creationId xmlns:a16="http://schemas.microsoft.com/office/drawing/2014/main" id="{13F70DAE-E876-751C-F534-9A69A5F5D98A}"/>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6" name="Line 10">
            <a:extLst>
              <a:ext uri="{FF2B5EF4-FFF2-40B4-BE49-F238E27FC236}">
                <a16:creationId xmlns:a16="http://schemas.microsoft.com/office/drawing/2014/main" id="{AB23B4C8-E75B-9D9C-0530-36373013918A}"/>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7" name="Line 11">
            <a:extLst>
              <a:ext uri="{FF2B5EF4-FFF2-40B4-BE49-F238E27FC236}">
                <a16:creationId xmlns:a16="http://schemas.microsoft.com/office/drawing/2014/main" id="{F9E79AF0-8981-FEFF-BFED-2B42576175B4}"/>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8" name="Line 12">
            <a:extLst>
              <a:ext uri="{FF2B5EF4-FFF2-40B4-BE49-F238E27FC236}">
                <a16:creationId xmlns:a16="http://schemas.microsoft.com/office/drawing/2014/main" id="{D0869D38-F15F-21A2-D836-50ED3A5FD27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29" name="Line 13">
            <a:extLst>
              <a:ext uri="{FF2B5EF4-FFF2-40B4-BE49-F238E27FC236}">
                <a16:creationId xmlns:a16="http://schemas.microsoft.com/office/drawing/2014/main" id="{26303CAC-A5C9-3205-58A3-D16B905B88FF}"/>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30" name="Line 14">
            <a:extLst>
              <a:ext uri="{FF2B5EF4-FFF2-40B4-BE49-F238E27FC236}">
                <a16:creationId xmlns:a16="http://schemas.microsoft.com/office/drawing/2014/main" id="{DEEEFEE2-0C09-26A2-2E03-77AEFDD203DC}"/>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31" name="Line 15">
            <a:extLst>
              <a:ext uri="{FF2B5EF4-FFF2-40B4-BE49-F238E27FC236}">
                <a16:creationId xmlns:a16="http://schemas.microsoft.com/office/drawing/2014/main" id="{50FDA3F6-E88D-8101-67C7-DCDF71DE646F}"/>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32" name="Line 16">
            <a:extLst>
              <a:ext uri="{FF2B5EF4-FFF2-40B4-BE49-F238E27FC236}">
                <a16:creationId xmlns:a16="http://schemas.microsoft.com/office/drawing/2014/main" id="{F211FBA5-FD1F-FF5E-1910-298B38D5F5BE}"/>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2033" name="Text Box 17">
            <a:extLst>
              <a:ext uri="{FF2B5EF4-FFF2-40B4-BE49-F238E27FC236}">
                <a16:creationId xmlns:a16="http://schemas.microsoft.com/office/drawing/2014/main" id="{659AD191-7B9B-63B7-A4E5-27CF2F203CE8}"/>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342037" name="Text Box 21">
            <a:extLst>
              <a:ext uri="{FF2B5EF4-FFF2-40B4-BE49-F238E27FC236}">
                <a16:creationId xmlns:a16="http://schemas.microsoft.com/office/drawing/2014/main" id="{B804541E-0A0B-E5B1-E0A0-1A819E70EA97}"/>
              </a:ext>
            </a:extLst>
          </p:cNvPr>
          <p:cNvSpPr txBox="1">
            <a:spLocks noChangeArrowheads="1"/>
          </p:cNvSpPr>
          <p:nvPr/>
        </p:nvSpPr>
        <p:spPr bwMode="auto">
          <a:xfrm>
            <a:off x="0"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endParaRPr lang="en-US">
              <a:solidFill>
                <a:schemeClr val="folHlink"/>
              </a:solidFill>
            </a:endParaRPr>
          </a:p>
        </p:txBody>
      </p:sp>
      <p:sp>
        <p:nvSpPr>
          <p:cNvPr id="58387" name="Text Box 23">
            <a:extLst>
              <a:ext uri="{FF2B5EF4-FFF2-40B4-BE49-F238E27FC236}">
                <a16:creationId xmlns:a16="http://schemas.microsoft.com/office/drawing/2014/main" id="{2ABF4E6A-CC7D-EBFB-C5AE-8838B52E312B}"/>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8388" name="Text Box 25">
            <a:extLst>
              <a:ext uri="{FF2B5EF4-FFF2-40B4-BE49-F238E27FC236}">
                <a16:creationId xmlns:a16="http://schemas.microsoft.com/office/drawing/2014/main" id="{037C4404-9CD1-A53C-7D11-BF3479F072BE}"/>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42042" name="Rectangle 26">
            <a:extLst>
              <a:ext uri="{FF2B5EF4-FFF2-40B4-BE49-F238E27FC236}">
                <a16:creationId xmlns:a16="http://schemas.microsoft.com/office/drawing/2014/main" id="{52918C6B-4F65-AED6-3C46-C7B814A8A3F5}"/>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2046" name="Text Box 30">
            <a:extLst>
              <a:ext uri="{FF2B5EF4-FFF2-40B4-BE49-F238E27FC236}">
                <a16:creationId xmlns:a16="http://schemas.microsoft.com/office/drawing/2014/main" id="{F950B0E7-1FD0-9448-FDA9-B45B09278DB5}"/>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42047" name="Text Box 31">
            <a:extLst>
              <a:ext uri="{FF2B5EF4-FFF2-40B4-BE49-F238E27FC236}">
                <a16:creationId xmlns:a16="http://schemas.microsoft.com/office/drawing/2014/main" id="{8A01DE50-51BF-BC81-7DE7-066D94485009}"/>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solidFill>
                  <a:schemeClr val="folHlink"/>
                </a:solidFill>
                <a:latin typeface="Times New Roman" panose="02020603050405020304" pitchFamily="18" charset="0"/>
              </a:rPr>
              <a:t>Эхлэл</a:t>
            </a:r>
            <a:r>
              <a:rPr lang="en-US" altLang="en-US">
                <a:solidFill>
                  <a:schemeClr val="folHlink"/>
                </a:solidFill>
                <a:latin typeface="Times New Roman" panose="02020603050405020304" pitchFamily="18" charset="0"/>
              </a:rPr>
              <a:t> 11:26</a:t>
            </a:r>
          </a:p>
        </p:txBody>
      </p:sp>
      <p:sp>
        <p:nvSpPr>
          <p:cNvPr id="342048" name="Rectangle 32">
            <a:extLst>
              <a:ext uri="{FF2B5EF4-FFF2-40B4-BE49-F238E27FC236}">
                <a16:creationId xmlns:a16="http://schemas.microsoft.com/office/drawing/2014/main" id="{8CF53B1A-4C6C-481B-A165-4F471BD4A1C8}"/>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2049" name="Rectangle 33">
            <a:extLst>
              <a:ext uri="{FF2B5EF4-FFF2-40B4-BE49-F238E27FC236}">
                <a16:creationId xmlns:a16="http://schemas.microsoft.com/office/drawing/2014/main" id="{751524B6-6980-8C54-32BD-46FF4415F3A5}"/>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27</a:t>
            </a:r>
          </a:p>
        </p:txBody>
      </p:sp>
    </p:spTree>
  </p:cSld>
  <p:clrMapOvr>
    <a:masterClrMapping/>
  </p:clrMapOvr>
  <p:transition>
    <p:wheel spokes="0"/>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a:extLst>
              <a:ext uri="{FF2B5EF4-FFF2-40B4-BE49-F238E27FC236}">
                <a16:creationId xmlns:a16="http://schemas.microsoft.com/office/drawing/2014/main" id="{212D5C75-41DE-BC05-B184-2896F338DBCC}"/>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31779" name="Text Box 3">
            <a:extLst>
              <a:ext uri="{FF2B5EF4-FFF2-40B4-BE49-F238E27FC236}">
                <a16:creationId xmlns:a16="http://schemas.microsoft.com/office/drawing/2014/main" id="{FD58344B-1E3F-1E4A-60BF-0AE21E24B97E}"/>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31780" name="Text Box 4">
            <a:extLst>
              <a:ext uri="{FF2B5EF4-FFF2-40B4-BE49-F238E27FC236}">
                <a16:creationId xmlns:a16="http://schemas.microsoft.com/office/drawing/2014/main" id="{92E153EB-46E4-F3C1-CB92-FA6481FE9D41}"/>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331781" name="Text Box 5">
            <a:extLst>
              <a:ext uri="{FF2B5EF4-FFF2-40B4-BE49-F238E27FC236}">
                <a16:creationId xmlns:a16="http://schemas.microsoft.com/office/drawing/2014/main" id="{B56C9815-C897-A8D5-6983-0B7B4659257E}"/>
              </a:ext>
            </a:extLst>
          </p:cNvPr>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 </a:t>
            </a:r>
            <a:r>
              <a:rPr lang="en-US" altLang="en-US" sz="2400" i="1">
                <a:solidFill>
                  <a:srgbClr val="FF1E2A"/>
                </a:solidFill>
                <a:latin typeface="Times" panose="02020603050405020304" pitchFamily="18" charset="0"/>
              </a:rPr>
              <a:t>(</a:t>
            </a:r>
            <a:r>
              <a:rPr lang="mn-MN" altLang="en-US" sz="2400" i="1">
                <a:solidFill>
                  <a:srgbClr val="FF1E2A"/>
                </a:solidFill>
                <a:latin typeface="Times" panose="02020603050405020304" pitchFamily="18" charset="0"/>
              </a:rPr>
              <a:t>Сара</a:t>
            </a:r>
            <a:r>
              <a:rPr lang="en-US" altLang="en-US" sz="2400" i="1">
                <a:solidFill>
                  <a:srgbClr val="FF1E2A"/>
                </a:solidFill>
                <a:latin typeface="Times" panose="02020603050405020304" pitchFamily="18" charset="0"/>
              </a:rPr>
              <a:t>)</a:t>
            </a:r>
            <a:endParaRPr lang="en-US" altLang="en-US" sz="2400">
              <a:solidFill>
                <a:schemeClr val="folHlink"/>
              </a:solidFill>
              <a:latin typeface="Times" panose="02020603050405020304" pitchFamily="18" charset="0"/>
            </a:endParaRPr>
          </a:p>
        </p:txBody>
      </p:sp>
      <p:sp>
        <p:nvSpPr>
          <p:cNvPr id="331784" name="Rectangle 8">
            <a:extLst>
              <a:ext uri="{FF2B5EF4-FFF2-40B4-BE49-F238E27FC236}">
                <a16:creationId xmlns:a16="http://schemas.microsoft.com/office/drawing/2014/main" id="{BFFAB3F9-CC3F-CE37-63A6-233B120630CA}"/>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31785" name="Line 9">
            <a:extLst>
              <a:ext uri="{FF2B5EF4-FFF2-40B4-BE49-F238E27FC236}">
                <a16:creationId xmlns:a16="http://schemas.microsoft.com/office/drawing/2014/main" id="{5D221DEF-9083-CA43-72D3-87C9FC32E7B1}"/>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86" name="Line 10">
            <a:extLst>
              <a:ext uri="{FF2B5EF4-FFF2-40B4-BE49-F238E27FC236}">
                <a16:creationId xmlns:a16="http://schemas.microsoft.com/office/drawing/2014/main" id="{EB1424B4-760F-781B-2E61-7ADDCF0C94AC}"/>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87" name="Line 11">
            <a:extLst>
              <a:ext uri="{FF2B5EF4-FFF2-40B4-BE49-F238E27FC236}">
                <a16:creationId xmlns:a16="http://schemas.microsoft.com/office/drawing/2014/main" id="{61A18ECC-BCE2-9659-1377-7E2691611389}"/>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88" name="Line 12">
            <a:extLst>
              <a:ext uri="{FF2B5EF4-FFF2-40B4-BE49-F238E27FC236}">
                <a16:creationId xmlns:a16="http://schemas.microsoft.com/office/drawing/2014/main" id="{BABBC701-4A89-2C7F-1975-613ECB3CA304}"/>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89" name="Line 13">
            <a:extLst>
              <a:ext uri="{FF2B5EF4-FFF2-40B4-BE49-F238E27FC236}">
                <a16:creationId xmlns:a16="http://schemas.microsoft.com/office/drawing/2014/main" id="{6F981934-DA8C-F53A-B968-67C18DDC8B5A}"/>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0" name="Line 14">
            <a:extLst>
              <a:ext uri="{FF2B5EF4-FFF2-40B4-BE49-F238E27FC236}">
                <a16:creationId xmlns:a16="http://schemas.microsoft.com/office/drawing/2014/main" id="{35FFE928-9E8C-6A26-E867-2DC575109D1A}"/>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1" name="Line 15">
            <a:extLst>
              <a:ext uri="{FF2B5EF4-FFF2-40B4-BE49-F238E27FC236}">
                <a16:creationId xmlns:a16="http://schemas.microsoft.com/office/drawing/2014/main" id="{12C75722-4CFC-7B14-B384-333074ADEF4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2" name="Line 16">
            <a:extLst>
              <a:ext uri="{FF2B5EF4-FFF2-40B4-BE49-F238E27FC236}">
                <a16:creationId xmlns:a16="http://schemas.microsoft.com/office/drawing/2014/main" id="{C5D81A3B-E1FB-5B14-0ABC-5B4E669BD22B}"/>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3" name="Line 17">
            <a:extLst>
              <a:ext uri="{FF2B5EF4-FFF2-40B4-BE49-F238E27FC236}">
                <a16:creationId xmlns:a16="http://schemas.microsoft.com/office/drawing/2014/main" id="{35A3A394-B3BA-E745-EB2B-7712850906F0}"/>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4" name="Line 18">
            <a:extLst>
              <a:ext uri="{FF2B5EF4-FFF2-40B4-BE49-F238E27FC236}">
                <a16:creationId xmlns:a16="http://schemas.microsoft.com/office/drawing/2014/main" id="{9B68D088-2867-62FA-BCB7-9EED4085D1DC}"/>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5" name="Line 19">
            <a:extLst>
              <a:ext uri="{FF2B5EF4-FFF2-40B4-BE49-F238E27FC236}">
                <a16:creationId xmlns:a16="http://schemas.microsoft.com/office/drawing/2014/main" id="{9E3CA430-CCCA-48F0-3026-8A03D94AD318}"/>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1796" name="Text Box 20">
            <a:extLst>
              <a:ext uri="{FF2B5EF4-FFF2-40B4-BE49-F238E27FC236}">
                <a16:creationId xmlns:a16="http://schemas.microsoft.com/office/drawing/2014/main" id="{DDD63E95-0907-B33E-E20D-1F0C529A4AED}"/>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331826" name="Text Box 50">
            <a:extLst>
              <a:ext uri="{FF2B5EF4-FFF2-40B4-BE49-F238E27FC236}">
                <a16:creationId xmlns:a16="http://schemas.microsoft.com/office/drawing/2014/main" id="{AFF643A9-96FF-5C65-161B-1B5A9330C9A9}"/>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latin typeface="Times" panose="02020603050405020304" pitchFamily="18" charset="0"/>
              </a:rPr>
              <a:t>ДАВИД</a:t>
            </a:r>
            <a:endParaRPr lang="en-US" altLang="en-US" sz="2400">
              <a:solidFill>
                <a:schemeClr val="folHlink"/>
              </a:solidFill>
              <a:latin typeface="Times" panose="02020603050405020304" pitchFamily="18" charset="0"/>
            </a:endParaRPr>
          </a:p>
        </p:txBody>
      </p:sp>
      <p:sp>
        <p:nvSpPr>
          <p:cNvPr id="331830" name="Text Box 54">
            <a:extLst>
              <a:ext uri="{FF2B5EF4-FFF2-40B4-BE49-F238E27FC236}">
                <a16:creationId xmlns:a16="http://schemas.microsoft.com/office/drawing/2014/main" id="{BF25B0C5-1DD6-6A60-AFC1-142EAC5A4630}"/>
              </a:ext>
            </a:extLst>
          </p:cNvPr>
          <p:cNvSpPr txBox="1">
            <a:spLocks noChangeArrowheads="1"/>
          </p:cNvSpPr>
          <p:nvPr/>
        </p:nvSpPr>
        <p:spPr bwMode="auto">
          <a:xfrm>
            <a:off x="568325" y="19796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endParaRPr lang="en-US">
              <a:solidFill>
                <a:schemeClr val="folHlink"/>
              </a:solidFill>
            </a:endParaRPr>
          </a:p>
        </p:txBody>
      </p:sp>
      <p:sp>
        <p:nvSpPr>
          <p:cNvPr id="59413" name="Text Box 56">
            <a:extLst>
              <a:ext uri="{FF2B5EF4-FFF2-40B4-BE49-F238E27FC236}">
                <a16:creationId xmlns:a16="http://schemas.microsoft.com/office/drawing/2014/main" id="{7594C5DE-1E67-B159-D32B-E93D04D23665}"/>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9414" name="Text Box 58">
            <a:extLst>
              <a:ext uri="{FF2B5EF4-FFF2-40B4-BE49-F238E27FC236}">
                <a16:creationId xmlns:a16="http://schemas.microsoft.com/office/drawing/2014/main" id="{FE38E605-AC68-6BD2-170D-5CE99D67A7B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1835" name="Rectangle 59">
            <a:extLst>
              <a:ext uri="{FF2B5EF4-FFF2-40B4-BE49-F238E27FC236}">
                <a16:creationId xmlns:a16="http://schemas.microsoft.com/office/drawing/2014/main" id="{56B8864A-A5AB-0850-5AA9-5443A8CC05F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1839" name="Text Box 63">
            <a:extLst>
              <a:ext uri="{FF2B5EF4-FFF2-40B4-BE49-F238E27FC236}">
                <a16:creationId xmlns:a16="http://schemas.microsoft.com/office/drawing/2014/main" id="{7144B770-C880-4DB1-B15C-E2BA62E97960}"/>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31840" name="Text Box 64">
            <a:extLst>
              <a:ext uri="{FF2B5EF4-FFF2-40B4-BE49-F238E27FC236}">
                <a16:creationId xmlns:a16="http://schemas.microsoft.com/office/drawing/2014/main" id="{F378221E-B737-922C-23F7-2B2C651CEF81}"/>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solidFill>
                  <a:schemeClr val="folHlink"/>
                </a:solidFill>
                <a:latin typeface="Times New Roman" panose="02020603050405020304" pitchFamily="18" charset="0"/>
              </a:rPr>
              <a:t>Рут</a:t>
            </a:r>
            <a:r>
              <a:rPr lang="en-US" altLang="en-US">
                <a:solidFill>
                  <a:schemeClr val="folHlink"/>
                </a:solidFill>
                <a:latin typeface="Times New Roman" panose="02020603050405020304" pitchFamily="18" charset="0"/>
              </a:rPr>
              <a:t> 4:22</a:t>
            </a:r>
          </a:p>
        </p:txBody>
      </p:sp>
      <p:sp>
        <p:nvSpPr>
          <p:cNvPr id="331841" name="Rectangle 65">
            <a:extLst>
              <a:ext uri="{FF2B5EF4-FFF2-40B4-BE49-F238E27FC236}">
                <a16:creationId xmlns:a16="http://schemas.microsoft.com/office/drawing/2014/main" id="{144D79CD-8435-0E27-88F2-3A0AF8646D5C}"/>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1842" name="Rectangle 66">
            <a:extLst>
              <a:ext uri="{FF2B5EF4-FFF2-40B4-BE49-F238E27FC236}">
                <a16:creationId xmlns:a16="http://schemas.microsoft.com/office/drawing/2014/main" id="{FBB8EC86-A3E5-796B-3313-4D3F96CA5C87}"/>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28</a:t>
            </a:r>
          </a:p>
        </p:txBody>
      </p:sp>
    </p:spTree>
  </p:cSld>
  <p:clrMapOvr>
    <a:masterClrMapping/>
  </p:clrMapOvr>
  <p:transition>
    <p:wheel spokes="0"/>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45">
            <a:extLst>
              <a:ext uri="{FF2B5EF4-FFF2-40B4-BE49-F238E27FC236}">
                <a16:creationId xmlns:a16="http://schemas.microsoft.com/office/drawing/2014/main" id="{5590E29B-D359-9664-5706-6051B479D6A0}"/>
              </a:ext>
            </a:extLst>
          </p:cNvPr>
          <p:cNvGrpSpPr>
            <a:grpSpLocks/>
          </p:cNvGrpSpPr>
          <p:nvPr/>
        </p:nvGrpSpPr>
        <p:grpSpPr bwMode="auto">
          <a:xfrm>
            <a:off x="392113" y="38100"/>
            <a:ext cx="8993187" cy="6805613"/>
            <a:chOff x="247" y="24"/>
            <a:chExt cx="5665" cy="4287"/>
          </a:xfrm>
        </p:grpSpPr>
        <p:sp>
          <p:nvSpPr>
            <p:cNvPr id="578562" name="Rectangle 2">
              <a:extLst>
                <a:ext uri="{FF2B5EF4-FFF2-40B4-BE49-F238E27FC236}">
                  <a16:creationId xmlns:a16="http://schemas.microsoft.com/office/drawing/2014/main" id="{CD1343B4-1868-30DC-6360-5D153E9784AD}"/>
                </a:ext>
              </a:extLst>
            </p:cNvPr>
            <p:cNvSpPr>
              <a:spLocks noChangeArrowheads="1"/>
            </p:cNvSpPr>
            <p:nvPr/>
          </p:nvSpPr>
          <p:spPr bwMode="auto">
            <a:xfrm>
              <a:off x="2602" y="24"/>
              <a:ext cx="508" cy="144"/>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700" name="Rectangle 3">
              <a:extLst>
                <a:ext uri="{FF2B5EF4-FFF2-40B4-BE49-F238E27FC236}">
                  <a16:creationId xmlns:a16="http://schemas.microsoft.com/office/drawing/2014/main" id="{79F313C0-B408-1D28-8825-9412659D07F6}"/>
                </a:ext>
              </a:extLst>
            </p:cNvPr>
            <p:cNvSpPr>
              <a:spLocks noChangeArrowheads="1"/>
            </p:cNvSpPr>
            <p:nvPr/>
          </p:nvSpPr>
          <p:spPr bwMode="auto">
            <a:xfrm>
              <a:off x="1607" y="813"/>
              <a:ext cx="2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29701" name="Rectangle 4">
              <a:extLst>
                <a:ext uri="{FF2B5EF4-FFF2-40B4-BE49-F238E27FC236}">
                  <a16:creationId xmlns:a16="http://schemas.microsoft.com/office/drawing/2014/main" id="{90267020-6FC2-6729-D434-D4BB65203351}"/>
                </a:ext>
              </a:extLst>
            </p:cNvPr>
            <p:cNvSpPr>
              <a:spLocks noChangeArrowheads="1"/>
            </p:cNvSpPr>
            <p:nvPr/>
          </p:nvSpPr>
          <p:spPr bwMode="auto">
            <a:xfrm>
              <a:off x="1791" y="820"/>
              <a:ext cx="24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a:latin typeface="Helvetica" pitchFamily="2" charset="0"/>
                </a:rPr>
                <a:t>       </a:t>
              </a:r>
            </a:p>
          </p:txBody>
        </p:sp>
        <p:sp>
          <p:nvSpPr>
            <p:cNvPr id="29702" name="Rectangle 5">
              <a:extLst>
                <a:ext uri="{FF2B5EF4-FFF2-40B4-BE49-F238E27FC236}">
                  <a16:creationId xmlns:a16="http://schemas.microsoft.com/office/drawing/2014/main" id="{CA09CBC7-0B6E-58DC-9E7E-B5805812E578}"/>
                </a:ext>
              </a:extLst>
            </p:cNvPr>
            <p:cNvSpPr>
              <a:spLocks noChangeArrowheads="1"/>
            </p:cNvSpPr>
            <p:nvPr/>
          </p:nvSpPr>
          <p:spPr bwMode="auto">
            <a:xfrm>
              <a:off x="1607" y="1114"/>
              <a:ext cx="570"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i="1">
                  <a:latin typeface="Helvetica" pitchFamily="2" charset="0"/>
                </a:rPr>
                <a:t>                   </a:t>
              </a:r>
            </a:p>
          </p:txBody>
        </p:sp>
        <p:sp>
          <p:nvSpPr>
            <p:cNvPr id="29703" name="Rectangle 6">
              <a:extLst>
                <a:ext uri="{FF2B5EF4-FFF2-40B4-BE49-F238E27FC236}">
                  <a16:creationId xmlns:a16="http://schemas.microsoft.com/office/drawing/2014/main" id="{95D64D70-9605-39EE-72DB-85945261D85B}"/>
                </a:ext>
              </a:extLst>
            </p:cNvPr>
            <p:cNvSpPr>
              <a:spLocks noChangeArrowheads="1"/>
            </p:cNvSpPr>
            <p:nvPr/>
          </p:nvSpPr>
          <p:spPr bwMode="auto">
            <a:xfrm>
              <a:off x="1943" y="425"/>
              <a:ext cx="59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latin typeface="Helvetica" pitchFamily="2" charset="0"/>
                </a:rPr>
                <a:t>         </a:t>
              </a:r>
            </a:p>
          </p:txBody>
        </p:sp>
        <p:sp>
          <p:nvSpPr>
            <p:cNvPr id="578567" name="Rectangle 7">
              <a:extLst>
                <a:ext uri="{FF2B5EF4-FFF2-40B4-BE49-F238E27FC236}">
                  <a16:creationId xmlns:a16="http://schemas.microsoft.com/office/drawing/2014/main" id="{39FBE6BE-14B5-B94E-C19D-415B1442CE2A}"/>
                </a:ext>
              </a:extLst>
            </p:cNvPr>
            <p:cNvSpPr>
              <a:spLocks noChangeArrowheads="1"/>
            </p:cNvSpPr>
            <p:nvPr/>
          </p:nvSpPr>
          <p:spPr bwMode="auto">
            <a:xfrm>
              <a:off x="2176" y="1760"/>
              <a:ext cx="3736" cy="2072"/>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spcBef>
                  <a:spcPct val="50000"/>
                </a:spcBef>
                <a:defRPr/>
              </a:pPr>
              <a:r>
                <a:rPr lang="ja-JP" altLang="en-US" sz="4800">
                  <a:solidFill>
                    <a:schemeClr val="folHlink"/>
                  </a:solidFill>
                  <a:latin typeface="Times New Roman" panose="02020603050405020304" pitchFamily="18" charset="0"/>
                </a:rPr>
                <a:t>“</a:t>
              </a:r>
              <a:r>
                <a:rPr lang="mn-MN" altLang="ja-JP" sz="4800">
                  <a:solidFill>
                    <a:schemeClr val="folHlink"/>
                  </a:solidFill>
                  <a:latin typeface="Times New Roman" panose="02020603050405020304" pitchFamily="18" charset="0"/>
                </a:rPr>
                <a:t>Ё</a:t>
              </a:r>
              <a:r>
                <a:rPr lang="en-US" altLang="ja-JP" sz="4800">
                  <a:solidFill>
                    <a:schemeClr val="folHlink"/>
                  </a:solidFill>
                  <a:latin typeface="Times New Roman" panose="02020603050405020304" pitchFamily="18" charset="0"/>
                </a:rPr>
                <a:t>-</a:t>
              </a:r>
              <a:r>
                <a:rPr lang="mn-MN" altLang="ja-JP" sz="4800">
                  <a:solidFill>
                    <a:schemeClr val="folHlink"/>
                  </a:solidFill>
                  <a:latin typeface="Times New Roman" panose="02020603050405020304" pitchFamily="18" charset="0"/>
                </a:rPr>
                <a:t>И</a:t>
              </a:r>
              <a:r>
                <a:rPr lang="en-US" altLang="ja-JP" sz="4800">
                  <a:solidFill>
                    <a:schemeClr val="folHlink"/>
                  </a:solidFill>
                  <a:latin typeface="Times New Roman" panose="02020603050405020304" pitchFamily="18" charset="0"/>
                </a:rPr>
                <a:t>-</a:t>
              </a:r>
              <a:r>
                <a:rPr lang="mn-MN" altLang="ja-JP" sz="4800">
                  <a:solidFill>
                    <a:schemeClr val="folHlink"/>
                  </a:solidFill>
                  <a:latin typeface="Times New Roman" panose="02020603050405020304" pitchFamily="18" charset="0"/>
                </a:rPr>
                <a:t>Ё</a:t>
              </a:r>
              <a:r>
                <a:rPr lang="ja-JP" altLang="en-US" sz="4800">
                  <a:solidFill>
                    <a:schemeClr val="folHlink"/>
                  </a:solidFill>
                  <a:latin typeface="Times New Roman" panose="02020603050405020304" pitchFamily="18" charset="0"/>
                </a:rPr>
                <a:t>”</a:t>
              </a:r>
              <a:endParaRPr lang="en-US" altLang="ja-JP" sz="4800">
                <a:solidFill>
                  <a:schemeClr val="folHlink"/>
                </a:solidFill>
                <a:latin typeface="Times New Roman" panose="02020603050405020304" pitchFamily="18" charset="0"/>
              </a:endParaRPr>
            </a:p>
            <a:p>
              <a:pPr>
                <a:lnSpc>
                  <a:spcPct val="80000"/>
                </a:lnSpc>
                <a:spcBef>
                  <a:spcPct val="50000"/>
                </a:spcBef>
                <a:defRPr/>
              </a:pPr>
              <a:r>
                <a:rPr lang="en-US" altLang="en-US" sz="4400">
                  <a:solidFill>
                    <a:schemeClr val="folHlink"/>
                  </a:solidFill>
                  <a:latin typeface="Times New Roman" panose="02020603050405020304" pitchFamily="18" charset="0"/>
                </a:rPr>
                <a:t>	</a:t>
              </a:r>
              <a:r>
                <a:rPr lang="mn-MN" altLang="en-US" sz="4400">
                  <a:solidFill>
                    <a:schemeClr val="folHlink"/>
                  </a:solidFill>
                  <a:latin typeface="Times New Roman" panose="02020603050405020304" pitchFamily="18" charset="0"/>
                </a:rPr>
                <a:t>Ёс зүйн</a:t>
              </a:r>
              <a:r>
                <a:rPr lang="en-US" altLang="en-US" sz="3600">
                  <a:solidFill>
                    <a:schemeClr val="folHlink"/>
                  </a:solidFill>
                  <a:latin typeface="Times New Roman" panose="02020603050405020304" pitchFamily="18" charset="0"/>
                </a:rPr>
                <a:t>  </a:t>
              </a:r>
            </a:p>
            <a:p>
              <a:pPr>
                <a:lnSpc>
                  <a:spcPct val="80000"/>
                </a:lnSpc>
                <a:spcBef>
                  <a:spcPct val="50000"/>
                </a:spcBef>
                <a:defRPr/>
              </a:pPr>
              <a:r>
                <a:rPr lang="en-US" altLang="en-US" sz="4400">
                  <a:solidFill>
                    <a:schemeClr val="folHlink"/>
                  </a:solidFill>
                  <a:latin typeface="Times New Roman" panose="02020603050405020304" pitchFamily="18" charset="0"/>
                </a:rPr>
                <a:t>		</a:t>
              </a:r>
              <a:r>
                <a:rPr lang="mn-MN" altLang="en-US" sz="4400">
                  <a:solidFill>
                    <a:schemeClr val="folHlink"/>
                  </a:solidFill>
                  <a:latin typeface="Times New Roman" panose="02020603050405020304" pitchFamily="18" charset="0"/>
                </a:rPr>
                <a:t>Иргэний</a:t>
              </a:r>
              <a:r>
                <a:rPr lang="en-US" altLang="en-US" sz="3600">
                  <a:solidFill>
                    <a:schemeClr val="folHlink"/>
                  </a:solidFill>
                  <a:latin typeface="Times New Roman" panose="02020603050405020304" pitchFamily="18" charset="0"/>
                </a:rPr>
                <a:t>  </a:t>
              </a:r>
            </a:p>
            <a:p>
              <a:pPr>
                <a:lnSpc>
                  <a:spcPct val="80000"/>
                </a:lnSpc>
                <a:spcBef>
                  <a:spcPct val="50000"/>
                </a:spcBef>
                <a:defRPr/>
              </a:pPr>
              <a:r>
                <a:rPr lang="en-US" altLang="en-US" sz="4400">
                  <a:solidFill>
                    <a:schemeClr val="folHlink"/>
                  </a:solidFill>
                  <a:latin typeface="Times New Roman" panose="02020603050405020304" pitchFamily="18" charset="0"/>
                </a:rPr>
                <a:t>			</a:t>
              </a:r>
              <a:r>
                <a:rPr lang="mn-MN" altLang="en-US" sz="4400">
                  <a:solidFill>
                    <a:schemeClr val="folHlink"/>
                  </a:solidFill>
                  <a:latin typeface="Times New Roman" panose="02020603050405020304" pitchFamily="18" charset="0"/>
                </a:rPr>
                <a:t>Ёслолын</a:t>
              </a:r>
              <a:endParaRPr lang="en-US" altLang="en-US" sz="4000">
                <a:solidFill>
                  <a:schemeClr val="folHlink"/>
                </a:solidFill>
                <a:latin typeface="Times New Roman" panose="02020603050405020304" pitchFamily="18" charset="0"/>
              </a:endParaRPr>
            </a:p>
          </p:txBody>
        </p:sp>
        <p:sp>
          <p:nvSpPr>
            <p:cNvPr id="578569" name="Rectangle 9">
              <a:extLst>
                <a:ext uri="{FF2B5EF4-FFF2-40B4-BE49-F238E27FC236}">
                  <a16:creationId xmlns:a16="http://schemas.microsoft.com/office/drawing/2014/main" id="{141B1C25-8530-D19B-024B-D636AF0E2B91}"/>
                </a:ext>
              </a:extLst>
            </p:cNvPr>
            <p:cNvSpPr>
              <a:spLocks noChangeArrowheads="1"/>
            </p:cNvSpPr>
            <p:nvPr/>
          </p:nvSpPr>
          <p:spPr bwMode="auto">
            <a:xfrm>
              <a:off x="316" y="1004"/>
              <a:ext cx="1816" cy="2168"/>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706" name="Rectangle 10">
              <a:extLst>
                <a:ext uri="{FF2B5EF4-FFF2-40B4-BE49-F238E27FC236}">
                  <a16:creationId xmlns:a16="http://schemas.microsoft.com/office/drawing/2014/main" id="{EB0CC367-9495-36FC-7CA6-9725C71D7ED5}"/>
                </a:ext>
              </a:extLst>
            </p:cNvPr>
            <p:cNvSpPr>
              <a:spLocks noChangeArrowheads="1"/>
            </p:cNvSpPr>
            <p:nvPr/>
          </p:nvSpPr>
          <p:spPr bwMode="auto">
            <a:xfrm>
              <a:off x="330" y="2071"/>
              <a:ext cx="1710"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mn-MN" altLang="en-US" sz="2400">
                  <a:solidFill>
                    <a:schemeClr val="bg2"/>
                  </a:solidFill>
                  <a:latin typeface="Times New Roman" panose="02020603050405020304" pitchFamily="18" charset="0"/>
                </a:rPr>
                <a:t>КАДЕШ БАРНЕА</a:t>
              </a:r>
              <a:endParaRPr lang="en-US" altLang="en-US" sz="2400">
                <a:solidFill>
                  <a:schemeClr val="bg2"/>
                </a:solidFill>
                <a:latin typeface="Times New Roman" panose="02020603050405020304" pitchFamily="18" charset="0"/>
              </a:endParaRPr>
            </a:p>
          </p:txBody>
        </p:sp>
        <p:sp>
          <p:nvSpPr>
            <p:cNvPr id="578571" name="AutoShape 11">
              <a:extLst>
                <a:ext uri="{FF2B5EF4-FFF2-40B4-BE49-F238E27FC236}">
                  <a16:creationId xmlns:a16="http://schemas.microsoft.com/office/drawing/2014/main" id="{060BAA36-FB31-3742-DCB0-46116DBFA71D}"/>
                </a:ext>
              </a:extLst>
            </p:cNvPr>
            <p:cNvSpPr>
              <a:spLocks noChangeArrowheads="1"/>
            </p:cNvSpPr>
            <p:nvPr/>
          </p:nvSpPr>
          <p:spPr bwMode="auto">
            <a:xfrm>
              <a:off x="316" y="772"/>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8572" name="Rectangle 12">
              <a:extLst>
                <a:ext uri="{FF2B5EF4-FFF2-40B4-BE49-F238E27FC236}">
                  <a16:creationId xmlns:a16="http://schemas.microsoft.com/office/drawing/2014/main" id="{F2BC9469-6143-647F-3878-EC4F10E3A2BC}"/>
                </a:ext>
              </a:extLst>
            </p:cNvPr>
            <p:cNvSpPr>
              <a:spLocks noChangeArrowheads="1"/>
            </p:cNvSpPr>
            <p:nvPr/>
          </p:nvSpPr>
          <p:spPr bwMode="auto">
            <a:xfrm>
              <a:off x="316" y="1012"/>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709" name="Rectangle 13">
              <a:extLst>
                <a:ext uri="{FF2B5EF4-FFF2-40B4-BE49-F238E27FC236}">
                  <a16:creationId xmlns:a16="http://schemas.microsoft.com/office/drawing/2014/main" id="{C7C6900D-8814-1537-8CE8-29F30AC60CD0}"/>
                </a:ext>
              </a:extLst>
            </p:cNvPr>
            <p:cNvSpPr>
              <a:spLocks noChangeArrowheads="1"/>
            </p:cNvSpPr>
            <p:nvPr/>
          </p:nvSpPr>
          <p:spPr bwMode="auto">
            <a:xfrm>
              <a:off x="247" y="706"/>
              <a:ext cx="978"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800">
                  <a:solidFill>
                    <a:schemeClr val="accent2"/>
                  </a:solidFill>
                  <a:latin typeface="Times New Roman" panose="02020603050405020304" pitchFamily="18" charset="0"/>
                </a:rPr>
                <a:t>   MO</a:t>
              </a:r>
              <a:r>
                <a:rPr lang="mn-MN" altLang="en-US" sz="2800">
                  <a:solidFill>
                    <a:schemeClr val="accent2"/>
                  </a:solidFill>
                  <a:latin typeface="Times New Roman" panose="02020603050405020304" pitchFamily="18" charset="0"/>
                </a:rPr>
                <a:t>СЕ</a:t>
              </a:r>
              <a:endParaRPr lang="en-US" altLang="en-US" sz="2800">
                <a:solidFill>
                  <a:schemeClr val="accent2"/>
                </a:solidFill>
                <a:latin typeface="Times New Roman" panose="02020603050405020304" pitchFamily="18" charset="0"/>
              </a:endParaRPr>
            </a:p>
          </p:txBody>
        </p:sp>
        <p:sp>
          <p:nvSpPr>
            <p:cNvPr id="578574" name="Line 14">
              <a:extLst>
                <a:ext uri="{FF2B5EF4-FFF2-40B4-BE49-F238E27FC236}">
                  <a16:creationId xmlns:a16="http://schemas.microsoft.com/office/drawing/2014/main" id="{B2A54509-3532-4947-5082-17E69F67A9AE}"/>
                </a:ext>
              </a:extLst>
            </p:cNvPr>
            <p:cNvSpPr>
              <a:spLocks noChangeShapeType="1"/>
            </p:cNvSpPr>
            <p:nvPr/>
          </p:nvSpPr>
          <p:spPr bwMode="auto">
            <a:xfrm>
              <a:off x="448" y="1728"/>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5" name="Line 15">
              <a:extLst>
                <a:ext uri="{FF2B5EF4-FFF2-40B4-BE49-F238E27FC236}">
                  <a16:creationId xmlns:a16="http://schemas.microsoft.com/office/drawing/2014/main" id="{E1C53C59-8BE5-A914-7D51-F5BC792B1B52}"/>
                </a:ext>
              </a:extLst>
            </p:cNvPr>
            <p:cNvSpPr>
              <a:spLocks noChangeShapeType="1"/>
            </p:cNvSpPr>
            <p:nvPr/>
          </p:nvSpPr>
          <p:spPr bwMode="auto">
            <a:xfrm>
              <a:off x="448" y="2016"/>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6" name="Line 16">
              <a:extLst>
                <a:ext uri="{FF2B5EF4-FFF2-40B4-BE49-F238E27FC236}">
                  <a16:creationId xmlns:a16="http://schemas.microsoft.com/office/drawing/2014/main" id="{43BCC2AB-1835-3768-D627-605116B7F8B6}"/>
                </a:ext>
              </a:extLst>
            </p:cNvPr>
            <p:cNvSpPr>
              <a:spLocks noChangeShapeType="1"/>
            </p:cNvSpPr>
            <p:nvPr/>
          </p:nvSpPr>
          <p:spPr bwMode="auto">
            <a:xfrm>
              <a:off x="452" y="2304"/>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7" name="Line 17">
              <a:extLst>
                <a:ext uri="{FF2B5EF4-FFF2-40B4-BE49-F238E27FC236}">
                  <a16:creationId xmlns:a16="http://schemas.microsoft.com/office/drawing/2014/main" id="{2E58A139-4416-94D7-A045-BFAC9FDA14E0}"/>
                </a:ext>
              </a:extLst>
            </p:cNvPr>
            <p:cNvSpPr>
              <a:spLocks noChangeShapeType="1"/>
            </p:cNvSpPr>
            <p:nvPr/>
          </p:nvSpPr>
          <p:spPr bwMode="auto">
            <a:xfrm>
              <a:off x="448" y="1440"/>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8" name="Line 18">
              <a:extLst>
                <a:ext uri="{FF2B5EF4-FFF2-40B4-BE49-F238E27FC236}">
                  <a16:creationId xmlns:a16="http://schemas.microsoft.com/office/drawing/2014/main" id="{6B3497F3-5015-19AC-112E-B2E1EF587733}"/>
                </a:ext>
              </a:extLst>
            </p:cNvPr>
            <p:cNvSpPr>
              <a:spLocks noChangeShapeType="1"/>
            </p:cNvSpPr>
            <p:nvPr/>
          </p:nvSpPr>
          <p:spPr bwMode="auto">
            <a:xfrm>
              <a:off x="448" y="2880"/>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78579" name="Line 19">
              <a:extLst>
                <a:ext uri="{FF2B5EF4-FFF2-40B4-BE49-F238E27FC236}">
                  <a16:creationId xmlns:a16="http://schemas.microsoft.com/office/drawing/2014/main" id="{291ACFB9-0773-93DA-DAF7-6A5A05B51715}"/>
                </a:ext>
              </a:extLst>
            </p:cNvPr>
            <p:cNvSpPr>
              <a:spLocks noChangeShapeType="1"/>
            </p:cNvSpPr>
            <p:nvPr/>
          </p:nvSpPr>
          <p:spPr bwMode="auto">
            <a:xfrm>
              <a:off x="448" y="2592"/>
              <a:ext cx="1552"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29716" name="Rectangle 20">
              <a:extLst>
                <a:ext uri="{FF2B5EF4-FFF2-40B4-BE49-F238E27FC236}">
                  <a16:creationId xmlns:a16="http://schemas.microsoft.com/office/drawing/2014/main" id="{9093E683-BB1B-4D15-1EBF-3525D966BF2E}"/>
                </a:ext>
              </a:extLst>
            </p:cNvPr>
            <p:cNvSpPr>
              <a:spLocks noChangeArrowheads="1"/>
            </p:cNvSpPr>
            <p:nvPr/>
          </p:nvSpPr>
          <p:spPr bwMode="auto">
            <a:xfrm>
              <a:off x="471" y="1154"/>
              <a:ext cx="145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mn-MN" altLang="en-US" sz="2800">
                  <a:solidFill>
                    <a:schemeClr val="bg2"/>
                  </a:solidFill>
                  <a:latin typeface="Times New Roman" panose="02020603050405020304" pitchFamily="18" charset="0"/>
                </a:rPr>
                <a:t>Ег. гарсан нь</a:t>
              </a:r>
              <a:endParaRPr lang="en-US" altLang="en-US" sz="2800">
                <a:solidFill>
                  <a:schemeClr val="bg2"/>
                </a:solidFill>
                <a:latin typeface="Times New Roman" panose="02020603050405020304" pitchFamily="18" charset="0"/>
              </a:endParaRPr>
            </a:p>
          </p:txBody>
        </p:sp>
        <p:sp>
          <p:nvSpPr>
            <p:cNvPr id="29717" name="Rectangle 21">
              <a:extLst>
                <a:ext uri="{FF2B5EF4-FFF2-40B4-BE49-F238E27FC236}">
                  <a16:creationId xmlns:a16="http://schemas.microsoft.com/office/drawing/2014/main" id="{6E7C1B2A-9891-9640-B833-B911AF7EF320}"/>
                </a:ext>
              </a:extLst>
            </p:cNvPr>
            <p:cNvSpPr>
              <a:spLocks noChangeArrowheads="1"/>
            </p:cNvSpPr>
            <p:nvPr/>
          </p:nvSpPr>
          <p:spPr bwMode="auto">
            <a:xfrm>
              <a:off x="751" y="1410"/>
              <a:ext cx="77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mn-MN" altLang="en-US" sz="2800">
                  <a:solidFill>
                    <a:schemeClr val="bg2"/>
                  </a:solidFill>
                  <a:latin typeface="Times New Roman" panose="02020603050405020304" pitchFamily="18" charset="0"/>
                </a:rPr>
                <a:t>Синай</a:t>
              </a:r>
              <a:endParaRPr lang="en-US" altLang="en-US" sz="2800">
                <a:solidFill>
                  <a:schemeClr val="bg2"/>
                </a:solidFill>
                <a:latin typeface="Times New Roman" panose="02020603050405020304" pitchFamily="18" charset="0"/>
              </a:endParaRPr>
            </a:p>
          </p:txBody>
        </p:sp>
        <p:sp>
          <p:nvSpPr>
            <p:cNvPr id="29718" name="Rectangle 22">
              <a:extLst>
                <a:ext uri="{FF2B5EF4-FFF2-40B4-BE49-F238E27FC236}">
                  <a16:creationId xmlns:a16="http://schemas.microsoft.com/office/drawing/2014/main" id="{BF6A675A-1EDA-62FD-0631-51DC684C07F2}"/>
                </a:ext>
              </a:extLst>
            </p:cNvPr>
            <p:cNvSpPr>
              <a:spLocks noChangeArrowheads="1"/>
            </p:cNvSpPr>
            <p:nvPr/>
          </p:nvSpPr>
          <p:spPr bwMode="auto">
            <a:xfrm>
              <a:off x="663" y="1754"/>
              <a:ext cx="101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mn-MN" altLang="en-US" sz="2800">
                  <a:solidFill>
                    <a:schemeClr val="bg2"/>
                  </a:solidFill>
                  <a:latin typeface="Times New Roman" panose="02020603050405020304" pitchFamily="18" charset="0"/>
                </a:rPr>
                <a:t>Ё</a:t>
              </a:r>
              <a:r>
                <a:rPr lang="en-US" altLang="en-US" sz="2800">
                  <a:solidFill>
                    <a:schemeClr val="bg2"/>
                  </a:solidFill>
                  <a:latin typeface="Times New Roman" panose="02020603050405020304" pitchFamily="18" charset="0"/>
                </a:rPr>
                <a:t> - </a:t>
              </a:r>
              <a:r>
                <a:rPr lang="mn-MN" altLang="en-US" sz="2800">
                  <a:solidFill>
                    <a:schemeClr val="bg2"/>
                  </a:solidFill>
                  <a:latin typeface="Times New Roman" panose="02020603050405020304" pitchFamily="18" charset="0"/>
                </a:rPr>
                <a:t>И</a:t>
              </a:r>
              <a:r>
                <a:rPr lang="en-US" altLang="en-US" sz="2800">
                  <a:solidFill>
                    <a:schemeClr val="bg2"/>
                  </a:solidFill>
                  <a:latin typeface="Times New Roman" panose="02020603050405020304" pitchFamily="18" charset="0"/>
                </a:rPr>
                <a:t> - </a:t>
              </a:r>
              <a:r>
                <a:rPr lang="mn-MN" altLang="en-US" sz="2800">
                  <a:solidFill>
                    <a:schemeClr val="bg2"/>
                  </a:solidFill>
                  <a:latin typeface="Times New Roman" panose="02020603050405020304" pitchFamily="18" charset="0"/>
                </a:rPr>
                <a:t>Ё</a:t>
              </a:r>
              <a:r>
                <a:rPr lang="en-US" altLang="en-US" sz="2800">
                  <a:solidFill>
                    <a:schemeClr val="bg2"/>
                  </a:solidFill>
                  <a:latin typeface="Times New Roman" panose="02020603050405020304" pitchFamily="18" charset="0"/>
                </a:rPr>
                <a:t> </a:t>
              </a:r>
            </a:p>
          </p:txBody>
        </p:sp>
        <p:sp>
          <p:nvSpPr>
            <p:cNvPr id="29719" name="Rectangle 23">
              <a:extLst>
                <a:ext uri="{FF2B5EF4-FFF2-40B4-BE49-F238E27FC236}">
                  <a16:creationId xmlns:a16="http://schemas.microsoft.com/office/drawing/2014/main" id="{A9CE7069-B42F-B260-6F6E-FC90FC2C40DE}"/>
                </a:ext>
              </a:extLst>
            </p:cNvPr>
            <p:cNvSpPr>
              <a:spLocks noChangeArrowheads="1"/>
            </p:cNvSpPr>
            <p:nvPr/>
          </p:nvSpPr>
          <p:spPr bwMode="auto">
            <a:xfrm>
              <a:off x="999" y="2330"/>
              <a:ext cx="338"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800">
                  <a:solidFill>
                    <a:schemeClr val="bg2"/>
                  </a:solidFill>
                  <a:latin typeface="Times New Roman" panose="02020603050405020304" pitchFamily="18" charset="0"/>
                </a:rPr>
                <a:t>40</a:t>
              </a:r>
            </a:p>
          </p:txBody>
        </p:sp>
        <p:sp>
          <p:nvSpPr>
            <p:cNvPr id="29720" name="Rectangle 24">
              <a:extLst>
                <a:ext uri="{FF2B5EF4-FFF2-40B4-BE49-F238E27FC236}">
                  <a16:creationId xmlns:a16="http://schemas.microsoft.com/office/drawing/2014/main" id="{F0122758-C4E2-310F-491C-F1D5BAC94C43}"/>
                </a:ext>
              </a:extLst>
            </p:cNvPr>
            <p:cNvSpPr>
              <a:spLocks noChangeArrowheads="1"/>
            </p:cNvSpPr>
            <p:nvPr/>
          </p:nvSpPr>
          <p:spPr bwMode="auto">
            <a:xfrm>
              <a:off x="487" y="2618"/>
              <a:ext cx="140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800">
                  <a:solidFill>
                    <a:schemeClr val="bg2"/>
                  </a:solidFill>
                  <a:latin typeface="Times New Roman" panose="02020603050405020304" pitchFamily="18" charset="0"/>
                </a:rPr>
                <a:t>5  </a:t>
              </a:r>
              <a:r>
                <a:rPr lang="mn-MN" altLang="en-US" sz="2800">
                  <a:solidFill>
                    <a:schemeClr val="bg2"/>
                  </a:solidFill>
                  <a:latin typeface="Times New Roman" panose="02020603050405020304" pitchFamily="18" charset="0"/>
                </a:rPr>
                <a:t>НОМЛОЛ</a:t>
              </a:r>
              <a:endParaRPr lang="en-US" altLang="en-US" sz="2800">
                <a:solidFill>
                  <a:schemeClr val="bg2"/>
                </a:solidFill>
                <a:latin typeface="Times New Roman" panose="02020603050405020304" pitchFamily="18" charset="0"/>
              </a:endParaRPr>
            </a:p>
          </p:txBody>
        </p:sp>
        <p:sp>
          <p:nvSpPr>
            <p:cNvPr id="578585" name="AutoShape 25">
              <a:extLst>
                <a:ext uri="{FF2B5EF4-FFF2-40B4-BE49-F238E27FC236}">
                  <a16:creationId xmlns:a16="http://schemas.microsoft.com/office/drawing/2014/main" id="{BAB3FECD-CE54-313A-7B84-84A37B4AA16B}"/>
                </a:ext>
              </a:extLst>
            </p:cNvPr>
            <p:cNvSpPr>
              <a:spLocks noChangeArrowheads="1"/>
            </p:cNvSpPr>
            <p:nvPr/>
          </p:nvSpPr>
          <p:spPr bwMode="auto">
            <a:xfrm>
              <a:off x="264" y="1688"/>
              <a:ext cx="3880" cy="488"/>
            </a:xfrm>
            <a:prstGeom prst="roundRect">
              <a:avLst>
                <a:gd name="adj" fmla="val 16667"/>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9722" name="Group 26">
              <a:extLst>
                <a:ext uri="{FF2B5EF4-FFF2-40B4-BE49-F238E27FC236}">
                  <a16:creationId xmlns:a16="http://schemas.microsoft.com/office/drawing/2014/main" id="{2623D179-C92B-AB1E-AA36-D20BD04F04BD}"/>
                </a:ext>
              </a:extLst>
            </p:cNvPr>
            <p:cNvGrpSpPr>
              <a:grpSpLocks/>
            </p:cNvGrpSpPr>
            <p:nvPr/>
          </p:nvGrpSpPr>
          <p:grpSpPr bwMode="auto">
            <a:xfrm>
              <a:off x="4490" y="192"/>
              <a:ext cx="926" cy="1032"/>
              <a:chOff x="4490" y="192"/>
              <a:chExt cx="926" cy="1032"/>
            </a:xfrm>
          </p:grpSpPr>
          <p:sp>
            <p:nvSpPr>
              <p:cNvPr id="578587" name="Rectangle 27">
                <a:extLst>
                  <a:ext uri="{FF2B5EF4-FFF2-40B4-BE49-F238E27FC236}">
                    <a16:creationId xmlns:a16="http://schemas.microsoft.com/office/drawing/2014/main" id="{9402D62F-C19B-473E-B2A9-D1D3D4CF710E}"/>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8588" name="Oval 28">
                <a:extLst>
                  <a:ext uri="{FF2B5EF4-FFF2-40B4-BE49-F238E27FC236}">
                    <a16:creationId xmlns:a16="http://schemas.microsoft.com/office/drawing/2014/main" id="{8CE43BFC-5FF5-17EE-29FA-22C4D0DE4CE9}"/>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8589" name="Rectangle 29">
                <a:extLst>
                  <a:ext uri="{FF2B5EF4-FFF2-40B4-BE49-F238E27FC236}">
                    <a16:creationId xmlns:a16="http://schemas.microsoft.com/office/drawing/2014/main" id="{8F2236A3-A930-E5CB-EF73-99E5CBCAA261}"/>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8590" name="Rectangle 30">
                <a:extLst>
                  <a:ext uri="{FF2B5EF4-FFF2-40B4-BE49-F238E27FC236}">
                    <a16:creationId xmlns:a16="http://schemas.microsoft.com/office/drawing/2014/main" id="{8C2FC3C3-F87D-1A89-FA58-9721FB722865}"/>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8591" name="Oval 31">
                <a:extLst>
                  <a:ext uri="{FF2B5EF4-FFF2-40B4-BE49-F238E27FC236}">
                    <a16:creationId xmlns:a16="http://schemas.microsoft.com/office/drawing/2014/main" id="{6BECDD6D-B200-4C2F-2708-C9308337B594}"/>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8592" name="Rectangle 32">
                <a:extLst>
                  <a:ext uri="{FF2B5EF4-FFF2-40B4-BE49-F238E27FC236}">
                    <a16:creationId xmlns:a16="http://schemas.microsoft.com/office/drawing/2014/main" id="{68BB191F-BEED-EAD4-0C09-D1BC0016508B}"/>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734" name="Rectangle 33">
                <a:extLst>
                  <a:ext uri="{FF2B5EF4-FFF2-40B4-BE49-F238E27FC236}">
                    <a16:creationId xmlns:a16="http://schemas.microsoft.com/office/drawing/2014/main" id="{6C44E59F-A40C-02BA-BC59-4796A3CF7A44}"/>
                  </a:ext>
                </a:extLst>
              </p:cNvPr>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29735" name="Rectangle 34">
                <a:extLst>
                  <a:ext uri="{FF2B5EF4-FFF2-40B4-BE49-F238E27FC236}">
                    <a16:creationId xmlns:a16="http://schemas.microsoft.com/office/drawing/2014/main" id="{14892687-C921-A180-06D4-8ED21EBEC89A}"/>
                  </a:ext>
                </a:extLst>
              </p:cNvPr>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29723" name="Text Box 36">
              <a:extLst>
                <a:ext uri="{FF2B5EF4-FFF2-40B4-BE49-F238E27FC236}">
                  <a16:creationId xmlns:a16="http://schemas.microsoft.com/office/drawing/2014/main" id="{F1578A23-1880-EE63-99BE-C4C7AFF3782C}"/>
                </a:ext>
              </a:extLst>
            </p:cNvPr>
            <p:cNvSpPr txBox="1">
              <a:spLocks noChangeArrowheads="1"/>
            </p:cNvSpPr>
            <p:nvPr/>
          </p:nvSpPr>
          <p:spPr bwMode="auto">
            <a:xfrm>
              <a:off x="374" y="4147"/>
              <a:ext cx="13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78597" name="Rectangle 37">
              <a:extLst>
                <a:ext uri="{FF2B5EF4-FFF2-40B4-BE49-F238E27FC236}">
                  <a16:creationId xmlns:a16="http://schemas.microsoft.com/office/drawing/2014/main" id="{3A8A5D4B-2C2A-059A-AC06-EB176B829C32}"/>
                </a:ext>
              </a:extLst>
            </p:cNvPr>
            <p:cNvSpPr>
              <a:spLocks noChangeArrowheads="1"/>
            </p:cNvSpPr>
            <p:nvPr/>
          </p:nvSpPr>
          <p:spPr bwMode="auto">
            <a:xfrm>
              <a:off x="5093" y="4119"/>
              <a:ext cx="178" cy="192"/>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8601" name="Rectangle 41">
              <a:extLst>
                <a:ext uri="{FF2B5EF4-FFF2-40B4-BE49-F238E27FC236}">
                  <a16:creationId xmlns:a16="http://schemas.microsoft.com/office/drawing/2014/main" id="{91EF68A7-2C0F-35D0-249B-B338612C7FDA}"/>
                </a:ext>
              </a:extLst>
            </p:cNvPr>
            <p:cNvSpPr>
              <a:spLocks noChangeArrowheads="1"/>
            </p:cNvSpPr>
            <p:nvPr/>
          </p:nvSpPr>
          <p:spPr bwMode="auto">
            <a:xfrm>
              <a:off x="5097" y="4103"/>
              <a:ext cx="214" cy="169"/>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02</a:t>
              </a:r>
            </a:p>
          </p:txBody>
        </p:sp>
        <p:sp>
          <p:nvSpPr>
            <p:cNvPr id="578603" name="AutoShape 43">
              <a:extLst>
                <a:ext uri="{FF2B5EF4-FFF2-40B4-BE49-F238E27FC236}">
                  <a16:creationId xmlns:a16="http://schemas.microsoft.com/office/drawing/2014/main" id="{E551BADD-2395-6AE1-BD6D-9968FBDE64ED}"/>
                </a:ext>
              </a:extLst>
            </p:cNvPr>
            <p:cNvSpPr>
              <a:spLocks noChangeArrowheads="1"/>
            </p:cNvSpPr>
            <p:nvPr/>
          </p:nvSpPr>
          <p:spPr bwMode="auto">
            <a:xfrm>
              <a:off x="2568" y="2284"/>
              <a:ext cx="3005" cy="1580"/>
            </a:xfrm>
            <a:prstGeom prst="roundRect">
              <a:avLst>
                <a:gd name="adj" fmla="val 16667"/>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727" name="Text Box 44">
              <a:extLst>
                <a:ext uri="{FF2B5EF4-FFF2-40B4-BE49-F238E27FC236}">
                  <a16:creationId xmlns:a16="http://schemas.microsoft.com/office/drawing/2014/main" id="{4F51C9EB-CBDB-A282-8D60-7BC7562370A5}"/>
                </a:ext>
              </a:extLst>
            </p:cNvPr>
            <p:cNvSpPr txBox="1">
              <a:spLocks noChangeArrowheads="1"/>
            </p:cNvSpPr>
            <p:nvPr/>
          </p:nvSpPr>
          <p:spPr bwMode="auto">
            <a:xfrm>
              <a:off x="5500" y="4034"/>
              <a:ext cx="204"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grpSp>
    </p:spTree>
  </p:cSld>
  <p:clrMapOvr>
    <a:masterClrMapping/>
  </p:clrMapOvr>
  <p:transition>
    <p:wheel spokes="0"/>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a:extLst>
              <a:ext uri="{FF2B5EF4-FFF2-40B4-BE49-F238E27FC236}">
                <a16:creationId xmlns:a16="http://schemas.microsoft.com/office/drawing/2014/main" id="{B2D46036-6BFF-A721-041E-278FBDFB5987}"/>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32803" name="Text Box 3">
            <a:extLst>
              <a:ext uri="{FF2B5EF4-FFF2-40B4-BE49-F238E27FC236}">
                <a16:creationId xmlns:a16="http://schemas.microsoft.com/office/drawing/2014/main" id="{49ACDE37-CB68-2705-0F59-A11339295768}"/>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32804" name="Text Box 4">
            <a:extLst>
              <a:ext uri="{FF2B5EF4-FFF2-40B4-BE49-F238E27FC236}">
                <a16:creationId xmlns:a16="http://schemas.microsoft.com/office/drawing/2014/main" id="{400E599A-8AAB-E7F2-4B5E-2EF8F896512D}"/>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332805" name="Text Box 5">
            <a:extLst>
              <a:ext uri="{FF2B5EF4-FFF2-40B4-BE49-F238E27FC236}">
                <a16:creationId xmlns:a16="http://schemas.microsoft.com/office/drawing/2014/main" id="{BB10BB74-D2B9-D24B-4C9A-6CBA4FF4B5A6}"/>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a:t>
            </a:r>
            <a:endParaRPr lang="en-US" altLang="en-US" sz="2400">
              <a:solidFill>
                <a:schemeClr val="folHlink"/>
              </a:solidFill>
              <a:latin typeface="Times" panose="02020603050405020304" pitchFamily="18" charset="0"/>
            </a:endParaRPr>
          </a:p>
        </p:txBody>
      </p:sp>
      <p:sp>
        <p:nvSpPr>
          <p:cNvPr id="332806" name="Text Box 6">
            <a:extLst>
              <a:ext uri="{FF2B5EF4-FFF2-40B4-BE49-F238E27FC236}">
                <a16:creationId xmlns:a16="http://schemas.microsoft.com/office/drawing/2014/main" id="{06CB50CF-2806-4D99-00FB-E34F2B861BB2}"/>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latin typeface="Times" panose="02020603050405020304" pitchFamily="18" charset="0"/>
              </a:rPr>
              <a:t>Д</a:t>
            </a:r>
            <a:r>
              <a:rPr lang="en-US" altLang="en-US" sz="2400">
                <a:latin typeface="Times" panose="02020603050405020304" pitchFamily="18" charset="0"/>
              </a:rPr>
              <a:t>A</a:t>
            </a:r>
            <a:r>
              <a:rPr lang="mn-MN" altLang="en-US" sz="2400">
                <a:latin typeface="Times" panose="02020603050405020304" pitchFamily="18" charset="0"/>
              </a:rPr>
              <a:t>ВИД</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Ш</a:t>
            </a:r>
            <a:r>
              <a:rPr lang="en-US" altLang="en-US" sz="2400">
                <a:solidFill>
                  <a:schemeClr val="folHlink"/>
                </a:solidFill>
                <a:latin typeface="Times" panose="02020603050405020304" pitchFamily="18" charset="0"/>
              </a:rPr>
              <a:t>HE</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p>
        </p:txBody>
      </p:sp>
      <p:sp>
        <p:nvSpPr>
          <p:cNvPr id="332807" name="Line 7">
            <a:extLst>
              <a:ext uri="{FF2B5EF4-FFF2-40B4-BE49-F238E27FC236}">
                <a16:creationId xmlns:a16="http://schemas.microsoft.com/office/drawing/2014/main" id="{7E09B9F2-BDEA-1025-DF21-38A7E0182E67}"/>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08" name="Rectangle 8">
            <a:extLst>
              <a:ext uri="{FF2B5EF4-FFF2-40B4-BE49-F238E27FC236}">
                <a16:creationId xmlns:a16="http://schemas.microsoft.com/office/drawing/2014/main" id="{0A90E876-1E6A-7280-82BE-0D1588B8EA90}"/>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32809" name="Line 9">
            <a:extLst>
              <a:ext uri="{FF2B5EF4-FFF2-40B4-BE49-F238E27FC236}">
                <a16:creationId xmlns:a16="http://schemas.microsoft.com/office/drawing/2014/main" id="{138E3FA8-7BD5-7317-C669-0DC9635B4849}"/>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0" name="Line 10">
            <a:extLst>
              <a:ext uri="{FF2B5EF4-FFF2-40B4-BE49-F238E27FC236}">
                <a16:creationId xmlns:a16="http://schemas.microsoft.com/office/drawing/2014/main" id="{29E19F24-2A17-9601-AF00-A992341A638A}"/>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1" name="Line 11">
            <a:extLst>
              <a:ext uri="{FF2B5EF4-FFF2-40B4-BE49-F238E27FC236}">
                <a16:creationId xmlns:a16="http://schemas.microsoft.com/office/drawing/2014/main" id="{3E66976B-059F-F023-DC03-5F6576F3356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2" name="Line 12">
            <a:extLst>
              <a:ext uri="{FF2B5EF4-FFF2-40B4-BE49-F238E27FC236}">
                <a16:creationId xmlns:a16="http://schemas.microsoft.com/office/drawing/2014/main" id="{B1D9F425-9707-4764-76D0-7DF2ABAE32DD}"/>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3" name="Line 13">
            <a:extLst>
              <a:ext uri="{FF2B5EF4-FFF2-40B4-BE49-F238E27FC236}">
                <a16:creationId xmlns:a16="http://schemas.microsoft.com/office/drawing/2014/main" id="{206540FA-93BD-AD1F-44CD-5580CB30EB01}"/>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4" name="Line 14">
            <a:extLst>
              <a:ext uri="{FF2B5EF4-FFF2-40B4-BE49-F238E27FC236}">
                <a16:creationId xmlns:a16="http://schemas.microsoft.com/office/drawing/2014/main" id="{8B4513C4-D3E2-0FAF-F6EE-AD62A8A8D1EC}"/>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5" name="Line 15">
            <a:extLst>
              <a:ext uri="{FF2B5EF4-FFF2-40B4-BE49-F238E27FC236}">
                <a16:creationId xmlns:a16="http://schemas.microsoft.com/office/drawing/2014/main" id="{15EAED02-E34D-E912-3CB2-ABC066C71338}"/>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6" name="Line 16">
            <a:extLst>
              <a:ext uri="{FF2B5EF4-FFF2-40B4-BE49-F238E27FC236}">
                <a16:creationId xmlns:a16="http://schemas.microsoft.com/office/drawing/2014/main" id="{93B3822D-645D-3027-4E64-931FCD04A761}"/>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7" name="Line 17">
            <a:extLst>
              <a:ext uri="{FF2B5EF4-FFF2-40B4-BE49-F238E27FC236}">
                <a16:creationId xmlns:a16="http://schemas.microsoft.com/office/drawing/2014/main" id="{08546857-70EC-70AB-5289-C8CB03E4E159}"/>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8" name="Line 18">
            <a:extLst>
              <a:ext uri="{FF2B5EF4-FFF2-40B4-BE49-F238E27FC236}">
                <a16:creationId xmlns:a16="http://schemas.microsoft.com/office/drawing/2014/main" id="{B6211F24-BA5F-7DF3-29B1-EA02B178C25D}"/>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19" name="Line 19">
            <a:extLst>
              <a:ext uri="{FF2B5EF4-FFF2-40B4-BE49-F238E27FC236}">
                <a16:creationId xmlns:a16="http://schemas.microsoft.com/office/drawing/2014/main" id="{0788CA45-3311-1394-75FF-35DC0E5665AB}"/>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2820" name="Text Box 20">
            <a:extLst>
              <a:ext uri="{FF2B5EF4-FFF2-40B4-BE49-F238E27FC236}">
                <a16:creationId xmlns:a16="http://schemas.microsoft.com/office/drawing/2014/main" id="{FE026E11-5909-9C8F-9CD5-7476F17D9756}"/>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332854" name="Text Box 54">
            <a:extLst>
              <a:ext uri="{FF2B5EF4-FFF2-40B4-BE49-F238E27FC236}">
                <a16:creationId xmlns:a16="http://schemas.microsoft.com/office/drawing/2014/main" id="{ECB2397E-F0D8-F72F-BE6A-62ADEE3B6608}"/>
              </a:ext>
            </a:extLst>
          </p:cNvPr>
          <p:cNvSpPr txBox="1">
            <a:spLocks noChangeArrowheads="1"/>
          </p:cNvSpPr>
          <p:nvPr/>
        </p:nvSpPr>
        <p:spPr bwMode="auto">
          <a:xfrm>
            <a:off x="695325" y="18272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endParaRPr lang="en-US">
              <a:solidFill>
                <a:schemeClr val="folHlink"/>
              </a:solidFill>
            </a:endParaRPr>
          </a:p>
        </p:txBody>
      </p:sp>
      <p:sp>
        <p:nvSpPr>
          <p:cNvPr id="60438" name="Text Box 56">
            <a:extLst>
              <a:ext uri="{FF2B5EF4-FFF2-40B4-BE49-F238E27FC236}">
                <a16:creationId xmlns:a16="http://schemas.microsoft.com/office/drawing/2014/main" id="{8397F3D9-497C-32E4-D3AA-1C48019C4154}"/>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60439" name="Text Box 58">
            <a:extLst>
              <a:ext uri="{FF2B5EF4-FFF2-40B4-BE49-F238E27FC236}">
                <a16:creationId xmlns:a16="http://schemas.microsoft.com/office/drawing/2014/main" id="{105A37C0-68DE-A752-1A34-709B88590FD0}"/>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2859" name="Rectangle 59">
            <a:extLst>
              <a:ext uri="{FF2B5EF4-FFF2-40B4-BE49-F238E27FC236}">
                <a16:creationId xmlns:a16="http://schemas.microsoft.com/office/drawing/2014/main" id="{1AECF780-734A-A779-C467-6E7D5977FB15}"/>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2863" name="Text Box 63">
            <a:extLst>
              <a:ext uri="{FF2B5EF4-FFF2-40B4-BE49-F238E27FC236}">
                <a16:creationId xmlns:a16="http://schemas.microsoft.com/office/drawing/2014/main" id="{1D606785-B677-3CC7-BF9F-089C9C22BD69}"/>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32864" name="Text Box 64">
            <a:extLst>
              <a:ext uri="{FF2B5EF4-FFF2-40B4-BE49-F238E27FC236}">
                <a16:creationId xmlns:a16="http://schemas.microsoft.com/office/drawing/2014/main" id="{23993D6F-00AC-A1EE-6DB1-24ACB591FB84}"/>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a:solidFill>
                  <a:schemeClr val="folHlink"/>
                </a:solidFill>
                <a:latin typeface="Times New Roman" panose="02020603050405020304" pitchFamily="18" charset="0"/>
              </a:rPr>
              <a:t>2 </a:t>
            </a:r>
            <a:r>
              <a:rPr lang="mn-MN" altLang="en-US">
                <a:solidFill>
                  <a:schemeClr val="folHlink"/>
                </a:solidFill>
                <a:latin typeface="Times New Roman" panose="02020603050405020304" pitchFamily="18" charset="0"/>
              </a:rPr>
              <a:t>Самуел</a:t>
            </a:r>
            <a:r>
              <a:rPr lang="en-US" altLang="en-US">
                <a:solidFill>
                  <a:schemeClr val="folHlink"/>
                </a:solidFill>
                <a:latin typeface="Times New Roman" panose="02020603050405020304" pitchFamily="18" charset="0"/>
              </a:rPr>
              <a:t> 12:24</a:t>
            </a:r>
          </a:p>
        </p:txBody>
      </p:sp>
      <p:sp>
        <p:nvSpPr>
          <p:cNvPr id="332865" name="Rectangle 65">
            <a:extLst>
              <a:ext uri="{FF2B5EF4-FFF2-40B4-BE49-F238E27FC236}">
                <a16:creationId xmlns:a16="http://schemas.microsoft.com/office/drawing/2014/main" id="{8057E306-02EA-8B28-CF79-BB61F25BA273}"/>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2866" name="Rectangle 66">
            <a:extLst>
              <a:ext uri="{FF2B5EF4-FFF2-40B4-BE49-F238E27FC236}">
                <a16:creationId xmlns:a16="http://schemas.microsoft.com/office/drawing/2014/main" id="{301391DB-0279-90D1-571B-F93EE2998FC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29</a:t>
            </a:r>
          </a:p>
        </p:txBody>
      </p:sp>
    </p:spTree>
  </p:cSld>
  <p:clrMapOvr>
    <a:masterClrMapping/>
  </p:clrMapOvr>
  <p:transition>
    <p:wheel spokes="0"/>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a:extLst>
              <a:ext uri="{FF2B5EF4-FFF2-40B4-BE49-F238E27FC236}">
                <a16:creationId xmlns:a16="http://schemas.microsoft.com/office/drawing/2014/main" id="{ED0BE54C-90CC-8035-1254-4E4701278CB3}"/>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46115" name="Text Box 3">
            <a:extLst>
              <a:ext uri="{FF2B5EF4-FFF2-40B4-BE49-F238E27FC236}">
                <a16:creationId xmlns:a16="http://schemas.microsoft.com/office/drawing/2014/main" id="{19FF81C2-3E43-C34E-4E3A-9FA6311C3C61}"/>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 </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46116" name="Text Box 4">
            <a:extLst>
              <a:ext uri="{FF2B5EF4-FFF2-40B4-BE49-F238E27FC236}">
                <a16:creationId xmlns:a16="http://schemas.microsoft.com/office/drawing/2014/main" id="{9BB3E04C-0C00-8C8E-6443-B510970EFCA9}"/>
              </a:ext>
            </a:extLst>
          </p:cNvPr>
          <p:cNvSpPr txBox="1">
            <a:spLocks noChangeArrowheads="1"/>
          </p:cNvSpPr>
          <p:nvPr/>
        </p:nvSpPr>
        <p:spPr bwMode="auto">
          <a:xfrm>
            <a:off x="38782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346118" name="Text Box 6">
            <a:extLst>
              <a:ext uri="{FF2B5EF4-FFF2-40B4-BE49-F238E27FC236}">
                <a16:creationId xmlns:a16="http://schemas.microsoft.com/office/drawing/2014/main" id="{8DC99C4E-FF9D-C728-420F-62343E960F59}"/>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latin typeface="Times" panose="02020603050405020304" pitchFamily="18" charset="0"/>
              </a:rPr>
              <a:t>Д</a:t>
            </a:r>
            <a:r>
              <a:rPr lang="en-US" altLang="en-US" sz="2400">
                <a:latin typeface="Times" panose="02020603050405020304" pitchFamily="18" charset="0"/>
              </a:rPr>
              <a:t>A</a:t>
            </a:r>
            <a:r>
              <a:rPr lang="mn-MN" altLang="en-US" sz="2400">
                <a:latin typeface="Times" panose="02020603050405020304" pitchFamily="18" charset="0"/>
              </a:rPr>
              <a:t>ВИД</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AT</a:t>
            </a:r>
            <a:r>
              <a:rPr lang="mn-MN" altLang="en-US" sz="2400">
                <a:solidFill>
                  <a:schemeClr val="folHlink"/>
                </a:solidFill>
                <a:latin typeface="Times" panose="02020603050405020304" pitchFamily="18" charset="0"/>
              </a:rPr>
              <a:t>Ш</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p>
        </p:txBody>
      </p:sp>
      <p:sp>
        <p:nvSpPr>
          <p:cNvPr id="346119" name="Line 7">
            <a:extLst>
              <a:ext uri="{FF2B5EF4-FFF2-40B4-BE49-F238E27FC236}">
                <a16:creationId xmlns:a16="http://schemas.microsoft.com/office/drawing/2014/main" id="{C3177DD5-AAF4-AA6A-31E4-7441811F8896}"/>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0" name="Rectangle 8">
            <a:extLst>
              <a:ext uri="{FF2B5EF4-FFF2-40B4-BE49-F238E27FC236}">
                <a16:creationId xmlns:a16="http://schemas.microsoft.com/office/drawing/2014/main" id="{E0ECB297-7E23-4580-DDBD-A75992FF859A}"/>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46121" name="Line 9">
            <a:extLst>
              <a:ext uri="{FF2B5EF4-FFF2-40B4-BE49-F238E27FC236}">
                <a16:creationId xmlns:a16="http://schemas.microsoft.com/office/drawing/2014/main" id="{3B4EE897-02A2-96DB-3491-524C3B807BDC}"/>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2" name="Line 10">
            <a:extLst>
              <a:ext uri="{FF2B5EF4-FFF2-40B4-BE49-F238E27FC236}">
                <a16:creationId xmlns:a16="http://schemas.microsoft.com/office/drawing/2014/main" id="{54CF06F2-4692-2AF0-B640-0BE2C6AC9B94}"/>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3" name="Line 11">
            <a:extLst>
              <a:ext uri="{FF2B5EF4-FFF2-40B4-BE49-F238E27FC236}">
                <a16:creationId xmlns:a16="http://schemas.microsoft.com/office/drawing/2014/main" id="{0C339110-F577-400F-C69D-0900E13E0E9A}"/>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4" name="Line 12">
            <a:extLst>
              <a:ext uri="{FF2B5EF4-FFF2-40B4-BE49-F238E27FC236}">
                <a16:creationId xmlns:a16="http://schemas.microsoft.com/office/drawing/2014/main" id="{9FD28810-823C-4861-F7B3-B813DC1D2F56}"/>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5" name="Line 13">
            <a:extLst>
              <a:ext uri="{FF2B5EF4-FFF2-40B4-BE49-F238E27FC236}">
                <a16:creationId xmlns:a16="http://schemas.microsoft.com/office/drawing/2014/main" id="{6B689771-2D41-AC26-CF3E-E53C0748976C}"/>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6" name="Line 14">
            <a:extLst>
              <a:ext uri="{FF2B5EF4-FFF2-40B4-BE49-F238E27FC236}">
                <a16:creationId xmlns:a16="http://schemas.microsoft.com/office/drawing/2014/main" id="{A3470F63-031E-C58B-61C3-F0E4A5EA7961}"/>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7" name="Line 15">
            <a:extLst>
              <a:ext uri="{FF2B5EF4-FFF2-40B4-BE49-F238E27FC236}">
                <a16:creationId xmlns:a16="http://schemas.microsoft.com/office/drawing/2014/main" id="{AEC36BA0-7A0B-8D21-E287-BCFCDAD2C025}"/>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8" name="Line 16">
            <a:extLst>
              <a:ext uri="{FF2B5EF4-FFF2-40B4-BE49-F238E27FC236}">
                <a16:creationId xmlns:a16="http://schemas.microsoft.com/office/drawing/2014/main" id="{C5916BF7-981A-3624-FF35-A01BAD860005}"/>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29" name="Line 17">
            <a:extLst>
              <a:ext uri="{FF2B5EF4-FFF2-40B4-BE49-F238E27FC236}">
                <a16:creationId xmlns:a16="http://schemas.microsoft.com/office/drawing/2014/main" id="{2F7FE28E-709F-A501-E837-8ECAFB25E063}"/>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0" name="Line 18">
            <a:extLst>
              <a:ext uri="{FF2B5EF4-FFF2-40B4-BE49-F238E27FC236}">
                <a16:creationId xmlns:a16="http://schemas.microsoft.com/office/drawing/2014/main" id="{D18C0462-7352-5593-5B10-055D5479CFE1}"/>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1" name="Line 19">
            <a:extLst>
              <a:ext uri="{FF2B5EF4-FFF2-40B4-BE49-F238E27FC236}">
                <a16:creationId xmlns:a16="http://schemas.microsoft.com/office/drawing/2014/main" id="{75396689-3593-98FB-1ACD-917D9CBFBE9E}"/>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2" name="Text Box 20">
            <a:extLst>
              <a:ext uri="{FF2B5EF4-FFF2-40B4-BE49-F238E27FC236}">
                <a16:creationId xmlns:a16="http://schemas.microsoft.com/office/drawing/2014/main" id="{6C58E02C-D778-FF13-D603-D5C22ABF9D18}"/>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346133" name="Text Box 21">
            <a:extLst>
              <a:ext uri="{FF2B5EF4-FFF2-40B4-BE49-F238E27FC236}">
                <a16:creationId xmlns:a16="http://schemas.microsoft.com/office/drawing/2014/main" id="{85C3FAF1-0C73-6451-BD35-FB295BC57F3B}"/>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 </a:t>
            </a:r>
            <a:r>
              <a:rPr lang="mn-MN" altLang="en-US" sz="2400" u="sng">
                <a:solidFill>
                  <a:schemeClr val="folHlink"/>
                </a:solidFill>
                <a:latin typeface="Times" panose="02020603050405020304" pitchFamily="18" charset="0"/>
              </a:rPr>
              <a:t>Н</a:t>
            </a:r>
            <a:r>
              <a:rPr lang="en-US" altLang="en-US" sz="2400" u="sng">
                <a:solidFill>
                  <a:schemeClr val="folHlink"/>
                </a:solidFill>
                <a:latin typeface="Times" panose="02020603050405020304" pitchFamily="18" charset="0"/>
              </a:rPr>
              <a:t>ATA</a:t>
            </a:r>
            <a:r>
              <a:rPr lang="mn-MN" altLang="en-US" sz="2400" u="sng">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  </a:t>
            </a:r>
            <a:r>
              <a:rPr lang="mn-MN" altLang="en-US" sz="2400" u="sng">
                <a:solidFill>
                  <a:schemeClr val="folHlink"/>
                </a:solidFill>
                <a:latin typeface="Times" panose="02020603050405020304" pitchFamily="18" charset="0"/>
              </a:rPr>
              <a:t>С</a:t>
            </a:r>
            <a:r>
              <a:rPr lang="en-US" altLang="en-US" sz="2400" u="sng">
                <a:solidFill>
                  <a:schemeClr val="folHlink"/>
                </a:solidFill>
                <a:latin typeface="Times" panose="02020603050405020304" pitchFamily="18" charset="0"/>
              </a:rPr>
              <a:t>O</a:t>
            </a:r>
            <a:r>
              <a:rPr lang="mn-MN" altLang="en-US" sz="2400" u="sng">
                <a:solidFill>
                  <a:schemeClr val="folHlink"/>
                </a:solidFill>
                <a:latin typeface="Times" panose="02020603050405020304" pitchFamily="18" charset="0"/>
              </a:rPr>
              <a:t>Л</a:t>
            </a:r>
            <a:r>
              <a:rPr lang="en-US" altLang="en-US" sz="2400" u="sng">
                <a:solidFill>
                  <a:schemeClr val="folHlink"/>
                </a:solidFill>
                <a:latin typeface="Times" panose="02020603050405020304" pitchFamily="18" charset="0"/>
              </a:rPr>
              <a:t>OMO</a:t>
            </a:r>
            <a:r>
              <a:rPr lang="mn-MN" altLang="en-US" sz="2400" u="sng">
                <a:solidFill>
                  <a:schemeClr val="folHlink"/>
                </a:solidFill>
                <a:latin typeface="Times" panose="02020603050405020304" pitchFamily="18" charset="0"/>
              </a:rPr>
              <a:t>Н</a:t>
            </a:r>
            <a:endParaRPr lang="en-US" altLang="en-US" sz="2400" u="sng">
              <a:solidFill>
                <a:schemeClr val="folHlink"/>
              </a:solidFill>
              <a:latin typeface="Times" panose="02020603050405020304" pitchFamily="18" charset="0"/>
            </a:endParaRPr>
          </a:p>
        </p:txBody>
      </p:sp>
      <p:sp>
        <p:nvSpPr>
          <p:cNvPr id="346134" name="Line 22">
            <a:extLst>
              <a:ext uri="{FF2B5EF4-FFF2-40B4-BE49-F238E27FC236}">
                <a16:creationId xmlns:a16="http://schemas.microsoft.com/office/drawing/2014/main" id="{ADDE64CF-9B0C-CC55-463E-DE9525B31E32}"/>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8" name="Line 26">
            <a:extLst>
              <a:ext uri="{FF2B5EF4-FFF2-40B4-BE49-F238E27FC236}">
                <a16:creationId xmlns:a16="http://schemas.microsoft.com/office/drawing/2014/main" id="{35AE15A3-5E8B-90D3-6574-FB6538D63A1E}"/>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9" name="Line 27">
            <a:extLst>
              <a:ext uri="{FF2B5EF4-FFF2-40B4-BE49-F238E27FC236}">
                <a16:creationId xmlns:a16="http://schemas.microsoft.com/office/drawing/2014/main" id="{CD3ADE74-8508-ADA0-0E96-A086EAE3B083}"/>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46" name="Text Box 34">
            <a:extLst>
              <a:ext uri="{FF2B5EF4-FFF2-40B4-BE49-F238E27FC236}">
                <a16:creationId xmlns:a16="http://schemas.microsoft.com/office/drawing/2014/main" id="{9DEDDC7B-7BBA-F804-2771-F285D00C4292}"/>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a:t>
            </a:r>
            <a:endParaRPr lang="en-US" altLang="en-US" sz="2400">
              <a:solidFill>
                <a:schemeClr val="folHlink"/>
              </a:solidFill>
              <a:latin typeface="Times" panose="02020603050405020304" pitchFamily="18" charset="0"/>
            </a:endParaRPr>
          </a:p>
        </p:txBody>
      </p:sp>
      <p:sp>
        <p:nvSpPr>
          <p:cNvPr id="61465" name="Text Box 35">
            <a:extLst>
              <a:ext uri="{FF2B5EF4-FFF2-40B4-BE49-F238E27FC236}">
                <a16:creationId xmlns:a16="http://schemas.microsoft.com/office/drawing/2014/main" id="{950BE307-1AF8-DB8B-79DB-D8A0F41046D2}"/>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61466" name="Text Box 37">
            <a:extLst>
              <a:ext uri="{FF2B5EF4-FFF2-40B4-BE49-F238E27FC236}">
                <a16:creationId xmlns:a16="http://schemas.microsoft.com/office/drawing/2014/main" id="{E0A75A71-A51E-7BF1-9043-5D6583F43E58}"/>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46150" name="Rectangle 38">
            <a:extLst>
              <a:ext uri="{FF2B5EF4-FFF2-40B4-BE49-F238E27FC236}">
                <a16:creationId xmlns:a16="http://schemas.microsoft.com/office/drawing/2014/main" id="{5A358F40-BB5D-8723-25C8-8505F3FE80DB}"/>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6154" name="Text Box 42">
            <a:extLst>
              <a:ext uri="{FF2B5EF4-FFF2-40B4-BE49-F238E27FC236}">
                <a16:creationId xmlns:a16="http://schemas.microsoft.com/office/drawing/2014/main" id="{80DC1826-EBA4-15D4-8D97-36ECA7BDAD25}"/>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46155" name="Text Box 43">
            <a:extLst>
              <a:ext uri="{FF2B5EF4-FFF2-40B4-BE49-F238E27FC236}">
                <a16:creationId xmlns:a16="http://schemas.microsoft.com/office/drawing/2014/main" id="{F1E2989B-3FBF-1E7E-5C37-E1E679CD529E}"/>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a:solidFill>
                  <a:schemeClr val="folHlink"/>
                </a:solidFill>
                <a:latin typeface="Times New Roman" panose="02020603050405020304" pitchFamily="18" charset="0"/>
              </a:rPr>
              <a:t>2 </a:t>
            </a:r>
            <a:r>
              <a:rPr lang="mn-MN" altLang="en-US">
                <a:solidFill>
                  <a:schemeClr val="folHlink"/>
                </a:solidFill>
                <a:latin typeface="Times New Roman" panose="02020603050405020304" pitchFamily="18" charset="0"/>
              </a:rPr>
              <a:t>Самуел</a:t>
            </a:r>
            <a:r>
              <a:rPr lang="en-US" altLang="en-US">
                <a:solidFill>
                  <a:schemeClr val="folHlink"/>
                </a:solidFill>
                <a:latin typeface="Times New Roman" panose="02020603050405020304" pitchFamily="18" charset="0"/>
              </a:rPr>
              <a:t> 5:14</a:t>
            </a:r>
          </a:p>
        </p:txBody>
      </p:sp>
      <p:sp>
        <p:nvSpPr>
          <p:cNvPr id="346156" name="Rectangle 44">
            <a:extLst>
              <a:ext uri="{FF2B5EF4-FFF2-40B4-BE49-F238E27FC236}">
                <a16:creationId xmlns:a16="http://schemas.microsoft.com/office/drawing/2014/main" id="{9B612A38-D7A3-9754-F031-0AC35B6A31E4}"/>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6157" name="Rectangle 45">
            <a:extLst>
              <a:ext uri="{FF2B5EF4-FFF2-40B4-BE49-F238E27FC236}">
                <a16:creationId xmlns:a16="http://schemas.microsoft.com/office/drawing/2014/main" id="{1332FFC1-02EC-6D2A-2A08-E3921D24864B}"/>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30</a:t>
            </a:r>
          </a:p>
        </p:txBody>
      </p:sp>
      <p:grpSp>
        <p:nvGrpSpPr>
          <p:cNvPr id="61472" name="Group 47">
            <a:extLst>
              <a:ext uri="{FF2B5EF4-FFF2-40B4-BE49-F238E27FC236}">
                <a16:creationId xmlns:a16="http://schemas.microsoft.com/office/drawing/2014/main" id="{5053F6EC-5E06-4ED5-CFB3-ED4976C1ABFA}"/>
              </a:ext>
            </a:extLst>
          </p:cNvPr>
          <p:cNvGrpSpPr>
            <a:grpSpLocks/>
          </p:cNvGrpSpPr>
          <p:nvPr/>
        </p:nvGrpSpPr>
        <p:grpSpPr bwMode="auto">
          <a:xfrm>
            <a:off x="4438650" y="3343275"/>
            <a:ext cx="1684338" cy="182563"/>
            <a:chOff x="2796" y="2106"/>
            <a:chExt cx="1061" cy="115"/>
          </a:xfrm>
        </p:grpSpPr>
        <p:sp>
          <p:nvSpPr>
            <p:cNvPr id="346135" name="Line 23">
              <a:extLst>
                <a:ext uri="{FF2B5EF4-FFF2-40B4-BE49-F238E27FC236}">
                  <a16:creationId xmlns:a16="http://schemas.microsoft.com/office/drawing/2014/main" id="{7731B4E0-2098-1C6D-10BA-8DD75F5F3B49}"/>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6" name="Line 24">
              <a:extLst>
                <a:ext uri="{FF2B5EF4-FFF2-40B4-BE49-F238E27FC236}">
                  <a16:creationId xmlns:a16="http://schemas.microsoft.com/office/drawing/2014/main" id="{0AD01554-D104-203E-1CAD-1E87167A8F08}"/>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46137" name="Line 25">
              <a:extLst>
                <a:ext uri="{FF2B5EF4-FFF2-40B4-BE49-F238E27FC236}">
                  <a16:creationId xmlns:a16="http://schemas.microsoft.com/office/drawing/2014/main" id="{F5F4F8D2-5516-BE7C-A5D2-F60B9830545A}"/>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Tree>
  </p:cSld>
  <p:clrMapOvr>
    <a:masterClrMapping/>
  </p:clrMapOvr>
  <p:transition>
    <p:wheel spokes="0"/>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a:extLst>
              <a:ext uri="{FF2B5EF4-FFF2-40B4-BE49-F238E27FC236}">
                <a16:creationId xmlns:a16="http://schemas.microsoft.com/office/drawing/2014/main" id="{45594698-9DF5-63AD-C556-F7DF3CC8365A}"/>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33827" name="Text Box 3">
            <a:extLst>
              <a:ext uri="{FF2B5EF4-FFF2-40B4-BE49-F238E27FC236}">
                <a16:creationId xmlns:a16="http://schemas.microsoft.com/office/drawing/2014/main" id="{75182AF1-0BD3-8049-6E57-F738FAF1FEF1}"/>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33828" name="Text Box 4">
            <a:extLst>
              <a:ext uri="{FF2B5EF4-FFF2-40B4-BE49-F238E27FC236}">
                <a16:creationId xmlns:a16="http://schemas.microsoft.com/office/drawing/2014/main" id="{810D3C8F-FB48-C7AF-9E9D-84D5A7C2DBCB}"/>
              </a:ext>
            </a:extLst>
          </p:cNvPr>
          <p:cNvSpPr txBox="1">
            <a:spLocks noChangeArrowheads="1"/>
          </p:cNvSpPr>
          <p:nvPr/>
        </p:nvSpPr>
        <p:spPr bwMode="auto">
          <a:xfrm>
            <a:off x="39036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333830" name="Text Box 6">
            <a:extLst>
              <a:ext uri="{FF2B5EF4-FFF2-40B4-BE49-F238E27FC236}">
                <a16:creationId xmlns:a16="http://schemas.microsoft.com/office/drawing/2014/main" id="{2C28D487-4AA9-86A1-A5ED-48E86B55F618}"/>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ВИД</a:t>
            </a:r>
            <a:r>
              <a:rPr lang="en-US" altLang="en-US" sz="2400">
                <a:solidFill>
                  <a:schemeClr val="folHlink"/>
                </a:solidFill>
                <a:latin typeface="Times" panose="02020603050405020304" pitchFamily="18" charset="0"/>
              </a:rPr>
              <a:t>       BAT</a:t>
            </a:r>
            <a:r>
              <a:rPr lang="mn-MN" altLang="en-US" sz="2400">
                <a:solidFill>
                  <a:schemeClr val="folHlink"/>
                </a:solidFill>
                <a:latin typeface="Times" panose="02020603050405020304" pitchFamily="18" charset="0"/>
              </a:rPr>
              <a:t>Ш</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p>
        </p:txBody>
      </p:sp>
      <p:sp>
        <p:nvSpPr>
          <p:cNvPr id="333831" name="Line 7">
            <a:extLst>
              <a:ext uri="{FF2B5EF4-FFF2-40B4-BE49-F238E27FC236}">
                <a16:creationId xmlns:a16="http://schemas.microsoft.com/office/drawing/2014/main" id="{82E0E7BE-3FFA-3B57-DEF7-4D537BCDA80A}"/>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2" name="Rectangle 8">
            <a:extLst>
              <a:ext uri="{FF2B5EF4-FFF2-40B4-BE49-F238E27FC236}">
                <a16:creationId xmlns:a16="http://schemas.microsoft.com/office/drawing/2014/main" id="{E0A693F8-CFA2-EBDF-E931-B328A12D8125}"/>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33833" name="Line 9">
            <a:extLst>
              <a:ext uri="{FF2B5EF4-FFF2-40B4-BE49-F238E27FC236}">
                <a16:creationId xmlns:a16="http://schemas.microsoft.com/office/drawing/2014/main" id="{C075CC6C-45AD-02F2-81F2-60BAB7409EE0}"/>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4" name="Line 10">
            <a:extLst>
              <a:ext uri="{FF2B5EF4-FFF2-40B4-BE49-F238E27FC236}">
                <a16:creationId xmlns:a16="http://schemas.microsoft.com/office/drawing/2014/main" id="{FC05324D-9F4A-7A60-A51E-707111D62A5A}"/>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5" name="Line 11">
            <a:extLst>
              <a:ext uri="{FF2B5EF4-FFF2-40B4-BE49-F238E27FC236}">
                <a16:creationId xmlns:a16="http://schemas.microsoft.com/office/drawing/2014/main" id="{11628E7E-4BE8-8A79-5B48-80CCBBC3EEE2}"/>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6" name="Line 12">
            <a:extLst>
              <a:ext uri="{FF2B5EF4-FFF2-40B4-BE49-F238E27FC236}">
                <a16:creationId xmlns:a16="http://schemas.microsoft.com/office/drawing/2014/main" id="{E617981B-6E2E-4CB9-E07C-CEF9469E4196}"/>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7" name="Line 13">
            <a:extLst>
              <a:ext uri="{FF2B5EF4-FFF2-40B4-BE49-F238E27FC236}">
                <a16:creationId xmlns:a16="http://schemas.microsoft.com/office/drawing/2014/main" id="{23B7C146-F372-4C79-4154-8C4048B6D023}"/>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8" name="Line 14">
            <a:extLst>
              <a:ext uri="{FF2B5EF4-FFF2-40B4-BE49-F238E27FC236}">
                <a16:creationId xmlns:a16="http://schemas.microsoft.com/office/drawing/2014/main" id="{73B23B60-D75B-E5DD-FA68-E56D60B0FB1C}"/>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39" name="Line 15">
            <a:extLst>
              <a:ext uri="{FF2B5EF4-FFF2-40B4-BE49-F238E27FC236}">
                <a16:creationId xmlns:a16="http://schemas.microsoft.com/office/drawing/2014/main" id="{00C64568-6EA5-3D9B-1F11-FE2C50DBABD2}"/>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0" name="Line 16">
            <a:extLst>
              <a:ext uri="{FF2B5EF4-FFF2-40B4-BE49-F238E27FC236}">
                <a16:creationId xmlns:a16="http://schemas.microsoft.com/office/drawing/2014/main" id="{0AFFE110-32DA-6EBE-8B82-793C166CB7DC}"/>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1" name="Line 17">
            <a:extLst>
              <a:ext uri="{FF2B5EF4-FFF2-40B4-BE49-F238E27FC236}">
                <a16:creationId xmlns:a16="http://schemas.microsoft.com/office/drawing/2014/main" id="{1022F7EF-DD62-9AA0-8E5A-E17C0043E4C0}"/>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2" name="Line 18">
            <a:extLst>
              <a:ext uri="{FF2B5EF4-FFF2-40B4-BE49-F238E27FC236}">
                <a16:creationId xmlns:a16="http://schemas.microsoft.com/office/drawing/2014/main" id="{C4C47842-1468-4EF3-7519-F82D13D52554}"/>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3" name="Line 19">
            <a:extLst>
              <a:ext uri="{FF2B5EF4-FFF2-40B4-BE49-F238E27FC236}">
                <a16:creationId xmlns:a16="http://schemas.microsoft.com/office/drawing/2014/main" id="{9A70A790-4329-F189-9E85-729656A39C17}"/>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44" name="Text Box 20">
            <a:extLst>
              <a:ext uri="{FF2B5EF4-FFF2-40B4-BE49-F238E27FC236}">
                <a16:creationId xmlns:a16="http://schemas.microsoft.com/office/drawing/2014/main" id="{22364728-9E5A-544A-13B5-320148470DC1}"/>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333845" name="Text Box 21">
            <a:extLst>
              <a:ext uri="{FF2B5EF4-FFF2-40B4-BE49-F238E27FC236}">
                <a16:creationId xmlns:a16="http://schemas.microsoft.com/office/drawing/2014/main" id="{15B4C6DE-E9E0-F661-3B96-5400B1A84370}"/>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ATA</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 С</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OMO</a:t>
            </a:r>
            <a:r>
              <a:rPr lang="mn-MN" altLang="en-US" sz="2400">
                <a:solidFill>
                  <a:schemeClr val="folHlink"/>
                </a:solidFill>
                <a:latin typeface="Times" panose="02020603050405020304" pitchFamily="18" charset="0"/>
              </a:rPr>
              <a:t>Н</a:t>
            </a:r>
            <a:endParaRPr lang="en-US" altLang="en-US" sz="2400">
              <a:solidFill>
                <a:schemeClr val="folHlink"/>
              </a:solidFill>
              <a:latin typeface="Times" panose="02020603050405020304" pitchFamily="18" charset="0"/>
            </a:endParaRPr>
          </a:p>
        </p:txBody>
      </p:sp>
      <p:sp>
        <p:nvSpPr>
          <p:cNvPr id="333846" name="Line 22">
            <a:extLst>
              <a:ext uri="{FF2B5EF4-FFF2-40B4-BE49-F238E27FC236}">
                <a16:creationId xmlns:a16="http://schemas.microsoft.com/office/drawing/2014/main" id="{B8E4ABC6-57C6-A7CA-CF6B-69ACD2524656}"/>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50" name="Text Box 26">
            <a:extLst>
              <a:ext uri="{FF2B5EF4-FFF2-40B4-BE49-F238E27FC236}">
                <a16:creationId xmlns:a16="http://schemas.microsoft.com/office/drawing/2014/main" id="{EBDAF24F-1982-93C2-F8E3-018EE3AAC42A}"/>
              </a:ext>
            </a:extLst>
          </p:cNvPr>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МАРИА</a:t>
            </a:r>
            <a:r>
              <a:rPr lang="en-US" altLang="en-US" sz="2400">
                <a:solidFill>
                  <a:schemeClr val="folHlink"/>
                </a:solidFill>
                <a:latin typeface="Times" panose="02020603050405020304" pitchFamily="18" charset="0"/>
              </a:rPr>
              <a:t>          </a:t>
            </a:r>
          </a:p>
        </p:txBody>
      </p:sp>
      <p:sp>
        <p:nvSpPr>
          <p:cNvPr id="333861" name="Line 37">
            <a:extLst>
              <a:ext uri="{FF2B5EF4-FFF2-40B4-BE49-F238E27FC236}">
                <a16:creationId xmlns:a16="http://schemas.microsoft.com/office/drawing/2014/main" id="{72DB9FDB-D80D-D9BF-B8F5-05C989A0085F}"/>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62" name="Line 38">
            <a:extLst>
              <a:ext uri="{FF2B5EF4-FFF2-40B4-BE49-F238E27FC236}">
                <a16:creationId xmlns:a16="http://schemas.microsoft.com/office/drawing/2014/main" id="{D346CF8D-433D-C288-134B-859294092AD8}"/>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64" name="Line 40">
            <a:extLst>
              <a:ext uri="{FF2B5EF4-FFF2-40B4-BE49-F238E27FC236}">
                <a16:creationId xmlns:a16="http://schemas.microsoft.com/office/drawing/2014/main" id="{4E45BF47-3896-5FB4-BFAE-4908BF09EB93}"/>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65" name="Line 41">
            <a:extLst>
              <a:ext uri="{FF2B5EF4-FFF2-40B4-BE49-F238E27FC236}">
                <a16:creationId xmlns:a16="http://schemas.microsoft.com/office/drawing/2014/main" id="{D70FB542-DA2C-ADA6-6275-7D0E59312B76}"/>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74" name="AutoShape 50">
            <a:extLst>
              <a:ext uri="{FF2B5EF4-FFF2-40B4-BE49-F238E27FC236}">
                <a16:creationId xmlns:a16="http://schemas.microsoft.com/office/drawing/2014/main" id="{E14B16A7-8A23-A6AA-9A54-5FC2B64A10F8}"/>
              </a:ext>
            </a:extLst>
          </p:cNvPr>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3879" name="Text Box 55">
            <a:extLst>
              <a:ext uri="{FF2B5EF4-FFF2-40B4-BE49-F238E27FC236}">
                <a16:creationId xmlns:a16="http://schemas.microsoft.com/office/drawing/2014/main" id="{79A8429C-2FC5-E10D-3338-0088C94C6F86}"/>
              </a:ext>
            </a:extLst>
          </p:cNvPr>
          <p:cNvSpPr txBox="1">
            <a:spLocks noChangeArrowheads="1"/>
          </p:cNvSpPr>
          <p:nvPr/>
        </p:nvSpPr>
        <p:spPr bwMode="auto">
          <a:xfrm>
            <a:off x="85725" y="3605213"/>
            <a:ext cx="358616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a:solidFill>
                  <a:schemeClr val="folHlink"/>
                </a:solidFill>
                <a:latin typeface="Times New Roman" panose="02020603050405020304" pitchFamily="18" charset="0"/>
              </a:rPr>
              <a:t>ЛУК</a:t>
            </a:r>
            <a:r>
              <a:rPr lang="en-US" altLang="en-US">
                <a:solidFill>
                  <a:schemeClr val="folHlink"/>
                </a:solidFill>
                <a:latin typeface="Times New Roman" panose="02020603050405020304" pitchFamily="18" charset="0"/>
              </a:rPr>
              <a:t> 3:23 (</a:t>
            </a:r>
            <a:r>
              <a:rPr lang="mn-MN" altLang="en-US">
                <a:solidFill>
                  <a:schemeClr val="folHlink"/>
                </a:solidFill>
                <a:latin typeface="Times New Roman" panose="02020603050405020304" pitchFamily="18" charset="0"/>
              </a:rPr>
              <a:t>бусад ишлэлийг харна уу</a:t>
            </a:r>
            <a:r>
              <a:rPr lang="en-US" altLang="en-US">
                <a:solidFill>
                  <a:schemeClr val="folHlink"/>
                </a:solidFill>
                <a:latin typeface="Times New Roman" panose="02020603050405020304" pitchFamily="18" charset="0"/>
              </a:rPr>
              <a:t>)</a:t>
            </a:r>
          </a:p>
        </p:txBody>
      </p:sp>
      <p:sp>
        <p:nvSpPr>
          <p:cNvPr id="333881" name="Text Box 57">
            <a:extLst>
              <a:ext uri="{FF2B5EF4-FFF2-40B4-BE49-F238E27FC236}">
                <a16:creationId xmlns:a16="http://schemas.microsoft.com/office/drawing/2014/main" id="{0FBA4BB6-56B6-0FD2-35B1-CF71A8166331}"/>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a:t>
            </a:r>
            <a:endParaRPr lang="en-US" altLang="en-US" sz="2400">
              <a:solidFill>
                <a:schemeClr val="folHlink"/>
              </a:solidFill>
              <a:latin typeface="Times" panose="02020603050405020304" pitchFamily="18" charset="0"/>
            </a:endParaRPr>
          </a:p>
        </p:txBody>
      </p:sp>
      <p:sp>
        <p:nvSpPr>
          <p:cNvPr id="62494" name="Text Box 58">
            <a:extLst>
              <a:ext uri="{FF2B5EF4-FFF2-40B4-BE49-F238E27FC236}">
                <a16:creationId xmlns:a16="http://schemas.microsoft.com/office/drawing/2014/main" id="{2D1667CF-2152-4465-6204-D03CB8F729A9}"/>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62495" name="Text Box 60">
            <a:extLst>
              <a:ext uri="{FF2B5EF4-FFF2-40B4-BE49-F238E27FC236}">
                <a16:creationId xmlns:a16="http://schemas.microsoft.com/office/drawing/2014/main" id="{C78F73C6-10ED-DC97-F51E-3E4A08EECEF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33885" name="Rectangle 61">
            <a:extLst>
              <a:ext uri="{FF2B5EF4-FFF2-40B4-BE49-F238E27FC236}">
                <a16:creationId xmlns:a16="http://schemas.microsoft.com/office/drawing/2014/main" id="{18256D17-AFD2-4B8B-8060-330F5225593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3888" name="Rectangle 64">
            <a:extLst>
              <a:ext uri="{FF2B5EF4-FFF2-40B4-BE49-F238E27FC236}">
                <a16:creationId xmlns:a16="http://schemas.microsoft.com/office/drawing/2014/main" id="{457E9971-D1EF-6C4B-3CBF-A744B52B5904}"/>
              </a:ext>
            </a:extLst>
          </p:cNvPr>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3889" name="Text Box 65">
            <a:extLst>
              <a:ext uri="{FF2B5EF4-FFF2-40B4-BE49-F238E27FC236}">
                <a16:creationId xmlns:a16="http://schemas.microsoft.com/office/drawing/2014/main" id="{D47D0604-D7C7-BA67-1072-81B0F6905E3E}"/>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33890" name="Text Box 66">
            <a:extLst>
              <a:ext uri="{FF2B5EF4-FFF2-40B4-BE49-F238E27FC236}">
                <a16:creationId xmlns:a16="http://schemas.microsoft.com/office/drawing/2014/main" id="{40B44DD7-1B51-A64D-B82F-4988930A57FD}"/>
              </a:ext>
            </a:extLst>
          </p:cNvPr>
          <p:cNvSpPr txBox="1">
            <a:spLocks noChangeArrowheads="1"/>
          </p:cNvSpPr>
          <p:nvPr/>
        </p:nvSpPr>
        <p:spPr bwMode="auto">
          <a:xfrm>
            <a:off x="5051425" y="1082675"/>
            <a:ext cx="3287713" cy="5810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solidFill>
                  <a:schemeClr val="folHlink"/>
                </a:solidFill>
                <a:latin typeface="Times New Roman" panose="02020603050405020304" pitchFamily="18" charset="0"/>
              </a:rPr>
              <a:t>Лук</a:t>
            </a:r>
            <a:r>
              <a:rPr lang="en-US" altLang="en-US">
                <a:solidFill>
                  <a:schemeClr val="folHlink"/>
                </a:solidFill>
                <a:latin typeface="Times New Roman" panose="02020603050405020304" pitchFamily="18" charset="0"/>
              </a:rPr>
              <a:t> 3:23                      </a:t>
            </a:r>
            <a:br>
              <a:rPr lang="mn-MN" altLang="en-US">
                <a:solidFill>
                  <a:schemeClr val="folHlink"/>
                </a:solidFill>
                <a:latin typeface="Times New Roman" panose="02020603050405020304" pitchFamily="18" charset="0"/>
              </a:rPr>
            </a:br>
            <a:r>
              <a:rPr lang="mn-MN" altLang="en-US">
                <a:solidFill>
                  <a:schemeClr val="folHlink"/>
                </a:solidFill>
                <a:latin typeface="Times New Roman" panose="02020603050405020304" pitchFamily="18" charset="0"/>
              </a:rPr>
              <a:t>болон бусад</a:t>
            </a:r>
            <a:endParaRPr lang="en-US" altLang="en-US">
              <a:solidFill>
                <a:schemeClr val="folHlink"/>
              </a:solidFill>
              <a:latin typeface="Times New Roman" panose="02020603050405020304" pitchFamily="18" charset="0"/>
            </a:endParaRPr>
          </a:p>
        </p:txBody>
      </p:sp>
      <p:sp>
        <p:nvSpPr>
          <p:cNvPr id="333891" name="Rectangle 67">
            <a:extLst>
              <a:ext uri="{FF2B5EF4-FFF2-40B4-BE49-F238E27FC236}">
                <a16:creationId xmlns:a16="http://schemas.microsoft.com/office/drawing/2014/main" id="{C76EF446-13B9-69B7-76A8-BC5D1D2859FF}"/>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31</a:t>
            </a:r>
          </a:p>
        </p:txBody>
      </p:sp>
      <p:grpSp>
        <p:nvGrpSpPr>
          <p:cNvPr id="62501" name="Group 69">
            <a:extLst>
              <a:ext uri="{FF2B5EF4-FFF2-40B4-BE49-F238E27FC236}">
                <a16:creationId xmlns:a16="http://schemas.microsoft.com/office/drawing/2014/main" id="{9545BB11-EABC-9E8F-CA48-E7C208BAE7F8}"/>
              </a:ext>
            </a:extLst>
          </p:cNvPr>
          <p:cNvGrpSpPr>
            <a:grpSpLocks/>
          </p:cNvGrpSpPr>
          <p:nvPr/>
        </p:nvGrpSpPr>
        <p:grpSpPr bwMode="auto">
          <a:xfrm>
            <a:off x="4438650" y="3343275"/>
            <a:ext cx="1684338" cy="182563"/>
            <a:chOff x="2796" y="2106"/>
            <a:chExt cx="1061" cy="115"/>
          </a:xfrm>
        </p:grpSpPr>
        <p:sp>
          <p:nvSpPr>
            <p:cNvPr id="333894" name="Line 70">
              <a:extLst>
                <a:ext uri="{FF2B5EF4-FFF2-40B4-BE49-F238E27FC236}">
                  <a16:creationId xmlns:a16="http://schemas.microsoft.com/office/drawing/2014/main" id="{06062B6A-F37C-1AF1-FF32-06E232AA7ADA}"/>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95" name="Line 71">
              <a:extLst>
                <a:ext uri="{FF2B5EF4-FFF2-40B4-BE49-F238E27FC236}">
                  <a16:creationId xmlns:a16="http://schemas.microsoft.com/office/drawing/2014/main" id="{B3C8A8D6-8CBB-1217-CDA3-C848DA864987}"/>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33896" name="Line 72">
              <a:extLst>
                <a:ext uri="{FF2B5EF4-FFF2-40B4-BE49-F238E27FC236}">
                  <a16:creationId xmlns:a16="http://schemas.microsoft.com/office/drawing/2014/main" id="{D4F46DD3-60DA-13ED-FC2B-181BBB203BB2}"/>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a:extLst>
              <a:ext uri="{FF2B5EF4-FFF2-40B4-BE49-F238E27FC236}">
                <a16:creationId xmlns:a16="http://schemas.microsoft.com/office/drawing/2014/main" id="{57BE15CC-E462-9BEE-8643-DFCA1FD18A97}"/>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528415" name="Text Box 31">
            <a:extLst>
              <a:ext uri="{FF2B5EF4-FFF2-40B4-BE49-F238E27FC236}">
                <a16:creationId xmlns:a16="http://schemas.microsoft.com/office/drawing/2014/main" id="{8A2255A4-7207-ADA1-E8B7-944CAF2140CB}"/>
              </a:ext>
            </a:extLst>
          </p:cNvPr>
          <p:cNvSpPr txBox="1">
            <a:spLocks noChangeArrowheads="1"/>
          </p:cNvSpPr>
          <p:nvPr/>
        </p:nvSpPr>
        <p:spPr bwMode="auto">
          <a:xfrm>
            <a:off x="339725" y="5064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a:solidFill>
                  <a:schemeClr val="folHlink"/>
                </a:solidFill>
                <a:latin typeface="Times New Roman" panose="02020603050405020304" pitchFamily="18" charset="0"/>
              </a:rPr>
              <a:t>ЛУК</a:t>
            </a:r>
            <a:r>
              <a:rPr lang="en-US" altLang="en-US">
                <a:solidFill>
                  <a:schemeClr val="folHlink"/>
                </a:solidFill>
                <a:latin typeface="Times New Roman" panose="02020603050405020304" pitchFamily="18" charset="0"/>
              </a:rPr>
              <a:t> 3:23 (</a:t>
            </a:r>
            <a:r>
              <a:rPr lang="mn-MN" altLang="en-US">
                <a:solidFill>
                  <a:schemeClr val="folHlink"/>
                </a:solidFill>
                <a:latin typeface="Times New Roman" panose="02020603050405020304" pitchFamily="18" charset="0"/>
              </a:rPr>
              <a:t>бусад ишлэлийг харна уу</a:t>
            </a:r>
            <a:r>
              <a:rPr lang="en-US" altLang="en-US">
                <a:solidFill>
                  <a:schemeClr val="folHlink"/>
                </a:solidFill>
                <a:latin typeface="Times New Roman" panose="02020603050405020304" pitchFamily="18" charset="0"/>
              </a:rPr>
              <a:t>)</a:t>
            </a:r>
          </a:p>
        </p:txBody>
      </p:sp>
      <p:sp>
        <p:nvSpPr>
          <p:cNvPr id="63492" name="Text Box 34">
            <a:extLst>
              <a:ext uri="{FF2B5EF4-FFF2-40B4-BE49-F238E27FC236}">
                <a16:creationId xmlns:a16="http://schemas.microsoft.com/office/drawing/2014/main" id="{D720EC6F-BBC4-B485-EA14-16FAD8F6A77A}"/>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63493" name="Text Box 35">
            <a:extLst>
              <a:ext uri="{FF2B5EF4-FFF2-40B4-BE49-F238E27FC236}">
                <a16:creationId xmlns:a16="http://schemas.microsoft.com/office/drawing/2014/main" id="{DE1D0FE4-5B50-EDC8-3A0B-1D541B5B3B50}"/>
              </a:ext>
            </a:extLst>
          </p:cNvPr>
          <p:cNvSpPr txBox="1">
            <a:spLocks noChangeArrowheads="1"/>
          </p:cNvSpPr>
          <p:nvPr/>
        </p:nvSpPr>
        <p:spPr bwMode="auto">
          <a:xfrm>
            <a:off x="8882063" y="55070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grpSp>
        <p:nvGrpSpPr>
          <p:cNvPr id="2" name="Group 39">
            <a:extLst>
              <a:ext uri="{FF2B5EF4-FFF2-40B4-BE49-F238E27FC236}">
                <a16:creationId xmlns:a16="http://schemas.microsoft.com/office/drawing/2014/main" id="{C52094B2-A961-BAB5-CABF-EDC53EACF9EA}"/>
              </a:ext>
            </a:extLst>
          </p:cNvPr>
          <p:cNvGrpSpPr>
            <a:grpSpLocks/>
          </p:cNvGrpSpPr>
          <p:nvPr/>
        </p:nvGrpSpPr>
        <p:grpSpPr bwMode="auto">
          <a:xfrm>
            <a:off x="817563" y="947738"/>
            <a:ext cx="7537450" cy="1430337"/>
            <a:chOff x="515" y="597"/>
            <a:chExt cx="4748" cy="901"/>
          </a:xfrm>
        </p:grpSpPr>
        <p:sp>
          <p:nvSpPr>
            <p:cNvPr id="528420" name="Text Box 36">
              <a:extLst>
                <a:ext uri="{FF2B5EF4-FFF2-40B4-BE49-F238E27FC236}">
                  <a16:creationId xmlns:a16="http://schemas.microsoft.com/office/drawing/2014/main" id="{C1EBCDE2-EAE6-1180-53E4-C94086116A08}"/>
                </a:ext>
              </a:extLst>
            </p:cNvPr>
            <p:cNvSpPr txBox="1">
              <a:spLocks noChangeArrowheads="1"/>
            </p:cNvSpPr>
            <p:nvPr/>
          </p:nvSpPr>
          <p:spPr bwMode="auto">
            <a:xfrm>
              <a:off x="515" y="597"/>
              <a:ext cx="4748" cy="74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New Roman" panose="02020603050405020304" pitchFamily="18" charset="0"/>
                </a:rPr>
                <a:t>Лук</a:t>
              </a:r>
              <a:r>
                <a:rPr lang="en-US" altLang="en-US" sz="2400">
                  <a:solidFill>
                    <a:schemeClr val="folHlink"/>
                  </a:solidFill>
                  <a:latin typeface="Times New Roman" panose="02020603050405020304" pitchFamily="18" charset="0"/>
                </a:rPr>
                <a:t> 3:23: </a:t>
              </a:r>
              <a:r>
                <a:rPr lang="en-US" altLang="en-US" sz="2400">
                  <a:latin typeface="Times New Roman" panose="02020603050405020304" pitchFamily="18" charset="0"/>
                </a:rPr>
                <a:t>Есүс гучаад настай байхдаа Өөрийн үйлчлэлийг эхэлсэн бөгөөд хүмүүсийн </a:t>
              </a:r>
              <a:r>
                <a:rPr lang="en-US" altLang="en-US" sz="2400">
                  <a:solidFill>
                    <a:srgbClr val="FFFF00"/>
                  </a:solidFill>
                  <a:latin typeface="Times New Roman" panose="02020603050405020304" pitchFamily="18" charset="0"/>
                </a:rPr>
                <a:t>боддогоор,</a:t>
              </a:r>
              <a:r>
                <a:rPr lang="en-US" altLang="en-US" sz="2400">
                  <a:latin typeface="Times New Roman" panose="02020603050405020304" pitchFamily="18" charset="0"/>
                </a:rPr>
                <a:t> Тэр бол Иосефын хүү, Иосеф нь Елигийн,</a:t>
              </a:r>
            </a:p>
          </p:txBody>
        </p:sp>
        <p:sp>
          <p:nvSpPr>
            <p:cNvPr id="528421" name="Line 37">
              <a:extLst>
                <a:ext uri="{FF2B5EF4-FFF2-40B4-BE49-F238E27FC236}">
                  <a16:creationId xmlns:a16="http://schemas.microsoft.com/office/drawing/2014/main" id="{C4191B41-4A8B-E722-E1F9-240FFD9F4B12}"/>
                </a:ext>
              </a:extLst>
            </p:cNvPr>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528422" name="Text Box 38">
            <a:extLst>
              <a:ext uri="{FF2B5EF4-FFF2-40B4-BE49-F238E27FC236}">
                <a16:creationId xmlns:a16="http://schemas.microsoft.com/office/drawing/2014/main" id="{E16E935B-B241-4CEF-100E-80F5CC911AA7}"/>
              </a:ext>
            </a:extLst>
          </p:cNvPr>
          <p:cNvSpPr txBox="1">
            <a:spLocks noChangeArrowheads="1"/>
          </p:cNvSpPr>
          <p:nvPr/>
        </p:nvSpPr>
        <p:spPr bwMode="auto">
          <a:xfrm>
            <a:off x="836613" y="2719388"/>
            <a:ext cx="7727950" cy="29876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ko-KR" sz="2000">
                <a:latin typeface="Times New Roman" panose="02020603050405020304" pitchFamily="18" charset="0"/>
              </a:rPr>
              <a:t>“</a:t>
            </a:r>
            <a:r>
              <a:rPr lang="mn-MN" altLang="ko-KR" sz="2000">
                <a:solidFill>
                  <a:srgbClr val="66CCFF"/>
                </a:solidFill>
                <a:latin typeface="Times New Roman" panose="02020603050405020304" pitchFamily="18" charset="0"/>
              </a:rPr>
              <a:t>Лук Мариагийн ургийн бичгийн талыг хөөж тоолсон юм.</a:t>
            </a:r>
            <a:r>
              <a:rPr lang="mn-MN" altLang="ko-KR" sz="2000">
                <a:latin typeface="Times New Roman" panose="02020603050405020304" pitchFamily="18" charset="0"/>
              </a:rPr>
              <a:t> </a:t>
            </a:r>
            <a:r>
              <a:rPr lang="mn-MN" altLang="ko-KR" sz="2000">
                <a:solidFill>
                  <a:srgbClr val="FFFF00"/>
                </a:solidFill>
                <a:latin typeface="Times New Roman" panose="02020603050405020304" pitchFamily="18" charset="0"/>
              </a:rPr>
              <a:t>Олон тайлбарлагчдын хэлдгээр </a:t>
            </a:r>
            <a:r>
              <a:rPr lang="en-US" altLang="ko-KR" sz="2000">
                <a:solidFill>
                  <a:srgbClr val="FFFF00"/>
                </a:solidFill>
                <a:latin typeface="Times New Roman" panose="02020603050405020304" pitchFamily="18" charset="0"/>
              </a:rPr>
              <a:t>[бусад олон хувилбарууд ч бас бий …] Лук Мариагийн ургийн бичгийг бичсэн бөгөөд үүгээрээ Мариа ч бас Давидын ургийн хүн гэдгийг харуулж байна. Зөвхөн Иосефийн ургийн дагуу ч бус (</a:t>
            </a:r>
            <a:r>
              <a:rPr lang="mn-MN" altLang="ko-KR" sz="2000">
                <a:solidFill>
                  <a:srgbClr val="FFFF00"/>
                </a:solidFill>
                <a:latin typeface="Times New Roman" panose="02020603050405020304" pitchFamily="18" charset="0"/>
              </a:rPr>
              <a:t>Иосеф бол албан ёсны хамгийн ахмад өв залгамжлагч юм</a:t>
            </a:r>
            <a:r>
              <a:rPr lang="en-US" altLang="ko-KR" sz="2000">
                <a:solidFill>
                  <a:srgbClr val="FFFF00"/>
                </a:solidFill>
                <a:latin typeface="Times New Roman" panose="02020603050405020304" pitchFamily="18" charset="0"/>
              </a:rPr>
              <a:t>) мөн Мариагийн ургийн бичгийн дагуу Есүс бол Мессая байх шаардлагыг хангаж байна.</a:t>
            </a:r>
            <a:r>
              <a:rPr lang="en-US" altLang="ko-KR" sz="2000">
                <a:solidFill>
                  <a:srgbClr val="FFFF00"/>
                </a:solidFill>
                <a:effectLst>
                  <a:outerShdw blurRad="38100" dist="38100" dir="2700000" algn="tl">
                    <a:srgbClr val="000000"/>
                  </a:outerShdw>
                </a:effectLst>
                <a:latin typeface="Times New Roman" panose="02020603050405020304" pitchFamily="18" charset="0"/>
              </a:rPr>
              <a:t> </a:t>
            </a:r>
            <a:endParaRPr lang="en-US" altLang="ja-JP" sz="2800">
              <a:solidFill>
                <a:srgbClr val="FFFF00"/>
              </a:solidFill>
              <a:latin typeface="Times New Roman" panose="02020603050405020304" pitchFamily="18" charset="0"/>
            </a:endParaRPr>
          </a:p>
          <a:p>
            <a:pPr algn="r">
              <a:spcBef>
                <a:spcPct val="50000"/>
              </a:spcBef>
              <a:defRPr/>
            </a:pPr>
            <a:r>
              <a:rPr lang="en-US" altLang="en-US" sz="2000">
                <a:solidFill>
                  <a:srgbClr val="00FFFF"/>
                </a:solidFill>
                <a:latin typeface="Times New Roman" panose="02020603050405020304" pitchFamily="18" charset="0"/>
              </a:rPr>
              <a:t>              </a:t>
            </a:r>
            <a:r>
              <a:rPr lang="en-US" altLang="en-US" sz="2000" i="1">
                <a:solidFill>
                  <a:srgbClr val="00FFFF"/>
                </a:solidFill>
                <a:latin typeface="Times New Roman" panose="02020603050405020304" pitchFamily="18" charset="0"/>
              </a:rPr>
              <a:t>The Bible Knowledge Commentary, John Walvoord &amp; Roy Zuck, editors, Victor Books, 1983. Page 212.</a:t>
            </a:r>
          </a:p>
        </p:txBody>
      </p:sp>
      <p:sp>
        <p:nvSpPr>
          <p:cNvPr id="63496" name="Text Box 40">
            <a:extLst>
              <a:ext uri="{FF2B5EF4-FFF2-40B4-BE49-F238E27FC236}">
                <a16:creationId xmlns:a16="http://schemas.microsoft.com/office/drawing/2014/main" id="{CD318529-B290-054C-BA8C-9C51CF275D2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8425" name="Rectangle 41">
            <a:extLst>
              <a:ext uri="{FF2B5EF4-FFF2-40B4-BE49-F238E27FC236}">
                <a16:creationId xmlns:a16="http://schemas.microsoft.com/office/drawing/2014/main" id="{45F23602-AC34-6503-92BA-36BDB0B5D9E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8428" name="Rectangle 44">
            <a:extLst>
              <a:ext uri="{FF2B5EF4-FFF2-40B4-BE49-F238E27FC236}">
                <a16:creationId xmlns:a16="http://schemas.microsoft.com/office/drawing/2014/main" id="{04B47063-60E8-24F9-809B-44AEF587D8E3}"/>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32</a:t>
            </a:r>
          </a:p>
        </p:txBody>
      </p:sp>
      <p:sp>
        <p:nvSpPr>
          <p:cNvPr id="63499" name="Text Box 46">
            <a:extLst>
              <a:ext uri="{FF2B5EF4-FFF2-40B4-BE49-F238E27FC236}">
                <a16:creationId xmlns:a16="http://schemas.microsoft.com/office/drawing/2014/main" id="{1820544F-871A-13A3-3546-E108AF12E00B}"/>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dissolve">
                                      <p:cBhvr>
                                        <p:cTn id="12" dur="5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a:extLst>
              <a:ext uri="{FF2B5EF4-FFF2-40B4-BE49-F238E27FC236}">
                <a16:creationId xmlns:a16="http://schemas.microsoft.com/office/drawing/2014/main" id="{D9214C12-8524-2320-0E69-8E1AFF18E7B0}"/>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59427" name="Text Box 3">
            <a:extLst>
              <a:ext uri="{FF2B5EF4-FFF2-40B4-BE49-F238E27FC236}">
                <a16:creationId xmlns:a16="http://schemas.microsoft.com/office/drawing/2014/main" id="{A1656393-088D-A873-8BB3-8BB01B3A192C}"/>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59428" name="Text Box 4">
            <a:extLst>
              <a:ext uri="{FF2B5EF4-FFF2-40B4-BE49-F238E27FC236}">
                <a16:creationId xmlns:a16="http://schemas.microsoft.com/office/drawing/2014/main" id="{A18D639D-8317-9199-AE86-66A947E85D38}"/>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359430" name="Text Box 6">
            <a:extLst>
              <a:ext uri="{FF2B5EF4-FFF2-40B4-BE49-F238E27FC236}">
                <a16:creationId xmlns:a16="http://schemas.microsoft.com/office/drawing/2014/main" id="{9ABC7377-472B-970B-82B0-DFF7AAA6A1F8}"/>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ВИД</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AT</a:t>
            </a:r>
            <a:r>
              <a:rPr lang="mn-MN" altLang="en-US" sz="2400">
                <a:solidFill>
                  <a:schemeClr val="folHlink"/>
                </a:solidFill>
                <a:latin typeface="Times" panose="02020603050405020304" pitchFamily="18" charset="0"/>
              </a:rPr>
              <a:t>Ш</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p>
        </p:txBody>
      </p:sp>
      <p:sp>
        <p:nvSpPr>
          <p:cNvPr id="359431" name="Line 7">
            <a:extLst>
              <a:ext uri="{FF2B5EF4-FFF2-40B4-BE49-F238E27FC236}">
                <a16:creationId xmlns:a16="http://schemas.microsoft.com/office/drawing/2014/main" id="{FF91CE96-4091-74AB-A1F6-E15E6A154225}"/>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2" name="Rectangle 8">
            <a:extLst>
              <a:ext uri="{FF2B5EF4-FFF2-40B4-BE49-F238E27FC236}">
                <a16:creationId xmlns:a16="http://schemas.microsoft.com/office/drawing/2014/main" id="{6777C1BD-856D-F559-008E-F4831B001BBE}"/>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59433" name="Line 9">
            <a:extLst>
              <a:ext uri="{FF2B5EF4-FFF2-40B4-BE49-F238E27FC236}">
                <a16:creationId xmlns:a16="http://schemas.microsoft.com/office/drawing/2014/main" id="{B63D5692-D5D7-5106-049C-51B17E7FBADE}"/>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4" name="Line 10">
            <a:extLst>
              <a:ext uri="{FF2B5EF4-FFF2-40B4-BE49-F238E27FC236}">
                <a16:creationId xmlns:a16="http://schemas.microsoft.com/office/drawing/2014/main" id="{E721C5F3-643C-29EB-5D74-4217EAE09A87}"/>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5" name="Line 11">
            <a:extLst>
              <a:ext uri="{FF2B5EF4-FFF2-40B4-BE49-F238E27FC236}">
                <a16:creationId xmlns:a16="http://schemas.microsoft.com/office/drawing/2014/main" id="{D5AEFABC-B50C-BC8D-3814-948632F2C1BF}"/>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6" name="Line 12">
            <a:extLst>
              <a:ext uri="{FF2B5EF4-FFF2-40B4-BE49-F238E27FC236}">
                <a16:creationId xmlns:a16="http://schemas.microsoft.com/office/drawing/2014/main" id="{AE21A4A7-7DD8-F182-609C-CF5A1815F300}"/>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7" name="Line 13">
            <a:extLst>
              <a:ext uri="{FF2B5EF4-FFF2-40B4-BE49-F238E27FC236}">
                <a16:creationId xmlns:a16="http://schemas.microsoft.com/office/drawing/2014/main" id="{AC3C9686-F89B-736E-5776-542F9A7757B3}"/>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8" name="Line 14">
            <a:extLst>
              <a:ext uri="{FF2B5EF4-FFF2-40B4-BE49-F238E27FC236}">
                <a16:creationId xmlns:a16="http://schemas.microsoft.com/office/drawing/2014/main" id="{03E95462-DB0E-A9B9-8A37-BA04CF598EDB}"/>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39" name="Line 15">
            <a:extLst>
              <a:ext uri="{FF2B5EF4-FFF2-40B4-BE49-F238E27FC236}">
                <a16:creationId xmlns:a16="http://schemas.microsoft.com/office/drawing/2014/main" id="{391E6B99-CA2C-850C-DDBE-5AF88BBAE74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0" name="Line 16">
            <a:extLst>
              <a:ext uri="{FF2B5EF4-FFF2-40B4-BE49-F238E27FC236}">
                <a16:creationId xmlns:a16="http://schemas.microsoft.com/office/drawing/2014/main" id="{10E1E2E6-889A-C983-E7CE-FF473DD97481}"/>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1" name="Line 17">
            <a:extLst>
              <a:ext uri="{FF2B5EF4-FFF2-40B4-BE49-F238E27FC236}">
                <a16:creationId xmlns:a16="http://schemas.microsoft.com/office/drawing/2014/main" id="{0AA4E03F-D30D-D985-FE87-8BFB336073C7}"/>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2" name="Line 18">
            <a:extLst>
              <a:ext uri="{FF2B5EF4-FFF2-40B4-BE49-F238E27FC236}">
                <a16:creationId xmlns:a16="http://schemas.microsoft.com/office/drawing/2014/main" id="{A881BCDE-CB1D-BCF7-1C96-5A8D989BD063}"/>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3" name="Line 19">
            <a:extLst>
              <a:ext uri="{FF2B5EF4-FFF2-40B4-BE49-F238E27FC236}">
                <a16:creationId xmlns:a16="http://schemas.microsoft.com/office/drawing/2014/main" id="{EFA99EF6-830B-368E-25BC-E18E403BA565}"/>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44" name="Text Box 20">
            <a:extLst>
              <a:ext uri="{FF2B5EF4-FFF2-40B4-BE49-F238E27FC236}">
                <a16:creationId xmlns:a16="http://schemas.microsoft.com/office/drawing/2014/main" id="{F1049CCA-5B1C-9CF7-9E5C-29D2BDF2C79C}"/>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 </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359445" name="Text Box 21">
            <a:extLst>
              <a:ext uri="{FF2B5EF4-FFF2-40B4-BE49-F238E27FC236}">
                <a16:creationId xmlns:a16="http://schemas.microsoft.com/office/drawing/2014/main" id="{68E15E55-9F36-E4D4-52D1-D37B6A64DD01}"/>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ATA</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  С</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OMO</a:t>
            </a:r>
            <a:r>
              <a:rPr lang="mn-MN" altLang="en-US" sz="2400">
                <a:solidFill>
                  <a:schemeClr val="folHlink"/>
                </a:solidFill>
                <a:latin typeface="Times" panose="02020603050405020304" pitchFamily="18" charset="0"/>
              </a:rPr>
              <a:t>Н</a:t>
            </a:r>
            <a:endParaRPr lang="en-US" altLang="en-US" sz="2400">
              <a:solidFill>
                <a:schemeClr val="folHlink"/>
              </a:solidFill>
              <a:latin typeface="Times" panose="02020603050405020304" pitchFamily="18" charset="0"/>
            </a:endParaRPr>
          </a:p>
        </p:txBody>
      </p:sp>
      <p:sp>
        <p:nvSpPr>
          <p:cNvPr id="359446" name="Line 22">
            <a:extLst>
              <a:ext uri="{FF2B5EF4-FFF2-40B4-BE49-F238E27FC236}">
                <a16:creationId xmlns:a16="http://schemas.microsoft.com/office/drawing/2014/main" id="{2AEFBE19-C384-01E5-063D-0EEA29D5F379}"/>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0" name="Text Box 26">
            <a:extLst>
              <a:ext uri="{FF2B5EF4-FFF2-40B4-BE49-F238E27FC236}">
                <a16:creationId xmlns:a16="http://schemas.microsoft.com/office/drawing/2014/main" id="{04A6054A-4477-8EBF-84CF-2BB294316E7F}"/>
              </a:ext>
            </a:extLst>
          </p:cNvPr>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MA</a:t>
            </a:r>
            <a:r>
              <a:rPr lang="mn-MN" altLang="en-US" sz="2400">
                <a:solidFill>
                  <a:schemeClr val="folHlink"/>
                </a:solidFill>
                <a:latin typeface="Times" panose="02020603050405020304" pitchFamily="18" charset="0"/>
              </a:rPr>
              <a:t>РИА</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И</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Ф</a:t>
            </a:r>
            <a:endParaRPr lang="en-US" altLang="en-US" sz="2400">
              <a:solidFill>
                <a:schemeClr val="folHlink"/>
              </a:solidFill>
              <a:latin typeface="Times" panose="02020603050405020304" pitchFamily="18" charset="0"/>
            </a:endParaRPr>
          </a:p>
        </p:txBody>
      </p:sp>
      <p:sp>
        <p:nvSpPr>
          <p:cNvPr id="359453" name="Line 29">
            <a:extLst>
              <a:ext uri="{FF2B5EF4-FFF2-40B4-BE49-F238E27FC236}">
                <a16:creationId xmlns:a16="http://schemas.microsoft.com/office/drawing/2014/main" id="{1E2744BF-0078-FE5F-0D05-2D92461A42EF}"/>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4" name="Line 30">
            <a:extLst>
              <a:ext uri="{FF2B5EF4-FFF2-40B4-BE49-F238E27FC236}">
                <a16:creationId xmlns:a16="http://schemas.microsoft.com/office/drawing/2014/main" id="{19C2AD5A-9584-7815-D08D-8BFAEBC60182}"/>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5" name="Line 31">
            <a:extLst>
              <a:ext uri="{FF2B5EF4-FFF2-40B4-BE49-F238E27FC236}">
                <a16:creationId xmlns:a16="http://schemas.microsoft.com/office/drawing/2014/main" id="{935C42BA-B653-9469-CBFC-094955AB8F78}"/>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6" name="Line 32">
            <a:extLst>
              <a:ext uri="{FF2B5EF4-FFF2-40B4-BE49-F238E27FC236}">
                <a16:creationId xmlns:a16="http://schemas.microsoft.com/office/drawing/2014/main" id="{0FE0A726-1319-5482-1D0A-75002E8D3B57}"/>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7" name="Line 33">
            <a:extLst>
              <a:ext uri="{FF2B5EF4-FFF2-40B4-BE49-F238E27FC236}">
                <a16:creationId xmlns:a16="http://schemas.microsoft.com/office/drawing/2014/main" id="{8B802B81-9385-69CD-73FC-24C43BA73479}"/>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58" name="AutoShape 34">
            <a:extLst>
              <a:ext uri="{FF2B5EF4-FFF2-40B4-BE49-F238E27FC236}">
                <a16:creationId xmlns:a16="http://schemas.microsoft.com/office/drawing/2014/main" id="{EC21BF44-CFBF-9620-2EFD-08FCB2B59C12}"/>
              </a:ext>
            </a:extLst>
          </p:cNvPr>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9459" name="AutoShape 35">
            <a:extLst>
              <a:ext uri="{FF2B5EF4-FFF2-40B4-BE49-F238E27FC236}">
                <a16:creationId xmlns:a16="http://schemas.microsoft.com/office/drawing/2014/main" id="{54444467-4123-A37A-A757-92BFAA5BDCF4}"/>
              </a:ext>
            </a:extLst>
          </p:cNvPr>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9462" name="Line 38">
            <a:extLst>
              <a:ext uri="{FF2B5EF4-FFF2-40B4-BE49-F238E27FC236}">
                <a16:creationId xmlns:a16="http://schemas.microsoft.com/office/drawing/2014/main" id="{C0149DB3-B52B-936E-6F06-6CB0F6890E1D}"/>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66" name="Text Box 42">
            <a:extLst>
              <a:ext uri="{FF2B5EF4-FFF2-40B4-BE49-F238E27FC236}">
                <a16:creationId xmlns:a16="http://schemas.microsoft.com/office/drawing/2014/main" id="{FF5FD2EE-769B-460D-50F4-3BFB425EFC38}"/>
              </a:ext>
            </a:extLst>
          </p:cNvPr>
          <p:cNvSpPr txBox="1">
            <a:spLocks noChangeArrowheads="1"/>
          </p:cNvSpPr>
          <p:nvPr/>
        </p:nvSpPr>
        <p:spPr bwMode="auto">
          <a:xfrm>
            <a:off x="365125" y="20558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endParaRPr lang="en-US">
              <a:solidFill>
                <a:schemeClr val="folHlink"/>
              </a:solidFill>
            </a:endParaRPr>
          </a:p>
        </p:txBody>
      </p:sp>
      <p:sp>
        <p:nvSpPr>
          <p:cNvPr id="359468" name="Text Box 44">
            <a:extLst>
              <a:ext uri="{FF2B5EF4-FFF2-40B4-BE49-F238E27FC236}">
                <a16:creationId xmlns:a16="http://schemas.microsoft.com/office/drawing/2014/main" id="{5FBE59E4-00CF-3EAE-5A8D-9849C8226D3A}"/>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a:t>
            </a:r>
            <a:endParaRPr lang="en-US" altLang="en-US" sz="2400">
              <a:solidFill>
                <a:schemeClr val="folHlink"/>
              </a:solidFill>
              <a:latin typeface="Times" panose="02020603050405020304" pitchFamily="18" charset="0"/>
            </a:endParaRPr>
          </a:p>
        </p:txBody>
      </p:sp>
      <p:sp>
        <p:nvSpPr>
          <p:cNvPr id="64545" name="Text Box 45">
            <a:extLst>
              <a:ext uri="{FF2B5EF4-FFF2-40B4-BE49-F238E27FC236}">
                <a16:creationId xmlns:a16="http://schemas.microsoft.com/office/drawing/2014/main" id="{294EED62-26E3-589C-DD4F-01840D3C95E8}"/>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64546" name="Text Box 47">
            <a:extLst>
              <a:ext uri="{FF2B5EF4-FFF2-40B4-BE49-F238E27FC236}">
                <a16:creationId xmlns:a16="http://schemas.microsoft.com/office/drawing/2014/main" id="{F692111B-31F2-F13D-5DB2-9B0153F5851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59472" name="Rectangle 48">
            <a:extLst>
              <a:ext uri="{FF2B5EF4-FFF2-40B4-BE49-F238E27FC236}">
                <a16:creationId xmlns:a16="http://schemas.microsoft.com/office/drawing/2014/main" id="{F0C972AB-4F63-3922-3417-2931CB013D58}"/>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9476" name="Text Box 52">
            <a:extLst>
              <a:ext uri="{FF2B5EF4-FFF2-40B4-BE49-F238E27FC236}">
                <a16:creationId xmlns:a16="http://schemas.microsoft.com/office/drawing/2014/main" id="{8E7F630E-AF55-4BDD-947B-2F31906AD01D}"/>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359477" name="Text Box 53">
            <a:extLst>
              <a:ext uri="{FF2B5EF4-FFF2-40B4-BE49-F238E27FC236}">
                <a16:creationId xmlns:a16="http://schemas.microsoft.com/office/drawing/2014/main" id="{2A17F85A-84EB-83C3-158E-9D3769B0E6C4}"/>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a:solidFill>
                  <a:schemeClr val="folHlink"/>
                </a:solidFill>
                <a:latin typeface="Times New Roman" panose="02020603050405020304" pitchFamily="18" charset="0"/>
              </a:rPr>
              <a:t>Ma</a:t>
            </a:r>
            <a:r>
              <a:rPr lang="mn-MN" altLang="en-US">
                <a:solidFill>
                  <a:schemeClr val="folHlink"/>
                </a:solidFill>
                <a:latin typeface="Times New Roman" panose="02020603050405020304" pitchFamily="18" charset="0"/>
              </a:rPr>
              <a:t>тай</a:t>
            </a:r>
            <a:r>
              <a:rPr lang="en-US" altLang="en-US">
                <a:solidFill>
                  <a:schemeClr val="folHlink"/>
                </a:solidFill>
                <a:latin typeface="Times New Roman" panose="02020603050405020304" pitchFamily="18" charset="0"/>
              </a:rPr>
              <a:t> 1:16</a:t>
            </a:r>
          </a:p>
        </p:txBody>
      </p:sp>
      <p:sp>
        <p:nvSpPr>
          <p:cNvPr id="359478" name="Rectangle 54">
            <a:extLst>
              <a:ext uri="{FF2B5EF4-FFF2-40B4-BE49-F238E27FC236}">
                <a16:creationId xmlns:a16="http://schemas.microsoft.com/office/drawing/2014/main" id="{47EBBCB9-67B0-E7BF-0AC9-22D37705B738}"/>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9479" name="Rectangle 55">
            <a:extLst>
              <a:ext uri="{FF2B5EF4-FFF2-40B4-BE49-F238E27FC236}">
                <a16:creationId xmlns:a16="http://schemas.microsoft.com/office/drawing/2014/main" id="{882A1301-3876-A665-BBF2-8ACD48DFB893}"/>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33</a:t>
            </a:r>
          </a:p>
        </p:txBody>
      </p:sp>
      <p:grpSp>
        <p:nvGrpSpPr>
          <p:cNvPr id="64552" name="Group 57">
            <a:extLst>
              <a:ext uri="{FF2B5EF4-FFF2-40B4-BE49-F238E27FC236}">
                <a16:creationId xmlns:a16="http://schemas.microsoft.com/office/drawing/2014/main" id="{DD0C29C9-B7F7-FEAE-F581-D0FDBC7BE467}"/>
              </a:ext>
            </a:extLst>
          </p:cNvPr>
          <p:cNvGrpSpPr>
            <a:grpSpLocks/>
          </p:cNvGrpSpPr>
          <p:nvPr/>
        </p:nvGrpSpPr>
        <p:grpSpPr bwMode="auto">
          <a:xfrm>
            <a:off x="4438650" y="3343275"/>
            <a:ext cx="1684338" cy="182563"/>
            <a:chOff x="2796" y="2106"/>
            <a:chExt cx="1061" cy="115"/>
          </a:xfrm>
        </p:grpSpPr>
        <p:sp>
          <p:nvSpPr>
            <p:cNvPr id="359482" name="Line 58">
              <a:extLst>
                <a:ext uri="{FF2B5EF4-FFF2-40B4-BE49-F238E27FC236}">
                  <a16:creationId xmlns:a16="http://schemas.microsoft.com/office/drawing/2014/main" id="{FC5ACFCD-2735-7E2C-CB41-AE460E984327}"/>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83" name="Line 59">
              <a:extLst>
                <a:ext uri="{FF2B5EF4-FFF2-40B4-BE49-F238E27FC236}">
                  <a16:creationId xmlns:a16="http://schemas.microsoft.com/office/drawing/2014/main" id="{0720852C-B4AB-D51A-1096-C0AF6CD7FF0E}"/>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9484" name="Line 60">
              <a:extLst>
                <a:ext uri="{FF2B5EF4-FFF2-40B4-BE49-F238E27FC236}">
                  <a16:creationId xmlns:a16="http://schemas.microsoft.com/office/drawing/2014/main" id="{C81E79E2-617E-0630-C9EC-ABE45171CAC3}"/>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a:extLst>
              <a:ext uri="{FF2B5EF4-FFF2-40B4-BE49-F238E27FC236}">
                <a16:creationId xmlns:a16="http://schemas.microsoft.com/office/drawing/2014/main" id="{D677FC1B-4AA5-11D3-C37E-204F3C7FAE3E}"/>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429059" name="Text Box 3">
            <a:extLst>
              <a:ext uri="{FF2B5EF4-FFF2-40B4-BE49-F238E27FC236}">
                <a16:creationId xmlns:a16="http://schemas.microsoft.com/office/drawing/2014/main" id="{A1479D85-C984-39E0-2F75-06EACC739E2F}"/>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429060" name="Text Box 4">
            <a:extLst>
              <a:ext uri="{FF2B5EF4-FFF2-40B4-BE49-F238E27FC236}">
                <a16:creationId xmlns:a16="http://schemas.microsoft.com/office/drawing/2014/main" id="{6005EA84-ACD9-9218-85E3-B98FD0A344C2}"/>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429062" name="Text Box 6">
            <a:extLst>
              <a:ext uri="{FF2B5EF4-FFF2-40B4-BE49-F238E27FC236}">
                <a16:creationId xmlns:a16="http://schemas.microsoft.com/office/drawing/2014/main" id="{0CDCC85E-0E84-B31F-3E6F-712CF67BD6B0}"/>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ВИД</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Ш</a:t>
            </a:r>
            <a:r>
              <a:rPr lang="en-US" altLang="en-US" sz="2400">
                <a:solidFill>
                  <a:schemeClr val="folHlink"/>
                </a:solidFill>
                <a:latin typeface="Times" panose="02020603050405020304" pitchFamily="18" charset="0"/>
              </a:rPr>
              <a:t>HE</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p>
        </p:txBody>
      </p:sp>
      <p:sp>
        <p:nvSpPr>
          <p:cNvPr id="429063" name="Line 7">
            <a:extLst>
              <a:ext uri="{FF2B5EF4-FFF2-40B4-BE49-F238E27FC236}">
                <a16:creationId xmlns:a16="http://schemas.microsoft.com/office/drawing/2014/main" id="{84CAAB34-0566-B0CC-EF20-061AC9867EBD}"/>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64" name="Rectangle 8">
            <a:extLst>
              <a:ext uri="{FF2B5EF4-FFF2-40B4-BE49-F238E27FC236}">
                <a16:creationId xmlns:a16="http://schemas.microsoft.com/office/drawing/2014/main" id="{089AEE60-8294-F005-6B02-8F150A300E92}"/>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429065" name="Line 9">
            <a:extLst>
              <a:ext uri="{FF2B5EF4-FFF2-40B4-BE49-F238E27FC236}">
                <a16:creationId xmlns:a16="http://schemas.microsoft.com/office/drawing/2014/main" id="{5A0E6F8C-00D9-3253-142B-6305B54F8EE5}"/>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67" name="Line 11">
            <a:extLst>
              <a:ext uri="{FF2B5EF4-FFF2-40B4-BE49-F238E27FC236}">
                <a16:creationId xmlns:a16="http://schemas.microsoft.com/office/drawing/2014/main" id="{661D9DBE-6EE9-DB82-3DDA-BC3F029BF50C}"/>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68" name="Line 12">
            <a:extLst>
              <a:ext uri="{FF2B5EF4-FFF2-40B4-BE49-F238E27FC236}">
                <a16:creationId xmlns:a16="http://schemas.microsoft.com/office/drawing/2014/main" id="{F2917A46-8A22-9AC3-920D-84AA608116A0}"/>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69" name="Line 13">
            <a:extLst>
              <a:ext uri="{FF2B5EF4-FFF2-40B4-BE49-F238E27FC236}">
                <a16:creationId xmlns:a16="http://schemas.microsoft.com/office/drawing/2014/main" id="{6F89F99C-9F42-3525-63AD-FA276CB22F42}"/>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70" name="Line 14">
            <a:extLst>
              <a:ext uri="{FF2B5EF4-FFF2-40B4-BE49-F238E27FC236}">
                <a16:creationId xmlns:a16="http://schemas.microsoft.com/office/drawing/2014/main" id="{A6B91961-0541-174D-DA70-369B51E6A56F}"/>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72" name="Line 16">
            <a:extLst>
              <a:ext uri="{FF2B5EF4-FFF2-40B4-BE49-F238E27FC236}">
                <a16:creationId xmlns:a16="http://schemas.microsoft.com/office/drawing/2014/main" id="{E34076EF-CCD8-7114-36C3-FE17561B6DDA}"/>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76" name="Text Box 20">
            <a:extLst>
              <a:ext uri="{FF2B5EF4-FFF2-40B4-BE49-F238E27FC236}">
                <a16:creationId xmlns:a16="http://schemas.microsoft.com/office/drawing/2014/main" id="{90B44294-DB7E-1119-EFF4-6960AA0ECFFD}"/>
              </a:ext>
            </a:extLst>
          </p:cNvPr>
          <p:cNvSpPr txBox="1">
            <a:spLocks noChangeArrowheads="1"/>
          </p:cNvSpPr>
          <p:nvPr/>
        </p:nvSpPr>
        <p:spPr bwMode="auto">
          <a:xfrm>
            <a:off x="50800" y="2895600"/>
            <a:ext cx="2741613"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1800" b="0">
                <a:solidFill>
                  <a:schemeClr val="folHlink"/>
                </a:solidFill>
                <a:latin typeface="Engravers MT" panose="02090707080505020304" pitchFamily="18" charset="0"/>
              </a:rPr>
              <a:t>*</a:t>
            </a:r>
            <a:r>
              <a:rPr lang="mn-MN" altLang="en-US" sz="1800" b="0">
                <a:solidFill>
                  <a:schemeClr val="folHlink"/>
                </a:solidFill>
                <a:latin typeface="Engravers MT" panose="02090707080505020304" pitchFamily="18" charset="0"/>
              </a:rPr>
              <a:t>Товчлол</a:t>
            </a:r>
            <a:br>
              <a:rPr lang="mn-MN" altLang="en-US" sz="1800" b="0">
                <a:solidFill>
                  <a:schemeClr val="folHlink"/>
                </a:solidFill>
                <a:latin typeface="Engravers MT" panose="02090707080505020304" pitchFamily="18" charset="0"/>
              </a:rPr>
            </a:br>
            <a:r>
              <a:rPr lang="mn-MN" altLang="en-US" sz="1800" b="0">
                <a:solidFill>
                  <a:schemeClr val="folHlink"/>
                </a:solidFill>
                <a:latin typeface="Engravers MT" panose="02090707080505020304" pitchFamily="18" charset="0"/>
              </a:rPr>
              <a:t>хэрэглэсэн</a:t>
            </a:r>
            <a:endParaRPr lang="en-US" altLang="en-US" sz="1800" b="0">
              <a:solidFill>
                <a:schemeClr val="folHlink"/>
              </a:solidFill>
              <a:latin typeface="Engravers MT" panose="02090707080505020304" pitchFamily="18" charset="0"/>
            </a:endParaRPr>
          </a:p>
        </p:txBody>
      </p:sp>
      <p:sp>
        <p:nvSpPr>
          <p:cNvPr id="429077" name="Text Box 21">
            <a:extLst>
              <a:ext uri="{FF2B5EF4-FFF2-40B4-BE49-F238E27FC236}">
                <a16:creationId xmlns:a16="http://schemas.microsoft.com/office/drawing/2014/main" id="{B8A6FFD9-2692-478F-EA2A-2A1C97A391CB}"/>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ATA</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  </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OMO</a:t>
            </a:r>
            <a:r>
              <a:rPr lang="mn-MN" altLang="en-US" sz="2400">
                <a:solidFill>
                  <a:schemeClr val="folHlink"/>
                </a:solidFill>
                <a:latin typeface="Times" panose="02020603050405020304" pitchFamily="18" charset="0"/>
              </a:rPr>
              <a:t>Н</a:t>
            </a:r>
            <a:endParaRPr lang="en-US" altLang="en-US" sz="2400">
              <a:solidFill>
                <a:schemeClr val="folHlink"/>
              </a:solidFill>
              <a:latin typeface="Times" panose="02020603050405020304" pitchFamily="18" charset="0"/>
            </a:endParaRPr>
          </a:p>
        </p:txBody>
      </p:sp>
      <p:sp>
        <p:nvSpPr>
          <p:cNvPr id="429078" name="Line 22">
            <a:extLst>
              <a:ext uri="{FF2B5EF4-FFF2-40B4-BE49-F238E27FC236}">
                <a16:creationId xmlns:a16="http://schemas.microsoft.com/office/drawing/2014/main" id="{E69EF3C2-D39B-9505-879E-17BDC3753C8E}"/>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2" name="Text Box 26">
            <a:extLst>
              <a:ext uri="{FF2B5EF4-FFF2-40B4-BE49-F238E27FC236}">
                <a16:creationId xmlns:a16="http://schemas.microsoft.com/office/drawing/2014/main" id="{4E1141C4-5B58-607A-F2A1-5DABFB0EF75C}"/>
              </a:ext>
            </a:extLst>
          </p:cNvPr>
          <p:cNvSpPr txBox="1">
            <a:spLocks noChangeArrowheads="1"/>
          </p:cNvSpPr>
          <p:nvPr/>
        </p:nvSpPr>
        <p:spPr bwMode="auto">
          <a:xfrm>
            <a:off x="35941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MA</a:t>
            </a:r>
            <a:r>
              <a:rPr lang="mn-MN" altLang="en-US" sz="2400">
                <a:solidFill>
                  <a:schemeClr val="folHlink"/>
                </a:solidFill>
                <a:latin typeface="Times" panose="02020603050405020304" pitchFamily="18" charset="0"/>
              </a:rPr>
              <a:t>РИА</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И</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Ф</a:t>
            </a:r>
            <a:endParaRPr lang="en-US" altLang="en-US" sz="2400">
              <a:solidFill>
                <a:schemeClr val="folHlink"/>
              </a:solidFill>
              <a:latin typeface="Times" panose="02020603050405020304" pitchFamily="18" charset="0"/>
            </a:endParaRPr>
          </a:p>
        </p:txBody>
      </p:sp>
      <p:sp>
        <p:nvSpPr>
          <p:cNvPr id="429083" name="Line 27">
            <a:extLst>
              <a:ext uri="{FF2B5EF4-FFF2-40B4-BE49-F238E27FC236}">
                <a16:creationId xmlns:a16="http://schemas.microsoft.com/office/drawing/2014/main" id="{6140B682-68B8-D32B-8845-F3234840E936}"/>
              </a:ext>
            </a:extLst>
          </p:cNvPr>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4" name="Line 28">
            <a:extLst>
              <a:ext uri="{FF2B5EF4-FFF2-40B4-BE49-F238E27FC236}">
                <a16:creationId xmlns:a16="http://schemas.microsoft.com/office/drawing/2014/main" id="{1F210106-404A-5214-1291-E1F86F20B59B}"/>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5" name="Line 29">
            <a:extLst>
              <a:ext uri="{FF2B5EF4-FFF2-40B4-BE49-F238E27FC236}">
                <a16:creationId xmlns:a16="http://schemas.microsoft.com/office/drawing/2014/main" id="{3489AD1D-E925-E4AA-4CCA-06B1CA2FE6FE}"/>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6" name="Line 30">
            <a:extLst>
              <a:ext uri="{FF2B5EF4-FFF2-40B4-BE49-F238E27FC236}">
                <a16:creationId xmlns:a16="http://schemas.microsoft.com/office/drawing/2014/main" id="{8669CD7A-75F5-DF2D-6B6C-AA3DC52B794C}"/>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7" name="Line 31">
            <a:extLst>
              <a:ext uri="{FF2B5EF4-FFF2-40B4-BE49-F238E27FC236}">
                <a16:creationId xmlns:a16="http://schemas.microsoft.com/office/drawing/2014/main" id="{A482562A-BB3F-CB89-7F74-7DDAC5CD2F5E}"/>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8" name="Line 32">
            <a:extLst>
              <a:ext uri="{FF2B5EF4-FFF2-40B4-BE49-F238E27FC236}">
                <a16:creationId xmlns:a16="http://schemas.microsoft.com/office/drawing/2014/main" id="{56527BA6-413D-DD5A-FE4E-6BE0CA1C2928}"/>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89" name="AutoShape 33">
            <a:extLst>
              <a:ext uri="{FF2B5EF4-FFF2-40B4-BE49-F238E27FC236}">
                <a16:creationId xmlns:a16="http://schemas.microsoft.com/office/drawing/2014/main" id="{78C25268-2B27-9A71-742A-A4C8D1511FD9}"/>
              </a:ext>
            </a:extLst>
          </p:cNvPr>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9090" name="AutoShape 34">
            <a:extLst>
              <a:ext uri="{FF2B5EF4-FFF2-40B4-BE49-F238E27FC236}">
                <a16:creationId xmlns:a16="http://schemas.microsoft.com/office/drawing/2014/main" id="{708803FA-6988-25BB-AD88-2E0DCC6CE34F}"/>
              </a:ext>
            </a:extLst>
          </p:cNvPr>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 name="Group 42">
            <a:extLst>
              <a:ext uri="{FF2B5EF4-FFF2-40B4-BE49-F238E27FC236}">
                <a16:creationId xmlns:a16="http://schemas.microsoft.com/office/drawing/2014/main" id="{CE397E09-71C9-ADDF-C675-3C5D8E223A5E}"/>
              </a:ext>
            </a:extLst>
          </p:cNvPr>
          <p:cNvGrpSpPr>
            <a:grpSpLocks/>
          </p:cNvGrpSpPr>
          <p:nvPr/>
        </p:nvGrpSpPr>
        <p:grpSpPr bwMode="auto">
          <a:xfrm>
            <a:off x="3898900" y="5840413"/>
            <a:ext cx="3429000" cy="915987"/>
            <a:chOff x="2456" y="3679"/>
            <a:chExt cx="2160" cy="577"/>
          </a:xfrm>
        </p:grpSpPr>
        <p:sp>
          <p:nvSpPr>
            <p:cNvPr id="429091" name="Line 35">
              <a:extLst>
                <a:ext uri="{FF2B5EF4-FFF2-40B4-BE49-F238E27FC236}">
                  <a16:creationId xmlns:a16="http://schemas.microsoft.com/office/drawing/2014/main" id="{C795D8A5-B6D2-6869-B107-75900EC365C6}"/>
                </a:ext>
              </a:extLst>
            </p:cNvPr>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92" name="Text Box 36">
              <a:extLst>
                <a:ext uri="{FF2B5EF4-FFF2-40B4-BE49-F238E27FC236}">
                  <a16:creationId xmlns:a16="http://schemas.microsoft.com/office/drawing/2014/main" id="{AFF99EB9-F02C-8C56-319A-3650E70F479E}"/>
                </a:ext>
              </a:extLst>
            </p:cNvPr>
            <p:cNvSpPr txBox="1">
              <a:spLocks noChangeArrowheads="1"/>
            </p:cNvSpPr>
            <p:nvPr/>
          </p:nvSpPr>
          <p:spPr bwMode="auto">
            <a:xfrm>
              <a:off x="2456" y="392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800">
                  <a:latin typeface="Times" panose="02020603050405020304" pitchFamily="18" charset="0"/>
                </a:rPr>
                <a:t>ЕСҮС ХРИСТ</a:t>
              </a:r>
              <a:endParaRPr lang="en-US" altLang="en-US" sz="2800">
                <a:solidFill>
                  <a:schemeClr val="folHlink"/>
                </a:solidFill>
                <a:latin typeface="Times" panose="02020603050405020304" pitchFamily="18" charset="0"/>
              </a:endParaRPr>
            </a:p>
          </p:txBody>
        </p:sp>
      </p:grpSp>
      <p:sp>
        <p:nvSpPr>
          <p:cNvPr id="429093" name="Line 37">
            <a:extLst>
              <a:ext uri="{FF2B5EF4-FFF2-40B4-BE49-F238E27FC236}">
                <a16:creationId xmlns:a16="http://schemas.microsoft.com/office/drawing/2014/main" id="{27C27410-AA24-258C-B797-07BD121B4B99}"/>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97" name="Text Box 41">
            <a:extLst>
              <a:ext uri="{FF2B5EF4-FFF2-40B4-BE49-F238E27FC236}">
                <a16:creationId xmlns:a16="http://schemas.microsoft.com/office/drawing/2014/main" id="{9048E977-CC48-C25F-C248-348A86F55BA9}"/>
              </a:ext>
            </a:extLst>
          </p:cNvPr>
          <p:cNvSpPr txBox="1">
            <a:spLocks noChangeArrowheads="1"/>
          </p:cNvSpPr>
          <p:nvPr/>
        </p:nvSpPr>
        <p:spPr bwMode="auto">
          <a:xfrm>
            <a:off x="339725" y="2030413"/>
            <a:ext cx="5387975" cy="3746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endParaRPr lang="en-US">
              <a:solidFill>
                <a:schemeClr val="folHlink"/>
              </a:solidFill>
            </a:endParaRPr>
          </a:p>
        </p:txBody>
      </p:sp>
      <p:sp>
        <p:nvSpPr>
          <p:cNvPr id="429100" name="Text Box 44">
            <a:extLst>
              <a:ext uri="{FF2B5EF4-FFF2-40B4-BE49-F238E27FC236}">
                <a16:creationId xmlns:a16="http://schemas.microsoft.com/office/drawing/2014/main" id="{A52D3A68-79D6-036E-66D2-C259079083D5}"/>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a:t>
            </a:r>
            <a:endParaRPr lang="en-US" altLang="en-US" sz="2400">
              <a:solidFill>
                <a:schemeClr val="folHlink"/>
              </a:solidFill>
              <a:latin typeface="Times" panose="02020603050405020304" pitchFamily="18" charset="0"/>
            </a:endParaRPr>
          </a:p>
        </p:txBody>
      </p:sp>
      <p:sp>
        <p:nvSpPr>
          <p:cNvPr id="65566" name="Text Box 45">
            <a:extLst>
              <a:ext uri="{FF2B5EF4-FFF2-40B4-BE49-F238E27FC236}">
                <a16:creationId xmlns:a16="http://schemas.microsoft.com/office/drawing/2014/main" id="{4F8A2B7E-D300-514C-7379-B15420D240BE}"/>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65567" name="Text Box 46">
            <a:extLst>
              <a:ext uri="{FF2B5EF4-FFF2-40B4-BE49-F238E27FC236}">
                <a16:creationId xmlns:a16="http://schemas.microsoft.com/office/drawing/2014/main" id="{43EF52C1-1C18-30B3-772F-60BE24A8D62E}"/>
              </a:ext>
            </a:extLst>
          </p:cNvPr>
          <p:cNvSpPr txBox="1">
            <a:spLocks noChangeArrowheads="1"/>
          </p:cNvSpPr>
          <p:nvPr/>
        </p:nvSpPr>
        <p:spPr bwMode="auto">
          <a:xfrm>
            <a:off x="8902700" y="45672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65568" name="Text Box 47">
            <a:extLst>
              <a:ext uri="{FF2B5EF4-FFF2-40B4-BE49-F238E27FC236}">
                <a16:creationId xmlns:a16="http://schemas.microsoft.com/office/drawing/2014/main" id="{E2CC60AF-B0EE-2123-7BAA-49C5DC85F84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29104" name="Rectangle 48">
            <a:extLst>
              <a:ext uri="{FF2B5EF4-FFF2-40B4-BE49-F238E27FC236}">
                <a16:creationId xmlns:a16="http://schemas.microsoft.com/office/drawing/2014/main" id="{7C8E5BCB-70B7-3F01-871E-288042EAF23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9108" name="Text Box 52">
            <a:extLst>
              <a:ext uri="{FF2B5EF4-FFF2-40B4-BE49-F238E27FC236}">
                <a16:creationId xmlns:a16="http://schemas.microsoft.com/office/drawing/2014/main" id="{E99D62D9-83C7-43D7-1A67-7A78E71BDB30}"/>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a:latin typeface="Times New Roman" panose="02020603050405020304" pitchFamily="18" charset="0"/>
              </a:rPr>
              <a:t>Бичээс:</a:t>
            </a:r>
            <a:endParaRPr lang="en-US" altLang="en-US">
              <a:latin typeface="Times New Roman" panose="02020603050405020304" pitchFamily="18" charset="0"/>
            </a:endParaRPr>
          </a:p>
        </p:txBody>
      </p:sp>
      <p:sp>
        <p:nvSpPr>
          <p:cNvPr id="429109" name="Text Box 53">
            <a:extLst>
              <a:ext uri="{FF2B5EF4-FFF2-40B4-BE49-F238E27FC236}">
                <a16:creationId xmlns:a16="http://schemas.microsoft.com/office/drawing/2014/main" id="{C8EACF9D-B104-B26E-8B24-50F434537F1F}"/>
              </a:ext>
            </a:extLst>
          </p:cNvPr>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a:solidFill>
                  <a:schemeClr val="folHlink"/>
                </a:solidFill>
                <a:latin typeface="Times New Roman" panose="02020603050405020304" pitchFamily="18" charset="0"/>
              </a:rPr>
              <a:t>Ma</a:t>
            </a:r>
            <a:r>
              <a:rPr lang="mn-MN" altLang="en-US">
                <a:solidFill>
                  <a:schemeClr val="folHlink"/>
                </a:solidFill>
                <a:latin typeface="Times New Roman" panose="02020603050405020304" pitchFamily="18" charset="0"/>
              </a:rPr>
              <a:t>тай</a:t>
            </a:r>
            <a:r>
              <a:rPr lang="en-US" altLang="en-US">
                <a:solidFill>
                  <a:schemeClr val="folHlink"/>
                </a:solidFill>
                <a:latin typeface="Times New Roman" panose="02020603050405020304" pitchFamily="18" charset="0"/>
              </a:rPr>
              <a:t> 1:16</a:t>
            </a:r>
          </a:p>
        </p:txBody>
      </p:sp>
      <p:sp>
        <p:nvSpPr>
          <p:cNvPr id="429110" name="Rectangle 54">
            <a:extLst>
              <a:ext uri="{FF2B5EF4-FFF2-40B4-BE49-F238E27FC236}">
                <a16:creationId xmlns:a16="http://schemas.microsoft.com/office/drawing/2014/main" id="{F8D11B33-F443-A8A3-53CA-62F7D68F1D36}"/>
              </a:ext>
            </a:extLst>
          </p:cNvPr>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9111" name="Rectangle 55">
            <a:extLst>
              <a:ext uri="{FF2B5EF4-FFF2-40B4-BE49-F238E27FC236}">
                <a16:creationId xmlns:a16="http://schemas.microsoft.com/office/drawing/2014/main" id="{E66C48C0-C15D-C695-A981-2829C5EA66EF}"/>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34</a:t>
            </a:r>
          </a:p>
        </p:txBody>
      </p:sp>
      <p:sp>
        <p:nvSpPr>
          <p:cNvPr id="65574" name="Text Box 57">
            <a:extLst>
              <a:ext uri="{FF2B5EF4-FFF2-40B4-BE49-F238E27FC236}">
                <a16:creationId xmlns:a16="http://schemas.microsoft.com/office/drawing/2014/main" id="{9AFE9043-96C9-778E-F3C7-78E062299444}"/>
              </a:ext>
            </a:extLst>
          </p:cNvPr>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1800">
              <a:solidFill>
                <a:srgbClr val="FFFFFF"/>
              </a:solidFill>
            </a:endParaRPr>
          </a:p>
        </p:txBody>
      </p:sp>
      <p:grpSp>
        <p:nvGrpSpPr>
          <p:cNvPr id="65575" name="Group 58">
            <a:extLst>
              <a:ext uri="{FF2B5EF4-FFF2-40B4-BE49-F238E27FC236}">
                <a16:creationId xmlns:a16="http://schemas.microsoft.com/office/drawing/2014/main" id="{1B06C989-2329-9EF2-E8E0-5C29F0326D6C}"/>
              </a:ext>
            </a:extLst>
          </p:cNvPr>
          <p:cNvGrpSpPr>
            <a:grpSpLocks/>
          </p:cNvGrpSpPr>
          <p:nvPr/>
        </p:nvGrpSpPr>
        <p:grpSpPr bwMode="auto">
          <a:xfrm>
            <a:off x="4438650" y="3343275"/>
            <a:ext cx="1684338" cy="182563"/>
            <a:chOff x="2796" y="2106"/>
            <a:chExt cx="1061" cy="115"/>
          </a:xfrm>
        </p:grpSpPr>
        <p:sp>
          <p:nvSpPr>
            <p:cNvPr id="429115" name="Line 59">
              <a:extLst>
                <a:ext uri="{FF2B5EF4-FFF2-40B4-BE49-F238E27FC236}">
                  <a16:creationId xmlns:a16="http://schemas.microsoft.com/office/drawing/2014/main" id="{DDCAC553-0D9C-6CC8-3941-CE2F16A55E9A}"/>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116" name="Line 60">
              <a:extLst>
                <a:ext uri="{FF2B5EF4-FFF2-40B4-BE49-F238E27FC236}">
                  <a16:creationId xmlns:a16="http://schemas.microsoft.com/office/drawing/2014/main" id="{4B47217D-C282-D9A2-2EE4-F751055F0587}"/>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117" name="Line 61">
              <a:extLst>
                <a:ext uri="{FF2B5EF4-FFF2-40B4-BE49-F238E27FC236}">
                  <a16:creationId xmlns:a16="http://schemas.microsoft.com/office/drawing/2014/main" id="{F3A10ABF-6E8E-2E03-289D-B14E97F8641A}"/>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429118" name="AutoShape 62">
            <a:extLst>
              <a:ext uri="{FF2B5EF4-FFF2-40B4-BE49-F238E27FC236}">
                <a16:creationId xmlns:a16="http://schemas.microsoft.com/office/drawing/2014/main" id="{600D1EE7-3C9E-92E2-A17E-31AA04F42EB6}"/>
              </a:ext>
            </a:extLst>
          </p:cNvPr>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9074" name="Line 18">
            <a:extLst>
              <a:ext uri="{FF2B5EF4-FFF2-40B4-BE49-F238E27FC236}">
                <a16:creationId xmlns:a16="http://schemas.microsoft.com/office/drawing/2014/main" id="{78261CB4-40DE-5380-38AB-A124B5864506}"/>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9075" name="Line 19">
            <a:extLst>
              <a:ext uri="{FF2B5EF4-FFF2-40B4-BE49-F238E27FC236}">
                <a16:creationId xmlns:a16="http://schemas.microsoft.com/office/drawing/2014/main" id="{62E14A96-F5AD-E8F1-0734-EAD178D07CE1}"/>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a:extLst>
              <a:ext uri="{FF2B5EF4-FFF2-40B4-BE49-F238E27FC236}">
                <a16:creationId xmlns:a16="http://schemas.microsoft.com/office/drawing/2014/main" id="{7C45883B-62E0-DEB7-FF25-6A386246FF09}"/>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58403" name="Text Box 3">
            <a:extLst>
              <a:ext uri="{FF2B5EF4-FFF2-40B4-BE49-F238E27FC236}">
                <a16:creationId xmlns:a16="http://schemas.microsoft.com/office/drawing/2014/main" id="{5B2C6CA1-21BF-8DC7-70B8-677E55C94367}"/>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58404" name="Text Box 4">
            <a:extLst>
              <a:ext uri="{FF2B5EF4-FFF2-40B4-BE49-F238E27FC236}">
                <a16:creationId xmlns:a16="http://schemas.microsoft.com/office/drawing/2014/main" id="{0D1B5BC6-F08B-6511-BCB7-D8F184FF3B0C}"/>
              </a:ext>
            </a:extLst>
          </p:cNvPr>
          <p:cNvSpPr txBox="1">
            <a:spLocks noChangeArrowheads="1"/>
          </p:cNvSpPr>
          <p:nvPr/>
        </p:nvSpPr>
        <p:spPr bwMode="auto">
          <a:xfrm>
            <a:off x="39036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358406" name="Text Box 6">
            <a:extLst>
              <a:ext uri="{FF2B5EF4-FFF2-40B4-BE49-F238E27FC236}">
                <a16:creationId xmlns:a16="http://schemas.microsoft.com/office/drawing/2014/main" id="{9151CD9F-169D-BAC7-99FB-45C11EC8D33C}"/>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ВИД</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AT</a:t>
            </a:r>
            <a:r>
              <a:rPr lang="mn-MN" altLang="en-US" sz="2400">
                <a:solidFill>
                  <a:schemeClr val="folHlink"/>
                </a:solidFill>
                <a:latin typeface="Times" panose="02020603050405020304" pitchFamily="18" charset="0"/>
              </a:rPr>
              <a:t>Ш</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p>
        </p:txBody>
      </p:sp>
      <p:sp>
        <p:nvSpPr>
          <p:cNvPr id="358407" name="Line 7">
            <a:extLst>
              <a:ext uri="{FF2B5EF4-FFF2-40B4-BE49-F238E27FC236}">
                <a16:creationId xmlns:a16="http://schemas.microsoft.com/office/drawing/2014/main" id="{CC6E6CB1-EAD9-E0F5-EBDB-6B9BFC8BB18F}"/>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08" name="Rectangle 8">
            <a:extLst>
              <a:ext uri="{FF2B5EF4-FFF2-40B4-BE49-F238E27FC236}">
                <a16:creationId xmlns:a16="http://schemas.microsoft.com/office/drawing/2014/main" id="{AC6979E5-7006-4045-1349-EB943961D937}"/>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58409" name="Line 9">
            <a:extLst>
              <a:ext uri="{FF2B5EF4-FFF2-40B4-BE49-F238E27FC236}">
                <a16:creationId xmlns:a16="http://schemas.microsoft.com/office/drawing/2014/main" id="{BC31E605-DB80-F5A3-FC98-0AE1C9A8853D}"/>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1" name="Line 11">
            <a:extLst>
              <a:ext uri="{FF2B5EF4-FFF2-40B4-BE49-F238E27FC236}">
                <a16:creationId xmlns:a16="http://schemas.microsoft.com/office/drawing/2014/main" id="{CF3FA99C-2BA8-02E0-3F4B-0E57D98F85CC}"/>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2" name="Line 12">
            <a:extLst>
              <a:ext uri="{FF2B5EF4-FFF2-40B4-BE49-F238E27FC236}">
                <a16:creationId xmlns:a16="http://schemas.microsoft.com/office/drawing/2014/main" id="{2D03290A-E50E-29D2-3528-6364F05636D0}"/>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3" name="Line 13">
            <a:extLst>
              <a:ext uri="{FF2B5EF4-FFF2-40B4-BE49-F238E27FC236}">
                <a16:creationId xmlns:a16="http://schemas.microsoft.com/office/drawing/2014/main" id="{E7FE4E6D-405E-DDA0-216F-C64B7B26D362}"/>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4" name="Line 14">
            <a:extLst>
              <a:ext uri="{FF2B5EF4-FFF2-40B4-BE49-F238E27FC236}">
                <a16:creationId xmlns:a16="http://schemas.microsoft.com/office/drawing/2014/main" id="{4078792D-4E62-33A5-3DB1-594A4B659177}"/>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6" name="Line 16">
            <a:extLst>
              <a:ext uri="{FF2B5EF4-FFF2-40B4-BE49-F238E27FC236}">
                <a16:creationId xmlns:a16="http://schemas.microsoft.com/office/drawing/2014/main" id="{366433B9-5CC0-3E82-48F2-A05FD192AA06}"/>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21" name="Text Box 21">
            <a:extLst>
              <a:ext uri="{FF2B5EF4-FFF2-40B4-BE49-F238E27FC236}">
                <a16:creationId xmlns:a16="http://schemas.microsoft.com/office/drawing/2014/main" id="{F5C1FA9B-5726-BD27-B795-31DC815E2181}"/>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ATA</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  С</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OMO</a:t>
            </a:r>
            <a:r>
              <a:rPr lang="mn-MN" altLang="en-US" sz="2400">
                <a:solidFill>
                  <a:schemeClr val="folHlink"/>
                </a:solidFill>
                <a:latin typeface="Times" panose="02020603050405020304" pitchFamily="18" charset="0"/>
              </a:rPr>
              <a:t>Н</a:t>
            </a:r>
            <a:endParaRPr lang="en-US" altLang="en-US" sz="2400">
              <a:solidFill>
                <a:schemeClr val="folHlink"/>
              </a:solidFill>
              <a:latin typeface="Times" panose="02020603050405020304" pitchFamily="18" charset="0"/>
            </a:endParaRPr>
          </a:p>
        </p:txBody>
      </p:sp>
      <p:sp>
        <p:nvSpPr>
          <p:cNvPr id="358422" name="Line 22">
            <a:extLst>
              <a:ext uri="{FF2B5EF4-FFF2-40B4-BE49-F238E27FC236}">
                <a16:creationId xmlns:a16="http://schemas.microsoft.com/office/drawing/2014/main" id="{DEEBB654-7B7C-F1F8-4998-4F8F94327E22}"/>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26" name="Text Box 26">
            <a:extLst>
              <a:ext uri="{FF2B5EF4-FFF2-40B4-BE49-F238E27FC236}">
                <a16:creationId xmlns:a16="http://schemas.microsoft.com/office/drawing/2014/main" id="{9C362729-30B7-2925-CFFB-090B3640E24B}"/>
              </a:ext>
            </a:extLst>
          </p:cNvPr>
          <p:cNvSpPr txBox="1">
            <a:spLocks noChangeArrowheads="1"/>
          </p:cNvSpPr>
          <p:nvPr/>
        </p:nvSpPr>
        <p:spPr bwMode="auto">
          <a:xfrm>
            <a:off x="35941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MA</a:t>
            </a:r>
            <a:r>
              <a:rPr lang="mn-MN" altLang="en-US" sz="2400">
                <a:solidFill>
                  <a:schemeClr val="folHlink"/>
                </a:solidFill>
                <a:latin typeface="Times" panose="02020603050405020304" pitchFamily="18" charset="0"/>
              </a:rPr>
              <a:t>РИА</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И</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Ф</a:t>
            </a:r>
            <a:endParaRPr lang="en-US" altLang="en-US" sz="2400">
              <a:solidFill>
                <a:schemeClr val="folHlink"/>
              </a:solidFill>
              <a:latin typeface="Times" panose="02020603050405020304" pitchFamily="18" charset="0"/>
            </a:endParaRPr>
          </a:p>
        </p:txBody>
      </p:sp>
      <p:grpSp>
        <p:nvGrpSpPr>
          <p:cNvPr id="2" name="Group 43">
            <a:extLst>
              <a:ext uri="{FF2B5EF4-FFF2-40B4-BE49-F238E27FC236}">
                <a16:creationId xmlns:a16="http://schemas.microsoft.com/office/drawing/2014/main" id="{8B2B2504-4ACF-0BDE-486E-AD1B976DE6C0}"/>
              </a:ext>
            </a:extLst>
          </p:cNvPr>
          <p:cNvGrpSpPr>
            <a:grpSpLocks/>
          </p:cNvGrpSpPr>
          <p:nvPr/>
        </p:nvGrpSpPr>
        <p:grpSpPr bwMode="auto">
          <a:xfrm>
            <a:off x="2043113" y="4287838"/>
            <a:ext cx="3138487" cy="847725"/>
            <a:chOff x="1287" y="2701"/>
            <a:chExt cx="1977" cy="534"/>
          </a:xfrm>
        </p:grpSpPr>
        <p:sp>
          <p:nvSpPr>
            <p:cNvPr id="358427" name="Text Box 27">
              <a:extLst>
                <a:ext uri="{FF2B5EF4-FFF2-40B4-BE49-F238E27FC236}">
                  <a16:creationId xmlns:a16="http://schemas.microsoft.com/office/drawing/2014/main" id="{A8EE5358-D795-1E0A-E296-49D5F38BFDEC}"/>
                </a:ext>
              </a:extLst>
            </p:cNvPr>
            <p:cNvSpPr txBox="1">
              <a:spLocks noChangeArrowheads="1"/>
            </p:cNvSpPr>
            <p:nvPr/>
          </p:nvSpPr>
          <p:spPr bwMode="auto">
            <a:xfrm>
              <a:off x="1287" y="2793"/>
              <a:ext cx="1977" cy="40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50000"/>
                </a:lnSpc>
                <a:spcBef>
                  <a:spcPct val="50000"/>
                </a:spcBef>
                <a:defRPr/>
              </a:pPr>
              <a:r>
                <a:rPr lang="mn-MN" altLang="en-US" sz="2400">
                  <a:solidFill>
                    <a:srgbClr val="FF0F07"/>
                  </a:solidFill>
                  <a:latin typeface="Times New Roman" panose="02020603050405020304" pitchFamily="18" charset="0"/>
                </a:rPr>
                <a:t>ГЭР БҮЛИЙН эрх</a:t>
              </a:r>
              <a:endParaRPr lang="en-US" altLang="en-US" sz="2400">
                <a:solidFill>
                  <a:srgbClr val="FF0F07"/>
                </a:solidFill>
                <a:latin typeface="Times New Roman" panose="02020603050405020304" pitchFamily="18" charset="0"/>
              </a:endParaRPr>
            </a:p>
            <a:p>
              <a:pPr algn="ctr">
                <a:lnSpc>
                  <a:spcPct val="50000"/>
                </a:lnSpc>
                <a:spcBef>
                  <a:spcPct val="50000"/>
                </a:spcBef>
                <a:defRPr/>
              </a:pPr>
              <a:r>
                <a:rPr lang="mn-MN" altLang="en-US" sz="2400">
                  <a:solidFill>
                    <a:srgbClr val="FF0F07"/>
                  </a:solidFill>
                  <a:latin typeface="Times New Roman" panose="02020603050405020304" pitchFamily="18" charset="0"/>
                </a:rPr>
                <a:t>Лук</a:t>
              </a:r>
              <a:r>
                <a:rPr lang="en-US" altLang="en-US" sz="2400">
                  <a:solidFill>
                    <a:srgbClr val="FF0F07"/>
                  </a:solidFill>
                  <a:latin typeface="Times New Roman" panose="02020603050405020304" pitchFamily="18" charset="0"/>
                </a:rPr>
                <a:t> 3: 23-38</a:t>
              </a:r>
              <a:endParaRPr lang="en-US" altLang="en-US" sz="2400">
                <a:solidFill>
                  <a:schemeClr val="folHlink"/>
                </a:solidFill>
                <a:latin typeface="Times New Roman" panose="02020603050405020304" pitchFamily="18" charset="0"/>
              </a:endParaRPr>
            </a:p>
          </p:txBody>
        </p:sp>
        <p:sp>
          <p:nvSpPr>
            <p:cNvPr id="358429" name="Rectangle 29">
              <a:extLst>
                <a:ext uri="{FF2B5EF4-FFF2-40B4-BE49-F238E27FC236}">
                  <a16:creationId xmlns:a16="http://schemas.microsoft.com/office/drawing/2014/main" id="{F9971A58-2D3C-0BD0-A624-55713CCDF616}"/>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ＭＳ Ｐゴシック" charset="0"/>
                <a:cs typeface="ＭＳ Ｐゴシック" charset="0"/>
              </a:endParaRPr>
            </a:p>
          </p:txBody>
        </p:sp>
      </p:grpSp>
      <p:sp>
        <p:nvSpPr>
          <p:cNvPr id="358430" name="Line 30">
            <a:extLst>
              <a:ext uri="{FF2B5EF4-FFF2-40B4-BE49-F238E27FC236}">
                <a16:creationId xmlns:a16="http://schemas.microsoft.com/office/drawing/2014/main" id="{3D1BE9F8-01E3-A154-8A77-B72FF0E8AC08}"/>
              </a:ext>
            </a:extLst>
          </p:cNvPr>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nvGrpSpPr>
          <p:cNvPr id="3" name="Group 44">
            <a:extLst>
              <a:ext uri="{FF2B5EF4-FFF2-40B4-BE49-F238E27FC236}">
                <a16:creationId xmlns:a16="http://schemas.microsoft.com/office/drawing/2014/main" id="{1425FFB1-02B7-C474-7C98-349E3111EB4B}"/>
              </a:ext>
            </a:extLst>
          </p:cNvPr>
          <p:cNvGrpSpPr>
            <a:grpSpLocks/>
          </p:cNvGrpSpPr>
          <p:nvPr/>
        </p:nvGrpSpPr>
        <p:grpSpPr bwMode="auto">
          <a:xfrm>
            <a:off x="5214938" y="4287838"/>
            <a:ext cx="2925762" cy="847725"/>
            <a:chOff x="3285" y="2701"/>
            <a:chExt cx="1843" cy="534"/>
          </a:xfrm>
        </p:grpSpPr>
        <p:sp>
          <p:nvSpPr>
            <p:cNvPr id="358428" name="Text Box 28">
              <a:extLst>
                <a:ext uri="{FF2B5EF4-FFF2-40B4-BE49-F238E27FC236}">
                  <a16:creationId xmlns:a16="http://schemas.microsoft.com/office/drawing/2014/main" id="{A45518B2-0B59-BD2C-D006-D8DCA89951DA}"/>
                </a:ext>
              </a:extLst>
            </p:cNvPr>
            <p:cNvSpPr txBox="1">
              <a:spLocks noChangeArrowheads="1"/>
            </p:cNvSpPr>
            <p:nvPr/>
          </p:nvSpPr>
          <p:spPr bwMode="auto">
            <a:xfrm>
              <a:off x="3318" y="2792"/>
              <a:ext cx="1729" cy="40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50000"/>
                </a:lnSpc>
                <a:spcBef>
                  <a:spcPct val="50000"/>
                </a:spcBef>
                <a:defRPr/>
              </a:pPr>
              <a:r>
                <a:rPr lang="mn-MN" altLang="en-US" sz="2400">
                  <a:solidFill>
                    <a:srgbClr val="66FF78"/>
                  </a:solidFill>
                  <a:latin typeface="Times New Roman" panose="02020603050405020304" pitchFamily="18" charset="0"/>
                </a:rPr>
                <a:t>ХУУЛЬ ЗҮЙН эрх</a:t>
              </a:r>
              <a:br>
                <a:rPr lang="mn-MN" altLang="en-US" sz="2400">
                  <a:solidFill>
                    <a:srgbClr val="66FF78"/>
                  </a:solidFill>
                  <a:latin typeface="Times New Roman" panose="02020603050405020304" pitchFamily="18" charset="0"/>
                </a:rPr>
              </a:br>
              <a:br>
                <a:rPr lang="mn-MN" altLang="en-US" sz="2400">
                  <a:solidFill>
                    <a:srgbClr val="66FF78"/>
                  </a:solidFill>
                  <a:latin typeface="Times New Roman" panose="02020603050405020304" pitchFamily="18" charset="0"/>
                </a:rPr>
              </a:br>
              <a:r>
                <a:rPr lang="en-US" altLang="en-US" sz="2400">
                  <a:solidFill>
                    <a:srgbClr val="66FF78"/>
                  </a:solidFill>
                  <a:latin typeface="Times New Roman" panose="02020603050405020304" pitchFamily="18" charset="0"/>
                </a:rPr>
                <a:t>Ma</a:t>
              </a:r>
              <a:r>
                <a:rPr lang="mn-MN" altLang="en-US" sz="2400">
                  <a:solidFill>
                    <a:srgbClr val="66FF78"/>
                  </a:solidFill>
                  <a:latin typeface="Times New Roman" panose="02020603050405020304" pitchFamily="18" charset="0"/>
                </a:rPr>
                <a:t>т</a:t>
              </a:r>
              <a:r>
                <a:rPr lang="en-US" altLang="en-US" sz="2400">
                  <a:solidFill>
                    <a:srgbClr val="66FF78"/>
                  </a:solidFill>
                  <a:latin typeface="Times New Roman" panose="02020603050405020304" pitchFamily="18" charset="0"/>
                </a:rPr>
                <a:t> 1: 1-17</a:t>
              </a:r>
              <a:endParaRPr lang="en-US" altLang="en-US" sz="2400">
                <a:solidFill>
                  <a:schemeClr val="folHlink"/>
                </a:solidFill>
                <a:latin typeface="Times New Roman" panose="02020603050405020304" pitchFamily="18" charset="0"/>
              </a:endParaRPr>
            </a:p>
          </p:txBody>
        </p:sp>
        <p:sp>
          <p:nvSpPr>
            <p:cNvPr id="358432" name="Rectangle 32">
              <a:extLst>
                <a:ext uri="{FF2B5EF4-FFF2-40B4-BE49-F238E27FC236}">
                  <a16:creationId xmlns:a16="http://schemas.microsoft.com/office/drawing/2014/main" id="{C2C3B812-2637-1D4D-BFD6-122463EC9850}"/>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
        <p:nvSpPr>
          <p:cNvPr id="358433" name="Line 33">
            <a:extLst>
              <a:ext uri="{FF2B5EF4-FFF2-40B4-BE49-F238E27FC236}">
                <a16:creationId xmlns:a16="http://schemas.microsoft.com/office/drawing/2014/main" id="{A38579D0-982A-8C6A-7809-2B03BA69435D}"/>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4" name="Line 34">
            <a:extLst>
              <a:ext uri="{FF2B5EF4-FFF2-40B4-BE49-F238E27FC236}">
                <a16:creationId xmlns:a16="http://schemas.microsoft.com/office/drawing/2014/main" id="{D0D71979-52B7-F72C-DDFD-61FF5499F74F}"/>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5" name="Line 35">
            <a:extLst>
              <a:ext uri="{FF2B5EF4-FFF2-40B4-BE49-F238E27FC236}">
                <a16:creationId xmlns:a16="http://schemas.microsoft.com/office/drawing/2014/main" id="{4E9BC01C-C81A-C4C5-B0A1-75E0711B0A91}"/>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6" name="Line 36">
            <a:extLst>
              <a:ext uri="{FF2B5EF4-FFF2-40B4-BE49-F238E27FC236}">
                <a16:creationId xmlns:a16="http://schemas.microsoft.com/office/drawing/2014/main" id="{18D666E0-FEA1-6A04-5CD3-562BA5A501DB}"/>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7" name="Line 37">
            <a:extLst>
              <a:ext uri="{FF2B5EF4-FFF2-40B4-BE49-F238E27FC236}">
                <a16:creationId xmlns:a16="http://schemas.microsoft.com/office/drawing/2014/main" id="{4E8BA685-FCCD-817C-1A2F-73CD43595149}"/>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8" name="Line 38">
            <a:extLst>
              <a:ext uri="{FF2B5EF4-FFF2-40B4-BE49-F238E27FC236}">
                <a16:creationId xmlns:a16="http://schemas.microsoft.com/office/drawing/2014/main" id="{7048C3CD-EEF1-CFC8-A330-BCC5B516CB33}"/>
              </a:ext>
            </a:extLst>
          </p:cNvPr>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39" name="Text Box 39">
            <a:extLst>
              <a:ext uri="{FF2B5EF4-FFF2-40B4-BE49-F238E27FC236}">
                <a16:creationId xmlns:a16="http://schemas.microsoft.com/office/drawing/2014/main" id="{EB13B8CB-4ECE-662D-9D37-9AD869118E8A}"/>
              </a:ext>
            </a:extLst>
          </p:cNvPr>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800">
                <a:latin typeface="Times" panose="02020603050405020304" pitchFamily="18" charset="0"/>
              </a:rPr>
              <a:t>ЕСҮС ХРИСТ</a:t>
            </a:r>
            <a:endParaRPr lang="en-US" altLang="en-US" sz="2800">
              <a:solidFill>
                <a:schemeClr val="folHlink"/>
              </a:solidFill>
              <a:latin typeface="Times" panose="02020603050405020304" pitchFamily="18" charset="0"/>
            </a:endParaRPr>
          </a:p>
        </p:txBody>
      </p:sp>
      <p:sp>
        <p:nvSpPr>
          <p:cNvPr id="358440" name="Line 40">
            <a:extLst>
              <a:ext uri="{FF2B5EF4-FFF2-40B4-BE49-F238E27FC236}">
                <a16:creationId xmlns:a16="http://schemas.microsoft.com/office/drawing/2014/main" id="{4F17AFDF-04D4-DB4E-75AB-F203CCA87A24}"/>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45" name="Text Box 45">
            <a:extLst>
              <a:ext uri="{FF2B5EF4-FFF2-40B4-BE49-F238E27FC236}">
                <a16:creationId xmlns:a16="http://schemas.microsoft.com/office/drawing/2014/main" id="{68E6AD05-A5A5-6FC5-ACFD-C32CDBC36044}"/>
              </a:ext>
            </a:extLst>
          </p:cNvPr>
          <p:cNvSpPr txBox="1">
            <a:spLocks noChangeArrowheads="1"/>
          </p:cNvSpPr>
          <p:nvPr/>
        </p:nvSpPr>
        <p:spPr bwMode="auto">
          <a:xfrm>
            <a:off x="327025" y="3840163"/>
            <a:ext cx="3762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r">
              <a:spcBef>
                <a:spcPct val="50000"/>
              </a:spcBef>
            </a:pPr>
            <a:r>
              <a:rPr lang="mn-MN" altLang="en-US">
                <a:solidFill>
                  <a:srgbClr val="99CCFF"/>
                </a:solidFill>
                <a:latin typeface="Times New Roman" panose="02020603050405020304" pitchFamily="18" charset="0"/>
              </a:rPr>
              <a:t>ЦУСАН УДАМ</a:t>
            </a:r>
            <a:endParaRPr lang="en-US" altLang="en-US">
              <a:solidFill>
                <a:srgbClr val="99CCFF"/>
              </a:solidFill>
              <a:latin typeface="Times New Roman" panose="02020603050405020304" pitchFamily="18" charset="0"/>
            </a:endParaRPr>
          </a:p>
        </p:txBody>
      </p:sp>
      <p:sp>
        <p:nvSpPr>
          <p:cNvPr id="358446" name="Text Box 46">
            <a:extLst>
              <a:ext uri="{FF2B5EF4-FFF2-40B4-BE49-F238E27FC236}">
                <a16:creationId xmlns:a16="http://schemas.microsoft.com/office/drawing/2014/main" id="{8D4CBBB9-EFAE-4D27-4C69-163FD4B320F1}"/>
              </a:ext>
            </a:extLst>
          </p:cNvPr>
          <p:cNvSpPr txBox="1">
            <a:spLocks noChangeArrowheads="1"/>
          </p:cNvSpPr>
          <p:nvPr/>
        </p:nvSpPr>
        <p:spPr bwMode="auto">
          <a:xfrm>
            <a:off x="6386513" y="3833813"/>
            <a:ext cx="2312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mn-MN" altLang="en-US">
                <a:solidFill>
                  <a:srgbClr val="99CCFF"/>
                </a:solidFill>
                <a:latin typeface="Times New Roman" panose="02020603050405020304" pitchFamily="18" charset="0"/>
              </a:rPr>
              <a:t>АЛБАН ЁСНЫ УДАМ</a:t>
            </a:r>
            <a:endParaRPr lang="en-US" altLang="en-US">
              <a:solidFill>
                <a:srgbClr val="99CCFF"/>
              </a:solidFill>
              <a:latin typeface="Times New Roman" panose="02020603050405020304" pitchFamily="18" charset="0"/>
            </a:endParaRPr>
          </a:p>
        </p:txBody>
      </p:sp>
      <p:sp>
        <p:nvSpPr>
          <p:cNvPr id="358448" name="Text Box 48">
            <a:extLst>
              <a:ext uri="{FF2B5EF4-FFF2-40B4-BE49-F238E27FC236}">
                <a16:creationId xmlns:a16="http://schemas.microsoft.com/office/drawing/2014/main" id="{9495CC83-81EC-E628-7814-00222F2326A4}"/>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a:t>
            </a:r>
            <a:endParaRPr lang="en-US" altLang="en-US" sz="2400">
              <a:solidFill>
                <a:schemeClr val="folHlink"/>
              </a:solidFill>
              <a:latin typeface="Times" panose="02020603050405020304" pitchFamily="18" charset="0"/>
            </a:endParaRPr>
          </a:p>
        </p:txBody>
      </p:sp>
      <p:sp>
        <p:nvSpPr>
          <p:cNvPr id="66591" name="Text Box 49">
            <a:extLst>
              <a:ext uri="{FF2B5EF4-FFF2-40B4-BE49-F238E27FC236}">
                <a16:creationId xmlns:a16="http://schemas.microsoft.com/office/drawing/2014/main" id="{3347729B-5A90-3A06-901C-BF9F6DBEF1F6}"/>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66592" name="Text Box 50">
            <a:extLst>
              <a:ext uri="{FF2B5EF4-FFF2-40B4-BE49-F238E27FC236}">
                <a16:creationId xmlns:a16="http://schemas.microsoft.com/office/drawing/2014/main" id="{98D5427C-D49C-947F-C468-63E2A3513572}"/>
              </a:ext>
            </a:extLst>
          </p:cNvPr>
          <p:cNvSpPr txBox="1">
            <a:spLocks noChangeArrowheads="1"/>
          </p:cNvSpPr>
          <p:nvPr/>
        </p:nvSpPr>
        <p:spPr bwMode="auto">
          <a:xfrm>
            <a:off x="8882063" y="44148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66593" name="Text Box 51">
            <a:extLst>
              <a:ext uri="{FF2B5EF4-FFF2-40B4-BE49-F238E27FC236}">
                <a16:creationId xmlns:a16="http://schemas.microsoft.com/office/drawing/2014/main" id="{A10E22FB-8544-49B7-1278-D4883FD32348}"/>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58452" name="Rectangle 52">
            <a:extLst>
              <a:ext uri="{FF2B5EF4-FFF2-40B4-BE49-F238E27FC236}">
                <a16:creationId xmlns:a16="http://schemas.microsoft.com/office/drawing/2014/main" id="{A24E5A71-658E-3EAC-2C47-9416FA0FF17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8457" name="Rectangle 57">
            <a:extLst>
              <a:ext uri="{FF2B5EF4-FFF2-40B4-BE49-F238E27FC236}">
                <a16:creationId xmlns:a16="http://schemas.microsoft.com/office/drawing/2014/main" id="{EFEDD1AE-C593-352F-B577-53284E1F5B5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35</a:t>
            </a:r>
          </a:p>
        </p:txBody>
      </p:sp>
      <p:sp>
        <p:nvSpPr>
          <p:cNvPr id="66596" name="Text Box 59">
            <a:extLst>
              <a:ext uri="{FF2B5EF4-FFF2-40B4-BE49-F238E27FC236}">
                <a16:creationId xmlns:a16="http://schemas.microsoft.com/office/drawing/2014/main" id="{8EFD92A3-36B9-462C-7C49-F401B3254496}"/>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3</a:t>
            </a:r>
          </a:p>
        </p:txBody>
      </p:sp>
      <p:grpSp>
        <p:nvGrpSpPr>
          <p:cNvPr id="66597" name="Group 60">
            <a:extLst>
              <a:ext uri="{FF2B5EF4-FFF2-40B4-BE49-F238E27FC236}">
                <a16:creationId xmlns:a16="http://schemas.microsoft.com/office/drawing/2014/main" id="{3DE3F96A-CF17-D920-6AA5-94407F2081FE}"/>
              </a:ext>
            </a:extLst>
          </p:cNvPr>
          <p:cNvGrpSpPr>
            <a:grpSpLocks/>
          </p:cNvGrpSpPr>
          <p:nvPr/>
        </p:nvGrpSpPr>
        <p:grpSpPr bwMode="auto">
          <a:xfrm>
            <a:off x="4438650" y="3343275"/>
            <a:ext cx="1684338" cy="182563"/>
            <a:chOff x="2796" y="2106"/>
            <a:chExt cx="1061" cy="115"/>
          </a:xfrm>
        </p:grpSpPr>
        <p:sp>
          <p:nvSpPr>
            <p:cNvPr id="358461" name="Line 61">
              <a:extLst>
                <a:ext uri="{FF2B5EF4-FFF2-40B4-BE49-F238E27FC236}">
                  <a16:creationId xmlns:a16="http://schemas.microsoft.com/office/drawing/2014/main" id="{C3D228F3-8172-E857-5961-2F0393F80C3E}"/>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62" name="Line 62">
              <a:extLst>
                <a:ext uri="{FF2B5EF4-FFF2-40B4-BE49-F238E27FC236}">
                  <a16:creationId xmlns:a16="http://schemas.microsoft.com/office/drawing/2014/main" id="{680E8532-8FAB-DEAF-3724-AB09A3AA73E9}"/>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63" name="Line 63">
              <a:extLst>
                <a:ext uri="{FF2B5EF4-FFF2-40B4-BE49-F238E27FC236}">
                  <a16:creationId xmlns:a16="http://schemas.microsoft.com/office/drawing/2014/main" id="{047F7923-A5B9-16B1-B370-DE57E630B31A}"/>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358466" name="AutoShape 66">
            <a:extLst>
              <a:ext uri="{FF2B5EF4-FFF2-40B4-BE49-F238E27FC236}">
                <a16:creationId xmlns:a16="http://schemas.microsoft.com/office/drawing/2014/main" id="{C15E24D1-150D-6A58-F8C4-6ED3097C2498}"/>
              </a:ext>
            </a:extLst>
          </p:cNvPr>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8418" name="Line 18">
            <a:extLst>
              <a:ext uri="{FF2B5EF4-FFF2-40B4-BE49-F238E27FC236}">
                <a16:creationId xmlns:a16="http://schemas.microsoft.com/office/drawing/2014/main" id="{D9C46B9D-12A0-0FB8-C3B9-691CE6660FD2}"/>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8419" name="Line 19">
            <a:extLst>
              <a:ext uri="{FF2B5EF4-FFF2-40B4-BE49-F238E27FC236}">
                <a16:creationId xmlns:a16="http://schemas.microsoft.com/office/drawing/2014/main" id="{6DE7A24F-0273-BFC6-251D-BCCCAE8D35EE}"/>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a:extLst>
              <a:ext uri="{FF2B5EF4-FFF2-40B4-BE49-F238E27FC236}">
                <a16:creationId xmlns:a16="http://schemas.microsoft.com/office/drawing/2014/main" id="{78AE8FF9-504D-797B-3C2A-F8551F1E5290}"/>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53283" name="Text Box 3">
            <a:extLst>
              <a:ext uri="{FF2B5EF4-FFF2-40B4-BE49-F238E27FC236}">
                <a16:creationId xmlns:a16="http://schemas.microsoft.com/office/drawing/2014/main" id="{97D98A57-2BA5-1D24-E1F4-52FC397EA140}"/>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53284" name="Text Box 4">
            <a:extLst>
              <a:ext uri="{FF2B5EF4-FFF2-40B4-BE49-F238E27FC236}">
                <a16:creationId xmlns:a16="http://schemas.microsoft.com/office/drawing/2014/main" id="{8E16088D-A88D-59BE-0283-58E8417AB0A2}"/>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353286" name="Text Box 6">
            <a:extLst>
              <a:ext uri="{FF2B5EF4-FFF2-40B4-BE49-F238E27FC236}">
                <a16:creationId xmlns:a16="http://schemas.microsoft.com/office/drawing/2014/main" id="{ED3A11F0-A892-90D5-DF4C-A299608A9703}"/>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ВИД</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ТШ</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p>
        </p:txBody>
      </p:sp>
      <p:sp>
        <p:nvSpPr>
          <p:cNvPr id="353287" name="Line 7">
            <a:extLst>
              <a:ext uri="{FF2B5EF4-FFF2-40B4-BE49-F238E27FC236}">
                <a16:creationId xmlns:a16="http://schemas.microsoft.com/office/drawing/2014/main" id="{393329F9-B872-4FC7-B6D9-93161FCC34D6}"/>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88" name="Rectangle 8">
            <a:extLst>
              <a:ext uri="{FF2B5EF4-FFF2-40B4-BE49-F238E27FC236}">
                <a16:creationId xmlns:a16="http://schemas.microsoft.com/office/drawing/2014/main" id="{8AADD076-7AAA-7982-CCE1-58DDC227C6E1}"/>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53289" name="Line 9">
            <a:extLst>
              <a:ext uri="{FF2B5EF4-FFF2-40B4-BE49-F238E27FC236}">
                <a16:creationId xmlns:a16="http://schemas.microsoft.com/office/drawing/2014/main" id="{A07A32C8-66A5-1C8D-C951-25E8A4B9FAE4}"/>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1" name="Line 11">
            <a:extLst>
              <a:ext uri="{FF2B5EF4-FFF2-40B4-BE49-F238E27FC236}">
                <a16:creationId xmlns:a16="http://schemas.microsoft.com/office/drawing/2014/main" id="{14A35572-FF8C-4684-C331-681CA349D37E}"/>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2" name="Line 12">
            <a:extLst>
              <a:ext uri="{FF2B5EF4-FFF2-40B4-BE49-F238E27FC236}">
                <a16:creationId xmlns:a16="http://schemas.microsoft.com/office/drawing/2014/main" id="{F0803C0C-0CB8-6332-58D6-61A1863F908C}"/>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3" name="Line 13">
            <a:extLst>
              <a:ext uri="{FF2B5EF4-FFF2-40B4-BE49-F238E27FC236}">
                <a16:creationId xmlns:a16="http://schemas.microsoft.com/office/drawing/2014/main" id="{A8F28D31-A7E3-533E-0CB5-E5C4E311DC33}"/>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4" name="Line 14">
            <a:extLst>
              <a:ext uri="{FF2B5EF4-FFF2-40B4-BE49-F238E27FC236}">
                <a16:creationId xmlns:a16="http://schemas.microsoft.com/office/drawing/2014/main" id="{2C3077AD-689D-C3B3-DC06-0959AAF88904}"/>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6" name="Line 16">
            <a:extLst>
              <a:ext uri="{FF2B5EF4-FFF2-40B4-BE49-F238E27FC236}">
                <a16:creationId xmlns:a16="http://schemas.microsoft.com/office/drawing/2014/main" id="{B628CD0D-F90A-0644-AEA8-F48080536451}"/>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01" name="Text Box 21">
            <a:extLst>
              <a:ext uri="{FF2B5EF4-FFF2-40B4-BE49-F238E27FC236}">
                <a16:creationId xmlns:a16="http://schemas.microsoft.com/office/drawing/2014/main" id="{75C64A00-74F9-9021-5670-88D73DC2A664}"/>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ATA</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OMO</a:t>
            </a:r>
            <a:r>
              <a:rPr lang="mn-MN" altLang="en-US" sz="2400">
                <a:solidFill>
                  <a:schemeClr val="folHlink"/>
                </a:solidFill>
                <a:latin typeface="Times" panose="02020603050405020304" pitchFamily="18" charset="0"/>
              </a:rPr>
              <a:t>Н</a:t>
            </a:r>
            <a:endParaRPr lang="en-US" altLang="en-US" sz="2400">
              <a:solidFill>
                <a:schemeClr val="folHlink"/>
              </a:solidFill>
              <a:latin typeface="Times" panose="02020603050405020304" pitchFamily="18" charset="0"/>
            </a:endParaRPr>
          </a:p>
        </p:txBody>
      </p:sp>
      <p:sp>
        <p:nvSpPr>
          <p:cNvPr id="353302" name="Line 22">
            <a:extLst>
              <a:ext uri="{FF2B5EF4-FFF2-40B4-BE49-F238E27FC236}">
                <a16:creationId xmlns:a16="http://schemas.microsoft.com/office/drawing/2014/main" id="{51C92079-8A20-A97F-8B0C-449D6BE6DE9D}"/>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06" name="Text Box 26">
            <a:extLst>
              <a:ext uri="{FF2B5EF4-FFF2-40B4-BE49-F238E27FC236}">
                <a16:creationId xmlns:a16="http://schemas.microsoft.com/office/drawing/2014/main" id="{D0B07A84-F9BB-A562-9ACE-6EFFDB3C8261}"/>
              </a:ext>
            </a:extLst>
          </p:cNvPr>
          <p:cNvSpPr txBox="1">
            <a:spLocks noChangeArrowheads="1"/>
          </p:cNvSpPr>
          <p:nvPr/>
        </p:nvSpPr>
        <p:spPr bwMode="auto">
          <a:xfrm>
            <a:off x="3781425" y="5535613"/>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MA</a:t>
            </a:r>
            <a:r>
              <a:rPr lang="mn-MN" altLang="en-US" sz="2400">
                <a:solidFill>
                  <a:schemeClr val="folHlink"/>
                </a:solidFill>
                <a:latin typeface="Times" panose="02020603050405020304" pitchFamily="18" charset="0"/>
              </a:rPr>
              <a:t>РИА</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И</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Ф</a:t>
            </a:r>
            <a:endParaRPr lang="en-US" altLang="en-US" sz="2400">
              <a:solidFill>
                <a:schemeClr val="folHlink"/>
              </a:solidFill>
              <a:latin typeface="Times" panose="02020603050405020304" pitchFamily="18" charset="0"/>
            </a:endParaRPr>
          </a:p>
        </p:txBody>
      </p:sp>
      <p:sp>
        <p:nvSpPr>
          <p:cNvPr id="353307" name="Text Box 27">
            <a:extLst>
              <a:ext uri="{FF2B5EF4-FFF2-40B4-BE49-F238E27FC236}">
                <a16:creationId xmlns:a16="http://schemas.microsoft.com/office/drawing/2014/main" id="{9DD3D733-A4CF-4387-8A46-D2CB56513F20}"/>
              </a:ext>
            </a:extLst>
          </p:cNvPr>
          <p:cNvSpPr txBox="1">
            <a:spLocks noChangeArrowheads="1"/>
          </p:cNvSpPr>
          <p:nvPr/>
        </p:nvSpPr>
        <p:spPr bwMode="auto">
          <a:xfrm>
            <a:off x="2043113" y="4433888"/>
            <a:ext cx="3138487" cy="63976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50000"/>
              </a:lnSpc>
              <a:spcBef>
                <a:spcPct val="50000"/>
              </a:spcBef>
              <a:defRPr/>
            </a:pPr>
            <a:r>
              <a:rPr lang="mn-MN" altLang="en-US" sz="2400">
                <a:solidFill>
                  <a:schemeClr val="folHlink"/>
                </a:solidFill>
                <a:latin typeface="Times New Roman" panose="02020603050405020304" pitchFamily="18" charset="0"/>
              </a:rPr>
              <a:t>ГЭР БҮЛИЙН эрх</a:t>
            </a:r>
            <a:endParaRPr lang="en-US" altLang="en-US" sz="2400">
              <a:solidFill>
                <a:schemeClr val="folHlink"/>
              </a:solidFill>
              <a:latin typeface="Times New Roman" panose="02020603050405020304" pitchFamily="18" charset="0"/>
            </a:endParaRPr>
          </a:p>
          <a:p>
            <a:pPr algn="ctr">
              <a:lnSpc>
                <a:spcPct val="50000"/>
              </a:lnSpc>
              <a:spcBef>
                <a:spcPct val="50000"/>
              </a:spcBef>
              <a:defRPr/>
            </a:pPr>
            <a:r>
              <a:rPr lang="mn-MN" altLang="en-US" sz="2400">
                <a:solidFill>
                  <a:schemeClr val="folHlink"/>
                </a:solidFill>
                <a:latin typeface="Times New Roman" panose="02020603050405020304" pitchFamily="18" charset="0"/>
              </a:rPr>
              <a:t>Лук</a:t>
            </a:r>
            <a:r>
              <a:rPr lang="en-US" altLang="en-US" sz="2400">
                <a:solidFill>
                  <a:schemeClr val="folHlink"/>
                </a:solidFill>
                <a:latin typeface="Times New Roman" panose="02020603050405020304" pitchFamily="18" charset="0"/>
              </a:rPr>
              <a:t> 3: 23-38</a:t>
            </a:r>
          </a:p>
        </p:txBody>
      </p:sp>
      <p:sp>
        <p:nvSpPr>
          <p:cNvPr id="353308" name="Text Box 28">
            <a:extLst>
              <a:ext uri="{FF2B5EF4-FFF2-40B4-BE49-F238E27FC236}">
                <a16:creationId xmlns:a16="http://schemas.microsoft.com/office/drawing/2014/main" id="{EE1E0680-784D-7BC5-74F4-20CF8E7138DE}"/>
              </a:ext>
            </a:extLst>
          </p:cNvPr>
          <p:cNvSpPr txBox="1">
            <a:spLocks noChangeArrowheads="1"/>
          </p:cNvSpPr>
          <p:nvPr/>
        </p:nvSpPr>
        <p:spPr bwMode="auto">
          <a:xfrm>
            <a:off x="5267325" y="4432300"/>
            <a:ext cx="2744788" cy="6397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50000"/>
              </a:lnSpc>
              <a:spcBef>
                <a:spcPct val="50000"/>
              </a:spcBef>
              <a:defRPr/>
            </a:pPr>
            <a:r>
              <a:rPr lang="mn-MN" altLang="en-US" sz="2400">
                <a:solidFill>
                  <a:schemeClr val="folHlink"/>
                </a:solidFill>
                <a:latin typeface="Times New Roman" panose="02020603050405020304" pitchFamily="18" charset="0"/>
              </a:rPr>
              <a:t>ХУУЛЬ ЗҮЙН эрх</a:t>
            </a:r>
            <a:endParaRPr lang="en-US" altLang="en-US" sz="2400">
              <a:solidFill>
                <a:schemeClr val="folHlink"/>
              </a:solidFill>
              <a:latin typeface="Times New Roman" panose="02020603050405020304" pitchFamily="18" charset="0"/>
            </a:endParaRPr>
          </a:p>
          <a:p>
            <a:pPr algn="ctr">
              <a:lnSpc>
                <a:spcPct val="50000"/>
              </a:lnSpc>
              <a:spcBef>
                <a:spcPct val="50000"/>
              </a:spcBef>
              <a:defRPr/>
            </a:pPr>
            <a:r>
              <a:rPr lang="en-US" altLang="en-US" sz="2400">
                <a:solidFill>
                  <a:schemeClr val="folHlink"/>
                </a:solidFill>
                <a:latin typeface="Times New Roman" panose="02020603050405020304" pitchFamily="18" charset="0"/>
              </a:rPr>
              <a:t>Ma</a:t>
            </a:r>
            <a:r>
              <a:rPr lang="mn-MN" altLang="en-US" sz="2400">
                <a:solidFill>
                  <a:schemeClr val="folHlink"/>
                </a:solidFill>
                <a:latin typeface="Times New Roman" panose="02020603050405020304" pitchFamily="18" charset="0"/>
              </a:rPr>
              <a:t>т</a:t>
            </a:r>
            <a:r>
              <a:rPr lang="en-US" altLang="en-US" sz="2400">
                <a:solidFill>
                  <a:schemeClr val="folHlink"/>
                </a:solidFill>
                <a:latin typeface="Times New Roman" panose="02020603050405020304" pitchFamily="18" charset="0"/>
              </a:rPr>
              <a:t> 1: 1-17</a:t>
            </a:r>
          </a:p>
        </p:txBody>
      </p:sp>
      <p:sp>
        <p:nvSpPr>
          <p:cNvPr id="353309" name="Rectangle 29">
            <a:extLst>
              <a:ext uri="{FF2B5EF4-FFF2-40B4-BE49-F238E27FC236}">
                <a16:creationId xmlns:a16="http://schemas.microsoft.com/office/drawing/2014/main" id="{90482FDF-544E-30A4-D51F-8CF8A6B2036A}"/>
              </a:ext>
            </a:extLst>
          </p:cNvPr>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ＭＳ Ｐゴシック" charset="0"/>
              <a:cs typeface="ＭＳ Ｐゴシック" charset="0"/>
            </a:endParaRPr>
          </a:p>
        </p:txBody>
      </p:sp>
      <p:sp>
        <p:nvSpPr>
          <p:cNvPr id="353310" name="Line 30">
            <a:extLst>
              <a:ext uri="{FF2B5EF4-FFF2-40B4-BE49-F238E27FC236}">
                <a16:creationId xmlns:a16="http://schemas.microsoft.com/office/drawing/2014/main" id="{FA1D32A1-4935-6D9F-EE52-3A49D6D6DCBF}"/>
              </a:ext>
            </a:extLst>
          </p:cNvPr>
          <p:cNvSpPr>
            <a:spLocks noChangeShapeType="1"/>
          </p:cNvSpPr>
          <p:nvPr/>
        </p:nvSpPr>
        <p:spPr bwMode="auto">
          <a:xfrm flipH="1">
            <a:off x="52006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11" name="Line 31">
            <a:extLst>
              <a:ext uri="{FF2B5EF4-FFF2-40B4-BE49-F238E27FC236}">
                <a16:creationId xmlns:a16="http://schemas.microsoft.com/office/drawing/2014/main" id="{2556355E-188A-9C55-0557-6CFB621B8A7B}"/>
              </a:ext>
            </a:extLst>
          </p:cNvPr>
          <p:cNvSpPr>
            <a:spLocks noChangeShapeType="1"/>
          </p:cNvSpPr>
          <p:nvPr/>
        </p:nvSpPr>
        <p:spPr bwMode="auto">
          <a:xfrm flipH="1" flipV="1">
            <a:off x="53832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13" name="Text Box 33">
            <a:extLst>
              <a:ext uri="{FF2B5EF4-FFF2-40B4-BE49-F238E27FC236}">
                <a16:creationId xmlns:a16="http://schemas.microsoft.com/office/drawing/2014/main" id="{1DED1476-BECD-A00C-ED7E-38E35F4BAB2A}"/>
              </a:ext>
            </a:extLst>
          </p:cNvPr>
          <p:cNvSpPr txBox="1">
            <a:spLocks noChangeArrowheads="1"/>
          </p:cNvSpPr>
          <p:nvPr/>
        </p:nvSpPr>
        <p:spPr bwMode="auto">
          <a:xfrm>
            <a:off x="1419225" y="5292725"/>
            <a:ext cx="1806575" cy="54927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50000"/>
              </a:lnSpc>
              <a:spcBef>
                <a:spcPct val="50000"/>
              </a:spcBef>
              <a:defRPr/>
            </a:pPr>
            <a:r>
              <a:rPr lang="mn-MN" altLang="en-US" sz="2000" b="0">
                <a:solidFill>
                  <a:srgbClr val="7ED87E"/>
                </a:solidFill>
                <a:latin typeface="Engravers MT" panose="02090707080505020304" pitchFamily="18" charset="0"/>
              </a:rPr>
              <a:t>ЦУСАН</a:t>
            </a:r>
          </a:p>
          <a:p>
            <a:pPr>
              <a:lnSpc>
                <a:spcPct val="50000"/>
              </a:lnSpc>
              <a:spcBef>
                <a:spcPct val="50000"/>
              </a:spcBef>
              <a:defRPr/>
            </a:pPr>
            <a:r>
              <a:rPr lang="mn-MN" altLang="en-US" sz="2000" b="0">
                <a:solidFill>
                  <a:srgbClr val="7ED87E"/>
                </a:solidFill>
                <a:latin typeface="Engravers MT" panose="02090707080505020304" pitchFamily="18" charset="0"/>
              </a:rPr>
              <a:t>ЭРХ</a:t>
            </a:r>
            <a:endParaRPr lang="en-US" altLang="en-US" sz="2000" b="0">
              <a:solidFill>
                <a:srgbClr val="7ED87E"/>
              </a:solidFill>
              <a:latin typeface="Engravers MT" panose="02090707080505020304" pitchFamily="18" charset="0"/>
            </a:endParaRPr>
          </a:p>
        </p:txBody>
      </p:sp>
      <p:sp>
        <p:nvSpPr>
          <p:cNvPr id="353315" name="Text Box 35">
            <a:extLst>
              <a:ext uri="{FF2B5EF4-FFF2-40B4-BE49-F238E27FC236}">
                <a16:creationId xmlns:a16="http://schemas.microsoft.com/office/drawing/2014/main" id="{8BFA949B-4BA7-869E-4E31-927CB6851DDD}"/>
              </a:ext>
            </a:extLst>
          </p:cNvPr>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800">
                <a:latin typeface="Times" panose="02020603050405020304" pitchFamily="18" charset="0"/>
              </a:rPr>
              <a:t>ЕСҮС ХРИСТ</a:t>
            </a:r>
            <a:endParaRPr lang="en-US" altLang="en-US" sz="2800">
              <a:solidFill>
                <a:schemeClr val="folHlink"/>
              </a:solidFill>
              <a:latin typeface="Times" panose="02020603050405020304" pitchFamily="18" charset="0"/>
            </a:endParaRPr>
          </a:p>
        </p:txBody>
      </p:sp>
      <p:sp>
        <p:nvSpPr>
          <p:cNvPr id="353316" name="Rectangle 36">
            <a:extLst>
              <a:ext uri="{FF2B5EF4-FFF2-40B4-BE49-F238E27FC236}">
                <a16:creationId xmlns:a16="http://schemas.microsoft.com/office/drawing/2014/main" id="{F1EDD09D-59A2-D971-219F-F3ACB89C9A8E}"/>
              </a:ext>
            </a:extLst>
          </p:cNvPr>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3317" name="Line 37">
            <a:extLst>
              <a:ext uri="{FF2B5EF4-FFF2-40B4-BE49-F238E27FC236}">
                <a16:creationId xmlns:a16="http://schemas.microsoft.com/office/drawing/2014/main" id="{F41E0C18-EB73-DB79-8D1A-34E40221397E}"/>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18" name="Line 38">
            <a:extLst>
              <a:ext uri="{FF2B5EF4-FFF2-40B4-BE49-F238E27FC236}">
                <a16:creationId xmlns:a16="http://schemas.microsoft.com/office/drawing/2014/main" id="{9078A731-C040-43B6-E145-7C80E79829FF}"/>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19" name="Line 39">
            <a:extLst>
              <a:ext uri="{FF2B5EF4-FFF2-40B4-BE49-F238E27FC236}">
                <a16:creationId xmlns:a16="http://schemas.microsoft.com/office/drawing/2014/main" id="{3D770AC3-BD29-87DF-0EE3-697669F46290}"/>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20" name="Line 40">
            <a:extLst>
              <a:ext uri="{FF2B5EF4-FFF2-40B4-BE49-F238E27FC236}">
                <a16:creationId xmlns:a16="http://schemas.microsoft.com/office/drawing/2014/main" id="{A5378B64-9F59-7A64-3725-2F8A7E2D57A4}"/>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21" name="Line 41">
            <a:extLst>
              <a:ext uri="{FF2B5EF4-FFF2-40B4-BE49-F238E27FC236}">
                <a16:creationId xmlns:a16="http://schemas.microsoft.com/office/drawing/2014/main" id="{DABE4A89-DAA0-29BA-C68B-664656834D05}"/>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nvGrpSpPr>
          <p:cNvPr id="67614" name="Group 42">
            <a:extLst>
              <a:ext uri="{FF2B5EF4-FFF2-40B4-BE49-F238E27FC236}">
                <a16:creationId xmlns:a16="http://schemas.microsoft.com/office/drawing/2014/main" id="{685506E0-3DDF-CAD9-D63A-AD5CC216C92B}"/>
              </a:ext>
            </a:extLst>
          </p:cNvPr>
          <p:cNvGrpSpPr>
            <a:grpSpLocks/>
          </p:cNvGrpSpPr>
          <p:nvPr/>
        </p:nvGrpSpPr>
        <p:grpSpPr bwMode="auto">
          <a:xfrm>
            <a:off x="1079500" y="4889500"/>
            <a:ext cx="4064000" cy="1295400"/>
            <a:chOff x="824" y="3152"/>
            <a:chExt cx="2416" cy="816"/>
          </a:xfrm>
        </p:grpSpPr>
        <p:sp>
          <p:nvSpPr>
            <p:cNvPr id="353323" name="Oval 43">
              <a:extLst>
                <a:ext uri="{FF2B5EF4-FFF2-40B4-BE49-F238E27FC236}">
                  <a16:creationId xmlns:a16="http://schemas.microsoft.com/office/drawing/2014/main" id="{43388AEC-9854-B086-BEB0-0D6D0B8ADCD1}"/>
                </a:ext>
              </a:extLst>
            </p:cNvPr>
            <p:cNvSpPr>
              <a:spLocks noChangeArrowheads="1"/>
            </p:cNvSpPr>
            <p:nvPr/>
          </p:nvSpPr>
          <p:spPr bwMode="auto">
            <a:xfrm>
              <a:off x="824" y="3152"/>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3324" name="Oval 44">
              <a:extLst>
                <a:ext uri="{FF2B5EF4-FFF2-40B4-BE49-F238E27FC236}">
                  <a16:creationId xmlns:a16="http://schemas.microsoft.com/office/drawing/2014/main" id="{33E665FC-9744-55F2-CA70-A2EF250073FF}"/>
                </a:ext>
              </a:extLst>
            </p:cNvPr>
            <p:cNvSpPr>
              <a:spLocks noChangeArrowheads="1"/>
            </p:cNvSpPr>
            <p:nvPr/>
          </p:nvSpPr>
          <p:spPr bwMode="auto">
            <a:xfrm>
              <a:off x="2248" y="3480"/>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3325" name="Line 45">
              <a:extLst>
                <a:ext uri="{FF2B5EF4-FFF2-40B4-BE49-F238E27FC236}">
                  <a16:creationId xmlns:a16="http://schemas.microsoft.com/office/drawing/2014/main" id="{4CB0A2E7-5C8A-631F-C106-B119743E138C}"/>
                </a:ext>
              </a:extLst>
            </p:cNvPr>
            <p:cNvSpPr>
              <a:spLocks noChangeShapeType="1"/>
            </p:cNvSpPr>
            <p:nvPr/>
          </p:nvSpPr>
          <p:spPr bwMode="auto">
            <a:xfrm>
              <a:off x="1733" y="3613"/>
              <a:ext cx="512" cy="79"/>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353330" name="Line 50">
            <a:extLst>
              <a:ext uri="{FF2B5EF4-FFF2-40B4-BE49-F238E27FC236}">
                <a16:creationId xmlns:a16="http://schemas.microsoft.com/office/drawing/2014/main" id="{C7124E1F-370C-471A-BA47-4B3B177330A7}"/>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33" name="Text Box 53">
            <a:extLst>
              <a:ext uri="{FF2B5EF4-FFF2-40B4-BE49-F238E27FC236}">
                <a16:creationId xmlns:a16="http://schemas.microsoft.com/office/drawing/2014/main" id="{A343D368-BB0B-F287-B0D3-9613209156B6}"/>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a:t>
            </a:r>
            <a:endParaRPr lang="en-US" altLang="en-US" sz="2400">
              <a:solidFill>
                <a:schemeClr val="folHlink"/>
              </a:solidFill>
              <a:latin typeface="Times" panose="02020603050405020304" pitchFamily="18" charset="0"/>
            </a:endParaRPr>
          </a:p>
        </p:txBody>
      </p:sp>
      <p:sp>
        <p:nvSpPr>
          <p:cNvPr id="67617" name="Text Box 54">
            <a:extLst>
              <a:ext uri="{FF2B5EF4-FFF2-40B4-BE49-F238E27FC236}">
                <a16:creationId xmlns:a16="http://schemas.microsoft.com/office/drawing/2014/main" id="{261BBBF4-BCBD-82A3-B598-AC5B67528041}"/>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67618" name="Text Box 56">
            <a:extLst>
              <a:ext uri="{FF2B5EF4-FFF2-40B4-BE49-F238E27FC236}">
                <a16:creationId xmlns:a16="http://schemas.microsoft.com/office/drawing/2014/main" id="{BB6EA1B0-9799-D70B-21C5-C10A0C04CCE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53337" name="Rectangle 57">
            <a:extLst>
              <a:ext uri="{FF2B5EF4-FFF2-40B4-BE49-F238E27FC236}">
                <a16:creationId xmlns:a16="http://schemas.microsoft.com/office/drawing/2014/main" id="{62A09DED-D1F2-2815-4151-6480D35D404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3340" name="Rectangle 60">
            <a:extLst>
              <a:ext uri="{FF2B5EF4-FFF2-40B4-BE49-F238E27FC236}">
                <a16:creationId xmlns:a16="http://schemas.microsoft.com/office/drawing/2014/main" id="{F61A7AF1-B3EA-7600-E90F-CF984506D06A}"/>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36</a:t>
            </a:r>
          </a:p>
        </p:txBody>
      </p:sp>
      <p:grpSp>
        <p:nvGrpSpPr>
          <p:cNvPr id="67621" name="Group 62">
            <a:extLst>
              <a:ext uri="{FF2B5EF4-FFF2-40B4-BE49-F238E27FC236}">
                <a16:creationId xmlns:a16="http://schemas.microsoft.com/office/drawing/2014/main" id="{E3A069EA-CBEA-FD91-736E-A51EAF0E2795}"/>
              </a:ext>
            </a:extLst>
          </p:cNvPr>
          <p:cNvGrpSpPr>
            <a:grpSpLocks/>
          </p:cNvGrpSpPr>
          <p:nvPr/>
        </p:nvGrpSpPr>
        <p:grpSpPr bwMode="auto">
          <a:xfrm>
            <a:off x="4438650" y="3343275"/>
            <a:ext cx="1684338" cy="182563"/>
            <a:chOff x="2796" y="2106"/>
            <a:chExt cx="1061" cy="115"/>
          </a:xfrm>
        </p:grpSpPr>
        <p:sp>
          <p:nvSpPr>
            <p:cNvPr id="353343" name="Line 63">
              <a:extLst>
                <a:ext uri="{FF2B5EF4-FFF2-40B4-BE49-F238E27FC236}">
                  <a16:creationId xmlns:a16="http://schemas.microsoft.com/office/drawing/2014/main" id="{28F08765-1759-D254-D529-4E22403CD706}"/>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44" name="Line 64">
              <a:extLst>
                <a:ext uri="{FF2B5EF4-FFF2-40B4-BE49-F238E27FC236}">
                  <a16:creationId xmlns:a16="http://schemas.microsoft.com/office/drawing/2014/main" id="{4B662AD8-B9CC-25AA-F186-667FEACBB671}"/>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345" name="Line 65">
              <a:extLst>
                <a:ext uri="{FF2B5EF4-FFF2-40B4-BE49-F238E27FC236}">
                  <a16:creationId xmlns:a16="http://schemas.microsoft.com/office/drawing/2014/main" id="{E23568EC-C723-9517-AF80-84462A351EAC}"/>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353346" name="AutoShape 66">
            <a:extLst>
              <a:ext uri="{FF2B5EF4-FFF2-40B4-BE49-F238E27FC236}">
                <a16:creationId xmlns:a16="http://schemas.microsoft.com/office/drawing/2014/main" id="{A04A1D82-DEE4-7BFB-9428-C6A90F498493}"/>
              </a:ext>
            </a:extLst>
          </p:cNvPr>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3298" name="Line 18">
            <a:extLst>
              <a:ext uri="{FF2B5EF4-FFF2-40B4-BE49-F238E27FC236}">
                <a16:creationId xmlns:a16="http://schemas.microsoft.com/office/drawing/2014/main" id="{93834D04-0B15-5E98-4D2C-A4A7179C47F5}"/>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3299" name="Line 19">
            <a:extLst>
              <a:ext uri="{FF2B5EF4-FFF2-40B4-BE49-F238E27FC236}">
                <a16:creationId xmlns:a16="http://schemas.microsoft.com/office/drawing/2014/main" id="{6FDAFD68-B761-4434-FD93-C049437C5CC9}"/>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Tree>
  </p:cSld>
  <p:clrMapOvr>
    <a:masterClrMapping/>
  </p:clrMapOvr>
  <p:transition>
    <p:wheel spokes="0"/>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a:extLst>
              <a:ext uri="{FF2B5EF4-FFF2-40B4-BE49-F238E27FC236}">
                <a16:creationId xmlns:a16="http://schemas.microsoft.com/office/drawing/2014/main" id="{92BF7E8F-2742-64D6-F455-4517E7FEF7E4}"/>
              </a:ext>
            </a:extLst>
          </p:cNvPr>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AM      E</a:t>
            </a:r>
            <a:r>
              <a:rPr lang="mn-MN" altLang="en-US" sz="2400">
                <a:solidFill>
                  <a:schemeClr val="folHlink"/>
                </a:solidFill>
                <a:latin typeface="Times" panose="02020603050405020304" pitchFamily="18" charset="0"/>
              </a:rPr>
              <a:t>ВА</a:t>
            </a:r>
            <a:endParaRPr lang="en-US" altLang="en-US" sz="2400">
              <a:solidFill>
                <a:schemeClr val="folHlink"/>
              </a:solidFill>
              <a:latin typeface="Times" panose="02020603050405020304" pitchFamily="18" charset="0"/>
            </a:endParaRPr>
          </a:p>
        </p:txBody>
      </p:sp>
      <p:sp>
        <p:nvSpPr>
          <p:cNvPr id="354307" name="Text Box 3">
            <a:extLst>
              <a:ext uri="{FF2B5EF4-FFF2-40B4-BE49-F238E27FC236}">
                <a16:creationId xmlns:a16="http://schemas.microsoft.com/office/drawing/2014/main" id="{E9C44482-F278-6595-87D1-D6A985B9A867}"/>
              </a:ext>
            </a:extLst>
          </p:cNvPr>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К</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ИН</a:t>
            </a:r>
            <a:r>
              <a:rPr lang="en-US" altLang="en-US" sz="2400">
                <a:solidFill>
                  <a:schemeClr val="folHlink"/>
                </a:solidFill>
                <a:latin typeface="Times" panose="02020603050405020304" pitchFamily="18" charset="0"/>
              </a:rPr>
              <a:t>  A</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ET</a:t>
            </a:r>
          </a:p>
        </p:txBody>
      </p:sp>
      <p:sp>
        <p:nvSpPr>
          <p:cNvPr id="354308" name="Text Box 4">
            <a:extLst>
              <a:ext uri="{FF2B5EF4-FFF2-40B4-BE49-F238E27FC236}">
                <a16:creationId xmlns:a16="http://schemas.microsoft.com/office/drawing/2014/main" id="{E6FE84E0-652E-3A55-A2AE-18EFE7AA3870}"/>
              </a:ext>
            </a:extLst>
          </p:cNvPr>
          <p:cNvSpPr txBox="1">
            <a:spLocks noChangeArrowheads="1"/>
          </p:cNvSpPr>
          <p:nvPr/>
        </p:nvSpPr>
        <p:spPr bwMode="auto">
          <a:xfrm>
            <a:off x="3763963"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OA</a:t>
            </a:r>
          </a:p>
        </p:txBody>
      </p:sp>
      <p:sp>
        <p:nvSpPr>
          <p:cNvPr id="354310" name="Text Box 6">
            <a:extLst>
              <a:ext uri="{FF2B5EF4-FFF2-40B4-BE49-F238E27FC236}">
                <a16:creationId xmlns:a16="http://schemas.microsoft.com/office/drawing/2014/main" id="{042E0C77-69A9-F44F-6818-E1BE42B67738}"/>
              </a:ext>
            </a:extLst>
          </p:cNvPr>
          <p:cNvSpPr txBox="1">
            <a:spLocks noChangeArrowheads="1"/>
          </p:cNvSpPr>
          <p:nvPr/>
        </p:nvSpPr>
        <p:spPr bwMode="auto">
          <a:xfrm>
            <a:off x="3735388"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Times" panose="02020603050405020304" pitchFamily="18" charset="0"/>
              </a:rPr>
              <a:t>Д</a:t>
            </a:r>
            <a:r>
              <a:rPr lang="en-US" altLang="en-US" sz="2400">
                <a:solidFill>
                  <a:schemeClr val="folHlink"/>
                </a:solidFill>
                <a:latin typeface="Times" panose="02020603050405020304" pitchFamily="18" charset="0"/>
              </a:rPr>
              <a:t>A</a:t>
            </a:r>
            <a:r>
              <a:rPr lang="mn-MN" altLang="en-US" sz="2400">
                <a:solidFill>
                  <a:schemeClr val="folHlink"/>
                </a:solidFill>
                <a:latin typeface="Times" panose="02020603050405020304" pitchFamily="18" charset="0"/>
              </a:rPr>
              <a:t>ВИД</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AT</a:t>
            </a:r>
            <a:r>
              <a:rPr lang="mn-MN" altLang="en-US" sz="2400">
                <a:solidFill>
                  <a:schemeClr val="folHlink"/>
                </a:solidFill>
                <a:latin typeface="Times" panose="02020603050405020304" pitchFamily="18" charset="0"/>
              </a:rPr>
              <a:t>Ш</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Б</a:t>
            </a:r>
            <a:r>
              <a:rPr lang="en-US" altLang="en-US" sz="2400">
                <a:solidFill>
                  <a:schemeClr val="folHlink"/>
                </a:solidFill>
                <a:latin typeface="Times" panose="02020603050405020304" pitchFamily="18" charset="0"/>
              </a:rPr>
              <a:t>A</a:t>
            </a:r>
          </a:p>
        </p:txBody>
      </p:sp>
      <p:sp>
        <p:nvSpPr>
          <p:cNvPr id="354311" name="Line 7">
            <a:extLst>
              <a:ext uri="{FF2B5EF4-FFF2-40B4-BE49-F238E27FC236}">
                <a16:creationId xmlns:a16="http://schemas.microsoft.com/office/drawing/2014/main" id="{4BBEFF38-4FCC-E8F7-96D3-4039AD8E4163}"/>
              </a:ext>
            </a:extLst>
          </p:cNvPr>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2" name="Rectangle 8">
            <a:extLst>
              <a:ext uri="{FF2B5EF4-FFF2-40B4-BE49-F238E27FC236}">
                <a16:creationId xmlns:a16="http://schemas.microsoft.com/office/drawing/2014/main" id="{BA057D6B-452F-0DA8-78EF-3F66F9CE1823}"/>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Times New Roman" panose="02020603050405020304" pitchFamily="18" charset="0"/>
              </a:rPr>
              <a:t>ДАВИДЫН ТАЛ</a:t>
            </a:r>
            <a:r>
              <a:rPr lang="en-US" altLang="en-US" sz="2400">
                <a:solidFill>
                  <a:schemeClr val="folHlink"/>
                </a:solidFill>
                <a:latin typeface="Times New Roman" panose="02020603050405020304" pitchFamily="18" charset="0"/>
              </a:rPr>
              <a:t>:  </a:t>
            </a:r>
            <a:r>
              <a:rPr lang="mn-MN" altLang="en-US" sz="2400">
                <a:solidFill>
                  <a:schemeClr val="folHlink"/>
                </a:solidFill>
                <a:latin typeface="Times New Roman" panose="02020603050405020304" pitchFamily="18" charset="0"/>
              </a:rPr>
              <a:t>Есүс Христийн тэнгэрлиг ургийн бичиг</a:t>
            </a:r>
            <a:r>
              <a:rPr lang="en-US" altLang="en-US" sz="2400">
                <a:solidFill>
                  <a:schemeClr val="folHlink"/>
                </a:solidFill>
                <a:latin typeface="Times New Roman" panose="02020603050405020304" pitchFamily="18" charset="0"/>
              </a:rPr>
              <a:t>*</a:t>
            </a:r>
          </a:p>
        </p:txBody>
      </p:sp>
      <p:sp>
        <p:nvSpPr>
          <p:cNvPr id="354313" name="Line 9">
            <a:extLst>
              <a:ext uri="{FF2B5EF4-FFF2-40B4-BE49-F238E27FC236}">
                <a16:creationId xmlns:a16="http://schemas.microsoft.com/office/drawing/2014/main" id="{B68341E3-25CD-3599-7B88-F545885EDD0E}"/>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5" name="Line 11">
            <a:extLst>
              <a:ext uri="{FF2B5EF4-FFF2-40B4-BE49-F238E27FC236}">
                <a16:creationId xmlns:a16="http://schemas.microsoft.com/office/drawing/2014/main" id="{0349E9B2-5962-5E08-8DB3-C0D67AC4550D}"/>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6" name="Line 12">
            <a:extLst>
              <a:ext uri="{FF2B5EF4-FFF2-40B4-BE49-F238E27FC236}">
                <a16:creationId xmlns:a16="http://schemas.microsoft.com/office/drawing/2014/main" id="{D714B79B-D084-F908-A06E-D1B5DC566734}"/>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7" name="Line 13">
            <a:extLst>
              <a:ext uri="{FF2B5EF4-FFF2-40B4-BE49-F238E27FC236}">
                <a16:creationId xmlns:a16="http://schemas.microsoft.com/office/drawing/2014/main" id="{1DE24616-625E-8A7F-3DCC-CC34E9005454}"/>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18" name="Line 14">
            <a:extLst>
              <a:ext uri="{FF2B5EF4-FFF2-40B4-BE49-F238E27FC236}">
                <a16:creationId xmlns:a16="http://schemas.microsoft.com/office/drawing/2014/main" id="{A51FA9FF-23DC-BC98-C285-6716BA7E6424}"/>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20" name="Line 16">
            <a:extLst>
              <a:ext uri="{FF2B5EF4-FFF2-40B4-BE49-F238E27FC236}">
                <a16:creationId xmlns:a16="http://schemas.microsoft.com/office/drawing/2014/main" id="{86E6C098-341A-3F6C-57D9-87CBADEA0131}"/>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25" name="Text Box 21">
            <a:extLst>
              <a:ext uri="{FF2B5EF4-FFF2-40B4-BE49-F238E27FC236}">
                <a16:creationId xmlns:a16="http://schemas.microsoft.com/office/drawing/2014/main" id="{4A9EB9EC-0231-A8CF-BE5F-E08D9145F057}"/>
              </a:ext>
            </a:extLst>
          </p:cNvPr>
          <p:cNvSpPr txBox="1">
            <a:spLocks noChangeArrowheads="1"/>
          </p:cNvSpPr>
          <p:nvPr/>
        </p:nvSpPr>
        <p:spPr bwMode="auto">
          <a:xfrm>
            <a:off x="3594100"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ATA</a:t>
            </a:r>
            <a:r>
              <a:rPr lang="mn-MN" altLang="en-US" sz="2400">
                <a:solidFill>
                  <a:schemeClr val="folHlink"/>
                </a:solidFill>
                <a:latin typeface="Times" panose="02020603050405020304" pitchFamily="18" charset="0"/>
              </a:rPr>
              <a:t>Н</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С</a:t>
            </a:r>
            <a:r>
              <a:rPr lang="en-US" altLang="en-US" sz="2400">
                <a:solidFill>
                  <a:schemeClr val="folHlink"/>
                </a:solidFill>
                <a:latin typeface="Times" panose="02020603050405020304" pitchFamily="18" charset="0"/>
              </a:rPr>
              <a:t>O</a:t>
            </a:r>
            <a:r>
              <a:rPr lang="mn-MN" altLang="en-US" sz="2400">
                <a:solidFill>
                  <a:schemeClr val="folHlink"/>
                </a:solidFill>
                <a:latin typeface="Times" panose="02020603050405020304" pitchFamily="18" charset="0"/>
              </a:rPr>
              <a:t>Л</a:t>
            </a:r>
            <a:r>
              <a:rPr lang="en-US" altLang="en-US" sz="2400">
                <a:solidFill>
                  <a:schemeClr val="folHlink"/>
                </a:solidFill>
                <a:latin typeface="Times" panose="02020603050405020304" pitchFamily="18" charset="0"/>
              </a:rPr>
              <a:t>OMO</a:t>
            </a:r>
            <a:r>
              <a:rPr lang="mn-MN" altLang="en-US" sz="2400">
                <a:solidFill>
                  <a:schemeClr val="folHlink"/>
                </a:solidFill>
                <a:latin typeface="Times" panose="02020603050405020304" pitchFamily="18" charset="0"/>
              </a:rPr>
              <a:t>Н</a:t>
            </a:r>
            <a:endParaRPr lang="en-US" altLang="en-US" sz="2400">
              <a:solidFill>
                <a:schemeClr val="folHlink"/>
              </a:solidFill>
              <a:latin typeface="Times" panose="02020603050405020304" pitchFamily="18" charset="0"/>
            </a:endParaRPr>
          </a:p>
        </p:txBody>
      </p:sp>
      <p:sp>
        <p:nvSpPr>
          <p:cNvPr id="354326" name="Line 22">
            <a:extLst>
              <a:ext uri="{FF2B5EF4-FFF2-40B4-BE49-F238E27FC236}">
                <a16:creationId xmlns:a16="http://schemas.microsoft.com/office/drawing/2014/main" id="{B3EE294E-09CB-5B2B-D617-8E3125FF9C9E}"/>
              </a:ext>
            </a:extLst>
          </p:cNvPr>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30" name="Text Box 26">
            <a:extLst>
              <a:ext uri="{FF2B5EF4-FFF2-40B4-BE49-F238E27FC236}">
                <a16:creationId xmlns:a16="http://schemas.microsoft.com/office/drawing/2014/main" id="{D9287D61-54F2-2BBF-472E-0C5AAC3BE0B0}"/>
              </a:ext>
            </a:extLst>
          </p:cNvPr>
          <p:cNvSpPr txBox="1">
            <a:spLocks noChangeArrowheads="1"/>
          </p:cNvSpPr>
          <p:nvPr/>
        </p:nvSpPr>
        <p:spPr bwMode="auto">
          <a:xfrm>
            <a:off x="36576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chemeClr val="folHlink"/>
                </a:solidFill>
                <a:latin typeface="Times" panose="02020603050405020304" pitchFamily="18" charset="0"/>
              </a:rPr>
              <a:t>MA</a:t>
            </a:r>
            <a:r>
              <a:rPr lang="mn-MN" altLang="en-US" sz="2400">
                <a:solidFill>
                  <a:schemeClr val="folHlink"/>
                </a:solidFill>
                <a:latin typeface="Times" panose="02020603050405020304" pitchFamily="18" charset="0"/>
              </a:rPr>
              <a:t>РИА</a:t>
            </a:r>
            <a:r>
              <a:rPr lang="en-US" altLang="en-US" sz="2400">
                <a:solidFill>
                  <a:schemeClr val="folHlink"/>
                </a:solidFill>
                <a:latin typeface="Times" panose="02020603050405020304" pitchFamily="18" charset="0"/>
              </a:rPr>
              <a:t>         </a:t>
            </a:r>
            <a:r>
              <a:rPr lang="mn-MN" altLang="en-US" sz="2400">
                <a:solidFill>
                  <a:schemeClr val="folHlink"/>
                </a:solidFill>
                <a:latin typeface="Times" panose="02020603050405020304" pitchFamily="18" charset="0"/>
              </a:rPr>
              <a:t>ИОС</a:t>
            </a:r>
            <a:r>
              <a:rPr lang="en-US" altLang="en-US" sz="2400">
                <a:solidFill>
                  <a:schemeClr val="folHlink"/>
                </a:solidFill>
                <a:latin typeface="Times" panose="02020603050405020304" pitchFamily="18" charset="0"/>
              </a:rPr>
              <a:t>E</a:t>
            </a:r>
            <a:r>
              <a:rPr lang="mn-MN" altLang="en-US" sz="2400">
                <a:solidFill>
                  <a:schemeClr val="folHlink"/>
                </a:solidFill>
                <a:latin typeface="Times" panose="02020603050405020304" pitchFamily="18" charset="0"/>
              </a:rPr>
              <a:t>Ф</a:t>
            </a:r>
            <a:endParaRPr lang="en-US" altLang="en-US" sz="2400">
              <a:solidFill>
                <a:schemeClr val="folHlink"/>
              </a:solidFill>
              <a:latin typeface="Times" panose="02020603050405020304" pitchFamily="18" charset="0"/>
            </a:endParaRPr>
          </a:p>
        </p:txBody>
      </p:sp>
      <p:sp>
        <p:nvSpPr>
          <p:cNvPr id="354331" name="Text Box 27">
            <a:extLst>
              <a:ext uri="{FF2B5EF4-FFF2-40B4-BE49-F238E27FC236}">
                <a16:creationId xmlns:a16="http://schemas.microsoft.com/office/drawing/2014/main" id="{996FA25B-3F51-2C00-8EC2-412E902B0391}"/>
              </a:ext>
            </a:extLst>
          </p:cNvPr>
          <p:cNvSpPr txBox="1">
            <a:spLocks noChangeArrowheads="1"/>
          </p:cNvSpPr>
          <p:nvPr/>
        </p:nvSpPr>
        <p:spPr bwMode="auto">
          <a:xfrm>
            <a:off x="2043113" y="4433888"/>
            <a:ext cx="3138487" cy="63976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50000"/>
              </a:lnSpc>
              <a:spcBef>
                <a:spcPct val="50000"/>
              </a:spcBef>
              <a:defRPr/>
            </a:pPr>
            <a:r>
              <a:rPr lang="mn-MN" altLang="en-US" sz="2400">
                <a:solidFill>
                  <a:schemeClr val="folHlink"/>
                </a:solidFill>
                <a:latin typeface="Times" panose="02020603050405020304" pitchFamily="18" charset="0"/>
              </a:rPr>
              <a:t>ГЭР БҮЛИЙН эрх</a:t>
            </a:r>
            <a:endParaRPr lang="en-US" altLang="en-US" sz="2400">
              <a:solidFill>
                <a:schemeClr val="folHlink"/>
              </a:solidFill>
              <a:latin typeface="Times" panose="02020603050405020304" pitchFamily="18" charset="0"/>
            </a:endParaRPr>
          </a:p>
          <a:p>
            <a:pPr algn="ctr">
              <a:lnSpc>
                <a:spcPct val="50000"/>
              </a:lnSpc>
              <a:spcBef>
                <a:spcPct val="50000"/>
              </a:spcBef>
              <a:defRPr/>
            </a:pPr>
            <a:r>
              <a:rPr lang="mn-MN" altLang="en-US" sz="2400">
                <a:solidFill>
                  <a:schemeClr val="folHlink"/>
                </a:solidFill>
                <a:latin typeface="Times" panose="02020603050405020304" pitchFamily="18" charset="0"/>
              </a:rPr>
              <a:t>Лук</a:t>
            </a:r>
            <a:r>
              <a:rPr lang="en-US" altLang="en-US" sz="2400">
                <a:solidFill>
                  <a:schemeClr val="folHlink"/>
                </a:solidFill>
                <a:latin typeface="Times" panose="02020603050405020304" pitchFamily="18" charset="0"/>
              </a:rPr>
              <a:t> 3: 23-38</a:t>
            </a:r>
          </a:p>
        </p:txBody>
      </p:sp>
      <p:sp>
        <p:nvSpPr>
          <p:cNvPr id="354332" name="Text Box 28">
            <a:extLst>
              <a:ext uri="{FF2B5EF4-FFF2-40B4-BE49-F238E27FC236}">
                <a16:creationId xmlns:a16="http://schemas.microsoft.com/office/drawing/2014/main" id="{1950FCDC-3F79-6811-6765-D4B3D1FA020E}"/>
              </a:ext>
            </a:extLst>
          </p:cNvPr>
          <p:cNvSpPr txBox="1">
            <a:spLocks noChangeArrowheads="1"/>
          </p:cNvSpPr>
          <p:nvPr/>
        </p:nvSpPr>
        <p:spPr bwMode="auto">
          <a:xfrm>
            <a:off x="5267325" y="4432300"/>
            <a:ext cx="2744788" cy="6397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50000"/>
              </a:lnSpc>
              <a:spcBef>
                <a:spcPct val="50000"/>
              </a:spcBef>
              <a:defRPr/>
            </a:pPr>
            <a:r>
              <a:rPr lang="mn-MN" altLang="en-US" sz="2400">
                <a:solidFill>
                  <a:schemeClr val="folHlink"/>
                </a:solidFill>
                <a:latin typeface="Times" panose="02020603050405020304" pitchFamily="18" charset="0"/>
              </a:rPr>
              <a:t>ХУУЛЬ ЗҮЙН эрх</a:t>
            </a:r>
          </a:p>
          <a:p>
            <a:pPr algn="ctr">
              <a:lnSpc>
                <a:spcPct val="50000"/>
              </a:lnSpc>
              <a:spcBef>
                <a:spcPct val="50000"/>
              </a:spcBef>
              <a:defRPr/>
            </a:pPr>
            <a:r>
              <a:rPr lang="en-US" altLang="en-US" sz="2400">
                <a:solidFill>
                  <a:schemeClr val="folHlink"/>
                </a:solidFill>
                <a:latin typeface="Times" panose="02020603050405020304" pitchFamily="18" charset="0"/>
              </a:rPr>
              <a:t>Ma</a:t>
            </a:r>
            <a:r>
              <a:rPr lang="mn-MN" altLang="en-US" sz="2400">
                <a:solidFill>
                  <a:schemeClr val="folHlink"/>
                </a:solidFill>
                <a:latin typeface="Times" panose="02020603050405020304" pitchFamily="18" charset="0"/>
              </a:rPr>
              <a:t>т</a:t>
            </a:r>
            <a:r>
              <a:rPr lang="en-US" altLang="en-US" sz="2400">
                <a:solidFill>
                  <a:schemeClr val="folHlink"/>
                </a:solidFill>
                <a:latin typeface="Times" panose="02020603050405020304" pitchFamily="18" charset="0"/>
              </a:rPr>
              <a:t> 1: 1-17</a:t>
            </a:r>
          </a:p>
        </p:txBody>
      </p:sp>
      <p:sp>
        <p:nvSpPr>
          <p:cNvPr id="354333" name="Rectangle 29">
            <a:extLst>
              <a:ext uri="{FF2B5EF4-FFF2-40B4-BE49-F238E27FC236}">
                <a16:creationId xmlns:a16="http://schemas.microsoft.com/office/drawing/2014/main" id="{ADAF805E-6EF1-76D4-04C8-BFFA1A9B060D}"/>
              </a:ext>
            </a:extLst>
          </p:cNvPr>
          <p:cNvSpPr>
            <a:spLocks noChangeArrowheads="1"/>
          </p:cNvSpPr>
          <p:nvPr/>
        </p:nvSpPr>
        <p:spPr bwMode="auto">
          <a:xfrm>
            <a:off x="2116138" y="4287838"/>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a:latin typeface="Times New Roman" charset="0"/>
              <a:ea typeface="ＭＳ Ｐゴシック" charset="0"/>
              <a:cs typeface="ＭＳ Ｐゴシック" charset="0"/>
            </a:endParaRPr>
          </a:p>
        </p:txBody>
      </p:sp>
      <p:sp>
        <p:nvSpPr>
          <p:cNvPr id="354334" name="Line 30">
            <a:extLst>
              <a:ext uri="{FF2B5EF4-FFF2-40B4-BE49-F238E27FC236}">
                <a16:creationId xmlns:a16="http://schemas.microsoft.com/office/drawing/2014/main" id="{8DCB43AE-AB14-73B0-2425-60E92A2348F0}"/>
              </a:ext>
            </a:extLst>
          </p:cNvPr>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35" name="Line 31">
            <a:extLst>
              <a:ext uri="{FF2B5EF4-FFF2-40B4-BE49-F238E27FC236}">
                <a16:creationId xmlns:a16="http://schemas.microsoft.com/office/drawing/2014/main" id="{18D2AB1F-B604-3B72-0FEC-74DF258B4C4C}"/>
              </a:ext>
            </a:extLst>
          </p:cNvPr>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37" name="Text Box 33">
            <a:extLst>
              <a:ext uri="{FF2B5EF4-FFF2-40B4-BE49-F238E27FC236}">
                <a16:creationId xmlns:a16="http://schemas.microsoft.com/office/drawing/2014/main" id="{95748272-73A9-C8D1-FA17-3FCFF2F5125A}"/>
              </a:ext>
            </a:extLst>
          </p:cNvPr>
          <p:cNvSpPr txBox="1">
            <a:spLocks noChangeArrowheads="1"/>
          </p:cNvSpPr>
          <p:nvPr/>
        </p:nvSpPr>
        <p:spPr bwMode="auto">
          <a:xfrm>
            <a:off x="1419225" y="5292725"/>
            <a:ext cx="1806575" cy="54927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50000"/>
              </a:lnSpc>
              <a:spcBef>
                <a:spcPct val="50000"/>
              </a:spcBef>
              <a:defRPr/>
            </a:pPr>
            <a:r>
              <a:rPr lang="mn-MN" altLang="en-US" sz="2000" b="0">
                <a:solidFill>
                  <a:srgbClr val="7ED87E"/>
                </a:solidFill>
                <a:latin typeface="Engravers MT" panose="02090707080505020304" pitchFamily="18" charset="0"/>
              </a:rPr>
              <a:t>ЦУСАН </a:t>
            </a:r>
          </a:p>
          <a:p>
            <a:pPr>
              <a:lnSpc>
                <a:spcPct val="50000"/>
              </a:lnSpc>
              <a:spcBef>
                <a:spcPct val="50000"/>
              </a:spcBef>
              <a:defRPr/>
            </a:pPr>
            <a:r>
              <a:rPr lang="mn-MN" altLang="en-US" sz="2000" b="0">
                <a:solidFill>
                  <a:srgbClr val="7ED87E"/>
                </a:solidFill>
                <a:latin typeface="Engravers MT" panose="02090707080505020304" pitchFamily="18" charset="0"/>
              </a:rPr>
              <a:t>ЭРХ</a:t>
            </a:r>
            <a:endParaRPr lang="en-US" altLang="en-US" sz="2000" b="0">
              <a:solidFill>
                <a:srgbClr val="7ED87E"/>
              </a:solidFill>
              <a:latin typeface="Engravers MT" panose="02090707080505020304" pitchFamily="18" charset="0"/>
            </a:endParaRPr>
          </a:p>
        </p:txBody>
      </p:sp>
      <p:sp>
        <p:nvSpPr>
          <p:cNvPr id="354338" name="Text Box 34">
            <a:extLst>
              <a:ext uri="{FF2B5EF4-FFF2-40B4-BE49-F238E27FC236}">
                <a16:creationId xmlns:a16="http://schemas.microsoft.com/office/drawing/2014/main" id="{C5957AC7-0CA7-5EEF-264B-41DA8CE56CC2}"/>
              </a:ext>
            </a:extLst>
          </p:cNvPr>
          <p:cNvSpPr txBox="1">
            <a:spLocks noChangeArrowheads="1"/>
          </p:cNvSpPr>
          <p:nvPr/>
        </p:nvSpPr>
        <p:spPr bwMode="auto">
          <a:xfrm>
            <a:off x="7602538" y="5330825"/>
            <a:ext cx="1452562" cy="854075"/>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50000"/>
              </a:lnSpc>
              <a:spcBef>
                <a:spcPct val="50000"/>
              </a:spcBef>
              <a:defRPr/>
            </a:pPr>
            <a:r>
              <a:rPr lang="mn-MN" altLang="en-US" sz="2000" b="0">
                <a:solidFill>
                  <a:srgbClr val="7ED87E"/>
                </a:solidFill>
                <a:latin typeface="Engravers MT" panose="02090707080505020304" pitchFamily="18" charset="0"/>
              </a:rPr>
              <a:t>ХУУЛЬ </a:t>
            </a:r>
          </a:p>
          <a:p>
            <a:pPr>
              <a:lnSpc>
                <a:spcPct val="50000"/>
              </a:lnSpc>
              <a:spcBef>
                <a:spcPct val="50000"/>
              </a:spcBef>
              <a:defRPr/>
            </a:pPr>
            <a:r>
              <a:rPr lang="mn-MN" altLang="en-US" sz="2000" b="0">
                <a:solidFill>
                  <a:srgbClr val="7ED87E"/>
                </a:solidFill>
                <a:latin typeface="Engravers MT" panose="02090707080505020304" pitchFamily="18" charset="0"/>
              </a:rPr>
              <a:t>ЗҮЙН</a:t>
            </a:r>
          </a:p>
          <a:p>
            <a:pPr>
              <a:lnSpc>
                <a:spcPct val="50000"/>
              </a:lnSpc>
              <a:spcBef>
                <a:spcPct val="50000"/>
              </a:spcBef>
              <a:defRPr/>
            </a:pPr>
            <a:r>
              <a:rPr lang="mn-MN" altLang="en-US" sz="2000" b="0">
                <a:solidFill>
                  <a:srgbClr val="7ED87E"/>
                </a:solidFill>
                <a:latin typeface="Engravers MT" panose="02090707080505020304" pitchFamily="18" charset="0"/>
              </a:rPr>
              <a:t>ЭРХ</a:t>
            </a:r>
            <a:endParaRPr lang="en-US" altLang="en-US" sz="2000" b="0">
              <a:solidFill>
                <a:srgbClr val="7ED87E"/>
              </a:solidFill>
              <a:latin typeface="Engravers MT" panose="02090707080505020304" pitchFamily="18" charset="0"/>
            </a:endParaRPr>
          </a:p>
        </p:txBody>
      </p:sp>
      <p:sp>
        <p:nvSpPr>
          <p:cNvPr id="354339" name="Text Box 35">
            <a:extLst>
              <a:ext uri="{FF2B5EF4-FFF2-40B4-BE49-F238E27FC236}">
                <a16:creationId xmlns:a16="http://schemas.microsoft.com/office/drawing/2014/main" id="{62B4308A-A976-C4B0-90E0-AEA0E958F34A}"/>
              </a:ext>
            </a:extLst>
          </p:cNvPr>
          <p:cNvSpPr txBox="1">
            <a:spLocks noChangeArrowheads="1"/>
          </p:cNvSpPr>
          <p:nvPr/>
        </p:nvSpPr>
        <p:spPr bwMode="auto">
          <a:xfrm>
            <a:off x="3898900" y="6237288"/>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800">
                <a:latin typeface="Times" panose="02020603050405020304" pitchFamily="18" charset="0"/>
              </a:rPr>
              <a:t>ЕСҮС ХРИСТ</a:t>
            </a:r>
            <a:endParaRPr lang="en-US" altLang="en-US" sz="2800">
              <a:solidFill>
                <a:schemeClr val="folHlink"/>
              </a:solidFill>
              <a:latin typeface="Times" panose="02020603050405020304" pitchFamily="18" charset="0"/>
            </a:endParaRPr>
          </a:p>
        </p:txBody>
      </p:sp>
      <p:sp>
        <p:nvSpPr>
          <p:cNvPr id="354340" name="Rectangle 36">
            <a:extLst>
              <a:ext uri="{FF2B5EF4-FFF2-40B4-BE49-F238E27FC236}">
                <a16:creationId xmlns:a16="http://schemas.microsoft.com/office/drawing/2014/main" id="{69C01076-4F17-F723-5FD8-3D2E1371CAFD}"/>
              </a:ext>
            </a:extLst>
          </p:cNvPr>
          <p:cNvSpPr>
            <a:spLocks noChangeArrowheads="1"/>
          </p:cNvSpPr>
          <p:nvPr/>
        </p:nvSpPr>
        <p:spPr bwMode="auto">
          <a:xfrm>
            <a:off x="5214938" y="4287838"/>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4341" name="Line 37">
            <a:extLst>
              <a:ext uri="{FF2B5EF4-FFF2-40B4-BE49-F238E27FC236}">
                <a16:creationId xmlns:a16="http://schemas.microsoft.com/office/drawing/2014/main" id="{D41300C5-7A74-A433-E185-116D20E33A50}"/>
              </a:ext>
            </a:extLst>
          </p:cNvPr>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42" name="Line 38">
            <a:extLst>
              <a:ext uri="{FF2B5EF4-FFF2-40B4-BE49-F238E27FC236}">
                <a16:creationId xmlns:a16="http://schemas.microsoft.com/office/drawing/2014/main" id="{9F28275A-9588-823A-F0DF-2D6CC9368753}"/>
              </a:ext>
            </a:extLst>
          </p:cNvPr>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43" name="Line 39">
            <a:extLst>
              <a:ext uri="{FF2B5EF4-FFF2-40B4-BE49-F238E27FC236}">
                <a16:creationId xmlns:a16="http://schemas.microsoft.com/office/drawing/2014/main" id="{E43DBA19-4FD4-E28E-7707-0781EDA81378}"/>
              </a:ext>
            </a:extLst>
          </p:cNvPr>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44" name="Line 40">
            <a:extLst>
              <a:ext uri="{FF2B5EF4-FFF2-40B4-BE49-F238E27FC236}">
                <a16:creationId xmlns:a16="http://schemas.microsoft.com/office/drawing/2014/main" id="{6809C3B8-89CD-9703-2D5B-E8825C6F7C8C}"/>
              </a:ext>
            </a:extLst>
          </p:cNvPr>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45" name="Line 41">
            <a:extLst>
              <a:ext uri="{FF2B5EF4-FFF2-40B4-BE49-F238E27FC236}">
                <a16:creationId xmlns:a16="http://schemas.microsoft.com/office/drawing/2014/main" id="{0EE50E59-362B-D64C-2622-918298F15D6C}"/>
              </a:ext>
            </a:extLst>
          </p:cNvPr>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54" name="Line 50">
            <a:extLst>
              <a:ext uri="{FF2B5EF4-FFF2-40B4-BE49-F238E27FC236}">
                <a16:creationId xmlns:a16="http://schemas.microsoft.com/office/drawing/2014/main" id="{5217DC05-C0D1-5911-938B-DC7BF1818A90}"/>
              </a:ext>
            </a:extLst>
          </p:cNvPr>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nvGrpSpPr>
          <p:cNvPr id="68640" name="Group 46">
            <a:extLst>
              <a:ext uri="{FF2B5EF4-FFF2-40B4-BE49-F238E27FC236}">
                <a16:creationId xmlns:a16="http://schemas.microsoft.com/office/drawing/2014/main" id="{2B442C71-602A-074D-5F35-36E69AC66D07}"/>
              </a:ext>
            </a:extLst>
          </p:cNvPr>
          <p:cNvGrpSpPr>
            <a:grpSpLocks/>
          </p:cNvGrpSpPr>
          <p:nvPr/>
        </p:nvGrpSpPr>
        <p:grpSpPr bwMode="auto">
          <a:xfrm>
            <a:off x="5499100" y="5003800"/>
            <a:ext cx="3187700" cy="1117600"/>
            <a:chOff x="3432" y="3160"/>
            <a:chExt cx="2216" cy="816"/>
          </a:xfrm>
        </p:grpSpPr>
        <p:sp>
          <p:nvSpPr>
            <p:cNvPr id="354351" name="Oval 47">
              <a:extLst>
                <a:ext uri="{FF2B5EF4-FFF2-40B4-BE49-F238E27FC236}">
                  <a16:creationId xmlns:a16="http://schemas.microsoft.com/office/drawing/2014/main" id="{17A87F9C-2CE3-64BC-27F3-11AE73398EB0}"/>
                </a:ext>
              </a:extLst>
            </p:cNvPr>
            <p:cNvSpPr>
              <a:spLocks noChangeArrowheads="1"/>
            </p:cNvSpPr>
            <p:nvPr/>
          </p:nvSpPr>
          <p:spPr bwMode="auto">
            <a:xfrm>
              <a:off x="4704" y="3160"/>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4352" name="Oval 48">
              <a:extLst>
                <a:ext uri="{FF2B5EF4-FFF2-40B4-BE49-F238E27FC236}">
                  <a16:creationId xmlns:a16="http://schemas.microsoft.com/office/drawing/2014/main" id="{340FD6A6-11BD-819C-8235-4048BEC1C051}"/>
                </a:ext>
              </a:extLst>
            </p:cNvPr>
            <p:cNvSpPr>
              <a:spLocks noChangeArrowheads="1"/>
            </p:cNvSpPr>
            <p:nvPr/>
          </p:nvSpPr>
          <p:spPr bwMode="auto">
            <a:xfrm>
              <a:off x="3432" y="3488"/>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4353" name="Line 49">
              <a:extLst>
                <a:ext uri="{FF2B5EF4-FFF2-40B4-BE49-F238E27FC236}">
                  <a16:creationId xmlns:a16="http://schemas.microsoft.com/office/drawing/2014/main" id="{ECE3DE0B-6AB9-E7CD-5910-C3D80162BD4A}"/>
                </a:ext>
              </a:extLst>
            </p:cNvPr>
            <p:cNvSpPr>
              <a:spLocks noChangeShapeType="1"/>
            </p:cNvSpPr>
            <p:nvPr/>
          </p:nvSpPr>
          <p:spPr bwMode="auto">
            <a:xfrm flipV="1">
              <a:off x="4413" y="3651"/>
              <a:ext cx="277" cy="58"/>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354357" name="Text Box 53">
            <a:extLst>
              <a:ext uri="{FF2B5EF4-FFF2-40B4-BE49-F238E27FC236}">
                <a16:creationId xmlns:a16="http://schemas.microsoft.com/office/drawing/2014/main" id="{D8D05754-889D-021F-F5D2-32DA344AD29D}"/>
              </a:ext>
            </a:extLst>
          </p:cNvPr>
          <p:cNvSpPr txBox="1">
            <a:spLocks noChangeArrowheads="1"/>
          </p:cNvSpPr>
          <p:nvPr/>
        </p:nvSpPr>
        <p:spPr bwMode="auto">
          <a:xfrm>
            <a:off x="3417888"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i="1">
                <a:solidFill>
                  <a:srgbClr val="FF1E2A"/>
                </a:solidFill>
                <a:latin typeface="Times" panose="02020603050405020304" pitchFamily="18" charset="0"/>
              </a:rPr>
              <a:t>A</a:t>
            </a:r>
            <a:r>
              <a:rPr lang="mn-MN" altLang="en-US" sz="2400" i="1">
                <a:solidFill>
                  <a:srgbClr val="FF1E2A"/>
                </a:solidFill>
                <a:latin typeface="Times" panose="02020603050405020304" pitchFamily="18" charset="0"/>
              </a:rPr>
              <a:t>БРАХАМ</a:t>
            </a:r>
            <a:endParaRPr lang="en-US" altLang="en-US" sz="2400">
              <a:solidFill>
                <a:schemeClr val="folHlink"/>
              </a:solidFill>
              <a:latin typeface="Times" panose="02020603050405020304" pitchFamily="18" charset="0"/>
            </a:endParaRPr>
          </a:p>
        </p:txBody>
      </p:sp>
      <p:sp>
        <p:nvSpPr>
          <p:cNvPr id="68642" name="Text Box 54">
            <a:extLst>
              <a:ext uri="{FF2B5EF4-FFF2-40B4-BE49-F238E27FC236}">
                <a16:creationId xmlns:a16="http://schemas.microsoft.com/office/drawing/2014/main" id="{C218B466-B810-842D-E908-214688BA7A72}"/>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68643" name="Text Box 56">
            <a:extLst>
              <a:ext uri="{FF2B5EF4-FFF2-40B4-BE49-F238E27FC236}">
                <a16:creationId xmlns:a16="http://schemas.microsoft.com/office/drawing/2014/main" id="{E8D035EE-6CDC-7C4E-2E19-6377375EEB4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54364" name="Rectangle 60">
            <a:extLst>
              <a:ext uri="{FF2B5EF4-FFF2-40B4-BE49-F238E27FC236}">
                <a16:creationId xmlns:a16="http://schemas.microsoft.com/office/drawing/2014/main" id="{140D787B-6DFC-48AE-222B-D815BD30CD24}"/>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37</a:t>
            </a:r>
          </a:p>
        </p:txBody>
      </p:sp>
      <p:grpSp>
        <p:nvGrpSpPr>
          <p:cNvPr id="68645" name="Group 62">
            <a:extLst>
              <a:ext uri="{FF2B5EF4-FFF2-40B4-BE49-F238E27FC236}">
                <a16:creationId xmlns:a16="http://schemas.microsoft.com/office/drawing/2014/main" id="{BBDD8192-AB43-F647-CD4C-C0D27F364371}"/>
              </a:ext>
            </a:extLst>
          </p:cNvPr>
          <p:cNvGrpSpPr>
            <a:grpSpLocks/>
          </p:cNvGrpSpPr>
          <p:nvPr/>
        </p:nvGrpSpPr>
        <p:grpSpPr bwMode="auto">
          <a:xfrm>
            <a:off x="1079500" y="4889500"/>
            <a:ext cx="4064000" cy="1295400"/>
            <a:chOff x="824" y="3152"/>
            <a:chExt cx="2416" cy="816"/>
          </a:xfrm>
        </p:grpSpPr>
        <p:sp>
          <p:nvSpPr>
            <p:cNvPr id="354367" name="Oval 63">
              <a:extLst>
                <a:ext uri="{FF2B5EF4-FFF2-40B4-BE49-F238E27FC236}">
                  <a16:creationId xmlns:a16="http://schemas.microsoft.com/office/drawing/2014/main" id="{8AC5F500-EDA4-8479-D0F7-03273841AB62}"/>
                </a:ext>
              </a:extLst>
            </p:cNvPr>
            <p:cNvSpPr>
              <a:spLocks noChangeArrowheads="1"/>
            </p:cNvSpPr>
            <p:nvPr/>
          </p:nvSpPr>
          <p:spPr bwMode="auto">
            <a:xfrm>
              <a:off x="824" y="3152"/>
              <a:ext cx="944" cy="816"/>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4368" name="Oval 64">
              <a:extLst>
                <a:ext uri="{FF2B5EF4-FFF2-40B4-BE49-F238E27FC236}">
                  <a16:creationId xmlns:a16="http://schemas.microsoft.com/office/drawing/2014/main" id="{9C7DC089-1F4C-1051-46B0-54E47FEEDA55}"/>
                </a:ext>
              </a:extLst>
            </p:cNvPr>
            <p:cNvSpPr>
              <a:spLocks noChangeArrowheads="1"/>
            </p:cNvSpPr>
            <p:nvPr/>
          </p:nvSpPr>
          <p:spPr bwMode="auto">
            <a:xfrm>
              <a:off x="2248" y="3480"/>
              <a:ext cx="992" cy="472"/>
            </a:xfrm>
            <a:prstGeom prst="ellipse">
              <a:avLst/>
            </a:prstGeom>
            <a:noFill/>
            <a:ln w="57150">
              <a:solidFill>
                <a:srgbClr val="E8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4369" name="Line 65">
              <a:extLst>
                <a:ext uri="{FF2B5EF4-FFF2-40B4-BE49-F238E27FC236}">
                  <a16:creationId xmlns:a16="http://schemas.microsoft.com/office/drawing/2014/main" id="{650A1AC3-E6C3-115D-A67A-619641B2972B}"/>
                </a:ext>
              </a:extLst>
            </p:cNvPr>
            <p:cNvSpPr>
              <a:spLocks noChangeShapeType="1"/>
            </p:cNvSpPr>
            <p:nvPr/>
          </p:nvSpPr>
          <p:spPr bwMode="auto">
            <a:xfrm>
              <a:off x="1733" y="3613"/>
              <a:ext cx="512" cy="79"/>
            </a:xfrm>
            <a:prstGeom prst="line">
              <a:avLst/>
            </a:prstGeom>
            <a:noFill/>
            <a:ln w="5715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68646" name="Group 66">
            <a:extLst>
              <a:ext uri="{FF2B5EF4-FFF2-40B4-BE49-F238E27FC236}">
                <a16:creationId xmlns:a16="http://schemas.microsoft.com/office/drawing/2014/main" id="{6EC57900-F164-5E84-D051-2C48E6EF417D}"/>
              </a:ext>
            </a:extLst>
          </p:cNvPr>
          <p:cNvGrpSpPr>
            <a:grpSpLocks/>
          </p:cNvGrpSpPr>
          <p:nvPr/>
        </p:nvGrpSpPr>
        <p:grpSpPr bwMode="auto">
          <a:xfrm>
            <a:off x="4438650" y="3343275"/>
            <a:ext cx="1684338" cy="182563"/>
            <a:chOff x="2796" y="2106"/>
            <a:chExt cx="1061" cy="115"/>
          </a:xfrm>
        </p:grpSpPr>
        <p:sp>
          <p:nvSpPr>
            <p:cNvPr id="354371" name="Line 67">
              <a:extLst>
                <a:ext uri="{FF2B5EF4-FFF2-40B4-BE49-F238E27FC236}">
                  <a16:creationId xmlns:a16="http://schemas.microsoft.com/office/drawing/2014/main" id="{A4D4FAB2-C107-5D51-4534-3DA2E299ACF6}"/>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72" name="Line 68">
              <a:extLst>
                <a:ext uri="{FF2B5EF4-FFF2-40B4-BE49-F238E27FC236}">
                  <a16:creationId xmlns:a16="http://schemas.microsoft.com/office/drawing/2014/main" id="{03F6025D-5B59-A81E-BB3A-CCE51C6D5463}"/>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73" name="Line 69">
              <a:extLst>
                <a:ext uri="{FF2B5EF4-FFF2-40B4-BE49-F238E27FC236}">
                  <a16:creationId xmlns:a16="http://schemas.microsoft.com/office/drawing/2014/main" id="{54CF59B6-3B92-27F6-DACF-AAB8CCB147B8}"/>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354374" name="AutoShape 70">
            <a:extLst>
              <a:ext uri="{FF2B5EF4-FFF2-40B4-BE49-F238E27FC236}">
                <a16:creationId xmlns:a16="http://schemas.microsoft.com/office/drawing/2014/main" id="{ECFA7782-3262-ED8B-0C82-7068077A9739}"/>
              </a:ext>
            </a:extLst>
          </p:cNvPr>
          <p:cNvSpPr>
            <a:spLocks/>
          </p:cNvSpPr>
          <p:nvPr/>
        </p:nvSpPr>
        <p:spPr bwMode="auto">
          <a:xfrm rot="-5400000">
            <a:off x="3324225" y="360363"/>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4322" name="Line 18">
            <a:extLst>
              <a:ext uri="{FF2B5EF4-FFF2-40B4-BE49-F238E27FC236}">
                <a16:creationId xmlns:a16="http://schemas.microsoft.com/office/drawing/2014/main" id="{903C1918-19F2-7652-1E4D-C1A757E0D059}"/>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354323" name="Line 19">
            <a:extLst>
              <a:ext uri="{FF2B5EF4-FFF2-40B4-BE49-F238E27FC236}">
                <a16:creationId xmlns:a16="http://schemas.microsoft.com/office/drawing/2014/main" id="{21908F13-1A6E-7B73-704F-0C2F4137BF77}"/>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Tree>
  </p:cSld>
  <p:clrMapOvr>
    <a:masterClrMapping/>
  </p:clrMapOvr>
  <p:transition>
    <p:wheel spokes="0"/>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5256" name="Line 8">
            <a:extLst>
              <a:ext uri="{FF2B5EF4-FFF2-40B4-BE49-F238E27FC236}">
                <a16:creationId xmlns:a16="http://schemas.microsoft.com/office/drawing/2014/main" id="{A0AFCAC8-3840-CA42-A1DB-4F61FB6D6ED8}"/>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57" name="Line 9">
            <a:extLst>
              <a:ext uri="{FF2B5EF4-FFF2-40B4-BE49-F238E27FC236}">
                <a16:creationId xmlns:a16="http://schemas.microsoft.com/office/drawing/2014/main" id="{CE268EA4-E65F-015B-F54F-B3FBF3613454}"/>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58" name="Line 10">
            <a:extLst>
              <a:ext uri="{FF2B5EF4-FFF2-40B4-BE49-F238E27FC236}">
                <a16:creationId xmlns:a16="http://schemas.microsoft.com/office/drawing/2014/main" id="{A8A0A0CC-C5DE-982B-C5AC-91A56413482E}"/>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59" name="Line 11">
            <a:extLst>
              <a:ext uri="{FF2B5EF4-FFF2-40B4-BE49-F238E27FC236}">
                <a16:creationId xmlns:a16="http://schemas.microsoft.com/office/drawing/2014/main" id="{3DC24C49-B574-FF4E-5D8D-303522512A7A}"/>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60" name="Line 12">
            <a:extLst>
              <a:ext uri="{FF2B5EF4-FFF2-40B4-BE49-F238E27FC236}">
                <a16:creationId xmlns:a16="http://schemas.microsoft.com/office/drawing/2014/main" id="{95732A5D-C7BA-763C-CB8F-66C58FBAF590}"/>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65290" name="Text Box 42">
            <a:extLst>
              <a:ext uri="{FF2B5EF4-FFF2-40B4-BE49-F238E27FC236}">
                <a16:creationId xmlns:a16="http://schemas.microsoft.com/office/drawing/2014/main" id="{F499FD4C-82A0-59F3-A2B0-D62185EB5641}"/>
              </a:ext>
            </a:extLst>
          </p:cNvPr>
          <p:cNvSpPr txBox="1">
            <a:spLocks noChangeArrowheads="1"/>
          </p:cNvSpPr>
          <p:nvPr/>
        </p:nvSpPr>
        <p:spPr bwMode="auto">
          <a:xfrm>
            <a:off x="4768850" y="144463"/>
            <a:ext cx="3368675" cy="65992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200">
                <a:solidFill>
                  <a:schemeClr val="folHlink"/>
                </a:solidFill>
                <a:latin typeface="Arial" charset="0"/>
              </a:rPr>
              <a:t>Criswell, W. A.</a:t>
            </a:r>
          </a:p>
          <a:p>
            <a:pPr>
              <a:lnSpc>
                <a:spcPct val="65000"/>
              </a:lnSpc>
              <a:spcBef>
                <a:spcPct val="50000"/>
              </a:spcBef>
              <a:defRPr/>
            </a:pPr>
            <a:r>
              <a:rPr lang="en-US" sz="2200">
                <a:solidFill>
                  <a:schemeClr val="folHlink"/>
                </a:solidFill>
                <a:latin typeface="Arial" charset="0"/>
              </a:rPr>
              <a:t>Danker, Frederick</a:t>
            </a:r>
          </a:p>
          <a:p>
            <a:pPr>
              <a:lnSpc>
                <a:spcPct val="65000"/>
              </a:lnSpc>
              <a:spcBef>
                <a:spcPct val="50000"/>
              </a:spcBef>
              <a:defRPr/>
            </a:pPr>
            <a:r>
              <a:rPr lang="en-US" sz="2200">
                <a:solidFill>
                  <a:schemeClr val="folHlink"/>
                </a:solidFill>
                <a:latin typeface="Arial" charset="0"/>
              </a:rPr>
              <a:t>Ellis, E. Earle</a:t>
            </a:r>
          </a:p>
          <a:p>
            <a:pPr>
              <a:lnSpc>
                <a:spcPct val="65000"/>
              </a:lnSpc>
              <a:spcBef>
                <a:spcPct val="50000"/>
              </a:spcBef>
              <a:defRPr/>
            </a:pPr>
            <a:r>
              <a:rPr lang="en-US" sz="2200">
                <a:solidFill>
                  <a:schemeClr val="folHlink"/>
                </a:solidFill>
                <a:latin typeface="Arial" charset="0"/>
              </a:rPr>
              <a:t>Fitzmeyer, Joseph</a:t>
            </a:r>
          </a:p>
          <a:p>
            <a:pPr>
              <a:lnSpc>
                <a:spcPct val="65000"/>
              </a:lnSpc>
              <a:spcBef>
                <a:spcPct val="50000"/>
              </a:spcBef>
              <a:defRPr/>
            </a:pPr>
            <a:r>
              <a:rPr lang="en-US" sz="2200">
                <a:solidFill>
                  <a:schemeClr val="folHlink"/>
                </a:solidFill>
                <a:latin typeface="Arial" charset="0"/>
              </a:rPr>
              <a:t>Godet, F. A.</a:t>
            </a:r>
          </a:p>
          <a:p>
            <a:pPr>
              <a:lnSpc>
                <a:spcPct val="65000"/>
              </a:lnSpc>
              <a:spcBef>
                <a:spcPct val="50000"/>
              </a:spcBef>
              <a:defRPr/>
            </a:pPr>
            <a:r>
              <a:rPr lang="en-US" sz="2200">
                <a:solidFill>
                  <a:schemeClr val="folHlink"/>
                </a:solidFill>
                <a:latin typeface="Arial" charset="0"/>
              </a:rPr>
              <a:t>Hendricksen, William</a:t>
            </a:r>
          </a:p>
          <a:p>
            <a:pPr>
              <a:lnSpc>
                <a:spcPct val="65000"/>
              </a:lnSpc>
              <a:spcBef>
                <a:spcPct val="50000"/>
              </a:spcBef>
              <a:defRPr/>
            </a:pPr>
            <a:r>
              <a:rPr lang="en-US" sz="2200">
                <a:solidFill>
                  <a:schemeClr val="folHlink"/>
                </a:solidFill>
                <a:latin typeface="Arial" charset="0"/>
              </a:rPr>
              <a:t>Hoehner, Harold</a:t>
            </a:r>
          </a:p>
          <a:p>
            <a:pPr>
              <a:lnSpc>
                <a:spcPct val="65000"/>
              </a:lnSpc>
              <a:spcBef>
                <a:spcPct val="50000"/>
              </a:spcBef>
              <a:defRPr/>
            </a:pPr>
            <a:r>
              <a:rPr lang="en-US" sz="2200">
                <a:solidFill>
                  <a:schemeClr val="folHlink"/>
                </a:solidFill>
                <a:latin typeface="Arial" charset="0"/>
              </a:rPr>
              <a:t>Ironside, F. A.</a:t>
            </a:r>
          </a:p>
          <a:p>
            <a:pPr>
              <a:lnSpc>
                <a:spcPct val="65000"/>
              </a:lnSpc>
              <a:spcBef>
                <a:spcPct val="50000"/>
              </a:spcBef>
              <a:defRPr/>
            </a:pPr>
            <a:r>
              <a:rPr lang="en-US" sz="2200">
                <a:solidFill>
                  <a:schemeClr val="folHlink"/>
                </a:solidFill>
                <a:latin typeface="Arial" charset="0"/>
              </a:rPr>
              <a:t>Marshall, I. Howard</a:t>
            </a:r>
          </a:p>
          <a:p>
            <a:pPr>
              <a:lnSpc>
                <a:spcPct val="65000"/>
              </a:lnSpc>
              <a:spcBef>
                <a:spcPct val="50000"/>
              </a:spcBef>
              <a:defRPr/>
            </a:pPr>
            <a:r>
              <a:rPr lang="en-US" sz="2200">
                <a:solidFill>
                  <a:schemeClr val="folHlink"/>
                </a:solidFill>
                <a:latin typeface="Arial" charset="0"/>
              </a:rPr>
              <a:t>McGee, J. Vernon</a:t>
            </a:r>
          </a:p>
          <a:p>
            <a:pPr>
              <a:lnSpc>
                <a:spcPct val="65000"/>
              </a:lnSpc>
              <a:spcBef>
                <a:spcPct val="50000"/>
              </a:spcBef>
              <a:defRPr/>
            </a:pPr>
            <a:r>
              <a:rPr lang="en-US" sz="2200">
                <a:solidFill>
                  <a:schemeClr val="folHlink"/>
                </a:solidFill>
                <a:latin typeface="Arial" charset="0"/>
              </a:rPr>
              <a:t>Morgan, G. Campbell</a:t>
            </a:r>
          </a:p>
          <a:p>
            <a:pPr>
              <a:lnSpc>
                <a:spcPct val="65000"/>
              </a:lnSpc>
              <a:spcBef>
                <a:spcPct val="50000"/>
              </a:spcBef>
              <a:defRPr/>
            </a:pPr>
            <a:r>
              <a:rPr lang="en-US" sz="2200">
                <a:solidFill>
                  <a:schemeClr val="folHlink"/>
                </a:solidFill>
                <a:latin typeface="Arial" charset="0"/>
              </a:rPr>
              <a:t>MacArtuhur, John</a:t>
            </a:r>
          </a:p>
          <a:p>
            <a:pPr>
              <a:lnSpc>
                <a:spcPct val="65000"/>
              </a:lnSpc>
              <a:spcBef>
                <a:spcPct val="50000"/>
              </a:spcBef>
              <a:defRPr/>
            </a:pPr>
            <a:r>
              <a:rPr lang="en-US" sz="2200">
                <a:solidFill>
                  <a:schemeClr val="folHlink"/>
                </a:solidFill>
                <a:latin typeface="Arial" charset="0"/>
              </a:rPr>
              <a:t>Scofield, C. I</a:t>
            </a:r>
          </a:p>
          <a:p>
            <a:pPr>
              <a:lnSpc>
                <a:spcPct val="65000"/>
              </a:lnSpc>
              <a:spcBef>
                <a:spcPct val="50000"/>
              </a:spcBef>
              <a:defRPr/>
            </a:pPr>
            <a:r>
              <a:rPr lang="en-US" sz="2200">
                <a:solidFill>
                  <a:schemeClr val="folHlink"/>
                </a:solidFill>
                <a:latin typeface="Arial" charset="0"/>
              </a:rPr>
              <a:t>Swindoll, Charles</a:t>
            </a:r>
          </a:p>
          <a:p>
            <a:pPr>
              <a:lnSpc>
                <a:spcPct val="65000"/>
              </a:lnSpc>
              <a:spcBef>
                <a:spcPct val="50000"/>
              </a:spcBef>
              <a:defRPr/>
            </a:pPr>
            <a:r>
              <a:rPr lang="en-US" sz="2200">
                <a:solidFill>
                  <a:schemeClr val="folHlink"/>
                </a:solidFill>
                <a:latin typeface="Arial" charset="0"/>
              </a:rPr>
              <a:t>Unger, Merrill</a:t>
            </a:r>
          </a:p>
          <a:p>
            <a:pPr>
              <a:lnSpc>
                <a:spcPct val="65000"/>
              </a:lnSpc>
              <a:spcBef>
                <a:spcPct val="50000"/>
              </a:spcBef>
              <a:defRPr/>
            </a:pPr>
            <a:r>
              <a:rPr lang="en-US" sz="2200">
                <a:solidFill>
                  <a:schemeClr val="folHlink"/>
                </a:solidFill>
                <a:latin typeface="Arial" charset="0"/>
              </a:rPr>
              <a:t>Walvoord, John</a:t>
            </a:r>
          </a:p>
          <a:p>
            <a:pPr>
              <a:lnSpc>
                <a:spcPct val="65000"/>
              </a:lnSpc>
              <a:spcBef>
                <a:spcPct val="50000"/>
              </a:spcBef>
              <a:defRPr/>
            </a:pPr>
            <a:r>
              <a:rPr lang="en-US" sz="2200">
                <a:solidFill>
                  <a:schemeClr val="folHlink"/>
                </a:solidFill>
                <a:latin typeface="Arial" charset="0"/>
              </a:rPr>
              <a:t>Zuck, Roy</a:t>
            </a:r>
            <a:endParaRPr lang="en-US" sz="2000">
              <a:latin typeface="Arial" charset="0"/>
            </a:endParaRPr>
          </a:p>
        </p:txBody>
      </p:sp>
      <p:sp>
        <p:nvSpPr>
          <p:cNvPr id="565291" name="Text Box 43">
            <a:extLst>
              <a:ext uri="{FF2B5EF4-FFF2-40B4-BE49-F238E27FC236}">
                <a16:creationId xmlns:a16="http://schemas.microsoft.com/office/drawing/2014/main" id="{9DD8A367-40D4-727E-1F02-421A3EF09DDB}"/>
              </a:ext>
            </a:extLst>
          </p:cNvPr>
          <p:cNvSpPr txBox="1">
            <a:spLocks noChangeArrowheads="1"/>
          </p:cNvSpPr>
          <p:nvPr/>
        </p:nvSpPr>
        <p:spPr bwMode="auto">
          <a:xfrm>
            <a:off x="1806575" y="1527175"/>
            <a:ext cx="2200275" cy="3935413"/>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spcBef>
                <a:spcPct val="50000"/>
              </a:spcBef>
              <a:defRPr/>
            </a:pPr>
            <a:r>
              <a:rPr lang="mn-MN" altLang="en-US" sz="2800" i="1">
                <a:solidFill>
                  <a:schemeClr val="folHlink"/>
                </a:solidFill>
                <a:latin typeface="Arial" panose="020B0604020202020204" pitchFamily="34" charset="0"/>
              </a:rPr>
              <a:t>Есүсийн</a:t>
            </a:r>
            <a:br>
              <a:rPr lang="mn-MN" altLang="en-US" sz="2800" i="1">
                <a:solidFill>
                  <a:schemeClr val="folHlink"/>
                </a:solidFill>
                <a:latin typeface="Arial" panose="020B0604020202020204" pitchFamily="34" charset="0"/>
              </a:rPr>
            </a:br>
            <a:r>
              <a:rPr lang="mn-MN" altLang="en-US" sz="2800" i="1">
                <a:solidFill>
                  <a:schemeClr val="folHlink"/>
                </a:solidFill>
                <a:latin typeface="Arial" panose="020B0604020202020204" pitchFamily="34" charset="0"/>
              </a:rPr>
              <a:t>ургийн бичгийн талаар бичсэн олон хүмүүсийн зарим нэгээс</a:t>
            </a:r>
            <a:endParaRPr lang="en-US" altLang="en-US" sz="2800" i="1">
              <a:solidFill>
                <a:schemeClr val="folHlink"/>
              </a:solidFill>
              <a:latin typeface="Arial" panose="020B0604020202020204" pitchFamily="34" charset="0"/>
            </a:endParaRPr>
          </a:p>
        </p:txBody>
      </p:sp>
      <p:sp>
        <p:nvSpPr>
          <p:cNvPr id="69641" name="Text Box 44">
            <a:extLst>
              <a:ext uri="{FF2B5EF4-FFF2-40B4-BE49-F238E27FC236}">
                <a16:creationId xmlns:a16="http://schemas.microsoft.com/office/drawing/2014/main" id="{38B9B56B-5787-8BCD-F6FF-8595981332D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65293" name="Rectangle 45">
            <a:extLst>
              <a:ext uri="{FF2B5EF4-FFF2-40B4-BE49-F238E27FC236}">
                <a16:creationId xmlns:a16="http://schemas.microsoft.com/office/drawing/2014/main" id="{0EF6EF63-62E9-95A5-72D9-46902D419F57}"/>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65296" name="Rectangle 48">
            <a:extLst>
              <a:ext uri="{FF2B5EF4-FFF2-40B4-BE49-F238E27FC236}">
                <a16:creationId xmlns:a16="http://schemas.microsoft.com/office/drawing/2014/main" id="{B0E1DA6A-E072-777E-A05A-5A11E48A992E}"/>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38</a:t>
            </a:r>
          </a:p>
        </p:txBody>
      </p:sp>
      <p:sp>
        <p:nvSpPr>
          <p:cNvPr id="69644" name="Text Box 50">
            <a:extLst>
              <a:ext uri="{FF2B5EF4-FFF2-40B4-BE49-F238E27FC236}">
                <a16:creationId xmlns:a16="http://schemas.microsoft.com/office/drawing/2014/main" id="{66795D28-D5EB-75AA-92E5-664A2511B257}"/>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65299" name="Rectangle 51">
            <a:extLst>
              <a:ext uri="{FF2B5EF4-FFF2-40B4-BE49-F238E27FC236}">
                <a16:creationId xmlns:a16="http://schemas.microsoft.com/office/drawing/2014/main" id="{8D67D33A-5938-D197-5D6A-B1206BA255D1}"/>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91">
            <a:extLst>
              <a:ext uri="{FF2B5EF4-FFF2-40B4-BE49-F238E27FC236}">
                <a16:creationId xmlns:a16="http://schemas.microsoft.com/office/drawing/2014/main" id="{612522C6-4B54-F3CC-B7FB-37F63B5F5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19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861" name="Rectangle 93">
            <a:extLst>
              <a:ext uri="{FF2B5EF4-FFF2-40B4-BE49-F238E27FC236}">
                <a16:creationId xmlns:a16="http://schemas.microsoft.com/office/drawing/2014/main" id="{F55EC1F9-E174-2754-DFE7-18B2BEE95C66}"/>
              </a:ext>
            </a:extLst>
          </p:cNvPr>
          <p:cNvSpPr>
            <a:spLocks noChangeArrowheads="1"/>
          </p:cNvSpPr>
          <p:nvPr/>
        </p:nvSpPr>
        <p:spPr bwMode="auto">
          <a:xfrm>
            <a:off x="-11113" y="-23813"/>
            <a:ext cx="9155113" cy="6881813"/>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8770" name="Rectangle 2">
            <a:extLst>
              <a:ext uri="{FF2B5EF4-FFF2-40B4-BE49-F238E27FC236}">
                <a16:creationId xmlns:a16="http://schemas.microsoft.com/office/drawing/2014/main" id="{58CE7C04-10AD-31B7-4C9C-B6B066FB5ECD}"/>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725" name="Rectangle 15">
            <a:extLst>
              <a:ext uri="{FF2B5EF4-FFF2-40B4-BE49-F238E27FC236}">
                <a16:creationId xmlns:a16="http://schemas.microsoft.com/office/drawing/2014/main" id="{6AC9B19A-8162-A195-D87F-0899D44B7FF7}"/>
              </a:ext>
            </a:extLst>
          </p:cNvPr>
          <p:cNvSpPr>
            <a:spLocks noChangeArrowheads="1"/>
          </p:cNvSpPr>
          <p:nvPr/>
        </p:nvSpPr>
        <p:spPr bwMode="auto">
          <a:xfrm>
            <a:off x="3084513" y="674688"/>
            <a:ext cx="938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solidFill>
                  <a:srgbClr val="000099"/>
                </a:solidFill>
                <a:latin typeface="Helvetica" pitchFamily="2" charset="0"/>
              </a:rPr>
              <a:t>         </a:t>
            </a:r>
          </a:p>
        </p:txBody>
      </p:sp>
      <p:sp>
        <p:nvSpPr>
          <p:cNvPr id="288786" name="Rectangle 18">
            <a:extLst>
              <a:ext uri="{FF2B5EF4-FFF2-40B4-BE49-F238E27FC236}">
                <a16:creationId xmlns:a16="http://schemas.microsoft.com/office/drawing/2014/main" id="{D097F9F6-7CC6-C44F-D540-E28FD5EB1820}"/>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727" name="Text Box 49">
            <a:extLst>
              <a:ext uri="{FF2B5EF4-FFF2-40B4-BE49-F238E27FC236}">
                <a16:creationId xmlns:a16="http://schemas.microsoft.com/office/drawing/2014/main" id="{E13437CC-6E02-90CA-DA77-BC2BF181B175}"/>
              </a:ext>
            </a:extLst>
          </p:cNvPr>
          <p:cNvSpPr txBox="1">
            <a:spLocks noChangeArrowheads="1"/>
          </p:cNvSpPr>
          <p:nvPr/>
        </p:nvSpPr>
        <p:spPr bwMode="auto">
          <a:xfrm>
            <a:off x="492125" y="-269875"/>
            <a:ext cx="184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b="0">
              <a:solidFill>
                <a:srgbClr val="000099"/>
              </a:solidFill>
            </a:endParaRPr>
          </a:p>
        </p:txBody>
      </p:sp>
      <p:grpSp>
        <p:nvGrpSpPr>
          <p:cNvPr id="30728" name="Group 66">
            <a:extLst>
              <a:ext uri="{FF2B5EF4-FFF2-40B4-BE49-F238E27FC236}">
                <a16:creationId xmlns:a16="http://schemas.microsoft.com/office/drawing/2014/main" id="{7F380D73-9474-7073-412B-51416CA7ECBB}"/>
              </a:ext>
            </a:extLst>
          </p:cNvPr>
          <p:cNvGrpSpPr>
            <a:grpSpLocks/>
          </p:cNvGrpSpPr>
          <p:nvPr/>
        </p:nvGrpSpPr>
        <p:grpSpPr bwMode="auto">
          <a:xfrm>
            <a:off x="7127875" y="304800"/>
            <a:ext cx="1470025" cy="1638300"/>
            <a:chOff x="4490" y="192"/>
            <a:chExt cx="926" cy="1032"/>
          </a:xfrm>
        </p:grpSpPr>
        <p:sp>
          <p:nvSpPr>
            <p:cNvPr id="288835" name="Rectangle 67">
              <a:extLst>
                <a:ext uri="{FF2B5EF4-FFF2-40B4-BE49-F238E27FC236}">
                  <a16:creationId xmlns:a16="http://schemas.microsoft.com/office/drawing/2014/main" id="{7525F464-9C24-CE37-B68D-B1C89FF4FC7E}"/>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8836" name="Oval 68">
              <a:extLst>
                <a:ext uri="{FF2B5EF4-FFF2-40B4-BE49-F238E27FC236}">
                  <a16:creationId xmlns:a16="http://schemas.microsoft.com/office/drawing/2014/main" id="{B22A4D13-AEE9-F980-2E64-4C2C3C4201EB}"/>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8837" name="Rectangle 69">
              <a:extLst>
                <a:ext uri="{FF2B5EF4-FFF2-40B4-BE49-F238E27FC236}">
                  <a16:creationId xmlns:a16="http://schemas.microsoft.com/office/drawing/2014/main" id="{00126E0C-A313-F25E-AE85-9C81CDA95F30}"/>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8838" name="Rectangle 70">
              <a:extLst>
                <a:ext uri="{FF2B5EF4-FFF2-40B4-BE49-F238E27FC236}">
                  <a16:creationId xmlns:a16="http://schemas.microsoft.com/office/drawing/2014/main" id="{FDBBF7DB-6FB4-8841-8EA3-0DC92620EF2B}"/>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8839" name="Oval 71">
              <a:extLst>
                <a:ext uri="{FF2B5EF4-FFF2-40B4-BE49-F238E27FC236}">
                  <a16:creationId xmlns:a16="http://schemas.microsoft.com/office/drawing/2014/main" id="{8382C02E-6021-BCA5-6293-A524503A5C8C}"/>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8840" name="Rectangle 72">
              <a:extLst>
                <a:ext uri="{FF2B5EF4-FFF2-40B4-BE49-F238E27FC236}">
                  <a16:creationId xmlns:a16="http://schemas.microsoft.com/office/drawing/2014/main" id="{8B1357DE-ADD6-D9C7-C557-DFFAB05DBBD8}"/>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746" name="Rectangle 73">
              <a:extLst>
                <a:ext uri="{FF2B5EF4-FFF2-40B4-BE49-F238E27FC236}">
                  <a16:creationId xmlns:a16="http://schemas.microsoft.com/office/drawing/2014/main" id="{20C4A0C9-609B-DAE2-1DB5-C727F25BB6E1}"/>
                </a:ext>
              </a:extLst>
            </p:cNvPr>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30747" name="Rectangle 74">
              <a:extLst>
                <a:ext uri="{FF2B5EF4-FFF2-40B4-BE49-F238E27FC236}">
                  <a16:creationId xmlns:a16="http://schemas.microsoft.com/office/drawing/2014/main" id="{B98597F9-571C-ACDC-840D-31A89E8BA55A}"/>
                </a:ext>
              </a:extLst>
            </p:cNvPr>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30729" name="Text Box 81">
            <a:extLst>
              <a:ext uri="{FF2B5EF4-FFF2-40B4-BE49-F238E27FC236}">
                <a16:creationId xmlns:a16="http://schemas.microsoft.com/office/drawing/2014/main" id="{77739AA4-B096-55FD-F4C6-0FD17CD84E8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88850" name="Rectangle 82">
            <a:extLst>
              <a:ext uri="{FF2B5EF4-FFF2-40B4-BE49-F238E27FC236}">
                <a16:creationId xmlns:a16="http://schemas.microsoft.com/office/drawing/2014/main" id="{B11C2D2E-ED70-E90B-723A-3C34F269C72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8853" name="Rectangle 85">
            <a:extLst>
              <a:ext uri="{FF2B5EF4-FFF2-40B4-BE49-F238E27FC236}">
                <a16:creationId xmlns:a16="http://schemas.microsoft.com/office/drawing/2014/main" id="{CD88863E-0454-1B00-C0F1-2A07773875E9}"/>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03</a:t>
            </a:r>
          </a:p>
        </p:txBody>
      </p:sp>
      <p:sp>
        <p:nvSpPr>
          <p:cNvPr id="30732" name="Text Box 87">
            <a:extLst>
              <a:ext uri="{FF2B5EF4-FFF2-40B4-BE49-F238E27FC236}">
                <a16:creationId xmlns:a16="http://schemas.microsoft.com/office/drawing/2014/main" id="{A68C3354-5EF9-2D95-B540-C241D0FF53DA}"/>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4</a:t>
            </a:r>
          </a:p>
        </p:txBody>
      </p:sp>
      <p:sp>
        <p:nvSpPr>
          <p:cNvPr id="288857" name="Text Box 89">
            <a:extLst>
              <a:ext uri="{FF2B5EF4-FFF2-40B4-BE49-F238E27FC236}">
                <a16:creationId xmlns:a16="http://schemas.microsoft.com/office/drawing/2014/main" id="{C126BBEE-6729-3967-9953-AA8686AF21A9}"/>
              </a:ext>
            </a:extLst>
          </p:cNvPr>
          <p:cNvSpPr txBox="1">
            <a:spLocks noChangeArrowheads="1"/>
          </p:cNvSpPr>
          <p:nvPr/>
        </p:nvSpPr>
        <p:spPr bwMode="auto">
          <a:xfrm>
            <a:off x="449263" y="231775"/>
            <a:ext cx="6896100" cy="946150"/>
          </a:xfrm>
          <a:prstGeom prst="rect">
            <a:avLst/>
          </a:prstGeom>
          <a:noFill/>
          <a:ln w="9525">
            <a:noFill/>
            <a:miter lim="800000"/>
            <a:headEnd/>
            <a:tailEnd/>
          </a:ln>
          <a:effectLst>
            <a:outerShdw blurRad="63500" dist="46662" dir="2115817"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800">
                <a:solidFill>
                  <a:srgbClr val="FF3300"/>
                </a:solidFill>
                <a:latin typeface="Arial" panose="020B0604020202020204" pitchFamily="34" charset="0"/>
              </a:rPr>
              <a:t>ГОЛ НӨХЦӨЛИЙГ НЬ САЙН АНХААРААРАЙ</a:t>
            </a:r>
            <a:endParaRPr lang="en-US" altLang="en-US" sz="2800">
              <a:solidFill>
                <a:srgbClr val="FF3300"/>
              </a:solidFill>
              <a:latin typeface="Arial" panose="020B0604020202020204" pitchFamily="34" charset="0"/>
            </a:endParaRPr>
          </a:p>
        </p:txBody>
      </p:sp>
      <p:sp>
        <p:nvSpPr>
          <p:cNvPr id="30734" name="Text Box 94">
            <a:extLst>
              <a:ext uri="{FF2B5EF4-FFF2-40B4-BE49-F238E27FC236}">
                <a16:creationId xmlns:a16="http://schemas.microsoft.com/office/drawing/2014/main" id="{0870C853-BCB7-2058-952E-F06352ADDC44}"/>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288863" name="Rectangle 95">
            <a:extLst>
              <a:ext uri="{FF2B5EF4-FFF2-40B4-BE49-F238E27FC236}">
                <a16:creationId xmlns:a16="http://schemas.microsoft.com/office/drawing/2014/main" id="{FBEA1A8B-90AE-8C17-6C23-9F0661FAB8DA}"/>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288864" name="Text Box 96">
            <a:extLst>
              <a:ext uri="{FF2B5EF4-FFF2-40B4-BE49-F238E27FC236}">
                <a16:creationId xmlns:a16="http://schemas.microsoft.com/office/drawing/2014/main" id="{6B7436C8-8E55-4008-24F1-21A595C10613}"/>
              </a:ext>
            </a:extLst>
          </p:cNvPr>
          <p:cNvSpPr txBox="1">
            <a:spLocks noChangeArrowheads="1"/>
          </p:cNvSpPr>
          <p:nvPr/>
        </p:nvSpPr>
        <p:spPr bwMode="auto">
          <a:xfrm>
            <a:off x="280988" y="1262063"/>
            <a:ext cx="8610600"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tabLst>
                <a:tab pos="573088" algn="l"/>
              </a:tabLst>
              <a:defRPr sz="1600" b="1">
                <a:solidFill>
                  <a:schemeClr val="tx1"/>
                </a:solidFill>
                <a:latin typeface="Comic Sans MS" panose="030F0702030302020204" pitchFamily="66" charset="0"/>
                <a:ea typeface="MS PGothic" panose="020B0600070205080204" pitchFamily="34" charset="-128"/>
              </a:defRPr>
            </a:lvl1pPr>
            <a:lvl2pPr marL="742950" indent="-285750">
              <a:tabLst>
                <a:tab pos="573088" algn="l"/>
              </a:tabLst>
              <a:defRPr sz="1600" b="1">
                <a:solidFill>
                  <a:schemeClr val="tx1"/>
                </a:solidFill>
                <a:latin typeface="Comic Sans MS" panose="030F0702030302020204" pitchFamily="66" charset="0"/>
                <a:ea typeface="MS PGothic" panose="020B0600070205080204" pitchFamily="34" charset="-128"/>
              </a:defRPr>
            </a:lvl2pPr>
            <a:lvl3pPr marL="1143000" indent="-228600">
              <a:tabLst>
                <a:tab pos="573088" algn="l"/>
              </a:tabLst>
              <a:defRPr sz="1600" b="1">
                <a:solidFill>
                  <a:schemeClr val="tx1"/>
                </a:solidFill>
                <a:latin typeface="Comic Sans MS" panose="030F0702030302020204" pitchFamily="66" charset="0"/>
                <a:ea typeface="MS PGothic" panose="020B0600070205080204" pitchFamily="34" charset="-128"/>
              </a:defRPr>
            </a:lvl3pPr>
            <a:lvl4pPr marL="1600200" indent="-228600">
              <a:tabLst>
                <a:tab pos="573088" algn="l"/>
              </a:tabLst>
              <a:defRPr sz="1600" b="1">
                <a:solidFill>
                  <a:schemeClr val="tx1"/>
                </a:solidFill>
                <a:latin typeface="Comic Sans MS" panose="030F0702030302020204" pitchFamily="66" charset="0"/>
                <a:ea typeface="MS PGothic" panose="020B0600070205080204" pitchFamily="34" charset="-128"/>
              </a:defRPr>
            </a:lvl4pPr>
            <a:lvl5pPr marL="2057400" indent="-228600">
              <a:tabLst>
                <a:tab pos="573088" algn="l"/>
              </a:tabLst>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rgbClr val="FBF43D"/>
                </a:solidFill>
                <a:latin typeface="Arial" panose="020B0604020202020204" pitchFamily="34" charset="0"/>
              </a:rPr>
              <a:t>•</a:t>
            </a:r>
            <a:r>
              <a:rPr lang="mn-MN" altLang="en-US" sz="2400">
                <a:solidFill>
                  <a:srgbClr val="FBF43D"/>
                </a:solidFill>
                <a:latin typeface="Arial" panose="020B0604020202020204" pitchFamily="34" charset="0"/>
              </a:rPr>
              <a:t>ЕГИПЕДЭД БООЛЧЛОГДСОН</a:t>
            </a:r>
            <a:r>
              <a:rPr lang="en-US" altLang="en-US" sz="2400">
                <a:solidFill>
                  <a:srgbClr val="FBF43D"/>
                </a:solidFill>
                <a:latin typeface="Arial" panose="020B0604020202020204" pitchFamily="34" charset="0"/>
              </a:rPr>
              <a:t>: 400 </a:t>
            </a:r>
            <a:r>
              <a:rPr lang="mn-MN" altLang="en-US" sz="2400">
                <a:solidFill>
                  <a:srgbClr val="FBF43D"/>
                </a:solidFill>
                <a:latin typeface="Arial" panose="020B0604020202020204" pitchFamily="34" charset="0"/>
              </a:rPr>
              <a:t>ЖИЛ</a:t>
            </a:r>
            <a:endParaRPr lang="en-US" altLang="en-US" sz="2400">
              <a:solidFill>
                <a:srgbClr val="FBF43D"/>
              </a:solidFill>
              <a:latin typeface="Arial" panose="020B0604020202020204" pitchFamily="34" charset="0"/>
            </a:endParaRPr>
          </a:p>
        </p:txBody>
      </p:sp>
      <p:sp>
        <p:nvSpPr>
          <p:cNvPr id="288865" name="Text Box 97">
            <a:extLst>
              <a:ext uri="{FF2B5EF4-FFF2-40B4-BE49-F238E27FC236}">
                <a16:creationId xmlns:a16="http://schemas.microsoft.com/office/drawing/2014/main" id="{D9FE6D5A-6573-0FA0-B7C6-E532989519B1}"/>
              </a:ext>
            </a:extLst>
          </p:cNvPr>
          <p:cNvSpPr txBox="1">
            <a:spLocks noChangeArrowheads="1"/>
          </p:cNvSpPr>
          <p:nvPr/>
        </p:nvSpPr>
        <p:spPr bwMode="auto">
          <a:xfrm>
            <a:off x="293688" y="1944688"/>
            <a:ext cx="8610600"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tabLst>
                <a:tab pos="573088" algn="l"/>
              </a:tabLst>
              <a:defRPr sz="1600" b="1">
                <a:solidFill>
                  <a:schemeClr val="tx1"/>
                </a:solidFill>
                <a:latin typeface="Comic Sans MS" panose="030F0702030302020204" pitchFamily="66" charset="0"/>
                <a:ea typeface="MS PGothic" panose="020B0600070205080204" pitchFamily="34" charset="-128"/>
              </a:defRPr>
            </a:lvl1pPr>
            <a:lvl2pPr marL="742950" indent="-285750">
              <a:tabLst>
                <a:tab pos="573088" algn="l"/>
              </a:tabLst>
              <a:defRPr sz="1600" b="1">
                <a:solidFill>
                  <a:schemeClr val="tx1"/>
                </a:solidFill>
                <a:latin typeface="Comic Sans MS" panose="030F0702030302020204" pitchFamily="66" charset="0"/>
                <a:ea typeface="MS PGothic" panose="020B0600070205080204" pitchFamily="34" charset="-128"/>
              </a:defRPr>
            </a:lvl2pPr>
            <a:lvl3pPr marL="1143000" indent="-228600">
              <a:tabLst>
                <a:tab pos="573088" algn="l"/>
              </a:tabLst>
              <a:defRPr sz="1600" b="1">
                <a:solidFill>
                  <a:schemeClr val="tx1"/>
                </a:solidFill>
                <a:latin typeface="Comic Sans MS" panose="030F0702030302020204" pitchFamily="66" charset="0"/>
                <a:ea typeface="MS PGothic" panose="020B0600070205080204" pitchFamily="34" charset="-128"/>
              </a:defRPr>
            </a:lvl3pPr>
            <a:lvl4pPr marL="1600200" indent="-228600">
              <a:tabLst>
                <a:tab pos="573088" algn="l"/>
              </a:tabLst>
              <a:defRPr sz="1600" b="1">
                <a:solidFill>
                  <a:schemeClr val="tx1"/>
                </a:solidFill>
                <a:latin typeface="Comic Sans MS" panose="030F0702030302020204" pitchFamily="66" charset="0"/>
                <a:ea typeface="MS PGothic" panose="020B0600070205080204" pitchFamily="34" charset="-128"/>
              </a:defRPr>
            </a:lvl4pPr>
            <a:lvl5pPr marL="2057400" indent="-228600">
              <a:tabLst>
                <a:tab pos="573088" algn="l"/>
              </a:tabLst>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rgbClr val="FBF43D"/>
                </a:solidFill>
                <a:latin typeface="Arial" panose="020B0604020202020204" pitchFamily="34" charset="0"/>
              </a:rPr>
              <a:t>•</a:t>
            </a:r>
            <a:r>
              <a:rPr lang="mn-MN" altLang="en-US" sz="2400">
                <a:solidFill>
                  <a:srgbClr val="FBF43D"/>
                </a:solidFill>
                <a:latin typeface="Arial" panose="020B0604020202020204" pitchFamily="34" charset="0"/>
              </a:rPr>
              <a:t>СОЁЛЫН, ИРГЭНИЙ ХӨГЖИЛ ХАРЬЦАНГҮЙ МУУ</a:t>
            </a:r>
            <a:endParaRPr lang="en-US" altLang="en-US" sz="2400">
              <a:solidFill>
                <a:srgbClr val="FBF43D"/>
              </a:solidFill>
              <a:latin typeface="Arial" panose="020B0604020202020204" pitchFamily="34" charset="0"/>
            </a:endParaRPr>
          </a:p>
        </p:txBody>
      </p:sp>
      <p:sp>
        <p:nvSpPr>
          <p:cNvPr id="288867" name="Text Box 99">
            <a:extLst>
              <a:ext uri="{FF2B5EF4-FFF2-40B4-BE49-F238E27FC236}">
                <a16:creationId xmlns:a16="http://schemas.microsoft.com/office/drawing/2014/main" id="{B9E87271-37CF-E61F-3604-9E7AF11D2886}"/>
              </a:ext>
            </a:extLst>
          </p:cNvPr>
          <p:cNvSpPr txBox="1">
            <a:spLocks noChangeArrowheads="1"/>
          </p:cNvSpPr>
          <p:nvPr/>
        </p:nvSpPr>
        <p:spPr bwMode="auto">
          <a:xfrm>
            <a:off x="292100" y="2703513"/>
            <a:ext cx="8610600" cy="45720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tabLst>
                <a:tab pos="573088" algn="l"/>
              </a:tabLst>
              <a:defRPr sz="1600" b="1">
                <a:solidFill>
                  <a:schemeClr val="tx1"/>
                </a:solidFill>
                <a:latin typeface="Comic Sans MS" panose="030F0702030302020204" pitchFamily="66" charset="0"/>
                <a:ea typeface="MS PGothic" panose="020B0600070205080204" pitchFamily="34" charset="-128"/>
              </a:defRPr>
            </a:lvl1pPr>
            <a:lvl2pPr marL="742950" indent="-285750">
              <a:tabLst>
                <a:tab pos="573088" algn="l"/>
              </a:tabLst>
              <a:defRPr sz="1600" b="1">
                <a:solidFill>
                  <a:schemeClr val="tx1"/>
                </a:solidFill>
                <a:latin typeface="Comic Sans MS" panose="030F0702030302020204" pitchFamily="66" charset="0"/>
                <a:ea typeface="MS PGothic" panose="020B0600070205080204" pitchFamily="34" charset="-128"/>
              </a:defRPr>
            </a:lvl2pPr>
            <a:lvl3pPr marL="1143000" indent="-228600">
              <a:tabLst>
                <a:tab pos="573088" algn="l"/>
              </a:tabLst>
              <a:defRPr sz="1600" b="1">
                <a:solidFill>
                  <a:schemeClr val="tx1"/>
                </a:solidFill>
                <a:latin typeface="Comic Sans MS" panose="030F0702030302020204" pitchFamily="66" charset="0"/>
                <a:ea typeface="MS PGothic" panose="020B0600070205080204" pitchFamily="34" charset="-128"/>
              </a:defRPr>
            </a:lvl3pPr>
            <a:lvl4pPr marL="1600200" indent="-228600">
              <a:tabLst>
                <a:tab pos="573088" algn="l"/>
              </a:tabLst>
              <a:defRPr sz="1600" b="1">
                <a:solidFill>
                  <a:schemeClr val="tx1"/>
                </a:solidFill>
                <a:latin typeface="Comic Sans MS" panose="030F0702030302020204" pitchFamily="66" charset="0"/>
                <a:ea typeface="MS PGothic" panose="020B0600070205080204" pitchFamily="34" charset="-128"/>
              </a:defRPr>
            </a:lvl4pPr>
            <a:lvl5pPr marL="2057400" indent="-228600">
              <a:tabLst>
                <a:tab pos="573088" algn="l"/>
              </a:tabLst>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rgbClr val="FBF43D"/>
                </a:solidFill>
                <a:latin typeface="Arial" panose="020B0604020202020204" pitchFamily="34" charset="0"/>
              </a:rPr>
              <a:t>•</a:t>
            </a:r>
            <a:r>
              <a:rPr lang="mn-MN" altLang="en-US" sz="2400">
                <a:solidFill>
                  <a:srgbClr val="FBF43D"/>
                </a:solidFill>
                <a:latin typeface="Arial" panose="020B0604020202020204" pitchFamily="34" charset="0"/>
              </a:rPr>
              <a:t>БУРХАНД ХАНДАХ ХАНДЛАГА</a:t>
            </a:r>
            <a:r>
              <a:rPr lang="en-US" altLang="en-US" sz="2400">
                <a:solidFill>
                  <a:srgbClr val="FBF43D"/>
                </a:solidFill>
                <a:latin typeface="Arial" panose="020B0604020202020204" pitchFamily="34" charset="0"/>
              </a:rPr>
              <a:t>: </a:t>
            </a:r>
            <a:r>
              <a:rPr lang="mn-MN" altLang="en-US" sz="2400">
                <a:solidFill>
                  <a:srgbClr val="FBF43D"/>
                </a:solidFill>
                <a:latin typeface="Arial" panose="020B0604020202020204" pitchFamily="34" charset="0"/>
              </a:rPr>
              <a:t>МУХАР СҮСЭГТЭЙ?</a:t>
            </a:r>
            <a:endParaRPr lang="en-US" altLang="en-US" sz="2400">
              <a:solidFill>
                <a:srgbClr val="FBF43D"/>
              </a:solidFill>
              <a:latin typeface="Arial" panose="020B0604020202020204" pitchFamily="34" charset="0"/>
            </a:endParaRPr>
          </a:p>
        </p:txBody>
      </p:sp>
      <p:sp>
        <p:nvSpPr>
          <p:cNvPr id="288868" name="Text Box 100">
            <a:extLst>
              <a:ext uri="{FF2B5EF4-FFF2-40B4-BE49-F238E27FC236}">
                <a16:creationId xmlns:a16="http://schemas.microsoft.com/office/drawing/2014/main" id="{FD4BD749-F78E-9086-9730-614B7DCB6171}"/>
              </a:ext>
            </a:extLst>
          </p:cNvPr>
          <p:cNvSpPr txBox="1">
            <a:spLocks noChangeArrowheads="1"/>
          </p:cNvSpPr>
          <p:nvPr/>
        </p:nvSpPr>
        <p:spPr bwMode="auto">
          <a:xfrm>
            <a:off x="280988" y="3540125"/>
            <a:ext cx="8610600" cy="210026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tabLst>
                <a:tab pos="573088" algn="l"/>
              </a:tabLst>
              <a:defRPr sz="1600" b="1">
                <a:solidFill>
                  <a:schemeClr val="tx1"/>
                </a:solidFill>
                <a:latin typeface="Comic Sans MS" panose="030F0702030302020204" pitchFamily="66" charset="0"/>
                <a:ea typeface="MS PGothic" panose="020B0600070205080204" pitchFamily="34" charset="-128"/>
              </a:defRPr>
            </a:lvl1pPr>
            <a:lvl2pPr marL="742950" indent="-285750">
              <a:tabLst>
                <a:tab pos="573088" algn="l"/>
              </a:tabLst>
              <a:defRPr sz="1600" b="1">
                <a:solidFill>
                  <a:schemeClr val="tx1"/>
                </a:solidFill>
                <a:latin typeface="Comic Sans MS" panose="030F0702030302020204" pitchFamily="66" charset="0"/>
                <a:ea typeface="MS PGothic" panose="020B0600070205080204" pitchFamily="34" charset="-128"/>
              </a:defRPr>
            </a:lvl2pPr>
            <a:lvl3pPr marL="1143000" indent="-228600">
              <a:tabLst>
                <a:tab pos="573088" algn="l"/>
              </a:tabLst>
              <a:defRPr sz="1600" b="1">
                <a:solidFill>
                  <a:schemeClr val="tx1"/>
                </a:solidFill>
                <a:latin typeface="Comic Sans MS" panose="030F0702030302020204" pitchFamily="66" charset="0"/>
                <a:ea typeface="MS PGothic" panose="020B0600070205080204" pitchFamily="34" charset="-128"/>
              </a:defRPr>
            </a:lvl3pPr>
            <a:lvl4pPr marL="1600200" indent="-228600">
              <a:tabLst>
                <a:tab pos="573088" algn="l"/>
              </a:tabLst>
              <a:defRPr sz="1600" b="1">
                <a:solidFill>
                  <a:schemeClr val="tx1"/>
                </a:solidFill>
                <a:latin typeface="Comic Sans MS" panose="030F0702030302020204" pitchFamily="66" charset="0"/>
                <a:ea typeface="MS PGothic" panose="020B0600070205080204" pitchFamily="34" charset="-128"/>
              </a:defRPr>
            </a:lvl4pPr>
            <a:lvl5pPr marL="2057400" indent="-228600">
              <a:tabLst>
                <a:tab pos="573088" algn="l"/>
              </a:tabLst>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tabLst>
                <a:tab pos="573088" algn="l"/>
              </a:tabLs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2400">
                <a:solidFill>
                  <a:srgbClr val="FBF43D"/>
                </a:solidFill>
                <a:latin typeface="Arial" panose="020B0604020202020204" pitchFamily="34" charset="0"/>
              </a:rPr>
              <a:t>     					</a:t>
            </a:r>
            <a:r>
              <a:rPr lang="mn-MN" altLang="en-US" sz="2400">
                <a:solidFill>
                  <a:srgbClr val="FBF43D"/>
                </a:solidFill>
                <a:latin typeface="Arial" panose="020B0604020202020204" pitchFamily="34" charset="0"/>
              </a:rPr>
              <a:t>ТИЙМД </a:t>
            </a:r>
            <a:r>
              <a:rPr lang="en-US" altLang="en-US" sz="2400">
                <a:solidFill>
                  <a:srgbClr val="FBF43D"/>
                </a:solidFill>
                <a:latin typeface="Arial" panose="020B0604020202020204" pitchFamily="34" charset="0"/>
              </a:rPr>
              <a:t>…</a:t>
            </a:r>
          </a:p>
          <a:p>
            <a:pPr>
              <a:spcBef>
                <a:spcPct val="50000"/>
              </a:spcBef>
              <a:defRPr/>
            </a:pPr>
            <a:r>
              <a:rPr lang="en-US" altLang="en-US" sz="2400">
                <a:solidFill>
                  <a:srgbClr val="FBF43D"/>
                </a:solidFill>
                <a:latin typeface="Arial" panose="020B0604020202020204" pitchFamily="34" charset="0"/>
              </a:rPr>
              <a:t>•</a:t>
            </a:r>
            <a:r>
              <a:rPr lang="mn-MN" altLang="en-US" sz="2400">
                <a:solidFill>
                  <a:srgbClr val="FBF43D"/>
                </a:solidFill>
                <a:latin typeface="Arial" panose="020B0604020202020204" pitchFamily="34" charset="0"/>
              </a:rPr>
              <a:t>МОСЕГИЙН ХУУЛЬ</a:t>
            </a:r>
            <a:r>
              <a:rPr lang="en-US" altLang="en-US" sz="2400">
                <a:solidFill>
                  <a:srgbClr val="FBF43D"/>
                </a:solidFill>
                <a:latin typeface="Arial" panose="020B0604020202020204" pitchFamily="34" charset="0"/>
              </a:rPr>
              <a:t>: </a:t>
            </a:r>
            <a:r>
              <a:rPr lang="mn-MN" altLang="en-US" sz="2400">
                <a:solidFill>
                  <a:srgbClr val="FBF43D"/>
                </a:solidFill>
                <a:latin typeface="Arial" panose="020B0604020202020204" pitchFamily="34" charset="0"/>
              </a:rPr>
              <a:t>БУРХАНТАЙ ХАРИЛЦАХ ХАРИЛЦААНДАА БОЛОН ... ҮНДЭСТЭНИЙ ХУВЬД ХӨГЖИЖ ДЭВШИХ ГОЛ ТҮЛХҮҮР ХҮЧИН ЗҮЙЛ БОЛСОН ЮМ</a:t>
            </a:r>
            <a:r>
              <a:rPr lang="en-US" altLang="en-US" sz="2400">
                <a:solidFill>
                  <a:srgbClr val="FBF43D"/>
                </a:solidFill>
                <a:latin typeface="Arial" panose="020B0604020202020204" pitchFamily="34" charset="0"/>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dissolve">
                                      <p:cBhvr>
                                        <p:cTn id="12" dur="500"/>
                                        <p:tgtEl>
                                          <p:spTgt spid="288861"/>
                                        </p:tgtEl>
                                      </p:cBhvr>
                                    </p:animEffect>
                                  </p:childTnLst>
                                </p:cTn>
                              </p:par>
                            </p:childTnLst>
                          </p:cTn>
                        </p:par>
                        <p:par>
                          <p:cTn id="13" fill="hold" nodeType="afterGroup">
                            <p:stCondLst>
                              <p:cond delay="5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2" descr="Shepherd with flock, 43-30tb sr">
            <a:extLst>
              <a:ext uri="{FF2B5EF4-FFF2-40B4-BE49-F238E27FC236}">
                <a16:creationId xmlns:a16="http://schemas.microsoft.com/office/drawing/2014/main" id="{1117EF20-03F5-BAF9-30C8-7D330EE93BF9}"/>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a:extLst>
              <a:ext uri="{FF2B5EF4-FFF2-40B4-BE49-F238E27FC236}">
                <a16:creationId xmlns:a16="http://schemas.microsoft.com/office/drawing/2014/main" id="{471335E9-8BB3-C7F1-429C-D9BB49D28B6F}"/>
              </a:ext>
            </a:extLst>
          </p:cNvPr>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endParaRPr lang="en-US" sz="1800">
              <a:solidFill>
                <a:srgbClr val="FAF40C"/>
              </a:solidFill>
            </a:endParaRPr>
          </a:p>
        </p:txBody>
      </p:sp>
      <p:sp>
        <p:nvSpPr>
          <p:cNvPr id="559107" name="Text Box 3">
            <a:extLst>
              <a:ext uri="{FF2B5EF4-FFF2-40B4-BE49-F238E27FC236}">
                <a16:creationId xmlns:a16="http://schemas.microsoft.com/office/drawing/2014/main" id="{AA4AB493-F85E-AF4B-84A7-F1BF2C45B716}"/>
              </a:ext>
            </a:extLst>
          </p:cNvPr>
          <p:cNvSpPr txBox="1">
            <a:spLocks noChangeArrowheads="1"/>
          </p:cNvSpPr>
          <p:nvPr/>
        </p:nvSpPr>
        <p:spPr bwMode="auto">
          <a:xfrm>
            <a:off x="652463" y="265113"/>
            <a:ext cx="7780337" cy="701675"/>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000" i="1">
                <a:solidFill>
                  <a:srgbClr val="FAF40C"/>
                </a:solidFill>
                <a:latin typeface="Arial" panose="020B0604020202020204" pitchFamily="34" charset="0"/>
              </a:rPr>
              <a:t>ЕСҮС ХРИСТИЙН АМЬДРАЛ, ҮХЛИЙН ТАЛААРХ МАГАДЛАЛЫН ТАЛААР ТА БОДОЖ БАЙВ УУ?</a:t>
            </a:r>
            <a:endParaRPr lang="en-US" altLang="en-US" sz="2000" i="1">
              <a:solidFill>
                <a:srgbClr val="FAF40C"/>
              </a:solidFill>
              <a:latin typeface="Arial" panose="020B0604020202020204" pitchFamily="34" charset="0"/>
            </a:endParaRPr>
          </a:p>
        </p:txBody>
      </p:sp>
      <p:sp>
        <p:nvSpPr>
          <p:cNvPr id="559111" name="Text Box 7">
            <a:extLst>
              <a:ext uri="{FF2B5EF4-FFF2-40B4-BE49-F238E27FC236}">
                <a16:creationId xmlns:a16="http://schemas.microsoft.com/office/drawing/2014/main" id="{83F39794-CC57-ECB4-06A0-80BA3F6492C4}"/>
              </a:ext>
            </a:extLst>
          </p:cNvPr>
          <p:cNvSpPr txBox="1">
            <a:spLocks noChangeArrowheads="1"/>
          </p:cNvSpPr>
          <p:nvPr/>
        </p:nvSpPr>
        <p:spPr bwMode="auto">
          <a:xfrm>
            <a:off x="1430338" y="2157413"/>
            <a:ext cx="6248400" cy="1736725"/>
          </a:xfrm>
          <a:prstGeom prst="rect">
            <a:avLst/>
          </a:prstGeom>
          <a:noFill/>
          <a:ln w="38100">
            <a:noFill/>
            <a:miter lim="800000"/>
            <a:headEnd/>
            <a:tailEnd/>
          </a:ln>
          <a:effectLst>
            <a:outerShdw blurRad="63500" dist="89803"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5400" i="1">
                <a:solidFill>
                  <a:srgbClr val="FAF40C"/>
                </a:solidFill>
                <a:latin typeface="Arial" panose="020B0604020202020204" pitchFamily="34" charset="0"/>
              </a:rPr>
              <a:t>ТОХИОЛДЛООР Л ТӨРЧИХӨВ ҮҮ?</a:t>
            </a:r>
            <a:endParaRPr lang="en-US" altLang="en-US" sz="5400" i="1">
              <a:solidFill>
                <a:srgbClr val="FAF40C"/>
              </a:solidFill>
              <a:latin typeface="Arial" panose="020B0604020202020204" pitchFamily="34" charset="0"/>
            </a:endParaRPr>
          </a:p>
        </p:txBody>
      </p:sp>
      <p:sp>
        <p:nvSpPr>
          <p:cNvPr id="559127" name="Text Box 23">
            <a:extLst>
              <a:ext uri="{FF2B5EF4-FFF2-40B4-BE49-F238E27FC236}">
                <a16:creationId xmlns:a16="http://schemas.microsoft.com/office/drawing/2014/main" id="{6FC3651A-A7F9-41C8-765E-DB8B1E1CB54D}"/>
              </a:ext>
            </a:extLst>
          </p:cNvPr>
          <p:cNvSpPr txBox="1">
            <a:spLocks noChangeArrowheads="1"/>
          </p:cNvSpPr>
          <p:nvPr/>
        </p:nvSpPr>
        <p:spPr bwMode="auto">
          <a:xfrm>
            <a:off x="546100" y="5648325"/>
            <a:ext cx="5013325" cy="51435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a:solidFill>
                  <a:srgbClr val="FFFF00"/>
                </a:solidFill>
                <a:latin typeface="Arial" panose="020B0604020202020204" pitchFamily="34" charset="0"/>
              </a:rPr>
              <a:t>Сургалтын гарын авлага</a:t>
            </a:r>
            <a:r>
              <a:rPr lang="en-US" altLang="en-US" sz="2400">
                <a:solidFill>
                  <a:srgbClr val="FFFF00"/>
                </a:solidFill>
                <a:latin typeface="Arial" panose="020B0604020202020204" pitchFamily="34" charset="0"/>
              </a:rPr>
              <a:t> #17</a:t>
            </a:r>
          </a:p>
        </p:txBody>
      </p:sp>
      <p:sp>
        <p:nvSpPr>
          <p:cNvPr id="70663" name="Text Box 24">
            <a:extLst>
              <a:ext uri="{FF2B5EF4-FFF2-40B4-BE49-F238E27FC236}">
                <a16:creationId xmlns:a16="http://schemas.microsoft.com/office/drawing/2014/main" id="{1F797F3C-F069-EF76-2292-67095843DE2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59129" name="Rectangle 25">
            <a:extLst>
              <a:ext uri="{FF2B5EF4-FFF2-40B4-BE49-F238E27FC236}">
                <a16:creationId xmlns:a16="http://schemas.microsoft.com/office/drawing/2014/main" id="{2BCFB8B0-5146-4CFE-AB42-0A9CC6B8DFC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59133" name="Rectangle 29">
            <a:extLst>
              <a:ext uri="{FF2B5EF4-FFF2-40B4-BE49-F238E27FC236}">
                <a16:creationId xmlns:a16="http://schemas.microsoft.com/office/drawing/2014/main" id="{BD8191DD-F67C-0942-7A1F-C01D57B6990D}"/>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39</a:t>
            </a:r>
          </a:p>
        </p:txBody>
      </p:sp>
      <p:sp>
        <p:nvSpPr>
          <p:cNvPr id="70666" name="Text Box 31">
            <a:extLst>
              <a:ext uri="{FF2B5EF4-FFF2-40B4-BE49-F238E27FC236}">
                <a16:creationId xmlns:a16="http://schemas.microsoft.com/office/drawing/2014/main" id="{1B34A47D-9305-51B8-18CE-27009A3623E2}"/>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2</a:t>
            </a:r>
          </a:p>
        </p:txBody>
      </p:sp>
      <p:sp>
        <p:nvSpPr>
          <p:cNvPr id="70667" name="Text Box 33">
            <a:extLst>
              <a:ext uri="{FF2B5EF4-FFF2-40B4-BE49-F238E27FC236}">
                <a16:creationId xmlns:a16="http://schemas.microsoft.com/office/drawing/2014/main" id="{4CA4AB6A-59F7-10EE-14C9-9AB5C762B220}"/>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59138" name="Rectangle 34">
            <a:extLst>
              <a:ext uri="{FF2B5EF4-FFF2-40B4-BE49-F238E27FC236}">
                <a16:creationId xmlns:a16="http://schemas.microsoft.com/office/drawing/2014/main" id="{643A16D8-E8F3-B415-ACEA-9A5E2E54C37A}"/>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dissolve">
                                      <p:cBhvr>
                                        <p:cTn id="13" dur="5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a:extLst>
              <a:ext uri="{FF2B5EF4-FFF2-40B4-BE49-F238E27FC236}">
                <a16:creationId xmlns:a16="http://schemas.microsoft.com/office/drawing/2014/main" id="{1594219B-936D-B81B-786B-FC1ADFF333BA}"/>
              </a:ext>
            </a:extLst>
          </p:cNvPr>
          <p:cNvSpPr txBox="1">
            <a:spLocks noChangeArrowheads="1"/>
          </p:cNvSpPr>
          <p:nvPr/>
        </p:nvSpPr>
        <p:spPr bwMode="auto">
          <a:xfrm>
            <a:off x="7488238" y="5983288"/>
            <a:ext cx="1133475" cy="41116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endParaRPr lang="en-US" sz="1800">
              <a:solidFill>
                <a:srgbClr val="FAF40C"/>
              </a:solidFill>
            </a:endParaRPr>
          </a:p>
        </p:txBody>
      </p:sp>
      <p:sp>
        <p:nvSpPr>
          <p:cNvPr id="585731" name="Text Box 3">
            <a:extLst>
              <a:ext uri="{FF2B5EF4-FFF2-40B4-BE49-F238E27FC236}">
                <a16:creationId xmlns:a16="http://schemas.microsoft.com/office/drawing/2014/main" id="{1C4EF932-85C4-C2D6-265C-A91BB47C3DD5}"/>
              </a:ext>
            </a:extLst>
          </p:cNvPr>
          <p:cNvSpPr txBox="1">
            <a:spLocks noChangeArrowheads="1"/>
          </p:cNvSpPr>
          <p:nvPr/>
        </p:nvSpPr>
        <p:spPr bwMode="auto">
          <a:xfrm>
            <a:off x="652463" y="265113"/>
            <a:ext cx="7780337" cy="64135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1800" i="1">
                <a:solidFill>
                  <a:srgbClr val="FAF40C"/>
                </a:solidFill>
                <a:latin typeface="Arial" panose="020B0604020202020204" pitchFamily="34" charset="0"/>
              </a:rPr>
              <a:t>ЕСҮС ХРИСТИЙН АМЬДРАЛ, ҮХЛИЙН ТАЛААРХ МАГАДЛАЛЫН ТАЛААР ТА БОДОЖ БАЙВ УУ?</a:t>
            </a:r>
            <a:endParaRPr lang="en-US" altLang="en-US" sz="1800" i="1">
              <a:solidFill>
                <a:srgbClr val="FAF40C"/>
              </a:solidFill>
              <a:latin typeface="Arial" panose="020B0604020202020204" pitchFamily="34" charset="0"/>
            </a:endParaRPr>
          </a:p>
        </p:txBody>
      </p:sp>
      <p:sp>
        <p:nvSpPr>
          <p:cNvPr id="585732" name="Text Box 4">
            <a:extLst>
              <a:ext uri="{FF2B5EF4-FFF2-40B4-BE49-F238E27FC236}">
                <a16:creationId xmlns:a16="http://schemas.microsoft.com/office/drawing/2014/main" id="{8C8A06E8-86A4-19D5-84D3-A5D098159571}"/>
              </a:ext>
            </a:extLst>
          </p:cNvPr>
          <p:cNvSpPr txBox="1">
            <a:spLocks noChangeArrowheads="1"/>
          </p:cNvSpPr>
          <p:nvPr/>
        </p:nvSpPr>
        <p:spPr bwMode="auto">
          <a:xfrm>
            <a:off x="985838" y="1371600"/>
            <a:ext cx="7137400" cy="457200"/>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400" i="1">
                <a:solidFill>
                  <a:srgbClr val="FAF40C"/>
                </a:solidFill>
                <a:latin typeface="Arial" panose="020B0604020202020204" pitchFamily="34" charset="0"/>
              </a:rPr>
              <a:t>ТОХИОЛДЛООР Л ТӨРЧИХӨВ ҮҮ?</a:t>
            </a:r>
            <a:endParaRPr lang="en-US" altLang="en-US" sz="2400" i="1">
              <a:solidFill>
                <a:srgbClr val="FAF40C"/>
              </a:solidFill>
              <a:latin typeface="Arial" panose="020B0604020202020204" pitchFamily="34" charset="0"/>
            </a:endParaRPr>
          </a:p>
        </p:txBody>
      </p:sp>
      <p:sp>
        <p:nvSpPr>
          <p:cNvPr id="585733" name="Text Box 5">
            <a:extLst>
              <a:ext uri="{FF2B5EF4-FFF2-40B4-BE49-F238E27FC236}">
                <a16:creationId xmlns:a16="http://schemas.microsoft.com/office/drawing/2014/main" id="{DF8A6680-CFC1-BEFB-119D-670D8B6F722C}"/>
              </a:ext>
            </a:extLst>
          </p:cNvPr>
          <p:cNvSpPr txBox="1">
            <a:spLocks noChangeArrowheads="1"/>
          </p:cNvSpPr>
          <p:nvPr/>
        </p:nvSpPr>
        <p:spPr bwMode="auto">
          <a:xfrm>
            <a:off x="306388" y="2232025"/>
            <a:ext cx="8462962" cy="2227263"/>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2800">
                <a:latin typeface="Arial" panose="020B0604020202020204" pitchFamily="34" charset="0"/>
              </a:rPr>
              <a:t>ХУУЧИН ГЭРЭЭНД: МЕССАЯ ДЭЛХИЙД ТӨРЖ, АМЬДАРЧ МӨН АЛАГДАХ БОЛНО ГЭДГИЙГ БИЧСЭН </a:t>
            </a:r>
            <a:r>
              <a:rPr lang="en-US" altLang="en-US" sz="2800" i="1" u="sng">
                <a:solidFill>
                  <a:srgbClr val="FBF43D"/>
                </a:solidFill>
                <a:latin typeface="Arial" panose="020B0604020202020204" pitchFamily="34" charset="0"/>
              </a:rPr>
              <a:t>300 ГАРУЙ ИШЛЭЛ</a:t>
            </a:r>
            <a:r>
              <a:rPr lang="en-US" altLang="en-US" sz="2800">
                <a:latin typeface="Arial" panose="020B0604020202020204" pitchFamily="34" charset="0"/>
              </a:rPr>
              <a:t> БАЙДАГ БА ЭНЭ БҮХЭН НЬ ЕСҮС ХРИСТИЙН АМЬДРАЛААР БИЕЛЭГДСЭН БАЙНА.</a:t>
            </a:r>
          </a:p>
        </p:txBody>
      </p:sp>
      <p:sp>
        <p:nvSpPr>
          <p:cNvPr id="585734" name="Text Box 6">
            <a:extLst>
              <a:ext uri="{FF2B5EF4-FFF2-40B4-BE49-F238E27FC236}">
                <a16:creationId xmlns:a16="http://schemas.microsoft.com/office/drawing/2014/main" id="{D5D468FD-659E-12F5-51CF-7322B3D3CCA0}"/>
              </a:ext>
            </a:extLst>
          </p:cNvPr>
          <p:cNvSpPr txBox="1">
            <a:spLocks noChangeArrowheads="1"/>
          </p:cNvSpPr>
          <p:nvPr/>
        </p:nvSpPr>
        <p:spPr bwMode="auto">
          <a:xfrm>
            <a:off x="546100" y="5648325"/>
            <a:ext cx="5222875" cy="51435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a:solidFill>
                  <a:srgbClr val="FFFF00"/>
                </a:solidFill>
                <a:latin typeface="Arial" panose="020B0604020202020204" pitchFamily="34" charset="0"/>
              </a:rPr>
              <a:t>Сургалтын гарын авлага</a:t>
            </a:r>
            <a:r>
              <a:rPr lang="en-US" altLang="en-US" sz="2400">
                <a:solidFill>
                  <a:srgbClr val="FFFF00"/>
                </a:solidFill>
                <a:latin typeface="Arial" panose="020B0604020202020204" pitchFamily="34" charset="0"/>
              </a:rPr>
              <a:t> #17</a:t>
            </a:r>
          </a:p>
        </p:txBody>
      </p:sp>
      <p:sp>
        <p:nvSpPr>
          <p:cNvPr id="71687" name="Text Box 7">
            <a:extLst>
              <a:ext uri="{FF2B5EF4-FFF2-40B4-BE49-F238E27FC236}">
                <a16:creationId xmlns:a16="http://schemas.microsoft.com/office/drawing/2014/main" id="{4766C5EE-5F18-0696-F4D9-68EBDF0C0C9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85736" name="Rectangle 8">
            <a:extLst>
              <a:ext uri="{FF2B5EF4-FFF2-40B4-BE49-F238E27FC236}">
                <a16:creationId xmlns:a16="http://schemas.microsoft.com/office/drawing/2014/main" id="{F7B0F947-DB59-244D-8495-A85F41AD31E9}"/>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85737" name="Text Box 9">
            <a:extLst>
              <a:ext uri="{FF2B5EF4-FFF2-40B4-BE49-F238E27FC236}">
                <a16:creationId xmlns:a16="http://schemas.microsoft.com/office/drawing/2014/main" id="{C2080BEA-8AB3-E4DD-47C2-D157FD1FE426}"/>
              </a:ext>
            </a:extLst>
          </p:cNvPr>
          <p:cNvSpPr txBox="1">
            <a:spLocks noChangeArrowheads="1"/>
          </p:cNvSpPr>
          <p:nvPr/>
        </p:nvSpPr>
        <p:spPr bwMode="auto">
          <a:xfrm>
            <a:off x="619125" y="6315075"/>
            <a:ext cx="8274050" cy="21907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a:solidFill>
                  <a:srgbClr val="FAF40C"/>
                </a:solidFill>
              </a:rPr>
              <a:t>*Source:  Josh MacDowell, </a:t>
            </a:r>
            <a:r>
              <a:rPr lang="en-US" sz="1400" i="1" baseline="-25000">
                <a:solidFill>
                  <a:srgbClr val="FAF40C"/>
                </a:solidFill>
              </a:rPr>
              <a:t>Evidence That Demands A Verdict, </a:t>
            </a:r>
            <a:r>
              <a:rPr lang="en-US" sz="1400" baseline="-25000">
                <a:solidFill>
                  <a:srgbClr val="FAF40C"/>
                </a:solidFill>
              </a:rPr>
              <a:t>1972, page 175;</a:t>
            </a:r>
            <a:r>
              <a:rPr lang="en-US" sz="1400" i="1" baseline="-25000">
                <a:solidFill>
                  <a:srgbClr val="FAF40C"/>
                </a:solidFill>
              </a:rPr>
              <a:t>       </a:t>
            </a:r>
            <a:r>
              <a:rPr lang="en-US" sz="1400" baseline="-25000">
                <a:solidFill>
                  <a:srgbClr val="FAF40C"/>
                </a:solidFill>
              </a:rPr>
              <a:t>Peter Stoner,</a:t>
            </a:r>
            <a:r>
              <a:rPr lang="en-US" sz="1400" i="1" baseline="-25000">
                <a:solidFill>
                  <a:srgbClr val="FAF40C"/>
                </a:solidFill>
              </a:rPr>
              <a:t> Science Speaks, </a:t>
            </a:r>
            <a:r>
              <a:rPr lang="en-US" sz="1400" baseline="-25000">
                <a:solidFill>
                  <a:srgbClr val="FAF40C"/>
                </a:solidFill>
              </a:rPr>
              <a:t>Moody Press, 1963.</a:t>
            </a:r>
          </a:p>
        </p:txBody>
      </p:sp>
      <p:sp>
        <p:nvSpPr>
          <p:cNvPr id="585738" name="Rectangle 10">
            <a:extLst>
              <a:ext uri="{FF2B5EF4-FFF2-40B4-BE49-F238E27FC236}">
                <a16:creationId xmlns:a16="http://schemas.microsoft.com/office/drawing/2014/main" id="{C45AA35B-D12F-BA71-5C65-396EAC6C572B}"/>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40</a:t>
            </a:r>
          </a:p>
        </p:txBody>
      </p:sp>
      <p:sp>
        <p:nvSpPr>
          <p:cNvPr id="71691" name="Text Box 11">
            <a:extLst>
              <a:ext uri="{FF2B5EF4-FFF2-40B4-BE49-F238E27FC236}">
                <a16:creationId xmlns:a16="http://schemas.microsoft.com/office/drawing/2014/main" id="{6CFA7899-96F6-742D-E250-C4818B1CCA9F}"/>
              </a:ext>
            </a:extLst>
          </p:cNvPr>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1800">
              <a:solidFill>
                <a:srgbClr val="FFFFFF"/>
              </a:solidFill>
            </a:endParaRPr>
          </a:p>
        </p:txBody>
      </p:sp>
      <p:sp>
        <p:nvSpPr>
          <p:cNvPr id="585740" name="Text Box 12">
            <a:extLst>
              <a:ext uri="{FF2B5EF4-FFF2-40B4-BE49-F238E27FC236}">
                <a16:creationId xmlns:a16="http://schemas.microsoft.com/office/drawing/2014/main" id="{706EDC7F-7B93-98D8-3249-8AD41193BC1B}"/>
              </a:ext>
            </a:extLst>
          </p:cNvPr>
          <p:cNvSpPr txBox="1">
            <a:spLocks noChangeArrowheads="1"/>
          </p:cNvSpPr>
          <p:nvPr/>
        </p:nvSpPr>
        <p:spPr bwMode="auto">
          <a:xfrm>
            <a:off x="8105775" y="571500"/>
            <a:ext cx="547688" cy="820738"/>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a:solidFill>
                  <a:srgbClr val="FAF40C"/>
                </a:solidFill>
                <a:latin typeface="Arial" charset="0"/>
              </a:rPr>
              <a:t>*</a:t>
            </a:r>
          </a:p>
          <a:p>
            <a:pPr>
              <a:spcBef>
                <a:spcPct val="50000"/>
              </a:spcBef>
              <a:defRPr/>
            </a:pPr>
            <a:endParaRPr lang="en-US">
              <a:effectLst>
                <a:outerShdw blurRad="38100" dist="38100" dir="2700000" algn="tl">
                  <a:srgbClr val="000000"/>
                </a:outerShdw>
              </a:effectLst>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5733"/>
                                        </p:tgtEl>
                                        <p:attrNameLst>
                                          <p:attrName>style.visibility</p:attrName>
                                        </p:attrNameLst>
                                      </p:cBhvr>
                                      <p:to>
                                        <p:strVal val="visible"/>
                                      </p:to>
                                    </p:set>
                                    <p:animEffect transition="in" filter="dissolve">
                                      <p:cBhvr>
                                        <p:cTn id="7" dur="5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4" name="Text Box 4">
            <a:extLst>
              <a:ext uri="{FF2B5EF4-FFF2-40B4-BE49-F238E27FC236}">
                <a16:creationId xmlns:a16="http://schemas.microsoft.com/office/drawing/2014/main" id="{013D36B6-1084-506C-C388-9CDD66C4E75B}"/>
              </a:ext>
            </a:extLst>
          </p:cNvPr>
          <p:cNvSpPr txBox="1">
            <a:spLocks noChangeArrowheads="1"/>
          </p:cNvSpPr>
          <p:nvPr/>
        </p:nvSpPr>
        <p:spPr bwMode="auto">
          <a:xfrm>
            <a:off x="985838" y="266700"/>
            <a:ext cx="7137400" cy="306388"/>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50000"/>
              </a:lnSpc>
              <a:spcBef>
                <a:spcPct val="50000"/>
              </a:spcBef>
              <a:defRPr/>
            </a:pPr>
            <a:r>
              <a:rPr lang="mn-MN" altLang="en-US" sz="2800" i="1">
                <a:solidFill>
                  <a:srgbClr val="99CCFF"/>
                </a:solidFill>
                <a:latin typeface="Arial" panose="020B0604020202020204" pitchFamily="34" charset="0"/>
              </a:rPr>
              <a:t>ТОХИОЛДЛООР Л ТӨРЧИХӨВ ҮҮ?</a:t>
            </a:r>
            <a:endParaRPr lang="en-US" altLang="en-US" sz="2800" i="1">
              <a:solidFill>
                <a:srgbClr val="99CCFF"/>
              </a:solidFill>
              <a:latin typeface="Arial" panose="020B0604020202020204" pitchFamily="34" charset="0"/>
            </a:endParaRPr>
          </a:p>
        </p:txBody>
      </p:sp>
      <p:sp>
        <p:nvSpPr>
          <p:cNvPr id="568326" name="Text Box 6">
            <a:extLst>
              <a:ext uri="{FF2B5EF4-FFF2-40B4-BE49-F238E27FC236}">
                <a16:creationId xmlns:a16="http://schemas.microsoft.com/office/drawing/2014/main" id="{CFAB4DA6-CAF1-04FB-D948-67FE1C768F96}"/>
              </a:ext>
            </a:extLst>
          </p:cNvPr>
          <p:cNvSpPr txBox="1">
            <a:spLocks noChangeArrowheads="1"/>
          </p:cNvSpPr>
          <p:nvPr/>
        </p:nvSpPr>
        <p:spPr bwMode="auto">
          <a:xfrm>
            <a:off x="546100" y="863600"/>
            <a:ext cx="8061325" cy="22891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ko-KR" sz="3600">
                <a:solidFill>
                  <a:srgbClr val="FBF43D"/>
                </a:solidFill>
                <a:latin typeface="Arial" panose="020B0604020202020204" pitchFamily="34" charset="0"/>
              </a:rPr>
              <a:t>ЯМАР Ч ХҮНИЙ АМЬДРАЛЫН ТАЛААР УРЬДЧИЛЖ ХЭЛСЭН 8 ЗҮЙЛС ТОХИРОХ МАГАДЛАЛ ХЭР ӨНДӨР БАЙХ ВЭ?</a:t>
            </a:r>
            <a:r>
              <a:rPr lang="en-US" altLang="ko-KR" sz="3600">
                <a:solidFill>
                  <a:srgbClr val="FBF43D"/>
                </a:solidFill>
                <a:effectLst>
                  <a:outerShdw blurRad="38100" dist="38100" dir="2700000" algn="tl">
                    <a:srgbClr val="000000"/>
                  </a:outerShdw>
                </a:effectLst>
                <a:latin typeface="Arial" panose="020B0604020202020204" pitchFamily="34" charset="0"/>
              </a:rPr>
              <a:t> </a:t>
            </a:r>
            <a:endParaRPr lang="en-US" altLang="en-US" sz="3600">
              <a:solidFill>
                <a:srgbClr val="FBF43D"/>
              </a:solidFill>
              <a:effectLst>
                <a:outerShdw blurRad="38100" dist="38100" dir="2700000" algn="tl">
                  <a:srgbClr val="000000"/>
                </a:outerShdw>
              </a:effectLst>
              <a:latin typeface="Arial" panose="020B0604020202020204" pitchFamily="34" charset="0"/>
            </a:endParaRPr>
          </a:p>
        </p:txBody>
      </p:sp>
      <p:sp>
        <p:nvSpPr>
          <p:cNvPr id="568327" name="Text Box 7">
            <a:extLst>
              <a:ext uri="{FF2B5EF4-FFF2-40B4-BE49-F238E27FC236}">
                <a16:creationId xmlns:a16="http://schemas.microsoft.com/office/drawing/2014/main" id="{122F9424-DC38-B254-5017-4F9F10164865}"/>
              </a:ext>
            </a:extLst>
          </p:cNvPr>
          <p:cNvSpPr txBox="1">
            <a:spLocks noChangeArrowheads="1"/>
          </p:cNvSpPr>
          <p:nvPr/>
        </p:nvSpPr>
        <p:spPr bwMode="auto">
          <a:xfrm>
            <a:off x="1393825" y="3398838"/>
            <a:ext cx="6227763" cy="199390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0000"/>
              </a:lnSpc>
              <a:spcBef>
                <a:spcPct val="50000"/>
              </a:spcBef>
              <a:defRPr/>
            </a:pPr>
            <a:r>
              <a:rPr lang="en-US" altLang="ko-KR" sz="3200" i="1">
                <a:latin typeface="Arial" panose="020B0604020202020204" pitchFamily="34" charset="0"/>
              </a:rPr>
              <a:t>ХАРИУЛТ: АРВЫН </a:t>
            </a:r>
            <a:endParaRPr lang="mn-MN" altLang="ko-KR" sz="3200" i="1">
              <a:latin typeface="Arial" panose="020B0604020202020204" pitchFamily="34" charset="0"/>
            </a:endParaRPr>
          </a:p>
          <a:p>
            <a:pPr algn="ctr">
              <a:lnSpc>
                <a:spcPct val="60000"/>
              </a:lnSpc>
              <a:spcBef>
                <a:spcPct val="50000"/>
              </a:spcBef>
              <a:defRPr/>
            </a:pPr>
            <a:r>
              <a:rPr lang="mn-MN" altLang="ko-KR" sz="3200" i="1">
                <a:latin typeface="Arial" panose="020B0604020202020204" pitchFamily="34" charset="0"/>
              </a:rPr>
              <a:t>АРВАН ДОЛООН</a:t>
            </a:r>
          </a:p>
          <a:p>
            <a:pPr algn="ctr">
              <a:lnSpc>
                <a:spcPct val="60000"/>
              </a:lnSpc>
              <a:spcBef>
                <a:spcPct val="50000"/>
              </a:spcBef>
              <a:defRPr/>
            </a:pPr>
            <a:r>
              <a:rPr lang="en-US" altLang="ko-KR" sz="3200" i="1">
                <a:latin typeface="Arial" panose="020B0604020202020204" pitchFamily="34" charset="0"/>
              </a:rPr>
              <a:t>ЗЭРЭГТ Л ГАНЦ ТОХИОХ</a:t>
            </a:r>
            <a:endParaRPr lang="mn-MN" altLang="ko-KR" sz="3200" i="1">
              <a:latin typeface="Arial" panose="020B0604020202020204" pitchFamily="34" charset="0"/>
            </a:endParaRPr>
          </a:p>
          <a:p>
            <a:pPr algn="ctr">
              <a:lnSpc>
                <a:spcPct val="60000"/>
              </a:lnSpc>
              <a:spcBef>
                <a:spcPct val="50000"/>
              </a:spcBef>
              <a:defRPr/>
            </a:pPr>
            <a:r>
              <a:rPr lang="en-US" altLang="ko-KR" sz="3200" i="1">
                <a:latin typeface="Arial" panose="020B0604020202020204" pitchFamily="34" charset="0"/>
              </a:rPr>
              <a:t>БОЛОМЖТОЙ</a:t>
            </a:r>
            <a:r>
              <a:rPr lang="mn-MN" altLang="ko-KR" sz="3200">
                <a:effectLst>
                  <a:outerShdw blurRad="38100" dist="38100" dir="2700000" algn="tl">
                    <a:srgbClr val="000000"/>
                  </a:outerShdw>
                </a:effectLst>
                <a:latin typeface="Arial" panose="020B0604020202020204" pitchFamily="34" charset="0"/>
              </a:rPr>
              <a:t> </a:t>
            </a:r>
            <a:r>
              <a:rPr lang="en-US" altLang="ko-KR" sz="3200">
                <a:effectLst>
                  <a:outerShdw blurRad="38100" dist="38100" dir="2700000" algn="tl">
                    <a:srgbClr val="000000"/>
                  </a:outerShdw>
                </a:effectLst>
                <a:latin typeface="Arial" panose="020B0604020202020204" pitchFamily="34" charset="0"/>
              </a:rPr>
              <a:t>(10</a:t>
            </a:r>
            <a:r>
              <a:rPr lang="en-US" altLang="ko-KR" sz="3200" baseline="30000">
                <a:effectLst>
                  <a:outerShdw blurRad="38100" dist="38100" dir="2700000" algn="tl">
                    <a:srgbClr val="000000"/>
                  </a:outerShdw>
                </a:effectLst>
                <a:latin typeface="Arial" panose="020B0604020202020204" pitchFamily="34" charset="0"/>
              </a:rPr>
              <a:t>17</a:t>
            </a:r>
            <a:r>
              <a:rPr lang="en-US" altLang="ko-KR" sz="3200">
                <a:effectLst>
                  <a:outerShdw blurRad="38100" dist="38100" dir="2700000" algn="tl">
                    <a:srgbClr val="000000"/>
                  </a:outerShdw>
                </a:effectLst>
                <a:latin typeface="Arial" panose="020B0604020202020204" pitchFamily="34" charset="0"/>
              </a:rPr>
              <a:t>)</a:t>
            </a:r>
            <a:r>
              <a:rPr lang="mn-MN" altLang="ko-KR" sz="3200">
                <a:effectLst>
                  <a:outerShdw blurRad="38100" dist="38100" dir="2700000" algn="tl">
                    <a:srgbClr val="000000"/>
                  </a:outerShdw>
                </a:effectLst>
                <a:latin typeface="Arial" panose="020B0604020202020204" pitchFamily="34" charset="0"/>
              </a:rPr>
              <a:t> </a:t>
            </a:r>
            <a:r>
              <a:rPr lang="en-US" altLang="en-US">
                <a:effectLst>
                  <a:outerShdw blurRad="38100" dist="38100" dir="2700000" algn="tl">
                    <a:srgbClr val="000000"/>
                  </a:outerShdw>
                </a:effectLst>
                <a:latin typeface="Arial" panose="020B0604020202020204" pitchFamily="34" charset="0"/>
              </a:rPr>
              <a:t>quadrillion</a:t>
            </a:r>
            <a:r>
              <a:rPr lang="en-US" altLang="en-US">
                <a:effectLst>
                  <a:outerShdw blurRad="38100" dist="38100" dir="2700000" algn="tl">
                    <a:srgbClr val="000000"/>
                  </a:outerShdw>
                </a:effectLst>
              </a:rPr>
              <a:t> </a:t>
            </a:r>
          </a:p>
        </p:txBody>
      </p:sp>
      <p:sp>
        <p:nvSpPr>
          <p:cNvPr id="568328" name="Text Box 8">
            <a:extLst>
              <a:ext uri="{FF2B5EF4-FFF2-40B4-BE49-F238E27FC236}">
                <a16:creationId xmlns:a16="http://schemas.microsoft.com/office/drawing/2014/main" id="{926D88F8-06B5-7EEE-8FAC-29B648BE733A}"/>
              </a:ext>
            </a:extLst>
          </p:cNvPr>
          <p:cNvSpPr txBox="1">
            <a:spLocks noChangeArrowheads="1"/>
          </p:cNvSpPr>
          <p:nvPr/>
        </p:nvSpPr>
        <p:spPr bwMode="auto">
          <a:xfrm>
            <a:off x="976313" y="5027613"/>
            <a:ext cx="7169150" cy="10064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defRPr/>
            </a:pPr>
            <a:r>
              <a:rPr lang="en-US" sz="6000" b="0" baseline="-25000">
                <a:latin typeface="Arial" charset="0"/>
              </a:rPr>
              <a:t>1:100,000,000,000,000,000</a:t>
            </a:r>
          </a:p>
        </p:txBody>
      </p:sp>
      <p:sp>
        <p:nvSpPr>
          <p:cNvPr id="568331" name="Oval 11">
            <a:extLst>
              <a:ext uri="{FF2B5EF4-FFF2-40B4-BE49-F238E27FC236}">
                <a16:creationId xmlns:a16="http://schemas.microsoft.com/office/drawing/2014/main" id="{C121DEBC-4D92-4992-34A1-08CA3ED8556D}"/>
              </a:ext>
            </a:extLst>
          </p:cNvPr>
          <p:cNvSpPr>
            <a:spLocks noChangeArrowheads="1"/>
          </p:cNvSpPr>
          <p:nvPr/>
        </p:nvSpPr>
        <p:spPr bwMode="auto">
          <a:xfrm>
            <a:off x="7748588" y="1403350"/>
            <a:ext cx="449262" cy="633413"/>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2711" name="Text Box 12">
            <a:extLst>
              <a:ext uri="{FF2B5EF4-FFF2-40B4-BE49-F238E27FC236}">
                <a16:creationId xmlns:a16="http://schemas.microsoft.com/office/drawing/2014/main" id="{CC94425D-1608-AECB-5D5F-DA8E67F7FFE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68333" name="Rectangle 13">
            <a:extLst>
              <a:ext uri="{FF2B5EF4-FFF2-40B4-BE49-F238E27FC236}">
                <a16:creationId xmlns:a16="http://schemas.microsoft.com/office/drawing/2014/main" id="{63B2DAF8-72EF-7EAC-272A-7581D707E31B}"/>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68337" name="Text Box 17">
            <a:extLst>
              <a:ext uri="{FF2B5EF4-FFF2-40B4-BE49-F238E27FC236}">
                <a16:creationId xmlns:a16="http://schemas.microsoft.com/office/drawing/2014/main" id="{C515D62F-09AD-ADEB-1571-882449CA67D4}"/>
              </a:ext>
            </a:extLst>
          </p:cNvPr>
          <p:cNvSpPr txBox="1">
            <a:spLocks noChangeArrowheads="1"/>
          </p:cNvSpPr>
          <p:nvPr/>
        </p:nvSpPr>
        <p:spPr bwMode="auto">
          <a:xfrm>
            <a:off x="619125" y="6315075"/>
            <a:ext cx="8274050" cy="21907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a:solidFill>
                  <a:srgbClr val="FAF40C"/>
                </a:solidFill>
              </a:rPr>
              <a:t>*Source:  Josh MacDowell, </a:t>
            </a:r>
            <a:r>
              <a:rPr lang="en-US" sz="1400" i="1" baseline="-25000">
                <a:solidFill>
                  <a:srgbClr val="FAF40C"/>
                </a:solidFill>
              </a:rPr>
              <a:t>Evidence That Demands A Verdict, </a:t>
            </a:r>
            <a:r>
              <a:rPr lang="en-US" sz="1400" baseline="-25000">
                <a:solidFill>
                  <a:srgbClr val="FAF40C"/>
                </a:solidFill>
              </a:rPr>
              <a:t>1972, page 175;</a:t>
            </a:r>
            <a:r>
              <a:rPr lang="en-US" sz="1400" i="1" baseline="-25000">
                <a:solidFill>
                  <a:srgbClr val="FAF40C"/>
                </a:solidFill>
              </a:rPr>
              <a:t>       </a:t>
            </a:r>
            <a:r>
              <a:rPr lang="en-US" sz="1400" baseline="-25000">
                <a:solidFill>
                  <a:srgbClr val="FAF40C"/>
                </a:solidFill>
              </a:rPr>
              <a:t>Peter Stoner,</a:t>
            </a:r>
            <a:r>
              <a:rPr lang="en-US" sz="1400" i="1" baseline="-25000">
                <a:solidFill>
                  <a:srgbClr val="FAF40C"/>
                </a:solidFill>
              </a:rPr>
              <a:t> Science Speaks, </a:t>
            </a:r>
            <a:r>
              <a:rPr lang="en-US" sz="1400" baseline="-25000">
                <a:solidFill>
                  <a:srgbClr val="FAF40C"/>
                </a:solidFill>
              </a:rPr>
              <a:t>Moody Press, 1963.</a:t>
            </a:r>
          </a:p>
        </p:txBody>
      </p:sp>
      <p:sp>
        <p:nvSpPr>
          <p:cNvPr id="568338" name="Rectangle 18">
            <a:extLst>
              <a:ext uri="{FF2B5EF4-FFF2-40B4-BE49-F238E27FC236}">
                <a16:creationId xmlns:a16="http://schemas.microsoft.com/office/drawing/2014/main" id="{5F31C274-4EFD-212D-FCFD-50F400C3620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41</a:t>
            </a:r>
          </a:p>
        </p:txBody>
      </p:sp>
      <p:sp>
        <p:nvSpPr>
          <p:cNvPr id="72715" name="Text Box 20">
            <a:extLst>
              <a:ext uri="{FF2B5EF4-FFF2-40B4-BE49-F238E27FC236}">
                <a16:creationId xmlns:a16="http://schemas.microsoft.com/office/drawing/2014/main" id="{52B98081-F66A-8FB6-540D-7F70FC68EE9A}"/>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8331"/>
                                        </p:tgtEl>
                                        <p:attrNameLst>
                                          <p:attrName>style.visibility</p:attrName>
                                        </p:attrNameLst>
                                      </p:cBhvr>
                                      <p:to>
                                        <p:strVal val="visible"/>
                                      </p:to>
                                    </p:set>
                                    <p:anim calcmode="lin" valueType="num">
                                      <p:cBhvr>
                                        <p:cTn id="7" dur="500" fill="hold"/>
                                        <p:tgtEl>
                                          <p:spTgt spid="568331"/>
                                        </p:tgtEl>
                                        <p:attrNameLst>
                                          <p:attrName>ppt_w</p:attrName>
                                        </p:attrNameLst>
                                      </p:cBhvr>
                                      <p:tavLst>
                                        <p:tav tm="0">
                                          <p:val>
                                            <p:fltVal val="0"/>
                                          </p:val>
                                        </p:tav>
                                        <p:tav tm="100000">
                                          <p:val>
                                            <p:strVal val="#ppt_w"/>
                                          </p:val>
                                        </p:tav>
                                      </p:tavLst>
                                    </p:anim>
                                    <p:anim calcmode="lin" valueType="num">
                                      <p:cBhvr>
                                        <p:cTn id="8" dur="500" fill="hold"/>
                                        <p:tgtEl>
                                          <p:spTgt spid="568331"/>
                                        </p:tgtEl>
                                        <p:attrNameLst>
                                          <p:attrName>ppt_h</p:attrName>
                                        </p:attrNameLst>
                                      </p:cBhvr>
                                      <p:tavLst>
                                        <p:tav tm="0">
                                          <p:val>
                                            <p:fltVal val="0"/>
                                          </p:val>
                                        </p:tav>
                                        <p:tav tm="100000">
                                          <p:val>
                                            <p:strVal val="#ppt_h"/>
                                          </p:val>
                                        </p:tav>
                                      </p:tavLst>
                                    </p:anim>
                                    <p:anim calcmode="lin" valueType="num">
                                      <p:cBhvr>
                                        <p:cTn id="9" dur="500" fill="hold"/>
                                        <p:tgtEl>
                                          <p:spTgt spid="568331"/>
                                        </p:tgtEl>
                                        <p:attrNameLst>
                                          <p:attrName>ppt_x</p:attrName>
                                        </p:attrNameLst>
                                      </p:cBhvr>
                                      <p:tavLst>
                                        <p:tav tm="0">
                                          <p:val>
                                            <p:fltVal val="0.5"/>
                                          </p:val>
                                        </p:tav>
                                        <p:tav tm="100000">
                                          <p:val>
                                            <p:strVal val="#ppt_x"/>
                                          </p:val>
                                        </p:tav>
                                      </p:tavLst>
                                    </p:anim>
                                    <p:anim calcmode="lin" valueType="num">
                                      <p:cBhvr>
                                        <p:cTn id="10"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68327"/>
                                        </p:tgtEl>
                                        <p:attrNameLst>
                                          <p:attrName>style.visibility</p:attrName>
                                        </p:attrNameLst>
                                      </p:cBhvr>
                                      <p:to>
                                        <p:strVal val="visible"/>
                                      </p:to>
                                    </p:set>
                                    <p:animEffect transition="in" filter="dissolve">
                                      <p:cBhvr>
                                        <p:cTn id="15" dur="500"/>
                                        <p:tgtEl>
                                          <p:spTgt spid="5683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68328">
                                            <p:txEl>
                                              <p:pRg st="0" end="0"/>
                                            </p:txEl>
                                          </p:spTgt>
                                        </p:tgtEl>
                                        <p:attrNameLst>
                                          <p:attrName>style.visibility</p:attrName>
                                        </p:attrNameLst>
                                      </p:cBhvr>
                                      <p:to>
                                        <p:strVal val="visible"/>
                                      </p:to>
                                    </p:set>
                                    <p:animEffect transition="in" filter="wipe(up)">
                                      <p:cBhvr>
                                        <p:cTn id="20"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7" grpId="0" autoUpdateAnimBg="0"/>
      <p:bldP spid="568328" grpId="0" build="p" autoUpdateAnimBg="0"/>
      <p:bldP spid="5683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a:extLst>
              <a:ext uri="{FF2B5EF4-FFF2-40B4-BE49-F238E27FC236}">
                <a16:creationId xmlns:a16="http://schemas.microsoft.com/office/drawing/2014/main" id="{F96B6F60-72F3-C21A-9BFD-B6DD09E40A0D}"/>
              </a:ext>
            </a:extLst>
          </p:cNvPr>
          <p:cNvSpPr txBox="1">
            <a:spLocks noChangeArrowheads="1"/>
          </p:cNvSpPr>
          <p:nvPr/>
        </p:nvSpPr>
        <p:spPr bwMode="auto">
          <a:xfrm>
            <a:off x="709613" y="879475"/>
            <a:ext cx="7702550" cy="2528888"/>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ko-KR" sz="3200" i="1">
                <a:latin typeface="Arial" panose="020B0604020202020204" pitchFamily="34" charset="0"/>
              </a:rPr>
              <a:t>ТЭГВЭЛ ... ХЭН НЭГ ХҮНИЙ ТАЛААР (300 ИШЛЭЛИЙН) ДӨНГӨЖ 48 УРЬДЧИЛСАН ХЭЛСЭН НЬ ҮГ БИЕЛЭХ МАГАДЛАЛ ХЭР ӨНДӨР БАЙХ ВЭ?</a:t>
            </a:r>
            <a:r>
              <a:rPr lang="en-US" altLang="ko-KR" sz="3200">
                <a:effectLst>
                  <a:outerShdw blurRad="38100" dist="38100" dir="2700000" algn="tl">
                    <a:srgbClr val="000000"/>
                  </a:outerShdw>
                </a:effectLst>
                <a:latin typeface="Arial" panose="020B0604020202020204" pitchFamily="34" charset="0"/>
              </a:rPr>
              <a:t> </a:t>
            </a:r>
            <a:endParaRPr lang="en-US" altLang="en-US" sz="3200">
              <a:effectLst>
                <a:outerShdw blurRad="38100" dist="38100" dir="2700000" algn="tl">
                  <a:srgbClr val="000000"/>
                </a:outerShdw>
              </a:effectLst>
              <a:latin typeface="Arial" panose="020B0604020202020204" pitchFamily="34" charset="0"/>
            </a:endParaRPr>
          </a:p>
        </p:txBody>
      </p:sp>
      <p:sp>
        <p:nvSpPr>
          <p:cNvPr id="560138" name="Text Box 10">
            <a:extLst>
              <a:ext uri="{FF2B5EF4-FFF2-40B4-BE49-F238E27FC236}">
                <a16:creationId xmlns:a16="http://schemas.microsoft.com/office/drawing/2014/main" id="{ED17B489-C582-F5AC-932A-4E2F49AF49D0}"/>
              </a:ext>
            </a:extLst>
          </p:cNvPr>
          <p:cNvSpPr txBox="1">
            <a:spLocks noChangeArrowheads="1"/>
          </p:cNvSpPr>
          <p:nvPr/>
        </p:nvSpPr>
        <p:spPr bwMode="auto">
          <a:xfrm>
            <a:off x="874713" y="3803650"/>
            <a:ext cx="7169150" cy="82232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400">
                <a:solidFill>
                  <a:srgbClr val="33CC33"/>
                </a:solidFill>
                <a:latin typeface="Arial" panose="020B0604020202020204" pitchFamily="34" charset="0"/>
              </a:rPr>
              <a:t>ХАРИУЛТ</a:t>
            </a:r>
            <a:r>
              <a:rPr lang="en-US" altLang="en-US" sz="2400">
                <a:solidFill>
                  <a:srgbClr val="33CC33"/>
                </a:solidFill>
                <a:latin typeface="Arial" panose="020B0604020202020204" pitchFamily="34" charset="0"/>
              </a:rPr>
              <a:t>: 10</a:t>
            </a:r>
            <a:r>
              <a:rPr lang="en-US" altLang="en-US" sz="2400" baseline="30000">
                <a:solidFill>
                  <a:srgbClr val="33CC33"/>
                </a:solidFill>
                <a:latin typeface="Arial" panose="020B0604020202020204" pitchFamily="34" charset="0"/>
              </a:rPr>
              <a:t>157</a:t>
            </a:r>
            <a:r>
              <a:rPr lang="mn-MN" altLang="en-US" sz="2400">
                <a:solidFill>
                  <a:srgbClr val="33CC33"/>
                </a:solidFill>
                <a:latin typeface="Arial" panose="020B0604020202020204" pitchFamily="34" charset="0"/>
              </a:rPr>
              <a:t>-ЫН НЭГД БИЕЛЭХ БОЛОМЖТОЙ.</a:t>
            </a:r>
            <a:endParaRPr lang="en-US" altLang="en-US" sz="2400">
              <a:solidFill>
                <a:srgbClr val="33CC33"/>
              </a:solidFill>
              <a:latin typeface="Arial" panose="020B0604020202020204" pitchFamily="34" charset="0"/>
            </a:endParaRPr>
          </a:p>
        </p:txBody>
      </p:sp>
      <p:sp>
        <p:nvSpPr>
          <p:cNvPr id="560148" name="Text Box 20">
            <a:extLst>
              <a:ext uri="{FF2B5EF4-FFF2-40B4-BE49-F238E27FC236}">
                <a16:creationId xmlns:a16="http://schemas.microsoft.com/office/drawing/2014/main" id="{BDD04DF3-F788-BBFD-56F8-4FD5C4F32FC9}"/>
              </a:ext>
            </a:extLst>
          </p:cNvPr>
          <p:cNvSpPr txBox="1">
            <a:spLocks noChangeArrowheads="1"/>
          </p:cNvSpPr>
          <p:nvPr/>
        </p:nvSpPr>
        <p:spPr bwMode="auto">
          <a:xfrm>
            <a:off x="152400" y="4729163"/>
            <a:ext cx="8893175" cy="1374775"/>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baseline="-25000">
                <a:latin typeface="Arial" charset="0"/>
              </a:rPr>
              <a:t>1:10,000,000,000,000,000,000,000,000,000,000,000,000,000, 000,000,000,000,000,000,000,000,000,000,000,000,000,000, 000,000,000,000,000,000,000,000,000,000,000,000,000,000, 000,000,000,000,000,000,000,000,000,000,000,000</a:t>
            </a:r>
            <a:endParaRPr lang="en-US" sz="3200" baseline="-25000">
              <a:solidFill>
                <a:srgbClr val="FAF40C"/>
              </a:solidFill>
              <a:latin typeface="Arial" charset="0"/>
            </a:endParaRPr>
          </a:p>
        </p:txBody>
      </p:sp>
      <p:sp>
        <p:nvSpPr>
          <p:cNvPr id="560151" name="Oval 23">
            <a:extLst>
              <a:ext uri="{FF2B5EF4-FFF2-40B4-BE49-F238E27FC236}">
                <a16:creationId xmlns:a16="http://schemas.microsoft.com/office/drawing/2014/main" id="{68627E00-49FE-7397-12E3-03ABB23A2BB3}"/>
              </a:ext>
            </a:extLst>
          </p:cNvPr>
          <p:cNvSpPr>
            <a:spLocks noChangeArrowheads="1"/>
          </p:cNvSpPr>
          <p:nvPr/>
        </p:nvSpPr>
        <p:spPr bwMode="auto">
          <a:xfrm>
            <a:off x="7031038" y="1403350"/>
            <a:ext cx="666750" cy="503238"/>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3734" name="Text Box 24">
            <a:extLst>
              <a:ext uri="{FF2B5EF4-FFF2-40B4-BE49-F238E27FC236}">
                <a16:creationId xmlns:a16="http://schemas.microsoft.com/office/drawing/2014/main" id="{5DE1F924-C79D-4514-A223-D7F4445BF8A4}"/>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60153" name="Rectangle 25">
            <a:extLst>
              <a:ext uri="{FF2B5EF4-FFF2-40B4-BE49-F238E27FC236}">
                <a16:creationId xmlns:a16="http://schemas.microsoft.com/office/drawing/2014/main" id="{A82DC8DB-51E8-5A3A-B781-AF282DEC410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60156" name="Text Box 28">
            <a:extLst>
              <a:ext uri="{FF2B5EF4-FFF2-40B4-BE49-F238E27FC236}">
                <a16:creationId xmlns:a16="http://schemas.microsoft.com/office/drawing/2014/main" id="{2931674F-76FA-D6AE-797E-BC54078E44F4}"/>
              </a:ext>
            </a:extLst>
          </p:cNvPr>
          <p:cNvSpPr txBox="1">
            <a:spLocks noChangeArrowheads="1"/>
          </p:cNvSpPr>
          <p:nvPr/>
        </p:nvSpPr>
        <p:spPr bwMode="auto">
          <a:xfrm>
            <a:off x="619125" y="6315075"/>
            <a:ext cx="8274050" cy="21907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a:solidFill>
                  <a:srgbClr val="FAF40C"/>
                </a:solidFill>
              </a:rPr>
              <a:t>*Source:  Josh MacDowell, </a:t>
            </a:r>
            <a:r>
              <a:rPr lang="en-US" sz="1400" i="1" baseline="-25000">
                <a:solidFill>
                  <a:srgbClr val="FAF40C"/>
                </a:solidFill>
              </a:rPr>
              <a:t>Evidence That Demands A Verdict, </a:t>
            </a:r>
            <a:r>
              <a:rPr lang="en-US" sz="1400" baseline="-25000">
                <a:solidFill>
                  <a:srgbClr val="FAF40C"/>
                </a:solidFill>
              </a:rPr>
              <a:t>1972, page 175;</a:t>
            </a:r>
            <a:r>
              <a:rPr lang="en-US" sz="1400" i="1" baseline="-25000">
                <a:solidFill>
                  <a:srgbClr val="FAF40C"/>
                </a:solidFill>
              </a:rPr>
              <a:t>       </a:t>
            </a:r>
            <a:r>
              <a:rPr lang="en-US" sz="1400" baseline="-25000">
                <a:solidFill>
                  <a:srgbClr val="FAF40C"/>
                </a:solidFill>
              </a:rPr>
              <a:t>Peter Stoner,</a:t>
            </a:r>
            <a:r>
              <a:rPr lang="en-US" sz="1400" i="1" baseline="-25000">
                <a:solidFill>
                  <a:srgbClr val="FAF40C"/>
                </a:solidFill>
              </a:rPr>
              <a:t> Science Speaks, </a:t>
            </a:r>
            <a:r>
              <a:rPr lang="en-US" sz="1400" baseline="-25000">
                <a:solidFill>
                  <a:srgbClr val="FAF40C"/>
                </a:solidFill>
              </a:rPr>
              <a:t>Moody Press, 1963.</a:t>
            </a:r>
          </a:p>
        </p:txBody>
      </p:sp>
      <p:sp>
        <p:nvSpPr>
          <p:cNvPr id="560157" name="Text Box 29">
            <a:extLst>
              <a:ext uri="{FF2B5EF4-FFF2-40B4-BE49-F238E27FC236}">
                <a16:creationId xmlns:a16="http://schemas.microsoft.com/office/drawing/2014/main" id="{F9AB490D-6BBF-0D63-589F-06F6A7699A76}"/>
              </a:ext>
            </a:extLst>
          </p:cNvPr>
          <p:cNvSpPr txBox="1">
            <a:spLocks noChangeArrowheads="1"/>
          </p:cNvSpPr>
          <p:nvPr/>
        </p:nvSpPr>
        <p:spPr bwMode="auto">
          <a:xfrm>
            <a:off x="985838" y="266700"/>
            <a:ext cx="7137400" cy="306388"/>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50000"/>
              </a:lnSpc>
              <a:spcBef>
                <a:spcPct val="50000"/>
              </a:spcBef>
              <a:defRPr/>
            </a:pPr>
            <a:r>
              <a:rPr lang="mn-MN" altLang="en-US" sz="2800" i="1">
                <a:solidFill>
                  <a:srgbClr val="99CCFF"/>
                </a:solidFill>
                <a:latin typeface="Arial" panose="020B0604020202020204" pitchFamily="34" charset="0"/>
              </a:rPr>
              <a:t>ТОХИОЛДЛООР Л ТӨРЧИХӨВ ҮҮ?</a:t>
            </a:r>
            <a:endParaRPr lang="en-US" altLang="en-US" sz="2800" i="1">
              <a:solidFill>
                <a:srgbClr val="99CCFF"/>
              </a:solidFill>
              <a:latin typeface="Arial" panose="020B0604020202020204" pitchFamily="34" charset="0"/>
            </a:endParaRPr>
          </a:p>
        </p:txBody>
      </p:sp>
      <p:sp>
        <p:nvSpPr>
          <p:cNvPr id="560158" name="Rectangle 30">
            <a:extLst>
              <a:ext uri="{FF2B5EF4-FFF2-40B4-BE49-F238E27FC236}">
                <a16:creationId xmlns:a16="http://schemas.microsoft.com/office/drawing/2014/main" id="{8B09A612-2573-7D9B-3C0E-55C733B4BBE2}"/>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42</a:t>
            </a:r>
          </a:p>
        </p:txBody>
      </p:sp>
      <p:sp>
        <p:nvSpPr>
          <p:cNvPr id="73739" name="Text Box 32">
            <a:extLst>
              <a:ext uri="{FF2B5EF4-FFF2-40B4-BE49-F238E27FC236}">
                <a16:creationId xmlns:a16="http://schemas.microsoft.com/office/drawing/2014/main" id="{B3412DD6-72C2-ED65-7F0B-9724A7D083C6}"/>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0137"/>
                                        </p:tgtEl>
                                        <p:attrNameLst>
                                          <p:attrName>style.visibility</p:attrName>
                                        </p:attrNameLst>
                                      </p:cBhvr>
                                      <p:to>
                                        <p:strVal val="visible"/>
                                      </p:to>
                                    </p:set>
                                    <p:animEffect transition="in" filter="dissolve">
                                      <p:cBhvr>
                                        <p:cTn id="7" dur="500"/>
                                        <p:tgtEl>
                                          <p:spTgt spid="560137"/>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60151"/>
                                        </p:tgtEl>
                                        <p:attrNameLst>
                                          <p:attrName>style.visibility</p:attrName>
                                        </p:attrNameLst>
                                      </p:cBhvr>
                                      <p:to>
                                        <p:strVal val="visible"/>
                                      </p:to>
                                    </p:set>
                                    <p:anim calcmode="lin" valueType="num">
                                      <p:cBhvr>
                                        <p:cTn id="11" dur="500" fill="hold"/>
                                        <p:tgtEl>
                                          <p:spTgt spid="560151"/>
                                        </p:tgtEl>
                                        <p:attrNameLst>
                                          <p:attrName>ppt_w</p:attrName>
                                        </p:attrNameLst>
                                      </p:cBhvr>
                                      <p:tavLst>
                                        <p:tav tm="0">
                                          <p:val>
                                            <p:fltVal val="0"/>
                                          </p:val>
                                        </p:tav>
                                        <p:tav tm="100000">
                                          <p:val>
                                            <p:strVal val="#ppt_w"/>
                                          </p:val>
                                        </p:tav>
                                      </p:tavLst>
                                    </p:anim>
                                    <p:anim calcmode="lin" valueType="num">
                                      <p:cBhvr>
                                        <p:cTn id="12" dur="500" fill="hold"/>
                                        <p:tgtEl>
                                          <p:spTgt spid="560151"/>
                                        </p:tgtEl>
                                        <p:attrNameLst>
                                          <p:attrName>ppt_h</p:attrName>
                                        </p:attrNameLst>
                                      </p:cBhvr>
                                      <p:tavLst>
                                        <p:tav tm="0">
                                          <p:val>
                                            <p:fltVal val="0"/>
                                          </p:val>
                                        </p:tav>
                                        <p:tav tm="100000">
                                          <p:val>
                                            <p:strVal val="#ppt_h"/>
                                          </p:val>
                                        </p:tav>
                                      </p:tavLst>
                                    </p:anim>
                                    <p:anim calcmode="lin" valueType="num">
                                      <p:cBhvr>
                                        <p:cTn id="13" dur="500" fill="hold"/>
                                        <p:tgtEl>
                                          <p:spTgt spid="560151"/>
                                        </p:tgtEl>
                                        <p:attrNameLst>
                                          <p:attrName>ppt_x</p:attrName>
                                        </p:attrNameLst>
                                      </p:cBhvr>
                                      <p:tavLst>
                                        <p:tav tm="0">
                                          <p:val>
                                            <p:fltVal val="0.5"/>
                                          </p:val>
                                        </p:tav>
                                        <p:tav tm="100000">
                                          <p:val>
                                            <p:strVal val="#ppt_x"/>
                                          </p:val>
                                        </p:tav>
                                      </p:tavLst>
                                    </p:anim>
                                    <p:anim calcmode="lin" valueType="num">
                                      <p:cBhvr>
                                        <p:cTn id="14"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60138"/>
                                        </p:tgtEl>
                                        <p:attrNameLst>
                                          <p:attrName>style.visibility</p:attrName>
                                        </p:attrNameLst>
                                      </p:cBhvr>
                                      <p:to>
                                        <p:strVal val="visible"/>
                                      </p:to>
                                    </p:set>
                                    <p:animEffect transition="in" filter="dissolve">
                                      <p:cBhvr>
                                        <p:cTn id="19" dur="500"/>
                                        <p:tgtEl>
                                          <p:spTgt spid="5601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560148">
                                            <p:txEl>
                                              <p:pRg st="0" end="0"/>
                                            </p:txEl>
                                          </p:spTgt>
                                        </p:tgtEl>
                                        <p:attrNameLst>
                                          <p:attrName>style.visibility</p:attrName>
                                        </p:attrNameLst>
                                      </p:cBhvr>
                                      <p:to>
                                        <p:strVal val="visible"/>
                                      </p:to>
                                    </p:set>
                                    <p:animEffect transition="in" filter="wipe(up)">
                                      <p:cBhvr>
                                        <p:cTn id="24"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a:extLst>
              <a:ext uri="{FF2B5EF4-FFF2-40B4-BE49-F238E27FC236}">
                <a16:creationId xmlns:a16="http://schemas.microsoft.com/office/drawing/2014/main" id="{6D7D6828-9406-FB70-2340-EDB9E2D5CFEB}"/>
              </a:ext>
            </a:extLst>
          </p:cNvPr>
          <p:cNvSpPr>
            <a:spLocks noChangeArrowheads="1"/>
          </p:cNvSpPr>
          <p:nvPr/>
        </p:nvSpPr>
        <p:spPr bwMode="auto">
          <a:xfrm>
            <a:off x="0" y="177800"/>
            <a:ext cx="9144000" cy="34448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0000"/>
              </a:lnSpc>
              <a:spcBef>
                <a:spcPct val="50000"/>
              </a:spcBef>
              <a:defRPr/>
            </a:pPr>
            <a:r>
              <a:rPr lang="mn-MN" altLang="en-US" sz="2400">
                <a:solidFill>
                  <a:schemeClr val="folHlink"/>
                </a:solidFill>
                <a:latin typeface="Arial" panose="020B0604020202020204" pitchFamily="34" charset="0"/>
              </a:rPr>
              <a:t>ДАВИДЫН ТАЛ</a:t>
            </a:r>
            <a:r>
              <a:rPr lang="en-US" altLang="en-US" sz="2400">
                <a:solidFill>
                  <a:schemeClr val="folHlink"/>
                </a:solidFill>
                <a:latin typeface="Arial" panose="020B0604020202020204" pitchFamily="34" charset="0"/>
              </a:rPr>
              <a:t>:  </a:t>
            </a:r>
            <a:r>
              <a:rPr lang="mn-MN" altLang="en-US" sz="2400">
                <a:solidFill>
                  <a:schemeClr val="folHlink"/>
                </a:solidFill>
                <a:latin typeface="Arial" panose="020B0604020202020204" pitchFamily="34" charset="0"/>
              </a:rPr>
              <a:t>Есүс Христийн тэнгэрлиг ургийн бичиг</a:t>
            </a:r>
            <a:r>
              <a:rPr lang="en-US" altLang="en-US" sz="2400">
                <a:solidFill>
                  <a:schemeClr val="folHlink"/>
                </a:solidFill>
                <a:latin typeface="Arial" panose="020B0604020202020204" pitchFamily="34" charset="0"/>
              </a:rPr>
              <a:t>*</a:t>
            </a:r>
          </a:p>
        </p:txBody>
      </p:sp>
      <p:sp>
        <p:nvSpPr>
          <p:cNvPr id="74755" name="Text Box 44">
            <a:extLst>
              <a:ext uri="{FF2B5EF4-FFF2-40B4-BE49-F238E27FC236}">
                <a16:creationId xmlns:a16="http://schemas.microsoft.com/office/drawing/2014/main" id="{76E78521-8D98-A34E-3AF6-D0C9376364C9}"/>
              </a:ext>
            </a:extLst>
          </p:cNvPr>
          <p:cNvSpPr txBox="1">
            <a:spLocks noChangeArrowheads="1"/>
          </p:cNvSpPr>
          <p:nvPr/>
        </p:nvSpPr>
        <p:spPr bwMode="auto">
          <a:xfrm>
            <a:off x="8343900" y="5395913"/>
            <a:ext cx="5492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endParaRPr lang="en-US" altLang="en-US" sz="2000"/>
          </a:p>
        </p:txBody>
      </p:sp>
      <p:sp>
        <p:nvSpPr>
          <p:cNvPr id="74756" name="Text Box 46">
            <a:extLst>
              <a:ext uri="{FF2B5EF4-FFF2-40B4-BE49-F238E27FC236}">
                <a16:creationId xmlns:a16="http://schemas.microsoft.com/office/drawing/2014/main" id="{AEFD3388-40E3-7198-9805-52E07FF2C835}"/>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25360" name="Text Box 48">
            <a:extLst>
              <a:ext uri="{FF2B5EF4-FFF2-40B4-BE49-F238E27FC236}">
                <a16:creationId xmlns:a16="http://schemas.microsoft.com/office/drawing/2014/main" id="{903CE01C-999C-EFEC-0CA9-E283D0863569}"/>
              </a:ext>
            </a:extLst>
          </p:cNvPr>
          <p:cNvSpPr txBox="1">
            <a:spLocks noChangeArrowheads="1"/>
          </p:cNvSpPr>
          <p:nvPr/>
        </p:nvSpPr>
        <p:spPr bwMode="auto">
          <a:xfrm>
            <a:off x="482600" y="2633663"/>
            <a:ext cx="4117975" cy="2135187"/>
          </a:xfrm>
          <a:prstGeom prst="rect">
            <a:avLst/>
          </a:prstGeom>
          <a:noFill/>
          <a:ln w="381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50000"/>
              </a:lnSpc>
              <a:spcBef>
                <a:spcPct val="50000"/>
              </a:spcBef>
              <a:defRPr/>
            </a:pPr>
            <a:r>
              <a:rPr lang="en-US" altLang="en-US" sz="2800">
                <a:solidFill>
                  <a:srgbClr val="14FF7E"/>
                </a:solidFill>
                <a:latin typeface="Arial" panose="020B0604020202020204" pitchFamily="34" charset="0"/>
              </a:rPr>
              <a:t>• </a:t>
            </a:r>
            <a:r>
              <a:rPr lang="mn-MN" altLang="en-US" sz="2800" u="sng">
                <a:solidFill>
                  <a:schemeClr val="folHlink"/>
                </a:solidFill>
                <a:latin typeface="Arial" panose="020B0604020202020204" pitchFamily="34" charset="0"/>
              </a:rPr>
              <a:t>ЦУСАН</a:t>
            </a:r>
            <a:r>
              <a:rPr lang="en-US" altLang="en-US" sz="2800">
                <a:solidFill>
                  <a:srgbClr val="14FF7E"/>
                </a:solidFill>
                <a:latin typeface="Arial" panose="020B0604020202020204" pitchFamily="34" charset="0"/>
              </a:rPr>
              <a:t> </a:t>
            </a:r>
            <a:r>
              <a:rPr lang="mn-MN" altLang="en-US" sz="2800">
                <a:solidFill>
                  <a:srgbClr val="14FF7E"/>
                </a:solidFill>
                <a:latin typeface="Arial" panose="020B0604020202020204" pitchFamily="34" charset="0"/>
              </a:rPr>
              <a:t>ТАЛ</a:t>
            </a:r>
            <a:endParaRPr lang="en-US" altLang="en-US" sz="2000">
              <a:solidFill>
                <a:srgbClr val="14FF7E"/>
              </a:solidFill>
              <a:latin typeface="Arial" panose="020B0604020202020204" pitchFamily="34" charset="0"/>
            </a:endParaRPr>
          </a:p>
          <a:p>
            <a:pPr>
              <a:lnSpc>
                <a:spcPct val="50000"/>
              </a:lnSpc>
              <a:spcBef>
                <a:spcPct val="50000"/>
              </a:spcBef>
              <a:defRPr/>
            </a:pPr>
            <a:r>
              <a:rPr lang="en-US" altLang="en-US" sz="2000">
                <a:latin typeface="Arial" panose="020B0604020202020204" pitchFamily="34" charset="0"/>
              </a:rPr>
              <a:t>• </a:t>
            </a:r>
            <a:r>
              <a:rPr lang="mn-MN" altLang="en-US" sz="2000">
                <a:latin typeface="Arial" panose="020B0604020202020204" pitchFamily="34" charset="0"/>
              </a:rPr>
              <a:t>Адамаас</a:t>
            </a:r>
            <a:endParaRPr lang="en-US" altLang="en-US" sz="2000">
              <a:latin typeface="Arial" panose="020B0604020202020204" pitchFamily="34" charset="0"/>
            </a:endParaRPr>
          </a:p>
          <a:p>
            <a:pPr>
              <a:lnSpc>
                <a:spcPct val="50000"/>
              </a:lnSpc>
              <a:spcBef>
                <a:spcPct val="50000"/>
              </a:spcBef>
              <a:defRPr/>
            </a:pPr>
            <a:r>
              <a:rPr lang="en-US" altLang="en-US" sz="2000">
                <a:latin typeface="Arial" panose="020B0604020202020204" pitchFamily="34" charset="0"/>
              </a:rPr>
              <a:t>     </a:t>
            </a:r>
            <a:r>
              <a:rPr lang="en-US" altLang="en-US" sz="2000">
                <a:solidFill>
                  <a:srgbClr val="14FF7E"/>
                </a:solidFill>
                <a:latin typeface="Arial" panose="020B0604020202020204" pitchFamily="34" charset="0"/>
              </a:rPr>
              <a:t> </a:t>
            </a:r>
            <a:r>
              <a:rPr lang="mn-MN" altLang="en-US" sz="2000">
                <a:solidFill>
                  <a:srgbClr val="14FF7E"/>
                </a:solidFill>
                <a:latin typeface="Arial" panose="020B0604020202020204" pitchFamily="34" charset="0"/>
              </a:rPr>
              <a:t>Мариа хүртэл</a:t>
            </a:r>
            <a:r>
              <a:rPr lang="en-US" altLang="en-US" sz="2000">
                <a:solidFill>
                  <a:srgbClr val="14FF7E"/>
                </a:solidFill>
                <a:latin typeface="Arial" panose="020B0604020202020204" pitchFamily="34" charset="0"/>
              </a:rPr>
              <a:t>,</a:t>
            </a:r>
          </a:p>
          <a:p>
            <a:pPr>
              <a:lnSpc>
                <a:spcPct val="50000"/>
              </a:lnSpc>
              <a:spcBef>
                <a:spcPct val="50000"/>
              </a:spcBef>
              <a:defRPr/>
            </a:pPr>
            <a:r>
              <a:rPr lang="en-US" altLang="en-US" sz="2000">
                <a:solidFill>
                  <a:srgbClr val="14FF7E"/>
                </a:solidFill>
                <a:latin typeface="Arial" panose="020B0604020202020204" pitchFamily="34" charset="0"/>
              </a:rPr>
              <a:t>      </a:t>
            </a:r>
            <a:r>
              <a:rPr lang="mn-MN" altLang="en-US" sz="2000">
                <a:solidFill>
                  <a:srgbClr val="14FF7E"/>
                </a:solidFill>
                <a:latin typeface="Arial" panose="020B0604020202020204" pitchFamily="34" charset="0"/>
              </a:rPr>
              <a:t>угийн жагсаалт</a:t>
            </a:r>
            <a:endParaRPr lang="en-US" altLang="en-US" sz="2000">
              <a:solidFill>
                <a:srgbClr val="14FF7E"/>
              </a:solidFill>
              <a:latin typeface="Arial" panose="020B0604020202020204" pitchFamily="34" charset="0"/>
            </a:endParaRPr>
          </a:p>
          <a:p>
            <a:pPr>
              <a:lnSpc>
                <a:spcPct val="50000"/>
              </a:lnSpc>
              <a:spcBef>
                <a:spcPct val="50000"/>
              </a:spcBef>
              <a:defRPr/>
            </a:pPr>
            <a:r>
              <a:rPr lang="en-US" altLang="en-US" sz="2000">
                <a:solidFill>
                  <a:srgbClr val="14FF7E"/>
                </a:solidFill>
                <a:latin typeface="Arial" panose="020B0604020202020204" pitchFamily="34" charset="0"/>
              </a:rPr>
              <a:t>• </a:t>
            </a:r>
            <a:r>
              <a:rPr lang="mn-MN" altLang="en-US" sz="2000">
                <a:solidFill>
                  <a:srgbClr val="14FF7E"/>
                </a:solidFill>
                <a:latin typeface="Arial" panose="020B0604020202020204" pitchFamily="34" charset="0"/>
              </a:rPr>
              <a:t>Мариагийн угийн бичиг</a:t>
            </a:r>
            <a:endParaRPr lang="en-US" altLang="en-US" sz="2000">
              <a:solidFill>
                <a:srgbClr val="14FF7E"/>
              </a:solidFill>
              <a:latin typeface="Arial" panose="020B0604020202020204" pitchFamily="34" charset="0"/>
            </a:endParaRPr>
          </a:p>
          <a:p>
            <a:pPr>
              <a:lnSpc>
                <a:spcPct val="50000"/>
              </a:lnSpc>
              <a:spcBef>
                <a:spcPct val="50000"/>
              </a:spcBef>
              <a:defRPr/>
            </a:pPr>
            <a:r>
              <a:rPr lang="en-US" altLang="en-US" sz="2000">
                <a:solidFill>
                  <a:srgbClr val="14FF7E"/>
                </a:solidFill>
                <a:latin typeface="Arial" panose="020B0604020202020204" pitchFamily="34" charset="0"/>
              </a:rPr>
              <a:t>• </a:t>
            </a:r>
            <a:r>
              <a:rPr lang="mn-MN" altLang="en-US" sz="2000">
                <a:solidFill>
                  <a:srgbClr val="14FF7E"/>
                </a:solidFill>
                <a:latin typeface="Arial" panose="020B0604020202020204" pitchFamily="34" charset="0"/>
              </a:rPr>
              <a:t>Давидын гэрийнхэнээс</a:t>
            </a:r>
            <a:endParaRPr lang="en-US" altLang="en-US" sz="2000">
              <a:solidFill>
                <a:srgbClr val="14FF7E"/>
              </a:solidFill>
              <a:latin typeface="Arial" panose="020B0604020202020204" pitchFamily="34" charset="0"/>
            </a:endParaRPr>
          </a:p>
          <a:p>
            <a:pPr>
              <a:lnSpc>
                <a:spcPct val="50000"/>
              </a:lnSpc>
              <a:spcBef>
                <a:spcPct val="50000"/>
              </a:spcBef>
              <a:defRPr/>
            </a:pPr>
            <a:r>
              <a:rPr lang="en-US" altLang="en-US" sz="2000">
                <a:solidFill>
                  <a:srgbClr val="14FF7E"/>
                </a:solidFill>
                <a:latin typeface="Arial" panose="020B0604020202020204" pitchFamily="34" charset="0"/>
              </a:rPr>
              <a:t>  (2 </a:t>
            </a:r>
            <a:r>
              <a:rPr lang="mn-MN" altLang="en-US" sz="2000">
                <a:solidFill>
                  <a:srgbClr val="14FF7E"/>
                </a:solidFill>
                <a:latin typeface="Arial" panose="020B0604020202020204" pitchFamily="34" charset="0"/>
              </a:rPr>
              <a:t>Сам</a:t>
            </a:r>
            <a:r>
              <a:rPr lang="en-US" altLang="en-US" sz="2000">
                <a:solidFill>
                  <a:srgbClr val="14FF7E"/>
                </a:solidFill>
                <a:latin typeface="Arial" panose="020B0604020202020204" pitchFamily="34" charset="0"/>
              </a:rPr>
              <a:t> 7: 12, 13;  </a:t>
            </a:r>
            <a:r>
              <a:rPr lang="mn-MN" altLang="en-US" sz="2000">
                <a:solidFill>
                  <a:srgbClr val="14FF7E"/>
                </a:solidFill>
                <a:latin typeface="Arial" panose="020B0604020202020204" pitchFamily="34" charset="0"/>
              </a:rPr>
              <a:t>Ром</a:t>
            </a:r>
            <a:r>
              <a:rPr lang="en-US" altLang="en-US" sz="2000">
                <a:solidFill>
                  <a:srgbClr val="14FF7E"/>
                </a:solidFill>
                <a:latin typeface="Arial" panose="020B0604020202020204" pitchFamily="34" charset="0"/>
              </a:rPr>
              <a:t> 1:3)</a:t>
            </a:r>
            <a:r>
              <a:rPr lang="en-US" altLang="en-US" sz="2000" u="sng">
                <a:solidFill>
                  <a:srgbClr val="14FF7E"/>
                </a:solidFill>
                <a:latin typeface="Arial" panose="020B0604020202020204" pitchFamily="34" charset="0"/>
              </a:rPr>
              <a:t> </a:t>
            </a:r>
          </a:p>
        </p:txBody>
      </p:sp>
      <p:sp>
        <p:nvSpPr>
          <p:cNvPr id="525361" name="Text Box 49">
            <a:extLst>
              <a:ext uri="{FF2B5EF4-FFF2-40B4-BE49-F238E27FC236}">
                <a16:creationId xmlns:a16="http://schemas.microsoft.com/office/drawing/2014/main" id="{A1B5DEEB-BBDC-011D-AB41-655C81CD2EBD}"/>
              </a:ext>
            </a:extLst>
          </p:cNvPr>
          <p:cNvSpPr txBox="1">
            <a:spLocks noChangeArrowheads="1"/>
          </p:cNvSpPr>
          <p:nvPr/>
        </p:nvSpPr>
        <p:spPr bwMode="auto">
          <a:xfrm>
            <a:off x="4862513" y="2660650"/>
            <a:ext cx="3890962" cy="2135188"/>
          </a:xfrm>
          <a:prstGeom prst="rect">
            <a:avLst/>
          </a:prstGeom>
          <a:noFill/>
          <a:ln w="381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50000"/>
              </a:lnSpc>
              <a:spcBef>
                <a:spcPct val="50000"/>
              </a:spcBef>
              <a:defRPr/>
            </a:pPr>
            <a:r>
              <a:rPr lang="en-US" altLang="en-US" sz="2800">
                <a:solidFill>
                  <a:srgbClr val="14FF7E"/>
                </a:solidFill>
                <a:latin typeface="Arial" panose="020B0604020202020204" pitchFamily="34" charset="0"/>
              </a:rPr>
              <a:t>• </a:t>
            </a:r>
            <a:r>
              <a:rPr lang="mn-MN" altLang="en-US" sz="2800" u="sng">
                <a:solidFill>
                  <a:schemeClr val="folHlink"/>
                </a:solidFill>
                <a:latin typeface="Arial" panose="020B0604020202020204" pitchFamily="34" charset="0"/>
              </a:rPr>
              <a:t>ХУУЛЬ ЁСНЫ</a:t>
            </a:r>
            <a:r>
              <a:rPr lang="en-US" altLang="en-US" sz="2800">
                <a:solidFill>
                  <a:srgbClr val="14FF7E"/>
                </a:solidFill>
                <a:latin typeface="Arial" panose="020B0604020202020204" pitchFamily="34" charset="0"/>
              </a:rPr>
              <a:t> </a:t>
            </a:r>
            <a:r>
              <a:rPr lang="mn-MN" altLang="en-US" sz="2800">
                <a:solidFill>
                  <a:srgbClr val="14FF7E"/>
                </a:solidFill>
                <a:latin typeface="Arial" panose="020B0604020202020204" pitchFamily="34" charset="0"/>
              </a:rPr>
              <a:t>ТАЛ</a:t>
            </a:r>
            <a:endParaRPr lang="en-US" altLang="en-US" sz="2000">
              <a:solidFill>
                <a:srgbClr val="14FF7E"/>
              </a:solidFill>
              <a:latin typeface="Arial" panose="020B0604020202020204" pitchFamily="34" charset="0"/>
            </a:endParaRPr>
          </a:p>
          <a:p>
            <a:pPr>
              <a:lnSpc>
                <a:spcPct val="50000"/>
              </a:lnSpc>
              <a:spcBef>
                <a:spcPct val="50000"/>
              </a:spcBef>
              <a:defRPr/>
            </a:pPr>
            <a:r>
              <a:rPr lang="en-US" altLang="en-US" sz="2000">
                <a:latin typeface="Arial" panose="020B0604020202020204" pitchFamily="34" charset="0"/>
              </a:rPr>
              <a:t>• </a:t>
            </a:r>
            <a:r>
              <a:rPr lang="mn-MN" altLang="en-US" sz="2000">
                <a:latin typeface="Arial" panose="020B0604020202020204" pitchFamily="34" charset="0"/>
              </a:rPr>
              <a:t>Абрахамаас</a:t>
            </a:r>
            <a:endParaRPr lang="en-US" altLang="en-US" sz="2000">
              <a:latin typeface="Arial" panose="020B0604020202020204" pitchFamily="34" charset="0"/>
            </a:endParaRPr>
          </a:p>
          <a:p>
            <a:pPr>
              <a:lnSpc>
                <a:spcPct val="50000"/>
              </a:lnSpc>
              <a:spcBef>
                <a:spcPct val="50000"/>
              </a:spcBef>
              <a:defRPr/>
            </a:pPr>
            <a:r>
              <a:rPr lang="en-US" altLang="en-US" sz="2000">
                <a:latin typeface="Arial" panose="020B0604020202020204" pitchFamily="34" charset="0"/>
              </a:rPr>
              <a:t>     </a:t>
            </a:r>
            <a:r>
              <a:rPr lang="mn-MN" altLang="en-US" sz="2000">
                <a:solidFill>
                  <a:srgbClr val="14FF7E"/>
                </a:solidFill>
                <a:latin typeface="Arial" panose="020B0604020202020204" pitchFamily="34" charset="0"/>
              </a:rPr>
              <a:t>Давидын хүү, мөн</a:t>
            </a:r>
          </a:p>
          <a:p>
            <a:pPr>
              <a:lnSpc>
                <a:spcPct val="50000"/>
              </a:lnSpc>
              <a:spcBef>
                <a:spcPct val="50000"/>
              </a:spcBef>
              <a:defRPr/>
            </a:pPr>
            <a:r>
              <a:rPr lang="mn-MN" altLang="en-US" sz="2000">
                <a:solidFill>
                  <a:srgbClr val="14FF7E"/>
                </a:solidFill>
                <a:latin typeface="Arial" panose="020B0604020202020204" pitchFamily="34" charset="0"/>
              </a:rPr>
              <a:t>     цаашлаад Иосеф хүртэл</a:t>
            </a:r>
            <a:endParaRPr lang="en-US" altLang="en-US" sz="2000">
              <a:solidFill>
                <a:srgbClr val="14FF7E"/>
              </a:solidFill>
              <a:latin typeface="Arial" panose="020B0604020202020204" pitchFamily="34" charset="0"/>
            </a:endParaRPr>
          </a:p>
          <a:p>
            <a:pPr>
              <a:lnSpc>
                <a:spcPct val="50000"/>
              </a:lnSpc>
              <a:spcBef>
                <a:spcPct val="50000"/>
              </a:spcBef>
              <a:defRPr/>
            </a:pPr>
            <a:r>
              <a:rPr lang="en-US" altLang="en-US" sz="2000">
                <a:solidFill>
                  <a:srgbClr val="14FF7E"/>
                </a:solidFill>
                <a:latin typeface="Arial" panose="020B0604020202020204" pitchFamily="34" charset="0"/>
              </a:rPr>
              <a:t>• </a:t>
            </a:r>
            <a:r>
              <a:rPr lang="mn-MN" altLang="en-US" sz="2000">
                <a:solidFill>
                  <a:srgbClr val="14FF7E"/>
                </a:solidFill>
                <a:latin typeface="Arial" panose="020B0604020202020204" pitchFamily="34" charset="0"/>
              </a:rPr>
              <a:t>Хууль ёсны тал</a:t>
            </a:r>
            <a:endParaRPr lang="en-US" altLang="en-US" sz="2000">
              <a:solidFill>
                <a:srgbClr val="14FF7E"/>
              </a:solidFill>
              <a:latin typeface="Arial" panose="020B0604020202020204" pitchFamily="34" charset="0"/>
            </a:endParaRPr>
          </a:p>
          <a:p>
            <a:pPr>
              <a:lnSpc>
                <a:spcPct val="50000"/>
              </a:lnSpc>
              <a:spcBef>
                <a:spcPct val="50000"/>
              </a:spcBef>
              <a:defRPr/>
            </a:pPr>
            <a:r>
              <a:rPr lang="en-US" altLang="en-US" sz="2000">
                <a:solidFill>
                  <a:srgbClr val="14FF7E"/>
                </a:solidFill>
                <a:latin typeface="Arial" panose="020B0604020202020204" pitchFamily="34" charset="0"/>
              </a:rPr>
              <a:t>• </a:t>
            </a:r>
            <a:r>
              <a:rPr lang="mn-MN" altLang="en-US" sz="2000">
                <a:solidFill>
                  <a:srgbClr val="14FF7E"/>
                </a:solidFill>
                <a:latin typeface="Arial" panose="020B0604020202020204" pitchFamily="34" charset="0"/>
              </a:rPr>
              <a:t>Иудейчүүдэд өгсөн</a:t>
            </a:r>
          </a:p>
          <a:p>
            <a:pPr>
              <a:lnSpc>
                <a:spcPct val="50000"/>
              </a:lnSpc>
              <a:spcBef>
                <a:spcPct val="50000"/>
              </a:spcBef>
              <a:defRPr/>
            </a:pPr>
            <a:r>
              <a:rPr lang="mn-MN" altLang="en-US" sz="2000">
                <a:solidFill>
                  <a:srgbClr val="14FF7E"/>
                </a:solidFill>
                <a:latin typeface="Arial" panose="020B0604020202020204" pitchFamily="34" charset="0"/>
              </a:rPr>
              <a:t>илэрхийлэл</a:t>
            </a:r>
            <a:endParaRPr lang="en-US" altLang="en-US" sz="2000">
              <a:solidFill>
                <a:srgbClr val="14FF7E"/>
              </a:solidFill>
              <a:latin typeface="Arial" panose="020B0604020202020204" pitchFamily="34" charset="0"/>
            </a:endParaRPr>
          </a:p>
        </p:txBody>
      </p:sp>
      <p:sp>
        <p:nvSpPr>
          <p:cNvPr id="525362" name="Text Box 50">
            <a:extLst>
              <a:ext uri="{FF2B5EF4-FFF2-40B4-BE49-F238E27FC236}">
                <a16:creationId xmlns:a16="http://schemas.microsoft.com/office/drawing/2014/main" id="{236B38B5-CE34-653D-86BF-882C402CCCD4}"/>
              </a:ext>
            </a:extLst>
          </p:cNvPr>
          <p:cNvSpPr txBox="1">
            <a:spLocks noChangeArrowheads="1"/>
          </p:cNvSpPr>
          <p:nvPr/>
        </p:nvSpPr>
        <p:spPr bwMode="auto">
          <a:xfrm>
            <a:off x="822325" y="749300"/>
            <a:ext cx="7462838" cy="51435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a:solidFill>
                  <a:srgbClr val="FFFF00"/>
                </a:solidFill>
                <a:latin typeface="Arial" panose="020B0604020202020204" pitchFamily="34" charset="0"/>
              </a:rPr>
              <a:t>Сургалтын гарын авлага </a:t>
            </a:r>
            <a:r>
              <a:rPr lang="en-US" altLang="en-US" sz="2400">
                <a:solidFill>
                  <a:srgbClr val="FFFF00"/>
                </a:solidFill>
                <a:latin typeface="Arial" panose="020B0604020202020204" pitchFamily="34" charset="0"/>
              </a:rPr>
              <a:t>#16</a:t>
            </a:r>
            <a:r>
              <a:rPr lang="mn-MN" altLang="en-US" sz="2400">
                <a:solidFill>
                  <a:srgbClr val="FFFF00"/>
                </a:solidFill>
                <a:latin typeface="Arial" panose="020B0604020202020204" pitchFamily="34" charset="0"/>
              </a:rPr>
              <a:t>-г буцааж харъя</a:t>
            </a:r>
            <a:endParaRPr lang="en-US" altLang="en-US" sz="2400">
              <a:solidFill>
                <a:srgbClr val="FFFF00"/>
              </a:solidFill>
              <a:latin typeface="Arial" panose="020B0604020202020204" pitchFamily="34" charset="0"/>
            </a:endParaRPr>
          </a:p>
        </p:txBody>
      </p:sp>
      <p:sp>
        <p:nvSpPr>
          <p:cNvPr id="525363" name="Text Box 51">
            <a:extLst>
              <a:ext uri="{FF2B5EF4-FFF2-40B4-BE49-F238E27FC236}">
                <a16:creationId xmlns:a16="http://schemas.microsoft.com/office/drawing/2014/main" id="{474563FA-AA18-CD3F-20F3-72627CC828A4}"/>
              </a:ext>
            </a:extLst>
          </p:cNvPr>
          <p:cNvSpPr txBox="1">
            <a:spLocks noChangeArrowheads="1"/>
          </p:cNvSpPr>
          <p:nvPr/>
        </p:nvSpPr>
        <p:spPr bwMode="auto">
          <a:xfrm>
            <a:off x="758825" y="1585913"/>
            <a:ext cx="3249613"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3600">
                <a:latin typeface="Arial" panose="020B0604020202020204" pitchFamily="34" charset="0"/>
              </a:rPr>
              <a:t>M</a:t>
            </a:r>
            <a:r>
              <a:rPr lang="mn-MN" altLang="en-US" sz="3600">
                <a:latin typeface="Arial" panose="020B0604020202020204" pitchFamily="34" charset="0"/>
              </a:rPr>
              <a:t>АРИА</a:t>
            </a:r>
            <a:endParaRPr lang="en-US" altLang="en-US" sz="3600">
              <a:latin typeface="Arial" panose="020B0604020202020204" pitchFamily="34" charset="0"/>
            </a:endParaRPr>
          </a:p>
        </p:txBody>
      </p:sp>
      <p:sp>
        <p:nvSpPr>
          <p:cNvPr id="525364" name="Text Box 52">
            <a:extLst>
              <a:ext uri="{FF2B5EF4-FFF2-40B4-BE49-F238E27FC236}">
                <a16:creationId xmlns:a16="http://schemas.microsoft.com/office/drawing/2014/main" id="{6882E683-1749-C55D-74F3-7EAB92535408}"/>
              </a:ext>
            </a:extLst>
          </p:cNvPr>
          <p:cNvSpPr txBox="1">
            <a:spLocks noChangeArrowheads="1"/>
          </p:cNvSpPr>
          <p:nvPr/>
        </p:nvSpPr>
        <p:spPr bwMode="auto">
          <a:xfrm>
            <a:off x="4991100" y="1585913"/>
            <a:ext cx="364807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3600">
                <a:latin typeface="Arial" panose="020B0604020202020204" pitchFamily="34" charset="0"/>
              </a:rPr>
              <a:t>И</a:t>
            </a:r>
            <a:r>
              <a:rPr lang="en-US" altLang="en-US" sz="3600">
                <a:latin typeface="Arial" panose="020B0604020202020204" pitchFamily="34" charset="0"/>
              </a:rPr>
              <a:t>O</a:t>
            </a:r>
            <a:r>
              <a:rPr lang="mn-MN" altLang="en-US" sz="3600">
                <a:latin typeface="Arial" panose="020B0604020202020204" pitchFamily="34" charset="0"/>
              </a:rPr>
              <a:t>С</a:t>
            </a:r>
            <a:r>
              <a:rPr lang="en-US" altLang="en-US" sz="3600">
                <a:latin typeface="Arial" panose="020B0604020202020204" pitchFamily="34" charset="0"/>
              </a:rPr>
              <a:t>E</a:t>
            </a:r>
            <a:r>
              <a:rPr lang="mn-MN" altLang="en-US" sz="3600">
                <a:latin typeface="Arial" panose="020B0604020202020204" pitchFamily="34" charset="0"/>
              </a:rPr>
              <a:t>Ф</a:t>
            </a:r>
            <a:endParaRPr lang="en-US" altLang="en-US" sz="3600">
              <a:latin typeface="Arial" panose="020B0604020202020204" pitchFamily="34" charset="0"/>
            </a:endParaRPr>
          </a:p>
        </p:txBody>
      </p:sp>
      <p:sp>
        <p:nvSpPr>
          <p:cNvPr id="525373" name="Rectangle 61">
            <a:extLst>
              <a:ext uri="{FF2B5EF4-FFF2-40B4-BE49-F238E27FC236}">
                <a16:creationId xmlns:a16="http://schemas.microsoft.com/office/drawing/2014/main" id="{20C94CF8-331F-C7CA-532A-DBEA4E7F6677}"/>
              </a:ext>
            </a:extLst>
          </p:cNvPr>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5374" name="Rectangle 62">
            <a:extLst>
              <a:ext uri="{FF2B5EF4-FFF2-40B4-BE49-F238E27FC236}">
                <a16:creationId xmlns:a16="http://schemas.microsoft.com/office/drawing/2014/main" id="{1005FDD2-2242-B4A4-7413-92757AE5D95E}"/>
              </a:ext>
            </a:extLst>
          </p:cNvPr>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 name="Group 60">
            <a:extLst>
              <a:ext uri="{FF2B5EF4-FFF2-40B4-BE49-F238E27FC236}">
                <a16:creationId xmlns:a16="http://schemas.microsoft.com/office/drawing/2014/main" id="{F8BE586E-0237-6507-053A-57E39C897152}"/>
              </a:ext>
            </a:extLst>
          </p:cNvPr>
          <p:cNvGrpSpPr>
            <a:grpSpLocks/>
          </p:cNvGrpSpPr>
          <p:nvPr/>
        </p:nvGrpSpPr>
        <p:grpSpPr bwMode="auto">
          <a:xfrm>
            <a:off x="468313" y="5080000"/>
            <a:ext cx="8120062" cy="1146175"/>
            <a:chOff x="295" y="3200"/>
            <a:chExt cx="5115" cy="722"/>
          </a:xfrm>
        </p:grpSpPr>
        <p:sp>
          <p:nvSpPr>
            <p:cNvPr id="525369" name="Text Box 57">
              <a:extLst>
                <a:ext uri="{FF2B5EF4-FFF2-40B4-BE49-F238E27FC236}">
                  <a16:creationId xmlns:a16="http://schemas.microsoft.com/office/drawing/2014/main" id="{B28C9D19-C19C-11E0-ACB5-BA9E77A9E9A8}"/>
                </a:ext>
              </a:extLst>
            </p:cNvPr>
            <p:cNvSpPr txBox="1">
              <a:spLocks noChangeArrowheads="1"/>
            </p:cNvSpPr>
            <p:nvPr/>
          </p:nvSpPr>
          <p:spPr bwMode="auto">
            <a:xfrm>
              <a:off x="295" y="3551"/>
              <a:ext cx="5115" cy="371"/>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3200">
                  <a:latin typeface="Arial" panose="020B0604020202020204" pitchFamily="34" charset="0"/>
                </a:rPr>
                <a:t>Есүс Христийн тэнгэрлиг мэндлэлт</a:t>
              </a:r>
              <a:endParaRPr lang="en-US" altLang="en-US" sz="3200">
                <a:latin typeface="Arial" panose="020B0604020202020204" pitchFamily="34" charset="0"/>
              </a:endParaRPr>
            </a:p>
          </p:txBody>
        </p:sp>
        <p:sp>
          <p:nvSpPr>
            <p:cNvPr id="525370" name="AutoShape 58">
              <a:extLst>
                <a:ext uri="{FF2B5EF4-FFF2-40B4-BE49-F238E27FC236}">
                  <a16:creationId xmlns:a16="http://schemas.microsoft.com/office/drawing/2014/main" id="{9E5B098A-21B3-B108-5AE6-7BA3AA738777}"/>
                </a:ext>
              </a:extLst>
            </p:cNvPr>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5371" name="AutoShape 59">
              <a:extLst>
                <a:ext uri="{FF2B5EF4-FFF2-40B4-BE49-F238E27FC236}">
                  <a16:creationId xmlns:a16="http://schemas.microsoft.com/office/drawing/2014/main" id="{92BBFFD5-1716-8E11-303B-2206FAA7B487}"/>
                </a:ext>
              </a:extLst>
            </p:cNvPr>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
        <p:nvSpPr>
          <p:cNvPr id="525375" name="Text Box 63">
            <a:extLst>
              <a:ext uri="{FF2B5EF4-FFF2-40B4-BE49-F238E27FC236}">
                <a16:creationId xmlns:a16="http://schemas.microsoft.com/office/drawing/2014/main" id="{C4E84345-A08E-455C-6520-60900D760447}"/>
              </a:ext>
            </a:extLst>
          </p:cNvPr>
          <p:cNvSpPr txBox="1">
            <a:spLocks noChangeArrowheads="1"/>
          </p:cNvSpPr>
          <p:nvPr/>
        </p:nvSpPr>
        <p:spPr bwMode="auto">
          <a:xfrm>
            <a:off x="1016000" y="2179638"/>
            <a:ext cx="2486025"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000">
                <a:solidFill>
                  <a:schemeClr val="folHlink"/>
                </a:solidFill>
                <a:latin typeface="Helvetica" panose="020B0604020202020204" pitchFamily="34" charset="0"/>
              </a:rPr>
              <a:t>Лук</a:t>
            </a:r>
            <a:r>
              <a:rPr lang="en-US" altLang="en-US" sz="2000">
                <a:solidFill>
                  <a:schemeClr val="folHlink"/>
                </a:solidFill>
                <a:latin typeface="Helvetica" panose="020B0604020202020204" pitchFamily="34" charset="0"/>
              </a:rPr>
              <a:t> 3: 23-38</a:t>
            </a:r>
          </a:p>
        </p:txBody>
      </p:sp>
      <p:sp>
        <p:nvSpPr>
          <p:cNvPr id="525376" name="Text Box 64">
            <a:extLst>
              <a:ext uri="{FF2B5EF4-FFF2-40B4-BE49-F238E27FC236}">
                <a16:creationId xmlns:a16="http://schemas.microsoft.com/office/drawing/2014/main" id="{6639378E-334D-B6EC-36A6-5614B5A44B10}"/>
              </a:ext>
            </a:extLst>
          </p:cNvPr>
          <p:cNvSpPr txBox="1">
            <a:spLocks noChangeArrowheads="1"/>
          </p:cNvSpPr>
          <p:nvPr/>
        </p:nvSpPr>
        <p:spPr bwMode="auto">
          <a:xfrm>
            <a:off x="5872163" y="2212975"/>
            <a:ext cx="1681162"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2000">
                <a:solidFill>
                  <a:schemeClr val="folHlink"/>
                </a:solidFill>
                <a:latin typeface="Helvetica" panose="020B0604020202020204" pitchFamily="34" charset="0"/>
              </a:rPr>
              <a:t>Ma</a:t>
            </a:r>
            <a:r>
              <a:rPr lang="mn-MN" altLang="en-US" sz="2000">
                <a:solidFill>
                  <a:schemeClr val="folHlink"/>
                </a:solidFill>
                <a:latin typeface="Helvetica" panose="020B0604020202020204" pitchFamily="34" charset="0"/>
              </a:rPr>
              <a:t>т</a:t>
            </a:r>
            <a:r>
              <a:rPr lang="en-US" altLang="en-US" sz="2000">
                <a:solidFill>
                  <a:schemeClr val="folHlink"/>
                </a:solidFill>
                <a:latin typeface="Helvetica" panose="020B0604020202020204" pitchFamily="34" charset="0"/>
              </a:rPr>
              <a:t> 1: 1-17</a:t>
            </a:r>
          </a:p>
        </p:txBody>
      </p:sp>
      <p:sp>
        <p:nvSpPr>
          <p:cNvPr id="74767" name="Text Box 66">
            <a:extLst>
              <a:ext uri="{FF2B5EF4-FFF2-40B4-BE49-F238E27FC236}">
                <a16:creationId xmlns:a16="http://schemas.microsoft.com/office/drawing/2014/main" id="{A5AC840F-8D4B-17E6-874C-1073BF31FA8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5379" name="Rectangle 67">
            <a:extLst>
              <a:ext uri="{FF2B5EF4-FFF2-40B4-BE49-F238E27FC236}">
                <a16:creationId xmlns:a16="http://schemas.microsoft.com/office/drawing/2014/main" id="{0CA1826C-B2CC-7A4A-4212-D118C7005BCC}"/>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5382" name="Rectangle 70">
            <a:extLst>
              <a:ext uri="{FF2B5EF4-FFF2-40B4-BE49-F238E27FC236}">
                <a16:creationId xmlns:a16="http://schemas.microsoft.com/office/drawing/2014/main" id="{94CD2938-88C8-5E5D-75B2-AC832C38461F}"/>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43</a:t>
            </a:r>
          </a:p>
        </p:txBody>
      </p:sp>
      <p:sp>
        <p:nvSpPr>
          <p:cNvPr id="74770" name="Text Box 72">
            <a:extLst>
              <a:ext uri="{FF2B5EF4-FFF2-40B4-BE49-F238E27FC236}">
                <a16:creationId xmlns:a16="http://schemas.microsoft.com/office/drawing/2014/main" id="{FE05A8E9-8C23-4EE2-8E8D-961461A2DAC3}"/>
              </a:ext>
            </a:extLst>
          </p:cNvPr>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1">
                                            <p:txEl>
                                              <p:pRg st="0" end="0"/>
                                            </p:txEl>
                                          </p:spTgt>
                                        </p:tgtEl>
                                        <p:attrNameLst>
                                          <p:attrName>style.visibility</p:attrName>
                                        </p:attrNameLst>
                                      </p:cBhvr>
                                      <p:to>
                                        <p:strVal val="visible"/>
                                      </p:to>
                                    </p:set>
                                    <p:animEffect transition="in" filter="box(out)">
                                      <p:cBhvr>
                                        <p:cTn id="42" dur="500"/>
                                        <p:tgtEl>
                                          <p:spTgt spid="525361">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1" end="1"/>
                                            </p:txEl>
                                          </p:spTgt>
                                        </p:tgtEl>
                                        <p:attrNameLst>
                                          <p:attrName>style.visibility</p:attrName>
                                        </p:attrNameLst>
                                      </p:cBhvr>
                                      <p:to>
                                        <p:strVal val="visible"/>
                                      </p:to>
                                    </p:set>
                                    <p:animEffect transition="in" filter="box(out)">
                                      <p:cBhvr>
                                        <p:cTn id="47" dur="500"/>
                                        <p:tgtEl>
                                          <p:spTgt spid="525361">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2" end="2"/>
                                            </p:txEl>
                                          </p:spTgt>
                                        </p:tgtEl>
                                        <p:attrNameLst>
                                          <p:attrName>style.visibility</p:attrName>
                                        </p:attrNameLst>
                                      </p:cBhvr>
                                      <p:to>
                                        <p:strVal val="visible"/>
                                      </p:to>
                                    </p:set>
                                    <p:animEffect transition="in" filter="box(out)">
                                      <p:cBhvr>
                                        <p:cTn id="52" dur="500"/>
                                        <p:tgtEl>
                                          <p:spTgt spid="525361">
                                            <p:txEl>
                                              <p:pRg st="2" end="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3" end="3"/>
                                            </p:txEl>
                                          </p:spTgt>
                                        </p:tgtEl>
                                        <p:attrNameLst>
                                          <p:attrName>style.visibility</p:attrName>
                                        </p:attrNameLst>
                                      </p:cBhvr>
                                      <p:to>
                                        <p:strVal val="visible"/>
                                      </p:to>
                                    </p:set>
                                    <p:animEffect transition="in" filter="box(out)">
                                      <p:cBhvr>
                                        <p:cTn id="57" dur="500"/>
                                        <p:tgtEl>
                                          <p:spTgt spid="525361">
                                            <p:txEl>
                                              <p:pRg st="3" end="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4" end="4"/>
                                            </p:txEl>
                                          </p:spTgt>
                                        </p:tgtEl>
                                        <p:attrNameLst>
                                          <p:attrName>style.visibility</p:attrName>
                                        </p:attrNameLst>
                                      </p:cBhvr>
                                      <p:to>
                                        <p:strVal val="visible"/>
                                      </p:to>
                                    </p:set>
                                    <p:animEffect transition="in" filter="box(out)">
                                      <p:cBhvr>
                                        <p:cTn id="62" dur="500"/>
                                        <p:tgtEl>
                                          <p:spTgt spid="525361">
                                            <p:txEl>
                                              <p:pRg st="4" end="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5" end="5"/>
                                            </p:txEl>
                                          </p:spTgt>
                                        </p:tgtEl>
                                        <p:attrNameLst>
                                          <p:attrName>style.visibility</p:attrName>
                                        </p:attrNameLst>
                                      </p:cBhvr>
                                      <p:to>
                                        <p:strVal val="visible"/>
                                      </p:to>
                                    </p:set>
                                    <p:animEffect transition="in" filter="box(out)">
                                      <p:cBhvr>
                                        <p:cTn id="67" dur="500"/>
                                        <p:tgtEl>
                                          <p:spTgt spid="525361">
                                            <p:txEl>
                                              <p:pRg st="5" end="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6" end="6"/>
                                            </p:txEl>
                                          </p:spTgt>
                                        </p:tgtEl>
                                        <p:attrNameLst>
                                          <p:attrName>style.visibility</p:attrName>
                                        </p:attrNameLst>
                                      </p:cBhvr>
                                      <p:to>
                                        <p:strVal val="visible"/>
                                      </p:to>
                                    </p:set>
                                    <p:animEffect transition="in" filter="box(out)">
                                      <p:cBhvr>
                                        <p:cTn id="72" dur="500"/>
                                        <p:tgtEl>
                                          <p:spTgt spid="525361">
                                            <p:txEl>
                                              <p:pRg st="6" end="6"/>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1"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up)">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02C4EE28-3F3E-ED62-0753-AF583717A49B}"/>
              </a:ext>
            </a:extLst>
          </p:cNvPr>
          <p:cNvGrpSpPr>
            <a:grpSpLocks/>
          </p:cNvGrpSpPr>
          <p:nvPr/>
        </p:nvGrpSpPr>
        <p:grpSpPr bwMode="auto">
          <a:xfrm>
            <a:off x="381000" y="93663"/>
            <a:ext cx="8693150" cy="3603625"/>
            <a:chOff x="240" y="59"/>
            <a:chExt cx="5476" cy="2270"/>
          </a:xfrm>
        </p:grpSpPr>
        <p:pic>
          <p:nvPicPr>
            <p:cNvPr id="566278" name="Picture 6">
              <a:extLst>
                <a:ext uri="{FF2B5EF4-FFF2-40B4-BE49-F238E27FC236}">
                  <a16:creationId xmlns:a16="http://schemas.microsoft.com/office/drawing/2014/main" id="{354F73E0-11FF-129A-6CA7-752FE4C73787}"/>
                </a:ext>
              </a:extLst>
            </p:cNvPr>
            <p:cNvPicPr>
              <a:picLocks noChangeAspect="1" noChangeArrowheads="1"/>
            </p:cNvPicPr>
            <p:nvPr/>
          </p:nvPicPr>
          <p:blipFill>
            <a:blip r:embed="rId2"/>
            <a:srcRect/>
            <a:stretch>
              <a:fillRect/>
            </a:stretch>
          </p:blipFill>
          <p:spPr bwMode="auto">
            <a:xfrm>
              <a:off x="240" y="196"/>
              <a:ext cx="3207" cy="2133"/>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a:extLst>
                <a:ext uri="{FF2B5EF4-FFF2-40B4-BE49-F238E27FC236}">
                  <a16:creationId xmlns:a16="http://schemas.microsoft.com/office/drawing/2014/main" id="{EDF98B03-A480-E302-59F9-45283BFB6B0E}"/>
                </a:ext>
              </a:extLst>
            </p:cNvPr>
            <p:cNvSpPr txBox="1">
              <a:spLocks noChangeArrowheads="1"/>
            </p:cNvSpPr>
            <p:nvPr/>
          </p:nvSpPr>
          <p:spPr bwMode="auto">
            <a:xfrm>
              <a:off x="3528" y="59"/>
              <a:ext cx="2188" cy="11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800">
                  <a:latin typeface="Arial" panose="020B0604020202020204" pitchFamily="34" charset="0"/>
                </a:rPr>
                <a:t>ЕСҮСИЙН ЦАГ ҮЕИЙН ИЕРУСАЛИМ ХОТЫН ЗАГВАР</a:t>
              </a:r>
              <a:endParaRPr lang="en-US" altLang="en-US" sz="2800">
                <a:latin typeface="Arial" panose="020B0604020202020204" pitchFamily="34" charset="0"/>
              </a:endParaRPr>
            </a:p>
          </p:txBody>
        </p:sp>
      </p:grpSp>
      <p:sp>
        <p:nvSpPr>
          <p:cNvPr id="75779" name="Text Box 9">
            <a:extLst>
              <a:ext uri="{FF2B5EF4-FFF2-40B4-BE49-F238E27FC236}">
                <a16:creationId xmlns:a16="http://schemas.microsoft.com/office/drawing/2014/main" id="{10B5D35D-71DA-34A1-D05A-9C24C5D5A0C1}"/>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grpSp>
        <p:nvGrpSpPr>
          <p:cNvPr id="3" name="Group 13">
            <a:extLst>
              <a:ext uri="{FF2B5EF4-FFF2-40B4-BE49-F238E27FC236}">
                <a16:creationId xmlns:a16="http://schemas.microsoft.com/office/drawing/2014/main" id="{22A48EC2-333C-2A53-0B27-3BB58F2CDE42}"/>
              </a:ext>
            </a:extLst>
          </p:cNvPr>
          <p:cNvGrpSpPr>
            <a:grpSpLocks/>
          </p:cNvGrpSpPr>
          <p:nvPr/>
        </p:nvGrpSpPr>
        <p:grpSpPr bwMode="auto">
          <a:xfrm>
            <a:off x="30163" y="3021013"/>
            <a:ext cx="8815387" cy="3321050"/>
            <a:chOff x="19" y="1903"/>
            <a:chExt cx="5553" cy="2092"/>
          </a:xfrm>
        </p:grpSpPr>
        <p:sp>
          <p:nvSpPr>
            <p:cNvPr id="566276" name="Text Box 4">
              <a:extLst>
                <a:ext uri="{FF2B5EF4-FFF2-40B4-BE49-F238E27FC236}">
                  <a16:creationId xmlns:a16="http://schemas.microsoft.com/office/drawing/2014/main" id="{02C9D1CB-2476-D7CD-863F-4C971AF57ED8}"/>
                </a:ext>
              </a:extLst>
            </p:cNvPr>
            <p:cNvSpPr txBox="1">
              <a:spLocks noChangeArrowheads="1"/>
            </p:cNvSpPr>
            <p:nvPr/>
          </p:nvSpPr>
          <p:spPr bwMode="auto">
            <a:xfrm>
              <a:off x="19" y="2802"/>
              <a:ext cx="2429" cy="11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spcBef>
                  <a:spcPct val="50000"/>
                </a:spcBef>
                <a:defRPr/>
              </a:pPr>
              <a:r>
                <a:rPr lang="mn-MN" altLang="en-US" sz="2800">
                  <a:latin typeface="Arial" panose="020B0604020202020204" pitchFamily="34" charset="0"/>
                </a:rPr>
                <a:t>ЕСҮСИЙН ЦАГ ҮЕИЙН ХЕРОДЫН СҮМИЙН ЗҮҮН ХААЛГА</a:t>
              </a:r>
              <a:endParaRPr lang="en-US" altLang="en-US" sz="2800">
                <a:latin typeface="Arial" panose="020B0604020202020204" pitchFamily="34" charset="0"/>
              </a:endParaRPr>
            </a:p>
          </p:txBody>
        </p:sp>
        <p:pic>
          <p:nvPicPr>
            <p:cNvPr id="566275" name="Picture 3">
              <a:extLst>
                <a:ext uri="{FF2B5EF4-FFF2-40B4-BE49-F238E27FC236}">
                  <a16:creationId xmlns:a16="http://schemas.microsoft.com/office/drawing/2014/main" id="{95990E88-F217-87A1-001F-CFC790C885F3}"/>
                </a:ext>
              </a:extLst>
            </p:cNvPr>
            <p:cNvPicPr>
              <a:picLocks noChangeAspect="1" noChangeArrowheads="1"/>
            </p:cNvPicPr>
            <p:nvPr/>
          </p:nvPicPr>
          <p:blipFill>
            <a:blip r:embed="rId3"/>
            <a:srcRect l="4855" t="2463" r="3276" b="2206"/>
            <a:stretch>
              <a:fillRect/>
            </a:stretch>
          </p:blipFill>
          <p:spPr bwMode="auto">
            <a:xfrm>
              <a:off x="2547" y="1903"/>
              <a:ext cx="3025" cy="2092"/>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grpSp>
      <p:sp>
        <p:nvSpPr>
          <p:cNvPr id="75781" name="Text Box 14">
            <a:extLst>
              <a:ext uri="{FF2B5EF4-FFF2-40B4-BE49-F238E27FC236}">
                <a16:creationId xmlns:a16="http://schemas.microsoft.com/office/drawing/2014/main" id="{5990D69B-6A24-F4B0-651B-8972BB87FEF4}"/>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66287" name="Rectangle 15">
            <a:extLst>
              <a:ext uri="{FF2B5EF4-FFF2-40B4-BE49-F238E27FC236}">
                <a16:creationId xmlns:a16="http://schemas.microsoft.com/office/drawing/2014/main" id="{790EE29B-5DF9-19E5-DDB1-9CEFBABCED3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66290" name="Rectangle 18">
            <a:extLst>
              <a:ext uri="{FF2B5EF4-FFF2-40B4-BE49-F238E27FC236}">
                <a16:creationId xmlns:a16="http://schemas.microsoft.com/office/drawing/2014/main" id="{4F0DDD2B-F599-F881-8AFD-A7733C69854E}"/>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44</a:t>
            </a:r>
          </a:p>
        </p:txBody>
      </p:sp>
      <p:sp>
        <p:nvSpPr>
          <p:cNvPr id="75784" name="Text Box 20">
            <a:extLst>
              <a:ext uri="{FF2B5EF4-FFF2-40B4-BE49-F238E27FC236}">
                <a16:creationId xmlns:a16="http://schemas.microsoft.com/office/drawing/2014/main" id="{8923F44C-3F72-20ED-A0BA-F0B192089E04}"/>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58">
            <a:extLst>
              <a:ext uri="{FF2B5EF4-FFF2-40B4-BE49-F238E27FC236}">
                <a16:creationId xmlns:a16="http://schemas.microsoft.com/office/drawing/2014/main" id="{DF808FB1-DDA2-0618-6AF0-8EAE2794F1D9}"/>
              </a:ext>
            </a:extLst>
          </p:cNvPr>
          <p:cNvGrpSpPr>
            <a:grpSpLocks/>
          </p:cNvGrpSpPr>
          <p:nvPr/>
        </p:nvGrpSpPr>
        <p:grpSpPr bwMode="auto">
          <a:xfrm>
            <a:off x="263525" y="207963"/>
            <a:ext cx="8296275" cy="3408362"/>
            <a:chOff x="166" y="131"/>
            <a:chExt cx="5226" cy="2147"/>
          </a:xfrm>
        </p:grpSpPr>
        <p:pic>
          <p:nvPicPr>
            <p:cNvPr id="439339" name="Picture 43">
              <a:extLst>
                <a:ext uri="{FF2B5EF4-FFF2-40B4-BE49-F238E27FC236}">
                  <a16:creationId xmlns:a16="http://schemas.microsoft.com/office/drawing/2014/main" id="{2DF6BECC-266A-CBC5-3C08-855158BE8F8C}"/>
                </a:ext>
              </a:extLst>
            </p:cNvPr>
            <p:cNvPicPr>
              <a:picLocks noChangeAspect="1" noChangeArrowheads="1"/>
            </p:cNvPicPr>
            <p:nvPr/>
          </p:nvPicPr>
          <p:blipFill>
            <a:blip r:embed="rId3"/>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a:extLst>
                <a:ext uri="{FF2B5EF4-FFF2-40B4-BE49-F238E27FC236}">
                  <a16:creationId xmlns:a16="http://schemas.microsoft.com/office/drawing/2014/main" id="{50AD21B7-2739-9CC6-0FA8-FD3361D433C8}"/>
                </a:ext>
              </a:extLst>
            </p:cNvPr>
            <p:cNvSpPr txBox="1">
              <a:spLocks noChangeArrowheads="1"/>
            </p:cNvSpPr>
            <p:nvPr/>
          </p:nvSpPr>
          <p:spPr bwMode="auto">
            <a:xfrm>
              <a:off x="3283" y="131"/>
              <a:ext cx="2109" cy="44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2000">
                  <a:latin typeface="Arial" panose="020B0604020202020204" pitchFamily="34" charset="0"/>
                </a:rPr>
                <a:t>“</a:t>
              </a:r>
              <a:r>
                <a:rPr lang="mn-MN" altLang="ja-JP" sz="2000">
                  <a:latin typeface="Arial" panose="020B0604020202020204" pitchFamily="34" charset="0"/>
                </a:rPr>
                <a:t>ХОЁРДАГЧ СҮМ</a:t>
              </a:r>
              <a:r>
                <a:rPr lang="ja-JP" altLang="en-US" sz="2000">
                  <a:latin typeface="Arial" panose="020B0604020202020204" pitchFamily="34" charset="0"/>
                </a:rPr>
                <a:t>”</a:t>
              </a:r>
              <a:r>
                <a:rPr lang="en-US" altLang="ja-JP" sz="2000">
                  <a:latin typeface="Arial" panose="020B0604020202020204" pitchFamily="34" charset="0"/>
                </a:rPr>
                <a:t> </a:t>
              </a:r>
              <a:r>
                <a:rPr lang="mn-MN" altLang="ja-JP" sz="2000">
                  <a:latin typeface="Arial" panose="020B0604020202020204" pitchFamily="34" charset="0"/>
                </a:rPr>
                <a:t>ИХ ХЕРОД</a:t>
              </a:r>
              <a:endParaRPr lang="en-US" altLang="en-US">
                <a:latin typeface="Arial" panose="020B0604020202020204" pitchFamily="34" charset="0"/>
              </a:endParaRPr>
            </a:p>
          </p:txBody>
        </p:sp>
      </p:grpSp>
      <p:grpSp>
        <p:nvGrpSpPr>
          <p:cNvPr id="3" name="Group 57">
            <a:extLst>
              <a:ext uri="{FF2B5EF4-FFF2-40B4-BE49-F238E27FC236}">
                <a16:creationId xmlns:a16="http://schemas.microsoft.com/office/drawing/2014/main" id="{AF1D9848-6F05-7A7C-EF99-9CDEF4015B70}"/>
              </a:ext>
            </a:extLst>
          </p:cNvPr>
          <p:cNvGrpSpPr>
            <a:grpSpLocks/>
          </p:cNvGrpSpPr>
          <p:nvPr/>
        </p:nvGrpSpPr>
        <p:grpSpPr bwMode="auto">
          <a:xfrm>
            <a:off x="4365625" y="1493838"/>
            <a:ext cx="4608513" cy="3240087"/>
            <a:chOff x="2750" y="941"/>
            <a:chExt cx="2903" cy="2041"/>
          </a:xfrm>
        </p:grpSpPr>
        <p:pic>
          <p:nvPicPr>
            <p:cNvPr id="439307" name="Picture 11">
              <a:extLst>
                <a:ext uri="{FF2B5EF4-FFF2-40B4-BE49-F238E27FC236}">
                  <a16:creationId xmlns:a16="http://schemas.microsoft.com/office/drawing/2014/main" id="{7B7A1B4F-78D7-551C-4420-932DE33F32B0}"/>
                </a:ext>
              </a:extLst>
            </p:cNvPr>
            <p:cNvPicPr>
              <a:picLocks noChangeAspect="1" noChangeArrowheads="1"/>
            </p:cNvPicPr>
            <p:nvPr/>
          </p:nvPicPr>
          <p:blipFill>
            <a:blip r:embed="rId4"/>
            <a:srcRect l="29456" r="17204" b="49974"/>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a:extLst>
                <a:ext uri="{FF2B5EF4-FFF2-40B4-BE49-F238E27FC236}">
                  <a16:creationId xmlns:a16="http://schemas.microsoft.com/office/drawing/2014/main" id="{8B241DE3-92FD-0C9B-ABDE-216F4A3C6654}"/>
                </a:ext>
              </a:extLst>
            </p:cNvPr>
            <p:cNvSpPr txBox="1">
              <a:spLocks noChangeArrowheads="1"/>
            </p:cNvSpPr>
            <p:nvPr/>
          </p:nvSpPr>
          <p:spPr bwMode="auto">
            <a:xfrm>
              <a:off x="3431" y="941"/>
              <a:ext cx="2222" cy="2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000">
                  <a:latin typeface="Arial" panose="020B0604020202020204" pitchFamily="34" charset="0"/>
                </a:rPr>
                <a:t>ОЛИВ МОДТОЙ УУЛ</a:t>
              </a:r>
              <a:endParaRPr lang="en-US" altLang="en-US">
                <a:latin typeface="Arial" panose="020B0604020202020204" pitchFamily="34" charset="0"/>
              </a:endParaRPr>
            </a:p>
          </p:txBody>
        </p:sp>
      </p:grpSp>
      <p:sp>
        <p:nvSpPr>
          <p:cNvPr id="76804" name="Text Box 49">
            <a:extLst>
              <a:ext uri="{FF2B5EF4-FFF2-40B4-BE49-F238E27FC236}">
                <a16:creationId xmlns:a16="http://schemas.microsoft.com/office/drawing/2014/main" id="{1DA7697B-6FA4-3395-2318-5D8629B84F8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39346" name="Rectangle 50">
            <a:extLst>
              <a:ext uri="{FF2B5EF4-FFF2-40B4-BE49-F238E27FC236}">
                <a16:creationId xmlns:a16="http://schemas.microsoft.com/office/drawing/2014/main" id="{261771AF-D9F1-32EC-8F75-2A78A585D23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39349" name="Rectangle 53">
            <a:extLst>
              <a:ext uri="{FF2B5EF4-FFF2-40B4-BE49-F238E27FC236}">
                <a16:creationId xmlns:a16="http://schemas.microsoft.com/office/drawing/2014/main" id="{A7C055B2-04A2-6F3F-F16E-560E8B37F27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45</a:t>
            </a:r>
          </a:p>
        </p:txBody>
      </p:sp>
      <p:grpSp>
        <p:nvGrpSpPr>
          <p:cNvPr id="4" name="Group 56">
            <a:extLst>
              <a:ext uri="{FF2B5EF4-FFF2-40B4-BE49-F238E27FC236}">
                <a16:creationId xmlns:a16="http://schemas.microsoft.com/office/drawing/2014/main" id="{CAB6963F-1877-B99E-82BD-75C560200FF2}"/>
              </a:ext>
            </a:extLst>
          </p:cNvPr>
          <p:cNvGrpSpPr>
            <a:grpSpLocks/>
          </p:cNvGrpSpPr>
          <p:nvPr/>
        </p:nvGrpSpPr>
        <p:grpSpPr bwMode="auto">
          <a:xfrm>
            <a:off x="812800" y="3273425"/>
            <a:ext cx="7956550" cy="3233738"/>
            <a:chOff x="512" y="2062"/>
            <a:chExt cx="5012" cy="2037"/>
          </a:xfrm>
        </p:grpSpPr>
        <p:sp>
          <p:nvSpPr>
            <p:cNvPr id="439343" name="Text Box 47">
              <a:extLst>
                <a:ext uri="{FF2B5EF4-FFF2-40B4-BE49-F238E27FC236}">
                  <a16:creationId xmlns:a16="http://schemas.microsoft.com/office/drawing/2014/main" id="{3E9B8534-A85F-4413-1A92-000CA0FDBCE7}"/>
                </a:ext>
              </a:extLst>
            </p:cNvPr>
            <p:cNvSpPr txBox="1">
              <a:spLocks noChangeArrowheads="1"/>
            </p:cNvSpPr>
            <p:nvPr/>
          </p:nvSpPr>
          <p:spPr bwMode="auto">
            <a:xfrm>
              <a:off x="3272" y="3270"/>
              <a:ext cx="2252" cy="44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000">
                  <a:latin typeface="Arial" panose="020B0604020202020204" pitchFamily="34" charset="0"/>
                </a:rPr>
                <a:t>ГЕТСАМЕН ЦЭЦЭРЛЭГ ДЭХ ЭРТНИЙ ОЛИВ МОД</a:t>
              </a:r>
              <a:endParaRPr lang="en-US" altLang="en-US" sz="2000">
                <a:latin typeface="Arial" panose="020B0604020202020204" pitchFamily="34" charset="0"/>
              </a:endParaRPr>
            </a:p>
          </p:txBody>
        </p:sp>
        <p:pic>
          <p:nvPicPr>
            <p:cNvPr id="439351" name="Picture 55" descr="Gethsemane olive tree2, tb n051601">
              <a:extLst>
                <a:ext uri="{FF2B5EF4-FFF2-40B4-BE49-F238E27FC236}">
                  <a16:creationId xmlns:a16="http://schemas.microsoft.com/office/drawing/2014/main" id="{4119C37B-E768-9FD4-73E2-FAE086FE8155}"/>
                </a:ext>
              </a:extLst>
            </p:cNvPr>
            <p:cNvPicPr preferRelativeResize="0">
              <a:picLocks noChangeAspect="1" noChangeArrowheads="1"/>
            </p:cNvPicPr>
            <p:nvPr>
              <p:custDataLst>
                <p:tags r:id="rId1"/>
              </p:custDataLst>
            </p:nvPr>
          </p:nvPicPr>
          <p:blipFill>
            <a:blip r:embed="rId5"/>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76808" name="Text Box 59">
            <a:extLst>
              <a:ext uri="{FF2B5EF4-FFF2-40B4-BE49-F238E27FC236}">
                <a16:creationId xmlns:a16="http://schemas.microsoft.com/office/drawing/2014/main" id="{DAC37396-DBAF-78FA-CB30-C8CC6A655922}"/>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6100" name="Rectangle 4">
            <a:extLst>
              <a:ext uri="{FF2B5EF4-FFF2-40B4-BE49-F238E27FC236}">
                <a16:creationId xmlns:a16="http://schemas.microsoft.com/office/drawing/2014/main" id="{9373000E-18D1-F763-655D-CCFD00837082}"/>
              </a:ext>
            </a:extLst>
          </p:cNvPr>
          <p:cNvSpPr>
            <a:spLocks noChangeArrowheads="1"/>
          </p:cNvSpPr>
          <p:nvPr/>
        </p:nvSpPr>
        <p:spPr bwMode="auto">
          <a:xfrm>
            <a:off x="2735263" y="458788"/>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80000"/>
              </a:lnSpc>
              <a:defRPr/>
            </a:pPr>
            <a:r>
              <a:rPr lang="mn-MN" altLang="en-US" sz="4000" i="1">
                <a:solidFill>
                  <a:schemeClr val="tx2"/>
                </a:solidFill>
                <a:latin typeface="Kosher-Normal" charset="0"/>
              </a:rPr>
              <a:t>АБРАХАМЫН </a:t>
            </a:r>
            <a:br>
              <a:rPr lang="mn-MN" altLang="en-US" sz="4000" i="1">
                <a:solidFill>
                  <a:schemeClr val="tx2"/>
                </a:solidFill>
                <a:latin typeface="Kosher-Normal" charset="0"/>
              </a:rPr>
            </a:br>
            <a:r>
              <a:rPr lang="mn-MN" altLang="en-US" sz="4000" i="1">
                <a:solidFill>
                  <a:schemeClr val="tx2"/>
                </a:solidFill>
                <a:latin typeface="Kosher-Normal" charset="0"/>
              </a:rPr>
              <a:t>ГЭРЭЭ</a:t>
            </a:r>
            <a:endParaRPr lang="en-US" altLang="en-US" sz="4400" i="1">
              <a:solidFill>
                <a:schemeClr val="tx2"/>
              </a:solidFill>
              <a:latin typeface="Kosher-Normal" charset="0"/>
            </a:endParaRPr>
          </a:p>
        </p:txBody>
      </p:sp>
      <p:sp>
        <p:nvSpPr>
          <p:cNvPr id="516101" name="Rectangle 5">
            <a:extLst>
              <a:ext uri="{FF2B5EF4-FFF2-40B4-BE49-F238E27FC236}">
                <a16:creationId xmlns:a16="http://schemas.microsoft.com/office/drawing/2014/main" id="{086C562C-DA8D-3539-28A6-E2D67DB762B1}"/>
              </a:ext>
            </a:extLst>
          </p:cNvPr>
          <p:cNvSpPr>
            <a:spLocks noChangeArrowheads="1"/>
          </p:cNvSpPr>
          <p:nvPr/>
        </p:nvSpPr>
        <p:spPr bwMode="auto">
          <a:xfrm>
            <a:off x="650875" y="681038"/>
            <a:ext cx="1881188"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defRPr/>
            </a:pPr>
            <a:r>
              <a:rPr lang="mn-MN" altLang="en-US" sz="2000">
                <a:solidFill>
                  <a:srgbClr val="FD2558"/>
                </a:solidFill>
                <a:latin typeface="Helvetica" panose="020B0604020202020204" pitchFamily="34" charset="0"/>
              </a:rPr>
              <a:t>Абрахамын дуудлага</a:t>
            </a:r>
            <a:r>
              <a:rPr lang="en-US" altLang="en-US" sz="2000">
                <a:solidFill>
                  <a:srgbClr val="FD2558"/>
                </a:solidFill>
                <a:latin typeface="Helvetica" panose="020B0604020202020204" pitchFamily="34" charset="0"/>
              </a:rPr>
              <a:t>        </a:t>
            </a:r>
            <a:r>
              <a:rPr lang="en-US" altLang="en-US" sz="2000">
                <a:latin typeface="Helvetica" panose="020B0604020202020204" pitchFamily="34" charset="0"/>
              </a:rPr>
              <a:t> </a:t>
            </a:r>
            <a:r>
              <a:rPr lang="mn-MN" altLang="en-US" sz="2000">
                <a:latin typeface="Helvetica" panose="020B0604020202020204" pitchFamily="34" charset="0"/>
              </a:rPr>
              <a:t>Эх</a:t>
            </a:r>
            <a:r>
              <a:rPr lang="en-US" altLang="en-US" sz="2000">
                <a:latin typeface="Helvetica" panose="020B0604020202020204" pitchFamily="34" charset="0"/>
              </a:rPr>
              <a:t> 12:1-3</a:t>
            </a:r>
          </a:p>
        </p:txBody>
      </p:sp>
      <p:sp>
        <p:nvSpPr>
          <p:cNvPr id="516102" name="Rectangle 6">
            <a:extLst>
              <a:ext uri="{FF2B5EF4-FFF2-40B4-BE49-F238E27FC236}">
                <a16:creationId xmlns:a16="http://schemas.microsoft.com/office/drawing/2014/main" id="{DF20EFE8-48FB-97CD-FAB8-72E51FDF7D31}"/>
              </a:ext>
            </a:extLst>
          </p:cNvPr>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i="1">
                <a:solidFill>
                  <a:srgbClr val="5BFF5B"/>
                </a:solidFill>
                <a:latin typeface="Helvetica" panose="020B0604020202020204" pitchFamily="34" charset="0"/>
              </a:rPr>
              <a:t>ГАЗАР</a:t>
            </a:r>
            <a:endParaRPr lang="en-US" altLang="en-US" sz="2800" i="1">
              <a:solidFill>
                <a:srgbClr val="5BFF5B"/>
              </a:solidFill>
              <a:latin typeface="Helvetica" panose="020B0604020202020204" pitchFamily="34" charset="0"/>
            </a:endParaRPr>
          </a:p>
        </p:txBody>
      </p:sp>
      <p:sp>
        <p:nvSpPr>
          <p:cNvPr id="516103" name="Rectangle 7">
            <a:extLst>
              <a:ext uri="{FF2B5EF4-FFF2-40B4-BE49-F238E27FC236}">
                <a16:creationId xmlns:a16="http://schemas.microsoft.com/office/drawing/2014/main" id="{A992B209-5BFA-937C-2088-D263D35135C4}"/>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6104" name="Line 8">
            <a:extLst>
              <a:ext uri="{FF2B5EF4-FFF2-40B4-BE49-F238E27FC236}">
                <a16:creationId xmlns:a16="http://schemas.microsoft.com/office/drawing/2014/main" id="{132BD4E4-90C4-FBD8-A6A2-3BC62723789E}"/>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05" name="Line 9">
            <a:extLst>
              <a:ext uri="{FF2B5EF4-FFF2-40B4-BE49-F238E27FC236}">
                <a16:creationId xmlns:a16="http://schemas.microsoft.com/office/drawing/2014/main" id="{E741C4A5-575D-26C2-F005-F3F7371DEF67}"/>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06" name="Line 10">
            <a:extLst>
              <a:ext uri="{FF2B5EF4-FFF2-40B4-BE49-F238E27FC236}">
                <a16:creationId xmlns:a16="http://schemas.microsoft.com/office/drawing/2014/main" id="{570BC13C-7017-2908-4042-88B05881B40D}"/>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07" name="Line 11">
            <a:extLst>
              <a:ext uri="{FF2B5EF4-FFF2-40B4-BE49-F238E27FC236}">
                <a16:creationId xmlns:a16="http://schemas.microsoft.com/office/drawing/2014/main" id="{E435F53F-A7E4-8D2E-1B89-035558E73FE7}"/>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08" name="Line 12">
            <a:extLst>
              <a:ext uri="{FF2B5EF4-FFF2-40B4-BE49-F238E27FC236}">
                <a16:creationId xmlns:a16="http://schemas.microsoft.com/office/drawing/2014/main" id="{6A16D32C-0F79-286B-CA96-CA3E7EFD1CD6}"/>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77835" name="Text Box 14">
            <a:extLst>
              <a:ext uri="{FF2B5EF4-FFF2-40B4-BE49-F238E27FC236}">
                <a16:creationId xmlns:a16="http://schemas.microsoft.com/office/drawing/2014/main" id="{7944B856-A69F-D12E-8F8F-CE4DA836BF50}"/>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16111" name="Text Box 15">
            <a:extLst>
              <a:ext uri="{FF2B5EF4-FFF2-40B4-BE49-F238E27FC236}">
                <a16:creationId xmlns:a16="http://schemas.microsoft.com/office/drawing/2014/main" id="{CAE5DB97-7570-E34E-E800-9242687D0F30}"/>
              </a:ext>
            </a:extLst>
          </p:cNvPr>
          <p:cNvSpPr txBox="1">
            <a:spLocks noChangeArrowheads="1"/>
          </p:cNvSpPr>
          <p:nvPr/>
        </p:nvSpPr>
        <p:spPr bwMode="auto">
          <a:xfrm>
            <a:off x="6635750" y="649288"/>
            <a:ext cx="2193925" cy="10064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solidFill>
                  <a:srgbClr val="FD2558"/>
                </a:solidFill>
                <a:latin typeface="Helvetica" panose="020B0604020202020204" pitchFamily="34" charset="0"/>
              </a:rPr>
              <a:t>Гэрээ</a:t>
            </a:r>
          </a:p>
          <a:p>
            <a:pPr>
              <a:defRPr/>
            </a:pPr>
            <a:endParaRPr lang="mn-MN" altLang="en-US" sz="2000">
              <a:latin typeface="Helvetica" panose="020B0604020202020204" pitchFamily="34" charset="0"/>
            </a:endParaRPr>
          </a:p>
          <a:p>
            <a:pPr>
              <a:defRPr/>
            </a:pPr>
            <a:r>
              <a:rPr lang="mn-MN" altLang="en-US" sz="2000">
                <a:latin typeface="Helvetica" panose="020B0604020202020204" pitchFamily="34" charset="0"/>
              </a:rPr>
              <a:t>Эх</a:t>
            </a:r>
            <a:r>
              <a:rPr lang="en-US" altLang="en-US" sz="2000">
                <a:latin typeface="Helvetica" panose="020B0604020202020204" pitchFamily="34" charset="0"/>
              </a:rPr>
              <a:t> 15:9-18</a:t>
            </a:r>
            <a:endParaRPr lang="en-US" altLang="en-US" sz="1800" b="0"/>
          </a:p>
        </p:txBody>
      </p:sp>
      <p:sp>
        <p:nvSpPr>
          <p:cNvPr id="516114" name="Rectangle 18">
            <a:extLst>
              <a:ext uri="{FF2B5EF4-FFF2-40B4-BE49-F238E27FC236}">
                <a16:creationId xmlns:a16="http://schemas.microsoft.com/office/drawing/2014/main" id="{81C4B642-B7AF-A661-A21A-1D982FDA1A28}"/>
              </a:ext>
            </a:extLst>
          </p:cNvPr>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ҮР</a:t>
            </a:r>
            <a:endParaRPr lang="en-US" altLang="en-US" sz="2800" i="1">
              <a:solidFill>
                <a:srgbClr val="5BFF5B"/>
              </a:solidFill>
              <a:latin typeface="Helvetica" panose="020B0604020202020204" pitchFamily="34" charset="0"/>
            </a:endParaRPr>
          </a:p>
        </p:txBody>
      </p:sp>
      <p:sp>
        <p:nvSpPr>
          <p:cNvPr id="516115" name="Rectangle 19">
            <a:extLst>
              <a:ext uri="{FF2B5EF4-FFF2-40B4-BE49-F238E27FC236}">
                <a16:creationId xmlns:a16="http://schemas.microsoft.com/office/drawing/2014/main" id="{E793E4B5-01FD-F3B1-6C0E-E34512BB407B}"/>
              </a:ext>
            </a:extLst>
          </p:cNvPr>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ЕРӨӨЛ</a:t>
            </a:r>
            <a:endParaRPr lang="en-US" altLang="en-US" sz="2800" i="1">
              <a:solidFill>
                <a:srgbClr val="5BFF5B"/>
              </a:solidFill>
              <a:latin typeface="Helvetica" panose="020B0604020202020204" pitchFamily="34" charset="0"/>
            </a:endParaRPr>
          </a:p>
        </p:txBody>
      </p:sp>
      <p:sp>
        <p:nvSpPr>
          <p:cNvPr id="516116" name="Rectangle 20">
            <a:extLst>
              <a:ext uri="{FF2B5EF4-FFF2-40B4-BE49-F238E27FC236}">
                <a16:creationId xmlns:a16="http://schemas.microsoft.com/office/drawing/2014/main" id="{7AF7E1EA-5088-3F1D-03BE-7B558B3B2DFF}"/>
              </a:ext>
            </a:extLst>
          </p:cNvPr>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13:15</a:t>
            </a:r>
          </a:p>
        </p:txBody>
      </p:sp>
      <p:sp>
        <p:nvSpPr>
          <p:cNvPr id="516117" name="Rectangle 21">
            <a:extLst>
              <a:ext uri="{FF2B5EF4-FFF2-40B4-BE49-F238E27FC236}">
                <a16:creationId xmlns:a16="http://schemas.microsoft.com/office/drawing/2014/main" id="{4122F204-DE24-DE53-9FBF-7FF4EBEDFFDD}"/>
              </a:ext>
            </a:extLst>
          </p:cNvPr>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12:1</a:t>
            </a:r>
          </a:p>
        </p:txBody>
      </p:sp>
      <p:sp>
        <p:nvSpPr>
          <p:cNvPr id="516121" name="Rectangle 25">
            <a:extLst>
              <a:ext uri="{FF2B5EF4-FFF2-40B4-BE49-F238E27FC236}">
                <a16:creationId xmlns:a16="http://schemas.microsoft.com/office/drawing/2014/main" id="{49E47579-ACEB-50D6-E0F2-196469F9196F}"/>
              </a:ext>
            </a:extLst>
          </p:cNvPr>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12:2</a:t>
            </a:r>
          </a:p>
        </p:txBody>
      </p:sp>
      <p:sp>
        <p:nvSpPr>
          <p:cNvPr id="516122" name="Rectangle 26">
            <a:extLst>
              <a:ext uri="{FF2B5EF4-FFF2-40B4-BE49-F238E27FC236}">
                <a16:creationId xmlns:a16="http://schemas.microsoft.com/office/drawing/2014/main" id="{CB36A550-3290-F236-F375-69EE810101E1}"/>
              </a:ext>
            </a:extLst>
          </p:cNvPr>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12:3</a:t>
            </a:r>
          </a:p>
        </p:txBody>
      </p:sp>
      <p:sp>
        <p:nvSpPr>
          <p:cNvPr id="516123" name="Rectangle 27">
            <a:extLst>
              <a:ext uri="{FF2B5EF4-FFF2-40B4-BE49-F238E27FC236}">
                <a16:creationId xmlns:a16="http://schemas.microsoft.com/office/drawing/2014/main" id="{2DE1F7F1-751E-5E89-758C-E4221A2B395D}"/>
              </a:ext>
            </a:extLst>
          </p:cNvPr>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13:14-16</a:t>
            </a:r>
          </a:p>
        </p:txBody>
      </p:sp>
      <p:sp>
        <p:nvSpPr>
          <p:cNvPr id="516124" name="Rectangle 28">
            <a:extLst>
              <a:ext uri="{FF2B5EF4-FFF2-40B4-BE49-F238E27FC236}">
                <a16:creationId xmlns:a16="http://schemas.microsoft.com/office/drawing/2014/main" id="{53B9C0DC-262D-C16F-C56A-DB860AF71467}"/>
              </a:ext>
            </a:extLst>
          </p:cNvPr>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15:9-18</a:t>
            </a:r>
          </a:p>
        </p:txBody>
      </p:sp>
      <p:sp>
        <p:nvSpPr>
          <p:cNvPr id="516125" name="Rectangle 29">
            <a:extLst>
              <a:ext uri="{FF2B5EF4-FFF2-40B4-BE49-F238E27FC236}">
                <a16:creationId xmlns:a16="http://schemas.microsoft.com/office/drawing/2014/main" id="{19F144BF-CF30-2FFC-39A0-E29201F9D432}"/>
              </a:ext>
            </a:extLst>
          </p:cNvPr>
          <p:cNvSpPr>
            <a:spLocks noChangeArrowheads="1"/>
          </p:cNvSpPr>
          <p:nvPr/>
        </p:nvSpPr>
        <p:spPr bwMode="auto">
          <a:xfrm>
            <a:off x="201613" y="61499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i="1">
                <a:solidFill>
                  <a:srgbClr val="FFFF39"/>
                </a:solidFill>
                <a:latin typeface="Helvetica" panose="020B0604020202020204" pitchFamily="34" charset="0"/>
              </a:rPr>
              <a:t>Библийн илэрхийллийн “яс мод”</a:t>
            </a:r>
            <a:endParaRPr lang="en-US" altLang="en-US" sz="2400" i="1">
              <a:solidFill>
                <a:srgbClr val="FFFF39"/>
              </a:solidFill>
              <a:latin typeface="Helvetica" panose="020B0604020202020204" pitchFamily="34" charset="0"/>
            </a:endParaRPr>
          </a:p>
        </p:txBody>
      </p:sp>
      <p:sp>
        <p:nvSpPr>
          <p:cNvPr id="516126" name="Line 30">
            <a:extLst>
              <a:ext uri="{FF2B5EF4-FFF2-40B4-BE49-F238E27FC236}">
                <a16:creationId xmlns:a16="http://schemas.microsoft.com/office/drawing/2014/main" id="{DAC07984-85BD-7CE6-757C-DD3383AF3C95}"/>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27" name="Line 31">
            <a:extLst>
              <a:ext uri="{FF2B5EF4-FFF2-40B4-BE49-F238E27FC236}">
                <a16:creationId xmlns:a16="http://schemas.microsoft.com/office/drawing/2014/main" id="{067CFC50-3C50-DB0F-2E4E-04C0B0C7D8CB}"/>
              </a:ext>
            </a:extLst>
          </p:cNvPr>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28" name="Line 32">
            <a:extLst>
              <a:ext uri="{FF2B5EF4-FFF2-40B4-BE49-F238E27FC236}">
                <a16:creationId xmlns:a16="http://schemas.microsoft.com/office/drawing/2014/main" id="{17E17D5D-F36E-1625-1A36-AC88CC4CC9A2}"/>
              </a:ext>
            </a:extLst>
          </p:cNvPr>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6129" name="Rectangle 33">
            <a:extLst>
              <a:ext uri="{FF2B5EF4-FFF2-40B4-BE49-F238E27FC236}">
                <a16:creationId xmlns:a16="http://schemas.microsoft.com/office/drawing/2014/main" id="{D03749A7-0B42-5D90-19A2-5AE5FD56C37B}"/>
              </a:ext>
            </a:extLst>
          </p:cNvPr>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i="1">
                <a:solidFill>
                  <a:schemeClr val="folHlink"/>
                </a:solidFill>
                <a:latin typeface="Helvetica" panose="020B0604020202020204" pitchFamily="34" charset="0"/>
              </a:rPr>
              <a:t>Баяжуулсан туслах гэрээ</a:t>
            </a:r>
            <a:endParaRPr lang="en-US" altLang="en-US" sz="2000" i="1">
              <a:solidFill>
                <a:schemeClr val="folHlink"/>
              </a:solidFill>
              <a:latin typeface="Helvetica" panose="020B0604020202020204" pitchFamily="34" charset="0"/>
            </a:endParaRPr>
          </a:p>
        </p:txBody>
      </p:sp>
      <p:sp>
        <p:nvSpPr>
          <p:cNvPr id="516130" name="Rectangle 34">
            <a:extLst>
              <a:ext uri="{FF2B5EF4-FFF2-40B4-BE49-F238E27FC236}">
                <a16:creationId xmlns:a16="http://schemas.microsoft.com/office/drawing/2014/main" id="{31C74650-E18E-EDFB-DB24-0FE605A53A5C}"/>
              </a:ext>
            </a:extLst>
          </p:cNvPr>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МӨНХИЙН</a:t>
            </a:r>
            <a:endParaRPr lang="en-US" altLang="en-US" sz="2800" i="1">
              <a:solidFill>
                <a:schemeClr val="folHlink"/>
              </a:solidFill>
              <a:latin typeface="Helvetica" panose="020B0604020202020204" pitchFamily="34" charset="0"/>
            </a:endParaRPr>
          </a:p>
        </p:txBody>
      </p:sp>
      <p:sp>
        <p:nvSpPr>
          <p:cNvPr id="516131" name="Rectangle 35">
            <a:extLst>
              <a:ext uri="{FF2B5EF4-FFF2-40B4-BE49-F238E27FC236}">
                <a16:creationId xmlns:a16="http://schemas.microsoft.com/office/drawing/2014/main" id="{FEAF811F-5F9C-BC33-CC4B-71176B6D4488}"/>
              </a:ext>
            </a:extLst>
          </p:cNvPr>
          <p:cNvSpPr>
            <a:spLocks noChangeArrowheads="1"/>
          </p:cNvSpPr>
          <p:nvPr/>
        </p:nvSpPr>
        <p:spPr bwMode="auto">
          <a:xfrm>
            <a:off x="3532188" y="1912938"/>
            <a:ext cx="2195512" cy="9429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ШУУД УТГААРАА</a:t>
            </a:r>
            <a:endParaRPr lang="en-US" altLang="en-US" sz="2800" i="1">
              <a:solidFill>
                <a:schemeClr val="folHlink"/>
              </a:solidFill>
              <a:latin typeface="Helvetica" panose="020B0604020202020204" pitchFamily="34" charset="0"/>
            </a:endParaRPr>
          </a:p>
        </p:txBody>
      </p:sp>
      <p:sp>
        <p:nvSpPr>
          <p:cNvPr id="516132" name="Rectangle 36">
            <a:extLst>
              <a:ext uri="{FF2B5EF4-FFF2-40B4-BE49-F238E27FC236}">
                <a16:creationId xmlns:a16="http://schemas.microsoft.com/office/drawing/2014/main" id="{BED4874F-4DB4-BEC8-7681-770DF5C20F62}"/>
              </a:ext>
            </a:extLst>
          </p:cNvPr>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НӨХЦӨЛГҮЙ</a:t>
            </a:r>
            <a:endParaRPr lang="en-US" altLang="en-US" sz="2800" i="1">
              <a:solidFill>
                <a:schemeClr val="folHlink"/>
              </a:solidFill>
              <a:latin typeface="Helvetica" panose="020B0604020202020204" pitchFamily="34" charset="0"/>
            </a:endParaRPr>
          </a:p>
        </p:txBody>
      </p:sp>
      <p:sp>
        <p:nvSpPr>
          <p:cNvPr id="77853" name="Text Box 50">
            <a:extLst>
              <a:ext uri="{FF2B5EF4-FFF2-40B4-BE49-F238E27FC236}">
                <a16:creationId xmlns:a16="http://schemas.microsoft.com/office/drawing/2014/main" id="{37E3B0AC-DBBC-697F-3C2C-F71AA305636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6147" name="Rectangle 51">
            <a:extLst>
              <a:ext uri="{FF2B5EF4-FFF2-40B4-BE49-F238E27FC236}">
                <a16:creationId xmlns:a16="http://schemas.microsoft.com/office/drawing/2014/main" id="{C9D7C517-A1EC-DD36-A392-CBD2DF29137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6150" name="Rectangle 54">
            <a:extLst>
              <a:ext uri="{FF2B5EF4-FFF2-40B4-BE49-F238E27FC236}">
                <a16:creationId xmlns:a16="http://schemas.microsoft.com/office/drawing/2014/main" id="{F1F5F612-1C45-39FA-C61E-53324E3CD1AC}"/>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46</a:t>
            </a:r>
          </a:p>
        </p:txBody>
      </p:sp>
      <p:sp>
        <p:nvSpPr>
          <p:cNvPr id="77856" name="Text Box 57">
            <a:extLst>
              <a:ext uri="{FF2B5EF4-FFF2-40B4-BE49-F238E27FC236}">
                <a16:creationId xmlns:a16="http://schemas.microsoft.com/office/drawing/2014/main" id="{E05E7CD5-4C6C-A4FC-8DA0-821D80459D69}"/>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16154" name="Rectangle 58">
            <a:extLst>
              <a:ext uri="{FF2B5EF4-FFF2-40B4-BE49-F238E27FC236}">
                <a16:creationId xmlns:a16="http://schemas.microsoft.com/office/drawing/2014/main" id="{F4167A50-F857-7A15-9CD8-73325B18A4BE}"/>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516156" name="Rectangle 60">
            <a:extLst>
              <a:ext uri="{FF2B5EF4-FFF2-40B4-BE49-F238E27FC236}">
                <a16:creationId xmlns:a16="http://schemas.microsoft.com/office/drawing/2014/main" id="{59B50A4B-59DB-FAB9-D14E-87EDE74EDB33}"/>
              </a:ext>
            </a:extLst>
          </p:cNvPr>
          <p:cNvSpPr>
            <a:spLocks noChangeArrowheads="1"/>
          </p:cNvSpPr>
          <p:nvPr/>
        </p:nvSpPr>
        <p:spPr bwMode="auto">
          <a:xfrm>
            <a:off x="882650" y="52466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a:latin typeface="HallmarkeCondBold" charset="0"/>
              </a:rPr>
              <a:t>Газар</a:t>
            </a:r>
            <a:endParaRPr lang="en-US" altLang="en-US" sz="2800">
              <a:latin typeface="HallmarkeCondBold" charset="0"/>
            </a:endParaRPr>
          </a:p>
        </p:txBody>
      </p:sp>
      <p:sp>
        <p:nvSpPr>
          <p:cNvPr id="516157" name="Rectangle 61">
            <a:extLst>
              <a:ext uri="{FF2B5EF4-FFF2-40B4-BE49-F238E27FC236}">
                <a16:creationId xmlns:a16="http://schemas.microsoft.com/office/drawing/2014/main" id="{E7020FEF-9D79-E70C-9314-168E7F73172C}"/>
              </a:ext>
            </a:extLst>
          </p:cNvPr>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Д.х</a:t>
            </a:r>
            <a:r>
              <a:rPr lang="en-US" altLang="en-US" sz="2000">
                <a:latin typeface="Helvetica" panose="020B0604020202020204" pitchFamily="34" charset="0"/>
              </a:rPr>
              <a:t> 30: 1-10</a:t>
            </a:r>
          </a:p>
        </p:txBody>
      </p:sp>
      <p:sp>
        <p:nvSpPr>
          <p:cNvPr id="516158" name="Rectangle 62">
            <a:extLst>
              <a:ext uri="{FF2B5EF4-FFF2-40B4-BE49-F238E27FC236}">
                <a16:creationId xmlns:a16="http://schemas.microsoft.com/office/drawing/2014/main" id="{33547A98-261F-E8DB-1352-43F2F7D79087}"/>
              </a:ext>
            </a:extLst>
          </p:cNvPr>
          <p:cNvSpPr>
            <a:spLocks noChangeArrowheads="1"/>
          </p:cNvSpPr>
          <p:nvPr/>
        </p:nvSpPr>
        <p:spPr bwMode="auto">
          <a:xfrm>
            <a:off x="3805238" y="5248275"/>
            <a:ext cx="1543050" cy="533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0"/>
                <a:cs typeface="ＭＳ Ｐゴシック" charset="0"/>
              </a:rPr>
              <a:t>Davidic</a:t>
            </a:r>
          </a:p>
        </p:txBody>
      </p:sp>
      <p:sp>
        <p:nvSpPr>
          <p:cNvPr id="516159" name="Rectangle 63">
            <a:extLst>
              <a:ext uri="{FF2B5EF4-FFF2-40B4-BE49-F238E27FC236}">
                <a16:creationId xmlns:a16="http://schemas.microsoft.com/office/drawing/2014/main" id="{584F0B09-6410-F3F0-69F4-CFFBB31BB1FF}"/>
              </a:ext>
            </a:extLst>
          </p:cNvPr>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2000">
                <a:latin typeface="Helvetica" panose="020B0604020202020204" pitchFamily="34" charset="0"/>
              </a:rPr>
              <a:t>2 </a:t>
            </a:r>
            <a:r>
              <a:rPr lang="mn-MN" altLang="en-US" sz="2000">
                <a:latin typeface="Helvetica" panose="020B0604020202020204" pitchFamily="34" charset="0"/>
              </a:rPr>
              <a:t>Сам</a:t>
            </a:r>
            <a:r>
              <a:rPr lang="en-US" altLang="en-US" sz="2000">
                <a:latin typeface="Helvetica" panose="020B0604020202020204" pitchFamily="34" charset="0"/>
              </a:rPr>
              <a:t> 7: 4-16</a:t>
            </a:r>
          </a:p>
        </p:txBody>
      </p:sp>
      <p:sp>
        <p:nvSpPr>
          <p:cNvPr id="516160" name="Rectangle 64">
            <a:extLst>
              <a:ext uri="{FF2B5EF4-FFF2-40B4-BE49-F238E27FC236}">
                <a16:creationId xmlns:a16="http://schemas.microsoft.com/office/drawing/2014/main" id="{555B7077-CEFE-5CAC-F271-FB2200DD1E1D}"/>
              </a:ext>
            </a:extLst>
          </p:cNvPr>
          <p:cNvSpPr>
            <a:spLocks noChangeArrowheads="1"/>
          </p:cNvSpPr>
          <p:nvPr/>
        </p:nvSpPr>
        <p:spPr bwMode="auto">
          <a:xfrm>
            <a:off x="6799263" y="5246688"/>
            <a:ext cx="995362" cy="533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a:latin typeface="HallmarkeCondBold" charset="0"/>
                <a:ea typeface="ＭＳ Ｐゴシック" charset="0"/>
                <a:cs typeface="ＭＳ Ｐゴシック" charset="0"/>
              </a:rPr>
              <a:t>New</a:t>
            </a:r>
          </a:p>
        </p:txBody>
      </p:sp>
      <p:sp>
        <p:nvSpPr>
          <p:cNvPr id="516161" name="Rectangle 65">
            <a:extLst>
              <a:ext uri="{FF2B5EF4-FFF2-40B4-BE49-F238E27FC236}">
                <a16:creationId xmlns:a16="http://schemas.microsoft.com/office/drawing/2014/main" id="{21DF7297-4376-B9DA-DB7B-2C8357C40BD3}"/>
              </a:ext>
            </a:extLst>
          </p:cNvPr>
          <p:cNvSpPr>
            <a:spLocks noChangeArrowheads="1"/>
          </p:cNvSpPr>
          <p:nvPr/>
        </p:nvSpPr>
        <p:spPr bwMode="auto">
          <a:xfrm>
            <a:off x="6494463" y="5721350"/>
            <a:ext cx="17526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Иер</a:t>
            </a:r>
            <a:r>
              <a:rPr lang="en-US" altLang="en-US" sz="2000">
                <a:latin typeface="Helvetica" panose="020B0604020202020204" pitchFamily="34" charset="0"/>
              </a:rPr>
              <a:t> 31:31-34</a:t>
            </a:r>
          </a:p>
        </p:txBody>
      </p:sp>
      <p:grpSp>
        <p:nvGrpSpPr>
          <p:cNvPr id="77864" name="Group 66">
            <a:extLst>
              <a:ext uri="{FF2B5EF4-FFF2-40B4-BE49-F238E27FC236}">
                <a16:creationId xmlns:a16="http://schemas.microsoft.com/office/drawing/2014/main" id="{3AED6B49-46D5-4B6E-6658-D72A06F1DBF1}"/>
              </a:ext>
            </a:extLst>
          </p:cNvPr>
          <p:cNvGrpSpPr>
            <a:grpSpLocks/>
          </p:cNvGrpSpPr>
          <p:nvPr/>
        </p:nvGrpSpPr>
        <p:grpSpPr bwMode="auto">
          <a:xfrm>
            <a:off x="133350" y="1200150"/>
            <a:ext cx="307975" cy="4598988"/>
            <a:chOff x="84" y="756"/>
            <a:chExt cx="194" cy="2897"/>
          </a:xfrm>
        </p:grpSpPr>
        <p:sp>
          <p:nvSpPr>
            <p:cNvPr id="516163" name="AutoShape 67">
              <a:extLst>
                <a:ext uri="{FF2B5EF4-FFF2-40B4-BE49-F238E27FC236}">
                  <a16:creationId xmlns:a16="http://schemas.microsoft.com/office/drawing/2014/main" id="{B0626034-CB1D-0F75-0F65-31F13526736A}"/>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6164" name="AutoShape 68">
              <a:extLst>
                <a:ext uri="{FF2B5EF4-FFF2-40B4-BE49-F238E27FC236}">
                  <a16:creationId xmlns:a16="http://schemas.microsoft.com/office/drawing/2014/main" id="{10B78629-DF48-5B43-CCEA-A5E4C9550F11}"/>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6165" name="AutoShape 69">
              <a:extLst>
                <a:ext uri="{FF2B5EF4-FFF2-40B4-BE49-F238E27FC236}">
                  <a16:creationId xmlns:a16="http://schemas.microsoft.com/office/drawing/2014/main" id="{3C737213-E4E8-4901-E0AD-6F30F0128C2A}"/>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6166" name="AutoShape 70">
              <a:extLst>
                <a:ext uri="{FF2B5EF4-FFF2-40B4-BE49-F238E27FC236}">
                  <a16:creationId xmlns:a16="http://schemas.microsoft.com/office/drawing/2014/main" id="{D0133CD8-A9F1-F069-A7DC-24DB5BED6984}"/>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
        <p:nvSpPr>
          <p:cNvPr id="77865" name="Text Box 71">
            <a:extLst>
              <a:ext uri="{FF2B5EF4-FFF2-40B4-BE49-F238E27FC236}">
                <a16:creationId xmlns:a16="http://schemas.microsoft.com/office/drawing/2014/main" id="{243FAA0A-4F57-FC3F-F8DF-B58062B6E838}"/>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
        <p:nvSpPr>
          <p:cNvPr id="516168" name="AutoShape 72">
            <a:extLst>
              <a:ext uri="{FF2B5EF4-FFF2-40B4-BE49-F238E27FC236}">
                <a16:creationId xmlns:a16="http://schemas.microsoft.com/office/drawing/2014/main" id="{AE68CCB0-87BC-BCAF-2A93-231AA0661B70}"/>
              </a:ext>
            </a:extLst>
          </p:cNvPr>
          <p:cNvSpPr>
            <a:spLocks noChangeArrowheads="1"/>
          </p:cNvSpPr>
          <p:nvPr/>
        </p:nvSpPr>
        <p:spPr bwMode="auto">
          <a:xfrm>
            <a:off x="62738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6128"/>
                                        </p:tgtEl>
                                        <p:attrNameLst>
                                          <p:attrName>style.visibility</p:attrName>
                                        </p:attrNameLst>
                                      </p:cBhvr>
                                      <p:to>
                                        <p:strVal val="visible"/>
                                      </p:to>
                                    </p:set>
                                    <p:animEffect transition="in" filter="dissolve">
                                      <p:cBhvr>
                                        <p:cTn id="7" dur="500"/>
                                        <p:tgtEl>
                                          <p:spTgt spid="51612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6160"/>
                                        </p:tgtEl>
                                        <p:attrNameLst>
                                          <p:attrName>style.visibility</p:attrName>
                                        </p:attrNameLst>
                                      </p:cBhvr>
                                      <p:to>
                                        <p:strVal val="visible"/>
                                      </p:to>
                                    </p:set>
                                    <p:animEffect transition="in" filter="dissolve">
                                      <p:cBhvr>
                                        <p:cTn id="11" dur="500"/>
                                        <p:tgtEl>
                                          <p:spTgt spid="51616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16161"/>
                                        </p:tgtEl>
                                        <p:attrNameLst>
                                          <p:attrName>style.visibility</p:attrName>
                                        </p:attrNameLst>
                                      </p:cBhvr>
                                      <p:to>
                                        <p:strVal val="visible"/>
                                      </p:to>
                                    </p:set>
                                    <p:animEffect transition="in" filter="dissolve">
                                      <p:cBhvr>
                                        <p:cTn id="15" dur="500"/>
                                        <p:tgtEl>
                                          <p:spTgt spid="516161"/>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16168"/>
                                        </p:tgtEl>
                                        <p:attrNameLst>
                                          <p:attrName>style.visibility</p:attrName>
                                        </p:attrNameLst>
                                      </p:cBhvr>
                                      <p:to>
                                        <p:strVal val="visible"/>
                                      </p:to>
                                    </p:set>
                                    <p:anim calcmode="lin" valueType="num">
                                      <p:cBhvr>
                                        <p:cTn id="19" dur="500" fill="hold"/>
                                        <p:tgtEl>
                                          <p:spTgt spid="516168"/>
                                        </p:tgtEl>
                                        <p:attrNameLst>
                                          <p:attrName>ppt_w</p:attrName>
                                        </p:attrNameLst>
                                      </p:cBhvr>
                                      <p:tavLst>
                                        <p:tav tm="0">
                                          <p:val>
                                            <p:fltVal val="0"/>
                                          </p:val>
                                        </p:tav>
                                        <p:tav tm="100000">
                                          <p:val>
                                            <p:strVal val="#ppt_w"/>
                                          </p:val>
                                        </p:tav>
                                      </p:tavLst>
                                    </p:anim>
                                    <p:anim calcmode="lin" valueType="num">
                                      <p:cBhvr>
                                        <p:cTn id="20" dur="500" fill="hold"/>
                                        <p:tgtEl>
                                          <p:spTgt spid="516168"/>
                                        </p:tgtEl>
                                        <p:attrNameLst>
                                          <p:attrName>ppt_h</p:attrName>
                                        </p:attrNameLst>
                                      </p:cBhvr>
                                      <p:tavLst>
                                        <p:tav tm="0">
                                          <p:val>
                                            <p:fltVal val="0"/>
                                          </p:val>
                                        </p:tav>
                                        <p:tav tm="100000">
                                          <p:val>
                                            <p:strVal val="#ppt_h"/>
                                          </p:val>
                                        </p:tav>
                                      </p:tavLst>
                                    </p:anim>
                                    <p:anim calcmode="lin" valueType="num">
                                      <p:cBhvr>
                                        <p:cTn id="21" dur="500" fill="hold"/>
                                        <p:tgtEl>
                                          <p:spTgt spid="516168"/>
                                        </p:tgtEl>
                                        <p:attrNameLst>
                                          <p:attrName>ppt_x</p:attrName>
                                        </p:attrNameLst>
                                      </p:cBhvr>
                                      <p:tavLst>
                                        <p:tav tm="0">
                                          <p:val>
                                            <p:fltVal val="0.5"/>
                                          </p:val>
                                        </p:tav>
                                        <p:tav tm="100000">
                                          <p:val>
                                            <p:strVal val="#ppt_x"/>
                                          </p:val>
                                        </p:tav>
                                      </p:tavLst>
                                    </p:anim>
                                    <p:anim calcmode="lin" valueType="num">
                                      <p:cBhvr>
                                        <p:cTn id="22" dur="500" fill="hold"/>
                                        <p:tgtEl>
                                          <p:spTgt spid="516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60" grpId="0" autoUpdateAnimBg="0"/>
      <p:bldP spid="516161" grpId="0" autoUpdateAnimBg="0"/>
      <p:bldP spid="51616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F111D9BF-6BF2-E0C6-1D3E-75BBBF9DAA28}"/>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0"/>
                <a:cs typeface="ＭＳ Ｐゴシック" charset="0"/>
              </a:rPr>
              <a:t>                            </a:t>
            </a:r>
          </a:p>
        </p:txBody>
      </p:sp>
      <p:sp>
        <p:nvSpPr>
          <p:cNvPr id="146438" name="Rectangle 6">
            <a:extLst>
              <a:ext uri="{FF2B5EF4-FFF2-40B4-BE49-F238E27FC236}">
                <a16:creationId xmlns:a16="http://schemas.microsoft.com/office/drawing/2014/main" id="{58454DB3-24CC-C6C6-4B95-45FFA84D66E3}"/>
              </a:ext>
            </a:extLst>
          </p:cNvPr>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3200">
                <a:latin typeface="Times New Roman" panose="02020603050405020304" pitchFamily="18" charset="0"/>
              </a:rPr>
              <a:t>Иеремиа</a:t>
            </a:r>
            <a:r>
              <a:rPr lang="en-US" altLang="en-US" sz="3200">
                <a:latin typeface="Times New Roman" panose="02020603050405020304" pitchFamily="18" charset="0"/>
              </a:rPr>
              <a:t> 31</a:t>
            </a:r>
          </a:p>
          <a:p>
            <a:pPr algn="ctr">
              <a:defRPr/>
            </a:pPr>
            <a:r>
              <a:rPr lang="mn-MN" altLang="en-US" sz="3200">
                <a:solidFill>
                  <a:schemeClr val="folHlink"/>
                </a:solidFill>
                <a:latin typeface="Times New Roman" panose="02020603050405020304" pitchFamily="18" charset="0"/>
              </a:rPr>
              <a:t>ШИНЭ ГЭРЭЭ</a:t>
            </a:r>
            <a:endParaRPr lang="en-US" altLang="en-US" sz="3200">
              <a:solidFill>
                <a:schemeClr val="tx2"/>
              </a:solidFill>
              <a:latin typeface="Times New Roman" panose="02020603050405020304" pitchFamily="18" charset="0"/>
            </a:endParaRPr>
          </a:p>
        </p:txBody>
      </p:sp>
      <p:sp>
        <p:nvSpPr>
          <p:cNvPr id="146447" name="AutoShape 15">
            <a:extLst>
              <a:ext uri="{FF2B5EF4-FFF2-40B4-BE49-F238E27FC236}">
                <a16:creationId xmlns:a16="http://schemas.microsoft.com/office/drawing/2014/main" id="{21836104-59F3-8C79-2A9D-19BB61FF8BA5}"/>
              </a:ext>
            </a:extLst>
          </p:cNvPr>
          <p:cNvSpPr>
            <a:spLocks noChangeArrowheads="1"/>
          </p:cNvSpPr>
          <p:nvPr/>
        </p:nvSpPr>
        <p:spPr bwMode="auto">
          <a:xfrm>
            <a:off x="3656013" y="4648200"/>
            <a:ext cx="5307012" cy="1127125"/>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6450" name="AutoShape 18">
            <a:extLst>
              <a:ext uri="{FF2B5EF4-FFF2-40B4-BE49-F238E27FC236}">
                <a16:creationId xmlns:a16="http://schemas.microsoft.com/office/drawing/2014/main" id="{1DE7B0B1-E7D4-1DAF-C7C5-829EFEA112B2}"/>
              </a:ext>
            </a:extLst>
          </p:cNvPr>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6439" name="Text Box 7">
            <a:extLst>
              <a:ext uri="{FF2B5EF4-FFF2-40B4-BE49-F238E27FC236}">
                <a16:creationId xmlns:a16="http://schemas.microsoft.com/office/drawing/2014/main" id="{C46AC57E-70C3-27EF-63B6-930C87CD581B}"/>
              </a:ext>
            </a:extLst>
          </p:cNvPr>
          <p:cNvSpPr txBox="1">
            <a:spLocks noChangeArrowheads="1"/>
          </p:cNvSpPr>
          <p:nvPr/>
        </p:nvSpPr>
        <p:spPr bwMode="auto">
          <a:xfrm>
            <a:off x="3603625" y="1784350"/>
            <a:ext cx="5495925" cy="2559050"/>
          </a:xfrm>
          <a:prstGeom prst="rect">
            <a:avLst/>
          </a:prstGeom>
          <a:noFill/>
          <a:ln w="9525">
            <a:noFill/>
            <a:miter lim="800000"/>
            <a:headEnd/>
            <a:tailEnd/>
          </a:ln>
          <a:effectLst>
            <a:outerShdw blurRad="63500" dist="162639" dir="2319588"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5400">
                <a:solidFill>
                  <a:srgbClr val="99CCFF"/>
                </a:solidFill>
                <a:latin typeface="Times New Roman" panose="02020603050405020304" pitchFamily="18" charset="0"/>
              </a:rPr>
              <a:t>И</a:t>
            </a:r>
            <a:r>
              <a:rPr lang="en-US" altLang="en-US" sz="5400">
                <a:solidFill>
                  <a:srgbClr val="99CCFF"/>
                </a:solidFill>
                <a:latin typeface="Times New Roman" panose="02020603050405020304" pitchFamily="18" charset="0"/>
              </a:rPr>
              <a:t>e</a:t>
            </a:r>
            <a:r>
              <a:rPr lang="mn-MN" altLang="en-US" sz="5400">
                <a:solidFill>
                  <a:srgbClr val="99CCFF"/>
                </a:solidFill>
                <a:latin typeface="Times New Roman" panose="02020603050405020304" pitchFamily="18" charset="0"/>
              </a:rPr>
              <a:t>ремиагийн</a:t>
            </a:r>
            <a:r>
              <a:rPr lang="en-US" altLang="en-US" sz="5400">
                <a:solidFill>
                  <a:schemeClr val="folHlink"/>
                </a:solidFill>
                <a:latin typeface="Times New Roman" panose="02020603050405020304" pitchFamily="18" charset="0"/>
              </a:rPr>
              <a:t> </a:t>
            </a:r>
            <a:r>
              <a:rPr lang="mn-MN" altLang="en-US" sz="5400">
                <a:solidFill>
                  <a:schemeClr val="folHlink"/>
                </a:solidFill>
                <a:latin typeface="Times New Roman" panose="02020603050405020304" pitchFamily="18" charset="0"/>
              </a:rPr>
              <a:t>нөхцөл байдал хүнд байлаа</a:t>
            </a:r>
            <a:r>
              <a:rPr lang="en-US" altLang="en-US" sz="5400">
                <a:solidFill>
                  <a:schemeClr val="folHlink"/>
                </a:solidFill>
                <a:latin typeface="Times New Roman" panose="02020603050405020304" pitchFamily="18" charset="0"/>
              </a:rPr>
              <a:t>…</a:t>
            </a:r>
          </a:p>
        </p:txBody>
      </p:sp>
      <p:sp>
        <p:nvSpPr>
          <p:cNvPr id="146568" name="Text Box 136">
            <a:extLst>
              <a:ext uri="{FF2B5EF4-FFF2-40B4-BE49-F238E27FC236}">
                <a16:creationId xmlns:a16="http://schemas.microsoft.com/office/drawing/2014/main" id="{D3EF9FE0-5317-128C-9EF9-377682111394}"/>
              </a:ext>
            </a:extLst>
          </p:cNvPr>
          <p:cNvSpPr txBox="1">
            <a:spLocks noChangeArrowheads="1"/>
          </p:cNvSpPr>
          <p:nvPr/>
        </p:nvSpPr>
        <p:spPr bwMode="auto">
          <a:xfrm>
            <a:off x="3686175" y="4711700"/>
            <a:ext cx="5476875" cy="9144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5400">
                <a:solidFill>
                  <a:schemeClr val="folHlink"/>
                </a:solidFill>
                <a:latin typeface="Times New Roman" panose="02020603050405020304" pitchFamily="18" charset="0"/>
              </a:rPr>
              <a:t>“</a:t>
            </a:r>
            <a:r>
              <a:rPr lang="mn-MN" altLang="ja-JP" sz="5400">
                <a:solidFill>
                  <a:schemeClr val="folHlink"/>
                </a:solidFill>
                <a:latin typeface="Times New Roman" panose="02020603050405020304" pitchFamily="18" charset="0"/>
              </a:rPr>
              <a:t>Иуда хямралд</a:t>
            </a:r>
            <a:r>
              <a:rPr lang="ja-JP" altLang="en-US" sz="5400">
                <a:solidFill>
                  <a:schemeClr val="folHlink"/>
                </a:solidFill>
                <a:latin typeface="Times New Roman" panose="02020603050405020304" pitchFamily="18" charset="0"/>
              </a:rPr>
              <a:t>”</a:t>
            </a:r>
            <a:endParaRPr lang="en-US" altLang="en-US" sz="5400">
              <a:solidFill>
                <a:schemeClr val="folHlink"/>
              </a:solidFill>
              <a:latin typeface="Times New Roman" panose="02020603050405020304" pitchFamily="18" charset="0"/>
            </a:endParaRPr>
          </a:p>
        </p:txBody>
      </p:sp>
      <p:sp>
        <p:nvSpPr>
          <p:cNvPr id="78856" name="Text Box 138">
            <a:extLst>
              <a:ext uri="{FF2B5EF4-FFF2-40B4-BE49-F238E27FC236}">
                <a16:creationId xmlns:a16="http://schemas.microsoft.com/office/drawing/2014/main" id="{C88A02AE-4A71-D7D7-B694-1705FC135FB5}"/>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78857" name="Text Box 140">
            <a:extLst>
              <a:ext uri="{FF2B5EF4-FFF2-40B4-BE49-F238E27FC236}">
                <a16:creationId xmlns:a16="http://schemas.microsoft.com/office/drawing/2014/main" id="{CE91581C-E7A1-7A0F-E9B1-41B9C45C9720}"/>
              </a:ext>
            </a:extLst>
          </p:cNvPr>
          <p:cNvSpPr txBox="1">
            <a:spLocks noChangeArrowheads="1"/>
          </p:cNvSpPr>
          <p:nvPr/>
        </p:nvSpPr>
        <p:spPr bwMode="auto">
          <a:xfrm>
            <a:off x="8666163" y="40084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78858" name="Text Box 141">
            <a:extLst>
              <a:ext uri="{FF2B5EF4-FFF2-40B4-BE49-F238E27FC236}">
                <a16:creationId xmlns:a16="http://schemas.microsoft.com/office/drawing/2014/main" id="{AA93C2EA-DB8B-E1B0-817C-49A5A1C1FE2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146574" name="Rectangle 142">
            <a:extLst>
              <a:ext uri="{FF2B5EF4-FFF2-40B4-BE49-F238E27FC236}">
                <a16:creationId xmlns:a16="http://schemas.microsoft.com/office/drawing/2014/main" id="{23A585E8-B0B8-D71C-23CC-2CD5A4CB11E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6577" name="Rectangle 145">
            <a:extLst>
              <a:ext uri="{FF2B5EF4-FFF2-40B4-BE49-F238E27FC236}">
                <a16:creationId xmlns:a16="http://schemas.microsoft.com/office/drawing/2014/main" id="{03602F7E-1806-2A1D-0FE1-0C12FF3E2B45}"/>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47</a:t>
            </a:r>
          </a:p>
        </p:txBody>
      </p:sp>
      <p:grpSp>
        <p:nvGrpSpPr>
          <p:cNvPr id="78861" name="Group 185">
            <a:extLst>
              <a:ext uri="{FF2B5EF4-FFF2-40B4-BE49-F238E27FC236}">
                <a16:creationId xmlns:a16="http://schemas.microsoft.com/office/drawing/2014/main" id="{55458165-A32B-4C5E-3D42-F1FEFA54C040}"/>
              </a:ext>
            </a:extLst>
          </p:cNvPr>
          <p:cNvGrpSpPr>
            <a:grpSpLocks/>
          </p:cNvGrpSpPr>
          <p:nvPr/>
        </p:nvGrpSpPr>
        <p:grpSpPr bwMode="auto">
          <a:xfrm>
            <a:off x="325438" y="1593850"/>
            <a:ext cx="3341687" cy="4176713"/>
            <a:chOff x="293" y="754"/>
            <a:chExt cx="2105" cy="2631"/>
          </a:xfrm>
        </p:grpSpPr>
        <p:sp>
          <p:nvSpPr>
            <p:cNvPr id="146616" name="Rectangle 184">
              <a:extLst>
                <a:ext uri="{FF2B5EF4-FFF2-40B4-BE49-F238E27FC236}">
                  <a16:creationId xmlns:a16="http://schemas.microsoft.com/office/drawing/2014/main" id="{94EF450B-7799-41B7-6D06-1FA23DC4DBA9}"/>
                </a:ext>
              </a:extLst>
            </p:cNvPr>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78866" name="Group 183">
              <a:extLst>
                <a:ext uri="{FF2B5EF4-FFF2-40B4-BE49-F238E27FC236}">
                  <a16:creationId xmlns:a16="http://schemas.microsoft.com/office/drawing/2014/main" id="{64A0835B-E3DB-61B9-B196-8F2B07DB1F45}"/>
                </a:ext>
              </a:extLst>
            </p:cNvPr>
            <p:cNvGrpSpPr>
              <a:grpSpLocks/>
            </p:cNvGrpSpPr>
            <p:nvPr/>
          </p:nvGrpSpPr>
          <p:grpSpPr bwMode="auto">
            <a:xfrm>
              <a:off x="293" y="754"/>
              <a:ext cx="2105" cy="2574"/>
              <a:chOff x="293" y="754"/>
              <a:chExt cx="2105" cy="2574"/>
            </a:xfrm>
          </p:grpSpPr>
          <p:sp>
            <p:nvSpPr>
              <p:cNvPr id="146583" name="AutoShape 151">
                <a:extLst>
                  <a:ext uri="{FF2B5EF4-FFF2-40B4-BE49-F238E27FC236}">
                    <a16:creationId xmlns:a16="http://schemas.microsoft.com/office/drawing/2014/main" id="{355E9891-EDA0-82B8-0F92-D9594249C58C}"/>
                  </a:ext>
                </a:extLst>
              </p:cNvPr>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6584" name="Rectangle 152">
                <a:extLst>
                  <a:ext uri="{FF2B5EF4-FFF2-40B4-BE49-F238E27FC236}">
                    <a16:creationId xmlns:a16="http://schemas.microsoft.com/office/drawing/2014/main" id="{8146AB44-48DD-A8FE-3909-6C0897815501}"/>
                  </a:ext>
                </a:extLst>
              </p:cNvPr>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6585" name="AutoShape 153">
                <a:extLst>
                  <a:ext uri="{FF2B5EF4-FFF2-40B4-BE49-F238E27FC236}">
                    <a16:creationId xmlns:a16="http://schemas.microsoft.com/office/drawing/2014/main" id="{172840A5-1F7F-A2DE-AB9C-111C931F8320}"/>
                  </a:ext>
                </a:extLst>
              </p:cNvPr>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46586" name="Rectangle 154">
                <a:extLst>
                  <a:ext uri="{FF2B5EF4-FFF2-40B4-BE49-F238E27FC236}">
                    <a16:creationId xmlns:a16="http://schemas.microsoft.com/office/drawing/2014/main" id="{3F3AED09-4F2C-0283-FFDD-2E1F96008EEC}"/>
                  </a:ext>
                </a:extLst>
              </p:cNvPr>
              <p:cNvSpPr>
                <a:spLocks noChangeArrowheads="1"/>
              </p:cNvSpPr>
              <p:nvPr/>
            </p:nvSpPr>
            <p:spPr bwMode="auto">
              <a:xfrm>
                <a:off x="1518" y="800"/>
                <a:ext cx="880" cy="22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1800">
                    <a:solidFill>
                      <a:srgbClr val="FFFF00"/>
                    </a:solidFill>
                    <a:latin typeface="Times" panose="02020603050405020304" pitchFamily="18" charset="0"/>
                  </a:rPr>
                  <a:t>(</a:t>
                </a:r>
                <a:r>
                  <a:rPr lang="mn-MN" altLang="en-US" sz="1800">
                    <a:solidFill>
                      <a:srgbClr val="FFFF00"/>
                    </a:solidFill>
                    <a:latin typeface="Times" panose="02020603050405020304" pitchFamily="18" charset="0"/>
                  </a:rPr>
                  <a:t>МЭӨ </a:t>
                </a:r>
                <a:r>
                  <a:rPr lang="en-US" altLang="en-US" sz="1800">
                    <a:solidFill>
                      <a:srgbClr val="FFFF00"/>
                    </a:solidFill>
                    <a:latin typeface="Times" panose="02020603050405020304" pitchFamily="18" charset="0"/>
                  </a:rPr>
                  <a:t>1000)</a:t>
                </a:r>
              </a:p>
            </p:txBody>
          </p:sp>
          <p:sp>
            <p:nvSpPr>
              <p:cNvPr id="146587" name="Line 155">
                <a:extLst>
                  <a:ext uri="{FF2B5EF4-FFF2-40B4-BE49-F238E27FC236}">
                    <a16:creationId xmlns:a16="http://schemas.microsoft.com/office/drawing/2014/main" id="{AA62C615-46E5-4EC9-4354-5EAA246AC95D}"/>
                  </a:ext>
                </a:extLst>
              </p:cNvPr>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588" name="Line 156">
                <a:extLst>
                  <a:ext uri="{FF2B5EF4-FFF2-40B4-BE49-F238E27FC236}">
                    <a16:creationId xmlns:a16="http://schemas.microsoft.com/office/drawing/2014/main" id="{25E13EE5-E4EE-4B3A-F159-DFA62E1BC92C}"/>
                  </a:ext>
                </a:extLst>
              </p:cNvPr>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589" name="Line 157">
                <a:extLst>
                  <a:ext uri="{FF2B5EF4-FFF2-40B4-BE49-F238E27FC236}">
                    <a16:creationId xmlns:a16="http://schemas.microsoft.com/office/drawing/2014/main" id="{1D3AF54A-DAEA-F9ED-7ECF-B46A2A24C52A}"/>
                  </a:ext>
                </a:extLst>
              </p:cNvPr>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590" name="Rectangle 158">
                <a:extLst>
                  <a:ext uri="{FF2B5EF4-FFF2-40B4-BE49-F238E27FC236}">
                    <a16:creationId xmlns:a16="http://schemas.microsoft.com/office/drawing/2014/main" id="{18DA695D-B512-AF8E-5041-F9F279ED10B3}"/>
                  </a:ext>
                </a:extLst>
              </p:cNvPr>
              <p:cNvSpPr>
                <a:spLocks noChangeArrowheads="1"/>
              </p:cNvSpPr>
              <p:nvPr/>
            </p:nvSpPr>
            <p:spPr bwMode="auto">
              <a:xfrm>
                <a:off x="485" y="1240"/>
                <a:ext cx="1462" cy="229"/>
              </a:xfrm>
              <a:prstGeom prst="rect">
                <a:avLst/>
              </a:prstGeom>
              <a:noFill/>
              <a:ln w="12700">
                <a:noFill/>
                <a:miter lim="800000"/>
                <a:headEnd/>
                <a:tailEnd/>
              </a:ln>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1800">
                    <a:solidFill>
                      <a:srgbClr val="000000"/>
                    </a:solidFill>
                    <a:effectLst>
                      <a:outerShdw blurRad="38100" dist="38100" dir="2700000" algn="tl">
                        <a:srgbClr val="FFFFFF"/>
                      </a:outerShdw>
                    </a:effectLst>
                    <a:latin typeface="Helvetica" panose="020B0604020202020204" pitchFamily="34" charset="0"/>
                  </a:rPr>
                  <a:t> ••• </a:t>
                </a:r>
                <a:r>
                  <a:rPr lang="mn-MN" altLang="en-US" sz="1800">
                    <a:solidFill>
                      <a:srgbClr val="000000"/>
                    </a:solidFill>
                    <a:effectLst>
                      <a:outerShdw blurRad="38100" dist="38100" dir="2700000" algn="tl">
                        <a:srgbClr val="FFFFFF"/>
                      </a:outerShdw>
                    </a:effectLst>
                    <a:latin typeface="Helvetica" panose="020B0604020202020204" pitchFamily="34" charset="0"/>
                  </a:rPr>
                  <a:t>ХУВААГДАЛ</a:t>
                </a:r>
                <a:r>
                  <a:rPr lang="en-US" altLang="en-US" sz="1800">
                    <a:solidFill>
                      <a:srgbClr val="000000"/>
                    </a:solidFill>
                    <a:effectLst>
                      <a:outerShdw blurRad="38100" dist="38100" dir="2700000" algn="tl">
                        <a:srgbClr val="FFFFFF"/>
                      </a:outerShdw>
                    </a:effectLst>
                    <a:latin typeface="Helvetica" panose="020B0604020202020204" pitchFamily="34" charset="0"/>
                  </a:rPr>
                  <a:t> ••• </a:t>
                </a:r>
              </a:p>
            </p:txBody>
          </p:sp>
          <p:sp>
            <p:nvSpPr>
              <p:cNvPr id="78875" name="Rectangle 159">
                <a:extLst>
                  <a:ext uri="{FF2B5EF4-FFF2-40B4-BE49-F238E27FC236}">
                    <a16:creationId xmlns:a16="http://schemas.microsoft.com/office/drawing/2014/main" id="{DBB18CBB-5EA3-5685-E39E-B4930B08679A}"/>
                  </a:ext>
                </a:extLst>
              </p:cNvPr>
              <p:cNvSpPr>
                <a:spLocks noChangeArrowheads="1"/>
              </p:cNvSpPr>
              <p:nvPr/>
            </p:nvSpPr>
            <p:spPr bwMode="auto">
              <a:xfrm>
                <a:off x="385" y="1761"/>
                <a:ext cx="72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mn-MN" altLang="en-US" sz="2000">
                    <a:solidFill>
                      <a:srgbClr val="000000"/>
                    </a:solidFill>
                    <a:latin typeface="Helvetica" pitchFamily="2" charset="0"/>
                  </a:rPr>
                  <a:t>Иуда</a:t>
                </a:r>
                <a:endParaRPr lang="en-US" altLang="en-US" sz="2000">
                  <a:solidFill>
                    <a:srgbClr val="000000"/>
                  </a:solidFill>
                  <a:latin typeface="Helvetica" pitchFamily="2" charset="0"/>
                </a:endParaRPr>
              </a:p>
            </p:txBody>
          </p:sp>
          <p:sp>
            <p:nvSpPr>
              <p:cNvPr id="78876" name="Rectangle 160">
                <a:extLst>
                  <a:ext uri="{FF2B5EF4-FFF2-40B4-BE49-F238E27FC236}">
                    <a16:creationId xmlns:a16="http://schemas.microsoft.com/office/drawing/2014/main" id="{8B9D5273-746B-BC0E-BDE7-C961ACB78185}"/>
                  </a:ext>
                </a:extLst>
              </p:cNvPr>
              <p:cNvSpPr>
                <a:spLocks noChangeArrowheads="1"/>
              </p:cNvSpPr>
              <p:nvPr/>
            </p:nvSpPr>
            <p:spPr bwMode="auto">
              <a:xfrm>
                <a:off x="590" y="1998"/>
                <a:ext cx="997" cy="24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en-US" altLang="en-US" sz="2000">
                    <a:solidFill>
                      <a:srgbClr val="000000"/>
                    </a:solidFill>
                    <a:latin typeface="Helvetica" pitchFamily="2" charset="0"/>
                  </a:rPr>
                  <a:t>10              2</a:t>
                </a:r>
              </a:p>
            </p:txBody>
          </p:sp>
          <p:sp>
            <p:nvSpPr>
              <p:cNvPr id="78877" name="Rectangle 161">
                <a:extLst>
                  <a:ext uri="{FF2B5EF4-FFF2-40B4-BE49-F238E27FC236}">
                    <a16:creationId xmlns:a16="http://schemas.microsoft.com/office/drawing/2014/main" id="{F162F06F-C36D-7F63-0CEB-1E2E205EA66A}"/>
                  </a:ext>
                </a:extLst>
              </p:cNvPr>
              <p:cNvSpPr>
                <a:spLocks noChangeArrowheads="1"/>
              </p:cNvSpPr>
              <p:nvPr/>
            </p:nvSpPr>
            <p:spPr bwMode="auto">
              <a:xfrm>
                <a:off x="515" y="2495"/>
                <a:ext cx="1221"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en-US" altLang="en-US" sz="2000">
                    <a:solidFill>
                      <a:srgbClr val="000000"/>
                    </a:solidFill>
                    <a:latin typeface="Helvetica" pitchFamily="2" charset="0"/>
                  </a:rPr>
                  <a:t> 20-J         20-R</a:t>
                </a:r>
              </a:p>
            </p:txBody>
          </p:sp>
          <p:sp>
            <p:nvSpPr>
              <p:cNvPr id="78878" name="Rectangle 162">
                <a:extLst>
                  <a:ext uri="{FF2B5EF4-FFF2-40B4-BE49-F238E27FC236}">
                    <a16:creationId xmlns:a16="http://schemas.microsoft.com/office/drawing/2014/main" id="{D9891505-3617-B29C-CC33-D5D4167595BE}"/>
                  </a:ext>
                </a:extLst>
              </p:cNvPr>
              <p:cNvSpPr>
                <a:spLocks noChangeArrowheads="1"/>
              </p:cNvSpPr>
              <p:nvPr/>
            </p:nvSpPr>
            <p:spPr bwMode="auto">
              <a:xfrm>
                <a:off x="524" y="2734"/>
                <a:ext cx="117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en-US" altLang="en-US" sz="2000">
                    <a:solidFill>
                      <a:srgbClr val="000000"/>
                    </a:solidFill>
                    <a:latin typeface="Helvetica" pitchFamily="2" charset="0"/>
                  </a:rPr>
                  <a:t> 200           350</a:t>
                </a:r>
              </a:p>
            </p:txBody>
          </p:sp>
          <p:sp>
            <p:nvSpPr>
              <p:cNvPr id="78879" name="Rectangle 163">
                <a:extLst>
                  <a:ext uri="{FF2B5EF4-FFF2-40B4-BE49-F238E27FC236}">
                    <a16:creationId xmlns:a16="http://schemas.microsoft.com/office/drawing/2014/main" id="{5CE3DC14-25A0-5A34-B872-ECB7C5E79ECC}"/>
                  </a:ext>
                </a:extLst>
              </p:cNvPr>
              <p:cNvSpPr>
                <a:spLocks noChangeArrowheads="1"/>
              </p:cNvSpPr>
              <p:nvPr/>
            </p:nvSpPr>
            <p:spPr bwMode="auto">
              <a:xfrm>
                <a:off x="431" y="2992"/>
                <a:ext cx="143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en-US" altLang="en-US" sz="2000">
                    <a:solidFill>
                      <a:srgbClr val="000000"/>
                    </a:solidFill>
                    <a:latin typeface="Helvetica" pitchFamily="2" charset="0"/>
                  </a:rPr>
                  <a:t>A</a:t>
                </a:r>
                <a:r>
                  <a:rPr lang="mn-MN" altLang="en-US" sz="2000">
                    <a:solidFill>
                      <a:srgbClr val="000000"/>
                    </a:solidFill>
                    <a:latin typeface="Helvetica" pitchFamily="2" charset="0"/>
                  </a:rPr>
                  <a:t>ссир</a:t>
                </a:r>
                <a:r>
                  <a:rPr lang="en-US" altLang="en-US" sz="2000">
                    <a:solidFill>
                      <a:srgbClr val="000000"/>
                    </a:solidFill>
                    <a:latin typeface="Helvetica" pitchFamily="2" charset="0"/>
                  </a:rPr>
                  <a:t>   </a:t>
                </a:r>
                <a:r>
                  <a:rPr lang="mn-MN" altLang="en-US" sz="2000">
                    <a:solidFill>
                      <a:srgbClr val="000000"/>
                    </a:solidFill>
                    <a:latin typeface="Helvetica" pitchFamily="2" charset="0"/>
                  </a:rPr>
                  <a:t>Вавилон</a:t>
                </a:r>
                <a:endParaRPr lang="en-US" altLang="en-US" sz="2000">
                  <a:solidFill>
                    <a:srgbClr val="000000"/>
                  </a:solidFill>
                  <a:latin typeface="Helvetica" pitchFamily="2" charset="0"/>
                </a:endParaRPr>
              </a:p>
            </p:txBody>
          </p:sp>
          <p:sp>
            <p:nvSpPr>
              <p:cNvPr id="146596" name="Line 164">
                <a:extLst>
                  <a:ext uri="{FF2B5EF4-FFF2-40B4-BE49-F238E27FC236}">
                    <a16:creationId xmlns:a16="http://schemas.microsoft.com/office/drawing/2014/main" id="{AE4EFA73-9A39-D1E2-073D-EE1F8616017A}"/>
                  </a:ext>
                </a:extLst>
              </p:cNvPr>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78881" name="Rectangle 165">
                <a:extLst>
                  <a:ext uri="{FF2B5EF4-FFF2-40B4-BE49-F238E27FC236}">
                    <a16:creationId xmlns:a16="http://schemas.microsoft.com/office/drawing/2014/main" id="{A53FC6B3-E8E6-2A53-1DC9-0D57BC503C25}"/>
                  </a:ext>
                </a:extLst>
              </p:cNvPr>
              <p:cNvSpPr>
                <a:spLocks noChangeArrowheads="1"/>
              </p:cNvSpPr>
              <p:nvPr/>
            </p:nvSpPr>
            <p:spPr bwMode="auto">
              <a:xfrm>
                <a:off x="393" y="1506"/>
                <a:ext cx="149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mn-MN" altLang="en-US" sz="2000">
                    <a:solidFill>
                      <a:srgbClr val="000000"/>
                    </a:solidFill>
                    <a:latin typeface="Helvetica" pitchFamily="2" charset="0"/>
                  </a:rPr>
                  <a:t>ХОЙД</a:t>
                </a:r>
                <a:r>
                  <a:rPr lang="en-US" altLang="en-US" sz="2000">
                    <a:solidFill>
                      <a:srgbClr val="000000"/>
                    </a:solidFill>
                    <a:latin typeface="Helvetica" pitchFamily="2" charset="0"/>
                  </a:rPr>
                  <a:t>       </a:t>
                </a:r>
                <a:r>
                  <a:rPr lang="mn-MN" altLang="en-US" sz="2000">
                    <a:solidFill>
                      <a:srgbClr val="000000"/>
                    </a:solidFill>
                    <a:latin typeface="Helvetica" pitchFamily="2" charset="0"/>
                  </a:rPr>
                  <a:t>ӨМНӨД</a:t>
                </a:r>
                <a:endParaRPr lang="en-US" altLang="en-US" sz="2000">
                  <a:solidFill>
                    <a:srgbClr val="000000"/>
                  </a:solidFill>
                  <a:latin typeface="Helvetica" pitchFamily="2" charset="0"/>
                </a:endParaRPr>
              </a:p>
            </p:txBody>
          </p:sp>
          <p:sp>
            <p:nvSpPr>
              <p:cNvPr id="146598" name="Line 166">
                <a:extLst>
                  <a:ext uri="{FF2B5EF4-FFF2-40B4-BE49-F238E27FC236}">
                    <a16:creationId xmlns:a16="http://schemas.microsoft.com/office/drawing/2014/main" id="{CC7C8D13-0E54-5DEA-2F35-514DD9846625}"/>
                  </a:ext>
                </a:extLst>
              </p:cNvPr>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599" name="Line 167">
                <a:extLst>
                  <a:ext uri="{FF2B5EF4-FFF2-40B4-BE49-F238E27FC236}">
                    <a16:creationId xmlns:a16="http://schemas.microsoft.com/office/drawing/2014/main" id="{D77406AB-7CD8-275E-30CD-555C4F3B8966}"/>
                  </a:ext>
                </a:extLst>
              </p:cNvPr>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00" name="Rectangle 168">
                <a:extLst>
                  <a:ext uri="{FF2B5EF4-FFF2-40B4-BE49-F238E27FC236}">
                    <a16:creationId xmlns:a16="http://schemas.microsoft.com/office/drawing/2014/main" id="{2A6685E5-5E63-011F-38A9-B4636A5A6B3A}"/>
                  </a:ext>
                </a:extLst>
              </p:cNvPr>
              <p:cNvSpPr>
                <a:spLocks noChangeArrowheads="1"/>
              </p:cNvSpPr>
              <p:nvPr/>
            </p:nvSpPr>
            <p:spPr bwMode="auto">
              <a:xfrm>
                <a:off x="572" y="2244"/>
                <a:ext cx="1102" cy="248"/>
              </a:xfrm>
              <a:prstGeom prst="rect">
                <a:avLst/>
              </a:prstGeom>
              <a:noFill/>
              <a:ln w="12700">
                <a:noFill/>
                <a:miter lim="800000"/>
                <a:headEnd/>
                <a:tailEnd/>
              </a:ln>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solidFill>
                      <a:srgbClr val="000000"/>
                    </a:solidFill>
                    <a:effectLst>
                      <a:outerShdw blurRad="38100" dist="38100" dir="2700000" algn="tl">
                        <a:srgbClr val="FFFFFF"/>
                      </a:outerShdw>
                    </a:effectLst>
                    <a:latin typeface="Helvetica" panose="020B0604020202020204" pitchFamily="34" charset="0"/>
                  </a:rPr>
                  <a:t>Эш үзүүлэгч</a:t>
                </a:r>
                <a:endParaRPr lang="en-US" altLang="en-US" sz="2000">
                  <a:solidFill>
                    <a:srgbClr val="000000"/>
                  </a:solidFill>
                  <a:effectLst>
                    <a:outerShdw blurRad="38100" dist="38100" dir="2700000" algn="tl">
                      <a:srgbClr val="FFFFFF"/>
                    </a:outerShdw>
                  </a:effectLst>
                  <a:latin typeface="Helvetica" panose="020B0604020202020204" pitchFamily="34" charset="0"/>
                </a:endParaRPr>
              </a:p>
            </p:txBody>
          </p:sp>
          <p:sp>
            <p:nvSpPr>
              <p:cNvPr id="146601" name="Line 169">
                <a:extLst>
                  <a:ext uri="{FF2B5EF4-FFF2-40B4-BE49-F238E27FC236}">
                    <a16:creationId xmlns:a16="http://schemas.microsoft.com/office/drawing/2014/main" id="{8D31145A-B90B-E59B-482B-4C3B1D6B018F}"/>
                  </a:ext>
                </a:extLst>
              </p:cNvPr>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78886" name="Rectangle 170">
                <a:extLst>
                  <a:ext uri="{FF2B5EF4-FFF2-40B4-BE49-F238E27FC236}">
                    <a16:creationId xmlns:a16="http://schemas.microsoft.com/office/drawing/2014/main" id="{64E96BD1-07F0-8642-4A9F-7A6B329320DA}"/>
                  </a:ext>
                </a:extLst>
              </p:cNvPr>
              <p:cNvSpPr>
                <a:spLocks noChangeArrowheads="1"/>
              </p:cNvSpPr>
              <p:nvPr/>
            </p:nvSpPr>
            <p:spPr bwMode="auto">
              <a:xfrm>
                <a:off x="706" y="1008"/>
                <a:ext cx="84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solidFill>
                      <a:srgbClr val="000000"/>
                    </a:solidFill>
                    <a:latin typeface="Helvetica" pitchFamily="2" charset="0"/>
                  </a:rPr>
                  <a:t>S - D - S</a:t>
                </a:r>
              </a:p>
            </p:txBody>
          </p:sp>
          <p:sp>
            <p:nvSpPr>
              <p:cNvPr id="146603" name="Line 171">
                <a:extLst>
                  <a:ext uri="{FF2B5EF4-FFF2-40B4-BE49-F238E27FC236}">
                    <a16:creationId xmlns:a16="http://schemas.microsoft.com/office/drawing/2014/main" id="{18C7F663-5CB0-CFA5-3D0D-61F0DD7CB385}"/>
                  </a:ext>
                </a:extLst>
              </p:cNvPr>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04" name="Line 172">
                <a:extLst>
                  <a:ext uri="{FF2B5EF4-FFF2-40B4-BE49-F238E27FC236}">
                    <a16:creationId xmlns:a16="http://schemas.microsoft.com/office/drawing/2014/main" id="{12F632FB-2C14-298B-B229-4A754752D175}"/>
                  </a:ext>
                </a:extLst>
              </p:cNvPr>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05" name="Line 173">
                <a:extLst>
                  <a:ext uri="{FF2B5EF4-FFF2-40B4-BE49-F238E27FC236}">
                    <a16:creationId xmlns:a16="http://schemas.microsoft.com/office/drawing/2014/main" id="{7427B99B-8DF1-EBC0-03B1-9A61B07F979C}"/>
                  </a:ext>
                </a:extLst>
              </p:cNvPr>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78890" name="Rectangle 175">
                <a:extLst>
                  <a:ext uri="{FF2B5EF4-FFF2-40B4-BE49-F238E27FC236}">
                    <a16:creationId xmlns:a16="http://schemas.microsoft.com/office/drawing/2014/main" id="{85A28ACD-D91C-D37D-984E-3A094EAEF9D3}"/>
                  </a:ext>
                </a:extLst>
              </p:cNvPr>
              <p:cNvSpPr>
                <a:spLocks noChangeArrowheads="1"/>
              </p:cNvSpPr>
              <p:nvPr/>
            </p:nvSpPr>
            <p:spPr bwMode="auto">
              <a:xfrm>
                <a:off x="977" y="1768"/>
                <a:ext cx="930"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en-US" altLang="en-US" sz="2000">
                    <a:solidFill>
                      <a:srgbClr val="000000"/>
                    </a:solidFill>
                    <a:latin typeface="Helvetica" pitchFamily="2" charset="0"/>
                  </a:rPr>
                  <a:t>  </a:t>
                </a:r>
                <a:r>
                  <a:rPr lang="mn-MN" altLang="en-US" sz="2000">
                    <a:solidFill>
                      <a:srgbClr val="000000"/>
                    </a:solidFill>
                    <a:latin typeface="Helvetica" pitchFamily="2" charset="0"/>
                  </a:rPr>
                  <a:t>Израйль</a:t>
                </a:r>
                <a:endParaRPr lang="en-US" altLang="en-US" sz="2000">
                  <a:solidFill>
                    <a:srgbClr val="000000"/>
                  </a:solidFill>
                  <a:latin typeface="Helvetica" pitchFamily="2" charset="0"/>
                </a:endParaRPr>
              </a:p>
            </p:txBody>
          </p:sp>
          <p:sp>
            <p:nvSpPr>
              <p:cNvPr id="146608" name="Line 176">
                <a:extLst>
                  <a:ext uri="{FF2B5EF4-FFF2-40B4-BE49-F238E27FC236}">
                    <a16:creationId xmlns:a16="http://schemas.microsoft.com/office/drawing/2014/main" id="{AD979547-56D4-3F5A-2F9F-C1F415F7A4AD}"/>
                  </a:ext>
                </a:extLst>
              </p:cNvPr>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09" name="Line 177">
                <a:extLst>
                  <a:ext uri="{FF2B5EF4-FFF2-40B4-BE49-F238E27FC236}">
                    <a16:creationId xmlns:a16="http://schemas.microsoft.com/office/drawing/2014/main" id="{DE9606E6-75AC-4791-1E82-58AADE29067D}"/>
                  </a:ext>
                </a:extLst>
              </p:cNvPr>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46612" name="AutoShape 180">
                <a:extLst>
                  <a:ext uri="{FF2B5EF4-FFF2-40B4-BE49-F238E27FC236}">
                    <a16:creationId xmlns:a16="http://schemas.microsoft.com/office/drawing/2014/main" id="{DB1A313A-4B38-2F64-A185-B8C939F0355D}"/>
                  </a:ext>
                </a:extLst>
              </p:cNvPr>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8894" name="Rectangle 174">
                <a:extLst>
                  <a:ext uri="{FF2B5EF4-FFF2-40B4-BE49-F238E27FC236}">
                    <a16:creationId xmlns:a16="http://schemas.microsoft.com/office/drawing/2014/main" id="{AA55ADB8-F8B2-9668-42B6-9BBA90A8106E}"/>
                  </a:ext>
                </a:extLst>
              </p:cNvPr>
              <p:cNvSpPr>
                <a:spLocks noChangeArrowheads="1"/>
              </p:cNvSpPr>
              <p:nvPr/>
            </p:nvSpPr>
            <p:spPr bwMode="auto">
              <a:xfrm>
                <a:off x="293" y="754"/>
                <a:ext cx="136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mn-MN" altLang="en-US" sz="2400">
                    <a:solidFill>
                      <a:srgbClr val="000000"/>
                    </a:solidFill>
                    <a:latin typeface="Chicago" charset="0"/>
                  </a:rPr>
                  <a:t>ХААНЧЛАЛ</a:t>
                </a:r>
                <a:endParaRPr lang="en-US" altLang="en-US" sz="2400">
                  <a:solidFill>
                    <a:srgbClr val="000000"/>
                  </a:solidFill>
                  <a:latin typeface="Chicago" charset="0"/>
                </a:endParaRPr>
              </a:p>
            </p:txBody>
          </p:sp>
        </p:grpSp>
      </p:grpSp>
      <p:sp>
        <p:nvSpPr>
          <p:cNvPr id="146446" name="AutoShape 14">
            <a:extLst>
              <a:ext uri="{FF2B5EF4-FFF2-40B4-BE49-F238E27FC236}">
                <a16:creationId xmlns:a16="http://schemas.microsoft.com/office/drawing/2014/main" id="{4F54302C-605A-1147-E6F8-56A400B583C7}"/>
              </a:ext>
            </a:extLst>
          </p:cNvPr>
          <p:cNvSpPr>
            <a:spLocks noChangeArrowheads="1"/>
          </p:cNvSpPr>
          <p:nvPr/>
        </p:nvSpPr>
        <p:spPr bwMode="auto">
          <a:xfrm>
            <a:off x="244475" y="3841750"/>
            <a:ext cx="2898775" cy="4699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78863" name="Text Box 187">
            <a:extLst>
              <a:ext uri="{FF2B5EF4-FFF2-40B4-BE49-F238E27FC236}">
                <a16:creationId xmlns:a16="http://schemas.microsoft.com/office/drawing/2014/main" id="{929DA386-EE73-7C49-5FA2-216CEEC9054C}"/>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2</a:t>
            </a:r>
          </a:p>
        </p:txBody>
      </p:sp>
      <p:sp>
        <p:nvSpPr>
          <p:cNvPr id="146620" name="AutoShape 188">
            <a:extLst>
              <a:ext uri="{FF2B5EF4-FFF2-40B4-BE49-F238E27FC236}">
                <a16:creationId xmlns:a16="http://schemas.microsoft.com/office/drawing/2014/main" id="{1580C30A-E03E-2990-F357-C68E1E5A7382}"/>
              </a:ext>
            </a:extLst>
          </p:cNvPr>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dissolve">
                                      <p:cBhvr>
                                        <p:cTn id="7" dur="500"/>
                                        <p:tgtEl>
                                          <p:spTgt spid="1464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dissolve">
                                      <p:cBhvr>
                                        <p:cTn id="11" dur="500"/>
                                        <p:tgtEl>
                                          <p:spTgt spid="146446"/>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dissolve">
                                      <p:cBhvr>
                                        <p:cTn id="15" dur="500"/>
                                        <p:tgtEl>
                                          <p:spTgt spid="146620"/>
                                        </p:tgtEl>
                                      </p:cBhvr>
                                    </p:animEffect>
                                  </p:childTnLst>
                                </p:cTn>
                              </p:par>
                            </p:childTnLst>
                          </p:cTn>
                        </p:par>
                        <p:par>
                          <p:cTn id="16" fill="hold" nodeType="afterGroup">
                            <p:stCondLst>
                              <p:cond delay="15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dissolve">
                                      <p:cBhvr>
                                        <p:cTn id="27" dur="500"/>
                                        <p:tgtEl>
                                          <p:spTgt spid="146568"/>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dissolve">
                                      <p:cBhvr>
                                        <p:cTn id="31" dur="5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39" grpId="0" autoUpdateAnimBg="0"/>
      <p:bldP spid="146568" grpId="0" autoUpdateAnimBg="0"/>
      <p:bldP spid="146446" grpId="0" animBg="1"/>
      <p:bldP spid="1466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2" name="Rectangle 22">
            <a:extLst>
              <a:ext uri="{FF2B5EF4-FFF2-40B4-BE49-F238E27FC236}">
                <a16:creationId xmlns:a16="http://schemas.microsoft.com/office/drawing/2014/main" id="{21AD877D-9116-7B7F-CCAA-8869AFF33B37}"/>
              </a:ext>
            </a:extLst>
          </p:cNvPr>
          <p:cNvSpPr>
            <a:spLocks noChangeArrowheads="1"/>
          </p:cNvSpPr>
          <p:nvPr/>
        </p:nvSpPr>
        <p:spPr bwMode="auto">
          <a:xfrm>
            <a:off x="1182688" y="1912938"/>
            <a:ext cx="7397750" cy="37465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4000" baseline="30000">
                <a:latin typeface="Times New Roman" panose="02020603050405020304" pitchFamily="18" charset="0"/>
              </a:rPr>
              <a:t>31</a:t>
            </a:r>
            <a:r>
              <a:rPr lang="mn-MN" altLang="en-US" sz="4000">
                <a:latin typeface="Times New Roman" panose="02020603050405020304" pitchFamily="18" charset="0"/>
              </a:rPr>
              <a:t> </a:t>
            </a:r>
            <a:r>
              <a:rPr lang="en-US" altLang="en-US" sz="4000">
                <a:latin typeface="Times New Roman" panose="02020603050405020304" pitchFamily="18" charset="0"/>
              </a:rPr>
              <a:t>ЭЗЭН тунхаглаж байна. "Үзэгтүн, </a:t>
            </a:r>
            <a:r>
              <a:rPr lang="en-US" altLang="en-US" sz="4000">
                <a:solidFill>
                  <a:srgbClr val="FBF43D"/>
                </a:solidFill>
                <a:latin typeface="Times New Roman" panose="02020603050405020304" pitchFamily="18" charset="0"/>
              </a:rPr>
              <a:t>Израилийн гэр</a:t>
            </a:r>
            <a:r>
              <a:rPr lang="en-US" altLang="en-US" sz="4000">
                <a:latin typeface="Times New Roman" panose="02020603050405020304" pitchFamily="18" charset="0"/>
              </a:rPr>
              <a:t> </a:t>
            </a:r>
            <a:r>
              <a:rPr lang="en-US" altLang="en-US" sz="4000" i="1">
                <a:latin typeface="Times New Roman" panose="02020603050405020304" pitchFamily="18" charset="0"/>
              </a:rPr>
              <a:t>[</a:t>
            </a:r>
            <a:r>
              <a:rPr lang="mn-MN" altLang="en-US" sz="4000" i="1">
                <a:latin typeface="Times New Roman" panose="02020603050405020304" pitchFamily="18" charset="0"/>
              </a:rPr>
              <a:t>Хойд хаанчлал</a:t>
            </a:r>
            <a:r>
              <a:rPr lang="en-US" altLang="en-US" sz="4000" i="1">
                <a:latin typeface="Times New Roman" panose="02020603050405020304" pitchFamily="18" charset="0"/>
              </a:rPr>
              <a:t>]</a:t>
            </a:r>
            <a:r>
              <a:rPr lang="en-US" altLang="en-US" sz="4000">
                <a:latin typeface="Times New Roman" panose="02020603050405020304" pitchFamily="18" charset="0"/>
              </a:rPr>
              <a:t> болон </a:t>
            </a:r>
            <a:r>
              <a:rPr lang="en-US" altLang="en-US" sz="4000">
                <a:solidFill>
                  <a:srgbClr val="FBF43D"/>
                </a:solidFill>
                <a:latin typeface="Times New Roman" panose="02020603050405020304" pitchFamily="18" charset="0"/>
              </a:rPr>
              <a:t>Иудагийн гэртэй</a:t>
            </a:r>
            <a:r>
              <a:rPr lang="en-US" altLang="en-US" sz="4000">
                <a:latin typeface="Times New Roman" panose="02020603050405020304" pitchFamily="18" charset="0"/>
              </a:rPr>
              <a:t> </a:t>
            </a:r>
            <a:r>
              <a:rPr lang="en-US" altLang="en-US" sz="4000" i="1">
                <a:latin typeface="Times New Roman" panose="02020603050405020304" pitchFamily="18" charset="0"/>
              </a:rPr>
              <a:t>[</a:t>
            </a:r>
            <a:r>
              <a:rPr lang="mn-MN" altLang="en-US" sz="4000" i="1">
                <a:latin typeface="Times New Roman" panose="02020603050405020304" pitchFamily="18" charset="0"/>
              </a:rPr>
              <a:t>Өмнөд хаанчлал</a:t>
            </a:r>
            <a:r>
              <a:rPr lang="en-US" altLang="en-US" sz="4000" i="1">
                <a:latin typeface="Times New Roman" panose="02020603050405020304" pitchFamily="18" charset="0"/>
              </a:rPr>
              <a:t>]</a:t>
            </a:r>
            <a:r>
              <a:rPr lang="en-US" altLang="en-US" sz="4000">
                <a:latin typeface="Times New Roman" panose="02020603050405020304" pitchFamily="18" charset="0"/>
              </a:rPr>
              <a:t> Би </a:t>
            </a:r>
            <a:r>
              <a:rPr lang="en-US" altLang="en-US" sz="4000">
                <a:solidFill>
                  <a:srgbClr val="FBF43D"/>
                </a:solidFill>
                <a:latin typeface="Times New Roman" panose="02020603050405020304" pitchFamily="18" charset="0"/>
              </a:rPr>
              <a:t>шинэ гэрээ</a:t>
            </a:r>
            <a:r>
              <a:rPr lang="en-US" altLang="en-US" sz="4000">
                <a:latin typeface="Times New Roman" panose="02020603050405020304" pitchFamily="18" charset="0"/>
              </a:rPr>
              <a:t> хийх өдрүүд ирж байна.</a:t>
            </a:r>
          </a:p>
        </p:txBody>
      </p:sp>
      <p:sp>
        <p:nvSpPr>
          <p:cNvPr id="215042" name="Rectangle 2">
            <a:extLst>
              <a:ext uri="{FF2B5EF4-FFF2-40B4-BE49-F238E27FC236}">
                <a16:creationId xmlns:a16="http://schemas.microsoft.com/office/drawing/2014/main" id="{50CDAA6F-6EB9-0E97-EE02-73DDDF1DCDE7}"/>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0"/>
                <a:cs typeface="ＭＳ Ｐゴシック" charset="0"/>
              </a:rPr>
              <a:t>                            </a:t>
            </a:r>
          </a:p>
        </p:txBody>
      </p:sp>
      <p:sp>
        <p:nvSpPr>
          <p:cNvPr id="215046" name="Rectangle 6">
            <a:extLst>
              <a:ext uri="{FF2B5EF4-FFF2-40B4-BE49-F238E27FC236}">
                <a16:creationId xmlns:a16="http://schemas.microsoft.com/office/drawing/2014/main" id="{79270D62-98E1-A076-5253-F0732B388BB3}"/>
              </a:ext>
            </a:extLst>
          </p:cNvPr>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3200">
                <a:latin typeface="Times New Roman" panose="02020603050405020304" pitchFamily="18" charset="0"/>
              </a:rPr>
              <a:t>Иеремиа</a:t>
            </a:r>
            <a:r>
              <a:rPr lang="en-US" altLang="en-US" sz="3200">
                <a:latin typeface="Times New Roman" panose="02020603050405020304" pitchFamily="18" charset="0"/>
              </a:rPr>
              <a:t> 31</a:t>
            </a:r>
          </a:p>
          <a:p>
            <a:pPr algn="ctr">
              <a:defRPr/>
            </a:pPr>
            <a:r>
              <a:rPr lang="mn-MN" altLang="en-US" sz="3200">
                <a:solidFill>
                  <a:schemeClr val="folHlink"/>
                </a:solidFill>
                <a:latin typeface="Times New Roman" panose="02020603050405020304" pitchFamily="18" charset="0"/>
              </a:rPr>
              <a:t>ШИНЭ ГЭРЭЭ</a:t>
            </a:r>
            <a:endParaRPr lang="en-US" altLang="en-US" sz="3200">
              <a:solidFill>
                <a:schemeClr val="tx2"/>
              </a:solidFill>
              <a:latin typeface="Times New Roman" panose="02020603050405020304" pitchFamily="18" charset="0"/>
            </a:endParaRPr>
          </a:p>
        </p:txBody>
      </p:sp>
      <p:sp>
        <p:nvSpPr>
          <p:cNvPr id="80901" name="Text Box 12">
            <a:extLst>
              <a:ext uri="{FF2B5EF4-FFF2-40B4-BE49-F238E27FC236}">
                <a16:creationId xmlns:a16="http://schemas.microsoft.com/office/drawing/2014/main" id="{E0320F39-28F9-673B-49DD-7C85BCF63873}"/>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80902" name="Text Box 14">
            <a:extLst>
              <a:ext uri="{FF2B5EF4-FFF2-40B4-BE49-F238E27FC236}">
                <a16:creationId xmlns:a16="http://schemas.microsoft.com/office/drawing/2014/main" id="{B84CE4F7-E3AC-145B-9106-36694432BA53}"/>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80903" name="Text Box 15">
            <a:extLst>
              <a:ext uri="{FF2B5EF4-FFF2-40B4-BE49-F238E27FC236}">
                <a16:creationId xmlns:a16="http://schemas.microsoft.com/office/drawing/2014/main" id="{0914F120-00B5-81D6-2C39-0522307D3D3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15056" name="Rectangle 16">
            <a:extLst>
              <a:ext uri="{FF2B5EF4-FFF2-40B4-BE49-F238E27FC236}">
                <a16:creationId xmlns:a16="http://schemas.microsoft.com/office/drawing/2014/main" id="{D9828430-8F25-593C-E26A-04158F2FFB69}"/>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15059" name="Rectangle 19">
            <a:extLst>
              <a:ext uri="{FF2B5EF4-FFF2-40B4-BE49-F238E27FC236}">
                <a16:creationId xmlns:a16="http://schemas.microsoft.com/office/drawing/2014/main" id="{17E56B0D-13D7-E98E-8610-D012699CB73D}"/>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48</a:t>
            </a:r>
          </a:p>
        </p:txBody>
      </p:sp>
      <p:sp>
        <p:nvSpPr>
          <p:cNvPr id="80906" name="Text Box 21">
            <a:extLst>
              <a:ext uri="{FF2B5EF4-FFF2-40B4-BE49-F238E27FC236}">
                <a16:creationId xmlns:a16="http://schemas.microsoft.com/office/drawing/2014/main" id="{00705CC6-DCA9-5DF4-CE55-B21D99963A27}"/>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4</a:t>
            </a:r>
          </a:p>
        </p:txBody>
      </p:sp>
      <p:sp>
        <p:nvSpPr>
          <p:cNvPr id="215049" name="Oval 9">
            <a:extLst>
              <a:ext uri="{FF2B5EF4-FFF2-40B4-BE49-F238E27FC236}">
                <a16:creationId xmlns:a16="http://schemas.microsoft.com/office/drawing/2014/main" id="{32325CB3-4F92-4F0E-3938-B82006AE6480}"/>
              </a:ext>
            </a:extLst>
          </p:cNvPr>
          <p:cNvSpPr>
            <a:spLocks noChangeArrowheads="1"/>
          </p:cNvSpPr>
          <p:nvPr/>
        </p:nvSpPr>
        <p:spPr bwMode="auto">
          <a:xfrm>
            <a:off x="3962400" y="4414838"/>
            <a:ext cx="3336925"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15047" name="Oval 7">
            <a:extLst>
              <a:ext uri="{FF2B5EF4-FFF2-40B4-BE49-F238E27FC236}">
                <a16:creationId xmlns:a16="http://schemas.microsoft.com/office/drawing/2014/main" id="{E74730DE-645F-808D-78CE-1F2877CAD16C}"/>
              </a:ext>
            </a:extLst>
          </p:cNvPr>
          <p:cNvSpPr>
            <a:spLocks noChangeArrowheads="1"/>
          </p:cNvSpPr>
          <p:nvPr/>
        </p:nvSpPr>
        <p:spPr bwMode="auto">
          <a:xfrm>
            <a:off x="3190875" y="2479675"/>
            <a:ext cx="3302000" cy="815975"/>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15048" name="Oval 8">
            <a:extLst>
              <a:ext uri="{FF2B5EF4-FFF2-40B4-BE49-F238E27FC236}">
                <a16:creationId xmlns:a16="http://schemas.microsoft.com/office/drawing/2014/main" id="{F7963670-21B3-DAC7-25EC-A0A37A01DDA1}"/>
              </a:ext>
            </a:extLst>
          </p:cNvPr>
          <p:cNvSpPr>
            <a:spLocks noChangeArrowheads="1"/>
          </p:cNvSpPr>
          <p:nvPr/>
        </p:nvSpPr>
        <p:spPr bwMode="auto">
          <a:xfrm>
            <a:off x="703263" y="3670300"/>
            <a:ext cx="3135312" cy="788988"/>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animEffect transition="in" filter="dissolve">
                                      <p:cBhvr>
                                        <p:cTn id="7" dur="500"/>
                                        <p:tgtEl>
                                          <p:spTgt spid="215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48"/>
                                        </p:tgtEl>
                                        <p:attrNameLst>
                                          <p:attrName>style.visibility</p:attrName>
                                        </p:attrNameLst>
                                      </p:cBhvr>
                                      <p:to>
                                        <p:strVal val="visible"/>
                                      </p:to>
                                    </p:set>
                                    <p:animEffect transition="in" filter="dissolve">
                                      <p:cBhvr>
                                        <p:cTn id="12" dur="500"/>
                                        <p:tgtEl>
                                          <p:spTgt spid="2150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49"/>
                                        </p:tgtEl>
                                        <p:attrNameLst>
                                          <p:attrName>style.visibility</p:attrName>
                                        </p:attrNameLst>
                                      </p:cBhvr>
                                      <p:to>
                                        <p:strVal val="visible"/>
                                      </p:to>
                                    </p:set>
                                    <p:animEffect transition="in" filter="dissolve">
                                      <p:cBhvr>
                                        <p:cTn id="17" dur="5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38BEC98D-901A-C63B-E284-62D5B4056E3C}"/>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1747" name="Rectangle 3">
            <a:extLst>
              <a:ext uri="{FF2B5EF4-FFF2-40B4-BE49-F238E27FC236}">
                <a16:creationId xmlns:a16="http://schemas.microsoft.com/office/drawing/2014/main" id="{5394F491-3A15-D0C9-C5BC-305BC1596F14}"/>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1748" name="Rectangle 4">
            <a:extLst>
              <a:ext uri="{FF2B5EF4-FFF2-40B4-BE49-F238E27FC236}">
                <a16:creationId xmlns:a16="http://schemas.microsoft.com/office/drawing/2014/main" id="{866091FC-E7CF-6AF0-7A4B-7372B533725A}"/>
              </a:ext>
            </a:extLst>
          </p:cNvPr>
          <p:cNvSpPr>
            <a:spLocks noChangeArrowheads="1"/>
          </p:cNvSpPr>
          <p:nvPr/>
        </p:nvSpPr>
        <p:spPr bwMode="auto">
          <a:xfrm>
            <a:off x="28432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a:latin typeface="Helvetica" pitchFamily="2" charset="0"/>
              </a:rPr>
              <a:t>       </a:t>
            </a:r>
          </a:p>
        </p:txBody>
      </p:sp>
      <p:sp>
        <p:nvSpPr>
          <p:cNvPr id="31749" name="Rectangle 5">
            <a:extLst>
              <a:ext uri="{FF2B5EF4-FFF2-40B4-BE49-F238E27FC236}">
                <a16:creationId xmlns:a16="http://schemas.microsoft.com/office/drawing/2014/main" id="{E8636A02-52C9-1705-C68B-0CC506D64B66}"/>
              </a:ext>
            </a:extLst>
          </p:cNvPr>
          <p:cNvSpPr>
            <a:spLocks noChangeArrowheads="1"/>
          </p:cNvSpPr>
          <p:nvPr/>
        </p:nvSpPr>
        <p:spPr bwMode="auto">
          <a:xfrm>
            <a:off x="30337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i="1">
                <a:latin typeface="Helvetica" pitchFamily="2" charset="0"/>
              </a:rPr>
              <a:t>       </a:t>
            </a:r>
          </a:p>
        </p:txBody>
      </p:sp>
      <p:sp>
        <p:nvSpPr>
          <p:cNvPr id="31750" name="Rectangle 6">
            <a:extLst>
              <a:ext uri="{FF2B5EF4-FFF2-40B4-BE49-F238E27FC236}">
                <a16:creationId xmlns:a16="http://schemas.microsoft.com/office/drawing/2014/main" id="{8CFF6CD5-9450-C0B8-D6A1-21E216AA739F}"/>
              </a:ext>
            </a:extLst>
          </p:cNvPr>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i="1">
                <a:latin typeface="Helvetica" pitchFamily="2" charset="0"/>
              </a:rPr>
              <a:t>                   </a:t>
            </a:r>
          </a:p>
        </p:txBody>
      </p:sp>
      <p:sp>
        <p:nvSpPr>
          <p:cNvPr id="31751" name="Rectangle 7">
            <a:extLst>
              <a:ext uri="{FF2B5EF4-FFF2-40B4-BE49-F238E27FC236}">
                <a16:creationId xmlns:a16="http://schemas.microsoft.com/office/drawing/2014/main" id="{53581AD0-5C73-D6BD-607E-CF143CAA15C0}"/>
              </a:ext>
            </a:extLst>
          </p:cNvPr>
          <p:cNvSpPr>
            <a:spLocks noChangeArrowheads="1"/>
          </p:cNvSpPr>
          <p:nvPr/>
        </p:nvSpPr>
        <p:spPr bwMode="auto">
          <a:xfrm>
            <a:off x="3084513" y="674688"/>
            <a:ext cx="938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latin typeface="Helvetica" pitchFamily="2" charset="0"/>
              </a:rPr>
              <a:t>         </a:t>
            </a:r>
          </a:p>
        </p:txBody>
      </p:sp>
      <p:sp>
        <p:nvSpPr>
          <p:cNvPr id="31752" name="Rectangle 8">
            <a:extLst>
              <a:ext uri="{FF2B5EF4-FFF2-40B4-BE49-F238E27FC236}">
                <a16:creationId xmlns:a16="http://schemas.microsoft.com/office/drawing/2014/main" id="{D2FD173A-98D3-7ECB-4B99-CCD027B21423}"/>
              </a:ext>
            </a:extLst>
          </p:cNvPr>
          <p:cNvSpPr>
            <a:spLocks noChangeArrowheads="1"/>
          </p:cNvSpPr>
          <p:nvPr/>
        </p:nvSpPr>
        <p:spPr bwMode="auto">
          <a:xfrm>
            <a:off x="3084513" y="1054100"/>
            <a:ext cx="3952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200">
                <a:latin typeface="Helvetica" pitchFamily="2" charset="0"/>
              </a:rPr>
              <a:t>     </a:t>
            </a:r>
          </a:p>
        </p:txBody>
      </p:sp>
      <p:sp>
        <p:nvSpPr>
          <p:cNvPr id="31753" name="Rectangle 9">
            <a:extLst>
              <a:ext uri="{FF2B5EF4-FFF2-40B4-BE49-F238E27FC236}">
                <a16:creationId xmlns:a16="http://schemas.microsoft.com/office/drawing/2014/main" id="{52B2DF5B-0FDA-BBED-8A24-270380B1DEB9}"/>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a:latin typeface="Helvetica" pitchFamily="2" charset="0"/>
              </a:rPr>
              <a:t> </a:t>
            </a:r>
          </a:p>
        </p:txBody>
      </p:sp>
      <p:sp>
        <p:nvSpPr>
          <p:cNvPr id="294922" name="Rectangle 10">
            <a:extLst>
              <a:ext uri="{FF2B5EF4-FFF2-40B4-BE49-F238E27FC236}">
                <a16:creationId xmlns:a16="http://schemas.microsoft.com/office/drawing/2014/main" id="{E91A8326-DC73-96CF-74AB-774CD8B44809}"/>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4923" name="Rectangle 11">
            <a:extLst>
              <a:ext uri="{FF2B5EF4-FFF2-40B4-BE49-F238E27FC236}">
                <a16:creationId xmlns:a16="http://schemas.microsoft.com/office/drawing/2014/main" id="{B449E42C-253F-3EE9-12F2-63FA294B9CD4}"/>
              </a:ext>
            </a:extLst>
          </p:cNvPr>
          <p:cNvSpPr>
            <a:spLocks noChangeArrowheads="1"/>
          </p:cNvSpPr>
          <p:nvPr/>
        </p:nvSpPr>
        <p:spPr bwMode="auto">
          <a:xfrm>
            <a:off x="1219200" y="2146300"/>
            <a:ext cx="6794500" cy="3016250"/>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4800">
                <a:solidFill>
                  <a:schemeClr val="folHlink"/>
                </a:solidFill>
                <a:latin typeface="Times New Roman" panose="02020603050405020304" pitchFamily="18" charset="0"/>
              </a:rPr>
              <a:t>Мосегийн Гэрээ нь</a:t>
            </a:r>
            <a:br>
              <a:rPr lang="mn-MN" altLang="en-US" sz="4800">
                <a:solidFill>
                  <a:schemeClr val="folHlink"/>
                </a:solidFill>
                <a:latin typeface="Times New Roman" panose="02020603050405020304" pitchFamily="18" charset="0"/>
              </a:rPr>
            </a:br>
            <a:r>
              <a:rPr lang="mn-MN" altLang="en-US" sz="4800">
                <a:solidFill>
                  <a:schemeClr val="folHlink"/>
                </a:solidFill>
                <a:latin typeface="Times New Roman" panose="02020603050405020304" pitchFamily="18" charset="0"/>
              </a:rPr>
              <a:t> </a:t>
            </a:r>
            <a:r>
              <a:rPr lang="mn-MN" altLang="en-US" sz="4800">
                <a:latin typeface="Times New Roman" panose="02020603050405020304" pitchFamily="18" charset="0"/>
              </a:rPr>
              <a:t>ЭХЛЭЛТЭЙ</a:t>
            </a:r>
            <a:br>
              <a:rPr lang="mn-MN" altLang="en-US" sz="4800">
                <a:latin typeface="Times New Roman" panose="02020603050405020304" pitchFamily="18" charset="0"/>
              </a:rPr>
            </a:br>
            <a:r>
              <a:rPr lang="mn-MN" altLang="en-US" sz="4800">
                <a:solidFill>
                  <a:schemeClr val="folHlink"/>
                </a:solidFill>
                <a:latin typeface="Times New Roman" panose="02020603050405020304" pitchFamily="18" charset="0"/>
              </a:rPr>
              <a:t>мөн</a:t>
            </a:r>
            <a:br>
              <a:rPr lang="mn-MN" altLang="en-US" sz="4800">
                <a:solidFill>
                  <a:schemeClr val="folHlink"/>
                </a:solidFill>
                <a:latin typeface="Times New Roman" panose="02020603050405020304" pitchFamily="18" charset="0"/>
              </a:rPr>
            </a:br>
            <a:r>
              <a:rPr lang="mn-MN" altLang="en-US" sz="4800">
                <a:latin typeface="Times New Roman" panose="02020603050405020304" pitchFamily="18" charset="0"/>
              </a:rPr>
              <a:t>ТӨГСГӨЛТЭЙ</a:t>
            </a:r>
            <a:r>
              <a:rPr lang="en-US" altLang="en-US" sz="4800">
                <a:solidFill>
                  <a:schemeClr val="folHlink"/>
                </a:solidFill>
                <a:latin typeface="Times New Roman" panose="02020603050405020304" pitchFamily="18" charset="0"/>
              </a:rPr>
              <a:t>!</a:t>
            </a:r>
            <a:endParaRPr lang="en-US" altLang="en-US" sz="4000">
              <a:solidFill>
                <a:schemeClr val="folHlink"/>
              </a:solidFill>
              <a:latin typeface="Times New Roman" panose="02020603050405020304" pitchFamily="18" charset="0"/>
            </a:endParaRPr>
          </a:p>
        </p:txBody>
      </p:sp>
      <p:grpSp>
        <p:nvGrpSpPr>
          <p:cNvPr id="31756" name="Group 27">
            <a:extLst>
              <a:ext uri="{FF2B5EF4-FFF2-40B4-BE49-F238E27FC236}">
                <a16:creationId xmlns:a16="http://schemas.microsoft.com/office/drawing/2014/main" id="{0247E571-99D4-9E0F-9052-C610E5ED6488}"/>
              </a:ext>
            </a:extLst>
          </p:cNvPr>
          <p:cNvGrpSpPr>
            <a:grpSpLocks/>
          </p:cNvGrpSpPr>
          <p:nvPr/>
        </p:nvGrpSpPr>
        <p:grpSpPr bwMode="auto">
          <a:xfrm>
            <a:off x="7127875" y="304800"/>
            <a:ext cx="1470025" cy="1638300"/>
            <a:chOff x="4490" y="192"/>
            <a:chExt cx="926" cy="1032"/>
          </a:xfrm>
        </p:grpSpPr>
        <p:sp>
          <p:nvSpPr>
            <p:cNvPr id="294940" name="Rectangle 28">
              <a:extLst>
                <a:ext uri="{FF2B5EF4-FFF2-40B4-BE49-F238E27FC236}">
                  <a16:creationId xmlns:a16="http://schemas.microsoft.com/office/drawing/2014/main" id="{2EE8CCB3-CA23-4EE3-4FBD-2253119233F3}"/>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4941" name="Oval 29">
              <a:extLst>
                <a:ext uri="{FF2B5EF4-FFF2-40B4-BE49-F238E27FC236}">
                  <a16:creationId xmlns:a16="http://schemas.microsoft.com/office/drawing/2014/main" id="{92E0C81E-F77E-99BC-589A-229DA1392927}"/>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4942" name="Rectangle 30">
              <a:extLst>
                <a:ext uri="{FF2B5EF4-FFF2-40B4-BE49-F238E27FC236}">
                  <a16:creationId xmlns:a16="http://schemas.microsoft.com/office/drawing/2014/main" id="{89E8E534-8877-1C40-9D8F-D11AD2E0F6BE}"/>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4943" name="Rectangle 31">
              <a:extLst>
                <a:ext uri="{FF2B5EF4-FFF2-40B4-BE49-F238E27FC236}">
                  <a16:creationId xmlns:a16="http://schemas.microsoft.com/office/drawing/2014/main" id="{9B232690-F110-1A3F-AB7C-121B9FCAF034}"/>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4944" name="Oval 32">
              <a:extLst>
                <a:ext uri="{FF2B5EF4-FFF2-40B4-BE49-F238E27FC236}">
                  <a16:creationId xmlns:a16="http://schemas.microsoft.com/office/drawing/2014/main" id="{CD617692-4159-EC2D-9357-987524FF4E21}"/>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4945" name="Rectangle 33">
              <a:extLst>
                <a:ext uri="{FF2B5EF4-FFF2-40B4-BE49-F238E27FC236}">
                  <a16:creationId xmlns:a16="http://schemas.microsoft.com/office/drawing/2014/main" id="{D9978C92-8023-5BA7-0E25-B8D239914C92}"/>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1776" name="Rectangle 34">
              <a:extLst>
                <a:ext uri="{FF2B5EF4-FFF2-40B4-BE49-F238E27FC236}">
                  <a16:creationId xmlns:a16="http://schemas.microsoft.com/office/drawing/2014/main" id="{7FF1AB61-1735-46B9-339D-0AAFAD52EFF8}"/>
                </a:ext>
              </a:extLst>
            </p:cNvPr>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31777" name="Rectangle 35">
              <a:extLst>
                <a:ext uri="{FF2B5EF4-FFF2-40B4-BE49-F238E27FC236}">
                  <a16:creationId xmlns:a16="http://schemas.microsoft.com/office/drawing/2014/main" id="{D98BD68D-6655-7631-BC92-FF2DEAC52385}"/>
                </a:ext>
              </a:extLst>
            </p:cNvPr>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31757" name="Text Box 40">
            <a:extLst>
              <a:ext uri="{FF2B5EF4-FFF2-40B4-BE49-F238E27FC236}">
                <a16:creationId xmlns:a16="http://schemas.microsoft.com/office/drawing/2014/main" id="{7579AC98-0E13-66BE-709E-3B4C66E8992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94953" name="Rectangle 41">
            <a:extLst>
              <a:ext uri="{FF2B5EF4-FFF2-40B4-BE49-F238E27FC236}">
                <a16:creationId xmlns:a16="http://schemas.microsoft.com/office/drawing/2014/main" id="{59F2EF11-84B9-6564-68A3-DDF93666AD5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4956" name="Rectangle 44">
            <a:extLst>
              <a:ext uri="{FF2B5EF4-FFF2-40B4-BE49-F238E27FC236}">
                <a16:creationId xmlns:a16="http://schemas.microsoft.com/office/drawing/2014/main" id="{90F34D16-5047-8BA9-0A9D-0FD12046B6AD}"/>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04</a:t>
            </a:r>
          </a:p>
        </p:txBody>
      </p:sp>
      <p:sp>
        <p:nvSpPr>
          <p:cNvPr id="294958" name="Text Box 46">
            <a:extLst>
              <a:ext uri="{FF2B5EF4-FFF2-40B4-BE49-F238E27FC236}">
                <a16:creationId xmlns:a16="http://schemas.microsoft.com/office/drawing/2014/main" id="{FA2F4D33-3F1A-8F9E-9792-836C603AC511}"/>
              </a:ext>
            </a:extLst>
          </p:cNvPr>
          <p:cNvSpPr txBox="1">
            <a:spLocks noChangeArrowheads="1"/>
          </p:cNvSpPr>
          <p:nvPr/>
        </p:nvSpPr>
        <p:spPr bwMode="auto">
          <a:xfrm>
            <a:off x="3873500" y="1211263"/>
            <a:ext cx="1744663" cy="7016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4000">
                <a:solidFill>
                  <a:schemeClr val="folHlink"/>
                </a:solidFill>
                <a:latin typeface="Times New Roman" panose="02020603050405020304" pitchFamily="18" charset="0"/>
              </a:rPr>
              <a:t>Ялгаа:</a:t>
            </a:r>
            <a:endParaRPr lang="en-US" altLang="en-US" sz="4000">
              <a:solidFill>
                <a:schemeClr val="folHlink"/>
              </a:solidFill>
              <a:latin typeface="Times New Roman" panose="02020603050405020304" pitchFamily="18" charset="0"/>
            </a:endParaRPr>
          </a:p>
        </p:txBody>
      </p:sp>
      <p:sp>
        <p:nvSpPr>
          <p:cNvPr id="31761" name="Text Box 47">
            <a:extLst>
              <a:ext uri="{FF2B5EF4-FFF2-40B4-BE49-F238E27FC236}">
                <a16:creationId xmlns:a16="http://schemas.microsoft.com/office/drawing/2014/main" id="{3243F66A-1FE2-66B6-0EDD-C972CD6323F7}"/>
              </a:ext>
            </a:extLst>
          </p:cNvPr>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1800">
              <a:solidFill>
                <a:srgbClr val="FFFFFF"/>
              </a:solidFill>
            </a:endParaRPr>
          </a:p>
        </p:txBody>
      </p:sp>
      <p:sp>
        <p:nvSpPr>
          <p:cNvPr id="294962" name="Rectangle 50">
            <a:extLst>
              <a:ext uri="{FF2B5EF4-FFF2-40B4-BE49-F238E27FC236}">
                <a16:creationId xmlns:a16="http://schemas.microsoft.com/office/drawing/2014/main" id="{C19F9E8B-77DF-035D-92DD-98ADF29FA8CE}"/>
              </a:ext>
            </a:extLst>
          </p:cNvPr>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1763" name="Rectangle 51">
            <a:extLst>
              <a:ext uri="{FF2B5EF4-FFF2-40B4-BE49-F238E27FC236}">
                <a16:creationId xmlns:a16="http://schemas.microsoft.com/office/drawing/2014/main" id="{E5EE54DE-B7D3-F92C-4DD2-12F74001137B}"/>
              </a:ext>
            </a:extLst>
          </p:cNvPr>
          <p:cNvSpPr>
            <a:spLocks noChangeArrowheads="1"/>
          </p:cNvSpPr>
          <p:nvPr/>
        </p:nvSpPr>
        <p:spPr bwMode="auto">
          <a:xfrm>
            <a:off x="3095625" y="944563"/>
            <a:ext cx="9382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solidFill>
                  <a:srgbClr val="000099"/>
                </a:solidFill>
                <a:latin typeface="Helvetica" pitchFamily="2" charset="0"/>
              </a:rPr>
              <a:t>         </a:t>
            </a:r>
          </a:p>
        </p:txBody>
      </p:sp>
      <p:sp>
        <p:nvSpPr>
          <p:cNvPr id="294964" name="Rectangle 52">
            <a:extLst>
              <a:ext uri="{FF2B5EF4-FFF2-40B4-BE49-F238E27FC236}">
                <a16:creationId xmlns:a16="http://schemas.microsoft.com/office/drawing/2014/main" id="{E16F3875-1E6C-D5A1-5AF2-021FD6CDA9C8}"/>
              </a:ext>
            </a:extLst>
          </p:cNvPr>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1765" name="Text Box 53">
            <a:extLst>
              <a:ext uri="{FF2B5EF4-FFF2-40B4-BE49-F238E27FC236}">
                <a16:creationId xmlns:a16="http://schemas.microsoft.com/office/drawing/2014/main" id="{4A638627-89E1-1602-ED3E-508C7B014E96}"/>
              </a:ext>
            </a:extLst>
          </p:cNvPr>
          <p:cNvSpPr txBox="1">
            <a:spLocks noChangeArrowheads="1"/>
          </p:cNvSpPr>
          <p:nvPr/>
        </p:nvSpPr>
        <p:spPr bwMode="auto">
          <a:xfrm>
            <a:off x="503238" y="0"/>
            <a:ext cx="184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b="0">
              <a:solidFill>
                <a:srgbClr val="000099"/>
              </a:solidFill>
            </a:endParaRPr>
          </a:p>
        </p:txBody>
      </p:sp>
      <p:sp>
        <p:nvSpPr>
          <p:cNvPr id="31766" name="Text Box 63">
            <a:extLst>
              <a:ext uri="{FF2B5EF4-FFF2-40B4-BE49-F238E27FC236}">
                <a16:creationId xmlns:a16="http://schemas.microsoft.com/office/drawing/2014/main" id="{8EBE7AEF-5E4F-3E7E-2C8C-FE1181D8CDD6}"/>
              </a:ext>
            </a:extLst>
          </p:cNvPr>
          <p:cNvSpPr txBox="1">
            <a:spLocks noChangeArrowheads="1"/>
          </p:cNvSpPr>
          <p:nvPr/>
        </p:nvSpPr>
        <p:spPr bwMode="auto">
          <a:xfrm>
            <a:off x="554038" y="6796088"/>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94976" name="Rectangle 64">
            <a:extLst>
              <a:ext uri="{FF2B5EF4-FFF2-40B4-BE49-F238E27FC236}">
                <a16:creationId xmlns:a16="http://schemas.microsoft.com/office/drawing/2014/main" id="{1506EF07-CC15-181C-B872-2EEECCF17FFC}"/>
              </a:ext>
            </a:extLst>
          </p:cNvPr>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94977" name="Rectangle 65">
            <a:extLst>
              <a:ext uri="{FF2B5EF4-FFF2-40B4-BE49-F238E27FC236}">
                <a16:creationId xmlns:a16="http://schemas.microsoft.com/office/drawing/2014/main" id="{78241A26-47FE-5CE6-6BB3-AF85C1D5E653}"/>
              </a:ext>
            </a:extLst>
          </p:cNvPr>
          <p:cNvSpPr>
            <a:spLocks noChangeArrowheads="1"/>
          </p:cNvSpPr>
          <p:nvPr/>
        </p:nvSpPr>
        <p:spPr bwMode="auto">
          <a:xfrm>
            <a:off x="8102600" y="6783388"/>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03</a:t>
            </a:r>
          </a:p>
        </p:txBody>
      </p:sp>
      <p:sp>
        <p:nvSpPr>
          <p:cNvPr id="31769" name="Text Box 74">
            <a:extLst>
              <a:ext uri="{FF2B5EF4-FFF2-40B4-BE49-F238E27FC236}">
                <a16:creationId xmlns:a16="http://schemas.microsoft.com/office/drawing/2014/main" id="{BA429451-CEA9-B24D-3F35-9668D1E28B9E}"/>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4958"/>
                                        </p:tgtEl>
                                        <p:attrNameLst>
                                          <p:attrName>style.visibility</p:attrName>
                                        </p:attrNameLst>
                                      </p:cBhvr>
                                      <p:to>
                                        <p:strVal val="visible"/>
                                      </p:to>
                                    </p:set>
                                    <p:animEffect transition="in" filter="dissolve">
                                      <p:cBhvr>
                                        <p:cTn id="7" dur="500"/>
                                        <p:tgtEl>
                                          <p:spTgt spid="294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4923"/>
                                        </p:tgtEl>
                                        <p:attrNameLst>
                                          <p:attrName>style.visibility</p:attrName>
                                        </p:attrNameLst>
                                      </p:cBhvr>
                                      <p:to>
                                        <p:strVal val="visible"/>
                                      </p:to>
                                    </p:set>
                                    <p:animEffect transition="in" filter="dissolve">
                                      <p:cBhvr>
                                        <p:cTn id="12" dur="500"/>
                                        <p:tgtEl>
                                          <p:spTgt spid="294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23" grpId="0" autoUpdateAnimBg="0"/>
      <p:bldP spid="29495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AAF77027-641C-C29C-02A2-E5D26B361233}"/>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0"/>
                <a:cs typeface="ＭＳ Ｐゴシック" charset="0"/>
              </a:rPr>
              <a:t>                            </a:t>
            </a:r>
          </a:p>
        </p:txBody>
      </p:sp>
      <p:sp>
        <p:nvSpPr>
          <p:cNvPr id="217094" name="Text Box 6">
            <a:extLst>
              <a:ext uri="{FF2B5EF4-FFF2-40B4-BE49-F238E27FC236}">
                <a16:creationId xmlns:a16="http://schemas.microsoft.com/office/drawing/2014/main" id="{4D6C4707-1E7B-5EFB-123E-ECF4FF59BF80}"/>
              </a:ext>
            </a:extLst>
          </p:cNvPr>
          <p:cNvSpPr txBox="1">
            <a:spLocks noChangeArrowheads="1"/>
          </p:cNvSpPr>
          <p:nvPr/>
        </p:nvSpPr>
        <p:spPr bwMode="auto">
          <a:xfrm>
            <a:off x="1244600" y="1614488"/>
            <a:ext cx="7251700" cy="44862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3600" baseline="30000">
                <a:latin typeface="Times New Roman" panose="02020603050405020304" pitchFamily="18" charset="0"/>
              </a:rPr>
              <a:t>32 </a:t>
            </a:r>
            <a:r>
              <a:rPr lang="en-US" altLang="en-US" sz="3600">
                <a:latin typeface="Times New Roman" panose="02020603050405020304" pitchFamily="18" charset="0"/>
              </a:rPr>
              <a:t>Тэр нь эцэг өвгөдийг нь Египетийн нутгаас гаргахын тулд гараас нь барьсан тэр өдөр тэдэнтэй байгуулсан гэрээ буюу хэдийгээр Би тэдэнд нөхөр нь байсан боловч тэдний зөрчсөн Миний гэрээтэй адил биш юм" гэж ЭЗЭН тунхаглаж байна.</a:t>
            </a:r>
          </a:p>
        </p:txBody>
      </p:sp>
      <p:sp>
        <p:nvSpPr>
          <p:cNvPr id="217095" name="Rectangle 7">
            <a:extLst>
              <a:ext uri="{FF2B5EF4-FFF2-40B4-BE49-F238E27FC236}">
                <a16:creationId xmlns:a16="http://schemas.microsoft.com/office/drawing/2014/main" id="{3B990443-783E-E8C0-ECE2-196F5B6FA6DD}"/>
              </a:ext>
            </a:extLst>
          </p:cNvPr>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3200">
                <a:latin typeface="Times New Roman" panose="02020603050405020304" pitchFamily="18" charset="0"/>
              </a:rPr>
              <a:t>И</a:t>
            </a:r>
            <a:r>
              <a:rPr lang="en-US" altLang="en-US" sz="3200">
                <a:latin typeface="Times New Roman" panose="02020603050405020304" pitchFamily="18" charset="0"/>
              </a:rPr>
              <a:t>e</a:t>
            </a:r>
            <a:r>
              <a:rPr lang="mn-MN" altLang="en-US" sz="3200">
                <a:latin typeface="Times New Roman" panose="02020603050405020304" pitchFamily="18" charset="0"/>
              </a:rPr>
              <a:t>ремиа</a:t>
            </a:r>
            <a:r>
              <a:rPr lang="en-US" altLang="en-US" sz="3200">
                <a:latin typeface="Times New Roman" panose="02020603050405020304" pitchFamily="18" charset="0"/>
              </a:rPr>
              <a:t> 31</a:t>
            </a:r>
          </a:p>
          <a:p>
            <a:pPr algn="ctr">
              <a:defRPr/>
            </a:pPr>
            <a:r>
              <a:rPr lang="mn-MN" altLang="en-US" sz="3200">
                <a:solidFill>
                  <a:schemeClr val="folHlink"/>
                </a:solidFill>
                <a:latin typeface="Times New Roman" panose="02020603050405020304" pitchFamily="18" charset="0"/>
              </a:rPr>
              <a:t>ШИНЭ ГЭРЭЭ</a:t>
            </a:r>
            <a:endParaRPr lang="en-US" altLang="en-US" sz="3200">
              <a:solidFill>
                <a:schemeClr val="tx2"/>
              </a:solidFill>
              <a:latin typeface="Times New Roman" panose="02020603050405020304" pitchFamily="18" charset="0"/>
            </a:endParaRPr>
          </a:p>
        </p:txBody>
      </p:sp>
      <p:sp>
        <p:nvSpPr>
          <p:cNvPr id="82949" name="Text Box 10">
            <a:extLst>
              <a:ext uri="{FF2B5EF4-FFF2-40B4-BE49-F238E27FC236}">
                <a16:creationId xmlns:a16="http://schemas.microsoft.com/office/drawing/2014/main" id="{AB24E8A7-DFB4-2C19-D426-166A867C0CF0}"/>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82950" name="Text Box 12">
            <a:extLst>
              <a:ext uri="{FF2B5EF4-FFF2-40B4-BE49-F238E27FC236}">
                <a16:creationId xmlns:a16="http://schemas.microsoft.com/office/drawing/2014/main" id="{761B256B-FA51-A0DA-52F2-97716E5D8234}"/>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82951" name="Text Box 13">
            <a:extLst>
              <a:ext uri="{FF2B5EF4-FFF2-40B4-BE49-F238E27FC236}">
                <a16:creationId xmlns:a16="http://schemas.microsoft.com/office/drawing/2014/main" id="{DE706717-64AB-7874-FE7A-78E1AAA92568}"/>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17102" name="Rectangle 14">
            <a:extLst>
              <a:ext uri="{FF2B5EF4-FFF2-40B4-BE49-F238E27FC236}">
                <a16:creationId xmlns:a16="http://schemas.microsoft.com/office/drawing/2014/main" id="{46F1D8E2-CFC5-7708-7FEE-D26117E8F4D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17105" name="Rectangle 17">
            <a:extLst>
              <a:ext uri="{FF2B5EF4-FFF2-40B4-BE49-F238E27FC236}">
                <a16:creationId xmlns:a16="http://schemas.microsoft.com/office/drawing/2014/main" id="{C283DAE0-353D-5E40-B45A-BE7ABBB2A4D8}"/>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49</a:t>
            </a:r>
          </a:p>
        </p:txBody>
      </p:sp>
    </p:spTree>
  </p:cSld>
  <p:clrMapOvr>
    <a:masterClrMapping/>
  </p:clrMapOvr>
  <p:transition>
    <p:wheel spokes="0"/>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B6703838-F9E1-23A2-4795-2A0456E1B083}"/>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ＭＳ Ｐゴシック" charset="0"/>
                <a:cs typeface="ＭＳ Ｐゴシック" charset="0"/>
              </a:rPr>
              <a:t>                            </a:t>
            </a:r>
          </a:p>
        </p:txBody>
      </p:sp>
      <p:sp>
        <p:nvSpPr>
          <p:cNvPr id="219141" name="Rectangle 5">
            <a:extLst>
              <a:ext uri="{FF2B5EF4-FFF2-40B4-BE49-F238E27FC236}">
                <a16:creationId xmlns:a16="http://schemas.microsoft.com/office/drawing/2014/main" id="{270CCB3A-D909-E0E3-0877-5BD044B604C3}"/>
              </a:ext>
            </a:extLst>
          </p:cNvPr>
          <p:cNvSpPr>
            <a:spLocks noChangeArrowheads="1"/>
          </p:cNvSpPr>
          <p:nvPr/>
        </p:nvSpPr>
        <p:spPr bwMode="auto">
          <a:xfrm>
            <a:off x="1300163" y="277813"/>
            <a:ext cx="658018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3200">
                <a:latin typeface="Times New Roman" panose="02020603050405020304" pitchFamily="18" charset="0"/>
              </a:rPr>
              <a:t>Иеремиа </a:t>
            </a:r>
            <a:r>
              <a:rPr lang="en-US" altLang="en-US" sz="3200">
                <a:latin typeface="Times New Roman" panose="02020603050405020304" pitchFamily="18" charset="0"/>
              </a:rPr>
              <a:t>31</a:t>
            </a:r>
          </a:p>
          <a:p>
            <a:pPr algn="ctr">
              <a:defRPr/>
            </a:pPr>
            <a:r>
              <a:rPr lang="mn-MN" altLang="en-US" sz="3200">
                <a:solidFill>
                  <a:schemeClr val="folHlink"/>
                </a:solidFill>
                <a:latin typeface="Times New Roman" panose="02020603050405020304" pitchFamily="18" charset="0"/>
              </a:rPr>
              <a:t>ШИНЭ ГЭРЭЭ</a:t>
            </a:r>
            <a:endParaRPr lang="en-US" altLang="en-US" sz="3200">
              <a:solidFill>
                <a:schemeClr val="tx2"/>
              </a:solidFill>
              <a:latin typeface="Times New Roman" panose="02020603050405020304" pitchFamily="18" charset="0"/>
            </a:endParaRPr>
          </a:p>
        </p:txBody>
      </p:sp>
      <p:sp>
        <p:nvSpPr>
          <p:cNvPr id="219143" name="Text Box 7">
            <a:extLst>
              <a:ext uri="{FF2B5EF4-FFF2-40B4-BE49-F238E27FC236}">
                <a16:creationId xmlns:a16="http://schemas.microsoft.com/office/drawing/2014/main" id="{096ADFEA-A0D2-89A1-FEBB-0230BB123849}"/>
              </a:ext>
            </a:extLst>
          </p:cNvPr>
          <p:cNvSpPr txBox="1">
            <a:spLocks noChangeArrowheads="1"/>
          </p:cNvSpPr>
          <p:nvPr/>
        </p:nvSpPr>
        <p:spPr bwMode="auto">
          <a:xfrm>
            <a:off x="762000" y="1587500"/>
            <a:ext cx="7861300" cy="22891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3600" baseline="30000">
                <a:latin typeface="Times New Roman" panose="02020603050405020304" pitchFamily="18" charset="0"/>
              </a:rPr>
              <a:t>33</a:t>
            </a:r>
            <a:r>
              <a:rPr lang="en-US" altLang="en-US" sz="3600">
                <a:latin typeface="Times New Roman" panose="02020603050405020304" pitchFamily="18" charset="0"/>
              </a:rPr>
              <a:t> </a:t>
            </a:r>
            <a:r>
              <a:rPr lang="mn-MN" altLang="en-US" sz="3600">
                <a:latin typeface="Times New Roman" panose="02020603050405020304" pitchFamily="18" charset="0"/>
              </a:rPr>
              <a:t>“</a:t>
            </a:r>
            <a:r>
              <a:rPr lang="en-US" altLang="ja-JP" sz="3600">
                <a:latin typeface="Times New Roman" panose="02020603050405020304" pitchFamily="18" charset="0"/>
              </a:rPr>
              <a:t>Гэвч энэ нь тэдгээр өдрүүдийн дараа Израилийн гэртэй Миний байгуулах гэрээ юм</a:t>
            </a:r>
            <a:r>
              <a:rPr lang="mn-MN" altLang="en-US" sz="3600">
                <a:latin typeface="Times New Roman" panose="02020603050405020304" pitchFamily="18" charset="0"/>
              </a:rPr>
              <a:t>”</a:t>
            </a:r>
            <a:r>
              <a:rPr lang="en-US" altLang="ja-JP" sz="3600">
                <a:latin typeface="Times New Roman" panose="02020603050405020304" pitchFamily="18" charset="0"/>
              </a:rPr>
              <a:t> гэж ЭЗЭН тунхаглаж байна. </a:t>
            </a:r>
            <a:endParaRPr lang="en-US" altLang="en-US" sz="3600">
              <a:latin typeface="Times New Roman" panose="02020603050405020304" pitchFamily="18" charset="0"/>
            </a:endParaRPr>
          </a:p>
        </p:txBody>
      </p:sp>
      <p:sp>
        <p:nvSpPr>
          <p:cNvPr id="84997" name="Text Box 11">
            <a:extLst>
              <a:ext uri="{FF2B5EF4-FFF2-40B4-BE49-F238E27FC236}">
                <a16:creationId xmlns:a16="http://schemas.microsoft.com/office/drawing/2014/main" id="{8ACC075D-ED8D-6E73-5A08-F6F5D6FD7BC6}"/>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84998" name="Text Box 13">
            <a:extLst>
              <a:ext uri="{FF2B5EF4-FFF2-40B4-BE49-F238E27FC236}">
                <a16:creationId xmlns:a16="http://schemas.microsoft.com/office/drawing/2014/main" id="{87D0BA70-0381-38BE-A3B6-82E5F12EA7B6}"/>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84999" name="Text Box 14">
            <a:extLst>
              <a:ext uri="{FF2B5EF4-FFF2-40B4-BE49-F238E27FC236}">
                <a16:creationId xmlns:a16="http://schemas.microsoft.com/office/drawing/2014/main" id="{DBCC753E-DAE7-FDF3-CF47-0A2AFEAC9704}"/>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19151" name="Rectangle 15">
            <a:extLst>
              <a:ext uri="{FF2B5EF4-FFF2-40B4-BE49-F238E27FC236}">
                <a16:creationId xmlns:a16="http://schemas.microsoft.com/office/drawing/2014/main" id="{D58F8F91-AB31-BC01-5C9A-B75E0CFABDF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19154" name="Rectangle 18">
            <a:extLst>
              <a:ext uri="{FF2B5EF4-FFF2-40B4-BE49-F238E27FC236}">
                <a16:creationId xmlns:a16="http://schemas.microsoft.com/office/drawing/2014/main" id="{C181FE79-161E-7B86-7135-A2939588805B}"/>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50</a:t>
            </a:r>
          </a:p>
        </p:txBody>
      </p:sp>
      <p:sp>
        <p:nvSpPr>
          <p:cNvPr id="219156" name="Text Box 20">
            <a:extLst>
              <a:ext uri="{FF2B5EF4-FFF2-40B4-BE49-F238E27FC236}">
                <a16:creationId xmlns:a16="http://schemas.microsoft.com/office/drawing/2014/main" id="{C2A6610B-9669-74E1-F92F-98A84CDECC7F}"/>
              </a:ext>
            </a:extLst>
          </p:cNvPr>
          <p:cNvSpPr txBox="1">
            <a:spLocks noChangeArrowheads="1"/>
          </p:cNvSpPr>
          <p:nvPr/>
        </p:nvSpPr>
        <p:spPr bwMode="auto">
          <a:xfrm>
            <a:off x="723900" y="3263900"/>
            <a:ext cx="7861300" cy="28384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3600">
                <a:solidFill>
                  <a:srgbClr val="FBF43D"/>
                </a:solidFill>
                <a:latin typeface="Times New Roman" panose="02020603050405020304" pitchFamily="18" charset="0"/>
              </a:rPr>
              <a:t>                                  “</a:t>
            </a:r>
            <a:r>
              <a:rPr lang="en-US" altLang="ja-JP" sz="3600">
                <a:solidFill>
                  <a:srgbClr val="FBF43D"/>
                </a:solidFill>
                <a:latin typeface="Times New Roman" panose="02020603050405020304" pitchFamily="18" charset="0"/>
              </a:rPr>
              <a:t>Би Өөрийн хуулийг тэдний дотор хийж, зүрхэн дээр нь Би түүнийг бичнэ. Би тэдний Бурхан, тэд Миний ард түмэн болно.</a:t>
            </a:r>
            <a:r>
              <a:rPr lang="mn-MN" altLang="en-US" sz="3600">
                <a:solidFill>
                  <a:srgbClr val="FBF43D"/>
                </a:solidFill>
                <a:latin typeface="Times New Roman" panose="02020603050405020304" pitchFamily="18" charset="0"/>
              </a:rPr>
              <a:t>”</a:t>
            </a:r>
            <a:endParaRPr lang="en-US" altLang="en-US" sz="3600">
              <a:solidFill>
                <a:srgbClr val="FBF43D"/>
              </a:solidFill>
              <a:latin typeface="Times New Roman" panose="02020603050405020304" pitchFamily="18" charset="0"/>
            </a:endParaRPr>
          </a:p>
        </p:txBody>
      </p:sp>
      <p:sp>
        <p:nvSpPr>
          <p:cNvPr id="85003" name="Text Box 21">
            <a:extLst>
              <a:ext uri="{FF2B5EF4-FFF2-40B4-BE49-F238E27FC236}">
                <a16:creationId xmlns:a16="http://schemas.microsoft.com/office/drawing/2014/main" id="{3334CBB9-E111-A5E8-72BE-C2BA8897D62C}"/>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19156">
                                            <p:txEl>
                                              <p:pRg st="0" end="0"/>
                                            </p:txEl>
                                          </p:spTgt>
                                        </p:tgtEl>
                                        <p:attrNameLst>
                                          <p:attrName>style.visibility</p:attrName>
                                        </p:attrNameLst>
                                      </p:cBhvr>
                                      <p:to>
                                        <p:strVal val="visible"/>
                                      </p:to>
                                    </p:set>
                                    <p:animEffect transition="in" filter="wipe(up)">
                                      <p:cBhvr>
                                        <p:cTn id="7" dur="75"/>
                                        <p:tgtEl>
                                          <p:spTgt spid="21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6"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A6044398-F12A-CC77-EF06-01525CD72061}"/>
              </a:ext>
            </a:extLst>
          </p:cNvPr>
          <p:cNvSpPr>
            <a:spLocks noChangeArrowheads="1"/>
          </p:cNvSpPr>
          <p:nvPr/>
        </p:nvSpPr>
        <p:spPr bwMode="auto">
          <a:xfrm>
            <a:off x="1185863" y="442913"/>
            <a:ext cx="6548437" cy="515937"/>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800">
                <a:solidFill>
                  <a:schemeClr val="folHlink"/>
                </a:solidFill>
                <a:latin typeface="Times New Roman" panose="02020603050405020304" pitchFamily="18" charset="0"/>
              </a:rPr>
              <a:t>Шинэ гэрээ зарлаж байна</a:t>
            </a:r>
            <a:r>
              <a:rPr lang="en-US" altLang="en-US" sz="2800">
                <a:solidFill>
                  <a:schemeClr val="folHlink"/>
                </a:solidFill>
                <a:latin typeface="Times New Roman" panose="02020603050405020304" pitchFamily="18" charset="0"/>
              </a:rPr>
              <a:t>!</a:t>
            </a:r>
            <a:endParaRPr lang="en-US" altLang="en-US" sz="2800">
              <a:solidFill>
                <a:schemeClr val="tx2"/>
              </a:solidFill>
              <a:latin typeface="Times New Roman" panose="02020603050405020304" pitchFamily="18" charset="0"/>
            </a:endParaRPr>
          </a:p>
        </p:txBody>
      </p:sp>
      <p:sp>
        <p:nvSpPr>
          <p:cNvPr id="154629" name="Rectangle 5">
            <a:extLst>
              <a:ext uri="{FF2B5EF4-FFF2-40B4-BE49-F238E27FC236}">
                <a16:creationId xmlns:a16="http://schemas.microsoft.com/office/drawing/2014/main" id="{5201810E-1A0B-7FB0-9CFD-9B72B7360988}"/>
              </a:ext>
            </a:extLst>
          </p:cNvPr>
          <p:cNvSpPr>
            <a:spLocks noChangeArrowheads="1"/>
          </p:cNvSpPr>
          <p:nvPr/>
        </p:nvSpPr>
        <p:spPr bwMode="auto">
          <a:xfrm>
            <a:off x="315913" y="2217738"/>
            <a:ext cx="8377237" cy="2038350"/>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3200" baseline="30000">
                <a:latin typeface="Times New Roman" panose="02020603050405020304" pitchFamily="18" charset="0"/>
              </a:rPr>
              <a:t>19</a:t>
            </a:r>
            <a:r>
              <a:rPr lang="mn-MN" altLang="en-US" sz="3200">
                <a:latin typeface="Times New Roman" panose="02020603050405020304" pitchFamily="18" charset="0"/>
              </a:rPr>
              <a:t> </a:t>
            </a:r>
            <a:r>
              <a:rPr lang="en-US" altLang="en-US" sz="3200">
                <a:latin typeface="Times New Roman" panose="02020603050405020304" pitchFamily="18" charset="0"/>
              </a:rPr>
              <a:t>Тэр талх авч, талархал өргөөд, тэдэнд хуваан өгөхдөө —Энэ бол та нарын төлөө өгөх Миний бие мөн. Намайг дурсаж үүнийг үйлд гэж айлдав.</a:t>
            </a:r>
          </a:p>
        </p:txBody>
      </p:sp>
      <p:sp>
        <p:nvSpPr>
          <p:cNvPr id="87044" name="Text Box 11">
            <a:extLst>
              <a:ext uri="{FF2B5EF4-FFF2-40B4-BE49-F238E27FC236}">
                <a16:creationId xmlns:a16="http://schemas.microsoft.com/office/drawing/2014/main" id="{FED8E217-C5DE-2D2C-6AA3-08BF026903F4}"/>
              </a:ext>
            </a:extLst>
          </p:cNvPr>
          <p:cNvSpPr txBox="1">
            <a:spLocks noChangeArrowheads="1"/>
          </p:cNvSpPr>
          <p:nvPr/>
        </p:nvSpPr>
        <p:spPr bwMode="auto">
          <a:xfrm>
            <a:off x="508000" y="3962400"/>
            <a:ext cx="65024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endParaRPr lang="en-US" altLang="en-US" b="0"/>
          </a:p>
        </p:txBody>
      </p:sp>
      <p:sp>
        <p:nvSpPr>
          <p:cNvPr id="154636" name="Rectangle 12">
            <a:extLst>
              <a:ext uri="{FF2B5EF4-FFF2-40B4-BE49-F238E27FC236}">
                <a16:creationId xmlns:a16="http://schemas.microsoft.com/office/drawing/2014/main" id="{EC72A62F-0BE4-58DC-D31F-37D0BE6BFB2D}"/>
              </a:ext>
            </a:extLst>
          </p:cNvPr>
          <p:cNvSpPr>
            <a:spLocks noChangeArrowheads="1"/>
          </p:cNvSpPr>
          <p:nvPr/>
        </p:nvSpPr>
        <p:spPr bwMode="auto">
          <a:xfrm>
            <a:off x="287338" y="4319588"/>
            <a:ext cx="8542337" cy="11874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75000"/>
              </a:lnSpc>
              <a:defRPr/>
            </a:pPr>
            <a:r>
              <a:rPr lang="mn-MN" altLang="en-US" sz="3200" baseline="30000">
                <a:latin typeface="Times New Roman" panose="02020603050405020304" pitchFamily="18" charset="0"/>
              </a:rPr>
              <a:t>20</a:t>
            </a:r>
            <a:r>
              <a:rPr lang="mn-MN" altLang="en-US" sz="3200">
                <a:latin typeface="Times New Roman" panose="02020603050405020304" pitchFamily="18" charset="0"/>
              </a:rPr>
              <a:t> </a:t>
            </a:r>
            <a:r>
              <a:rPr lang="en-US" altLang="en-US" sz="3200">
                <a:latin typeface="Times New Roman" panose="02020603050405020304" pitchFamily="18" charset="0"/>
              </a:rPr>
              <a:t>Тийн идэцгээсний дараа Тэр мөн аяга авч, —Энэ нь та нарын төлөө асгагдах Миний цусаар тогтоох </a:t>
            </a:r>
            <a:r>
              <a:rPr lang="en-US" altLang="en-US" sz="3200">
                <a:solidFill>
                  <a:srgbClr val="FBF43D"/>
                </a:solidFill>
                <a:latin typeface="Times New Roman" panose="02020603050405020304" pitchFamily="18" charset="0"/>
              </a:rPr>
              <a:t>шинэ гэрээ</a:t>
            </a:r>
            <a:r>
              <a:rPr lang="en-US" altLang="en-US" sz="3200">
                <a:latin typeface="Times New Roman" panose="02020603050405020304" pitchFamily="18" charset="0"/>
              </a:rPr>
              <a:t> юм.</a:t>
            </a:r>
          </a:p>
        </p:txBody>
      </p:sp>
      <p:sp>
        <p:nvSpPr>
          <p:cNvPr id="87046" name="Text Box 14">
            <a:extLst>
              <a:ext uri="{FF2B5EF4-FFF2-40B4-BE49-F238E27FC236}">
                <a16:creationId xmlns:a16="http://schemas.microsoft.com/office/drawing/2014/main" id="{893C07B0-9D05-DC76-7567-7386B1C04B1A}"/>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87047" name="Text Box 15">
            <a:extLst>
              <a:ext uri="{FF2B5EF4-FFF2-40B4-BE49-F238E27FC236}">
                <a16:creationId xmlns:a16="http://schemas.microsoft.com/office/drawing/2014/main" id="{24546CB7-A616-2BE2-6306-6B6959BB67DD}"/>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154640" name="Rectangle 16">
            <a:extLst>
              <a:ext uri="{FF2B5EF4-FFF2-40B4-BE49-F238E27FC236}">
                <a16:creationId xmlns:a16="http://schemas.microsoft.com/office/drawing/2014/main" id="{B65B20E0-9403-86A5-8D63-F5062005C0A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54643" name="Rectangle 19">
            <a:extLst>
              <a:ext uri="{FF2B5EF4-FFF2-40B4-BE49-F238E27FC236}">
                <a16:creationId xmlns:a16="http://schemas.microsoft.com/office/drawing/2014/main" id="{A6E90956-C338-7B7E-54BE-4E4C9C653598}"/>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51</a:t>
            </a:r>
          </a:p>
        </p:txBody>
      </p:sp>
      <p:sp>
        <p:nvSpPr>
          <p:cNvPr id="87050" name="Text Box 21">
            <a:extLst>
              <a:ext uri="{FF2B5EF4-FFF2-40B4-BE49-F238E27FC236}">
                <a16:creationId xmlns:a16="http://schemas.microsoft.com/office/drawing/2014/main" id="{7F86E24B-74B8-EF29-A32F-251F3A732C50}"/>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4</a:t>
            </a:r>
          </a:p>
        </p:txBody>
      </p:sp>
      <p:sp>
        <p:nvSpPr>
          <p:cNvPr id="154646" name="Text Box 22">
            <a:extLst>
              <a:ext uri="{FF2B5EF4-FFF2-40B4-BE49-F238E27FC236}">
                <a16:creationId xmlns:a16="http://schemas.microsoft.com/office/drawing/2014/main" id="{A4060E46-60B6-D121-D8D0-C5B572390835}"/>
              </a:ext>
            </a:extLst>
          </p:cNvPr>
          <p:cNvSpPr txBox="1">
            <a:spLocks noChangeArrowheads="1"/>
          </p:cNvSpPr>
          <p:nvPr/>
        </p:nvSpPr>
        <p:spPr bwMode="auto">
          <a:xfrm>
            <a:off x="2200275" y="1585913"/>
            <a:ext cx="4457700" cy="519112"/>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800">
                <a:latin typeface="Times New Roman" panose="02020603050405020304" pitchFamily="18" charset="0"/>
              </a:rPr>
              <a:t>Лук</a:t>
            </a:r>
            <a:r>
              <a:rPr lang="en-US" altLang="en-US" sz="2800">
                <a:latin typeface="Times New Roman" panose="02020603050405020304" pitchFamily="18" charset="0"/>
              </a:rPr>
              <a:t> 22:19-20</a:t>
            </a:r>
          </a:p>
        </p:txBody>
      </p:sp>
      <p:sp>
        <p:nvSpPr>
          <p:cNvPr id="154630" name="Oval 6">
            <a:extLst>
              <a:ext uri="{FF2B5EF4-FFF2-40B4-BE49-F238E27FC236}">
                <a16:creationId xmlns:a16="http://schemas.microsoft.com/office/drawing/2014/main" id="{1985FA68-67EA-60BE-4718-D3C51F0FF698}"/>
              </a:ext>
            </a:extLst>
          </p:cNvPr>
          <p:cNvSpPr>
            <a:spLocks noChangeArrowheads="1"/>
          </p:cNvSpPr>
          <p:nvPr/>
        </p:nvSpPr>
        <p:spPr bwMode="auto">
          <a:xfrm>
            <a:off x="2941638" y="4957763"/>
            <a:ext cx="2501900" cy="6477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dissolve">
                                      <p:cBhvr>
                                        <p:cTn id="7" dur="5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dissolve">
                                      <p:cBhvr>
                                        <p:cTn id="12" dur="5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dissolve">
                                      <p:cBhvr>
                                        <p:cTn id="17" dur="500"/>
                                        <p:tgtEl>
                                          <p:spTgt spid="154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54630"/>
                                        </p:tgtEl>
                                        <p:attrNameLst>
                                          <p:attrName>style.visibility</p:attrName>
                                        </p:attrNameLst>
                                      </p:cBhvr>
                                      <p:to>
                                        <p:strVal val="visible"/>
                                      </p:to>
                                    </p:set>
                                    <p:anim calcmode="lin" valueType="num">
                                      <p:cBhvr>
                                        <p:cTn id="22" dur="500" fill="hold"/>
                                        <p:tgtEl>
                                          <p:spTgt spid="154630"/>
                                        </p:tgtEl>
                                        <p:attrNameLst>
                                          <p:attrName>ppt_w</p:attrName>
                                        </p:attrNameLst>
                                      </p:cBhvr>
                                      <p:tavLst>
                                        <p:tav tm="0">
                                          <p:val>
                                            <p:fltVal val="0"/>
                                          </p:val>
                                        </p:tav>
                                        <p:tav tm="100000">
                                          <p:val>
                                            <p:strVal val="#ppt_w"/>
                                          </p:val>
                                        </p:tav>
                                      </p:tavLst>
                                    </p:anim>
                                    <p:anim calcmode="lin" valueType="num">
                                      <p:cBhvr>
                                        <p:cTn id="23" dur="500" fill="hold"/>
                                        <p:tgtEl>
                                          <p:spTgt spid="154630"/>
                                        </p:tgtEl>
                                        <p:attrNameLst>
                                          <p:attrName>ppt_h</p:attrName>
                                        </p:attrNameLst>
                                      </p:cBhvr>
                                      <p:tavLst>
                                        <p:tav tm="0">
                                          <p:val>
                                            <p:fltVal val="0"/>
                                          </p:val>
                                        </p:tav>
                                        <p:tav tm="100000">
                                          <p:val>
                                            <p:strVal val="#ppt_h"/>
                                          </p:val>
                                        </p:tav>
                                      </p:tavLst>
                                    </p:anim>
                                    <p:anim calcmode="lin" valueType="num">
                                      <p:cBhvr>
                                        <p:cTn id="24" dur="500" fill="hold"/>
                                        <p:tgtEl>
                                          <p:spTgt spid="154630"/>
                                        </p:tgtEl>
                                        <p:attrNameLst>
                                          <p:attrName>ppt_x</p:attrName>
                                        </p:attrNameLst>
                                      </p:cBhvr>
                                      <p:tavLst>
                                        <p:tav tm="0">
                                          <p:val>
                                            <p:fltVal val="0.5"/>
                                          </p:val>
                                        </p:tav>
                                        <p:tav tm="100000">
                                          <p:val>
                                            <p:strVal val="#ppt_x"/>
                                          </p:val>
                                        </p:tav>
                                      </p:tavLst>
                                    </p:anim>
                                    <p:anim calcmode="lin" valueType="num">
                                      <p:cBhvr>
                                        <p:cTn id="25"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46" grpId="0" autoUpdateAnimBg="0"/>
      <p:bldP spid="1546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a:extLst>
              <a:ext uri="{FF2B5EF4-FFF2-40B4-BE49-F238E27FC236}">
                <a16:creationId xmlns:a16="http://schemas.microsoft.com/office/drawing/2014/main" id="{8B93DEAB-D64C-509A-A4A2-1279A758B00C}"/>
              </a:ext>
            </a:extLst>
          </p:cNvPr>
          <p:cNvSpPr>
            <a:spLocks noChangeArrowheads="1"/>
          </p:cNvSpPr>
          <p:nvPr/>
        </p:nvSpPr>
        <p:spPr bwMode="auto">
          <a:xfrm>
            <a:off x="446088" y="1790700"/>
            <a:ext cx="8402637" cy="3932238"/>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800" baseline="30000">
                <a:latin typeface="Times New Roman" panose="02020603050405020304" pitchFamily="18" charset="0"/>
              </a:rPr>
              <a:t>26</a:t>
            </a:r>
            <a:r>
              <a:rPr lang="mn-MN" altLang="en-US" sz="2800">
                <a:latin typeface="Times New Roman" panose="02020603050405020304" pitchFamily="18" charset="0"/>
              </a:rPr>
              <a:t> </a:t>
            </a:r>
            <a:r>
              <a:rPr lang="en-US" altLang="en-US" sz="2800">
                <a:latin typeface="Times New Roman" panose="02020603050405020304" pitchFamily="18" charset="0"/>
              </a:rPr>
              <a:t>Тэднийг зооглон байх үед Есүс хэсэг талх аваад ерөөсний дараа, хуваан шавь нартаа өгөөд, —Май, ид. Энэ бол Миний бие гэлээ.</a:t>
            </a:r>
            <a:br>
              <a:rPr lang="mn-MN" altLang="en-US" sz="2800">
                <a:latin typeface="Times New Roman" panose="02020603050405020304" pitchFamily="18" charset="0"/>
              </a:rPr>
            </a:br>
            <a:br>
              <a:rPr lang="mn-MN" altLang="en-US" sz="2800">
                <a:latin typeface="Times New Roman" panose="02020603050405020304" pitchFamily="18" charset="0"/>
              </a:rPr>
            </a:br>
            <a:r>
              <a:rPr lang="mn-MN" altLang="en-US" sz="2800" baseline="30000">
                <a:latin typeface="Times New Roman" panose="02020603050405020304" pitchFamily="18" charset="0"/>
              </a:rPr>
              <a:t>27</a:t>
            </a:r>
            <a:r>
              <a:rPr lang="mn-MN" altLang="en-US" sz="2800">
                <a:latin typeface="Times New Roman" panose="02020603050405020304" pitchFamily="18" charset="0"/>
              </a:rPr>
              <a:t> </a:t>
            </a:r>
            <a:r>
              <a:rPr lang="en-US" altLang="en-US" sz="2800">
                <a:latin typeface="Times New Roman" panose="02020603050405020304" pitchFamily="18" charset="0"/>
              </a:rPr>
              <a:t>Тэгээд Тэр аяга авч, талархлаа өргөөд, тэдэнд өгөнгөө —Үүнээс та нар бүгдээрээ ууцгаа.</a:t>
            </a:r>
            <a:br>
              <a:rPr lang="mn-MN" altLang="en-US" sz="2800">
                <a:latin typeface="Times New Roman" panose="02020603050405020304" pitchFamily="18" charset="0"/>
              </a:rPr>
            </a:br>
            <a:br>
              <a:rPr lang="mn-MN" altLang="en-US" sz="2800">
                <a:latin typeface="Times New Roman" panose="02020603050405020304" pitchFamily="18" charset="0"/>
              </a:rPr>
            </a:br>
            <a:r>
              <a:rPr lang="mn-MN" altLang="en-US" sz="2800" baseline="30000">
                <a:latin typeface="Times New Roman" panose="02020603050405020304" pitchFamily="18" charset="0"/>
              </a:rPr>
              <a:t>28</a:t>
            </a:r>
            <a:r>
              <a:rPr lang="mn-MN" altLang="en-US" sz="2800">
                <a:latin typeface="Times New Roman" panose="02020603050405020304" pitchFamily="18" charset="0"/>
              </a:rPr>
              <a:t> </a:t>
            </a:r>
            <a:r>
              <a:rPr lang="en-US" altLang="en-US" sz="2800">
                <a:latin typeface="Times New Roman" panose="02020603050405020304" pitchFamily="18" charset="0"/>
              </a:rPr>
              <a:t>Учир нь энэ бол нүглүүдийн уучлалын тулд олны төлөө урсгах </a:t>
            </a:r>
            <a:r>
              <a:rPr lang="en-US" altLang="en-US" sz="2800">
                <a:solidFill>
                  <a:srgbClr val="FBF43D"/>
                </a:solidFill>
                <a:latin typeface="Times New Roman" panose="02020603050405020304" pitchFamily="18" charset="0"/>
              </a:rPr>
              <a:t>гэрээний</a:t>
            </a:r>
            <a:r>
              <a:rPr lang="en-US" altLang="en-US" sz="2800">
                <a:latin typeface="Times New Roman" panose="02020603050405020304" pitchFamily="18" charset="0"/>
              </a:rPr>
              <a:t> Миний цус.</a:t>
            </a:r>
          </a:p>
        </p:txBody>
      </p:sp>
      <p:sp>
        <p:nvSpPr>
          <p:cNvPr id="300034" name="Rectangle 2">
            <a:extLst>
              <a:ext uri="{FF2B5EF4-FFF2-40B4-BE49-F238E27FC236}">
                <a16:creationId xmlns:a16="http://schemas.microsoft.com/office/drawing/2014/main" id="{DB3CF657-6FA8-C5FA-7F2A-9ACD35D5ED08}"/>
              </a:ext>
            </a:extLst>
          </p:cNvPr>
          <p:cNvSpPr>
            <a:spLocks noChangeArrowheads="1"/>
          </p:cNvSpPr>
          <p:nvPr/>
        </p:nvSpPr>
        <p:spPr bwMode="auto">
          <a:xfrm>
            <a:off x="1446213" y="506413"/>
            <a:ext cx="6548437" cy="515937"/>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800">
                <a:solidFill>
                  <a:schemeClr val="folHlink"/>
                </a:solidFill>
                <a:latin typeface="Times New Roman" panose="02020603050405020304" pitchFamily="18" charset="0"/>
              </a:rPr>
              <a:t>Шинэ гэрээ зарлаж байна</a:t>
            </a:r>
            <a:r>
              <a:rPr lang="en-US" altLang="en-US" sz="2800">
                <a:solidFill>
                  <a:schemeClr val="folHlink"/>
                </a:solidFill>
                <a:latin typeface="Times New Roman" panose="02020603050405020304" pitchFamily="18" charset="0"/>
              </a:rPr>
              <a:t>!</a:t>
            </a:r>
            <a:endParaRPr lang="en-US" altLang="en-US" sz="2800">
              <a:solidFill>
                <a:schemeClr val="tx2"/>
              </a:solidFill>
              <a:latin typeface="Times New Roman" panose="02020603050405020304" pitchFamily="18" charset="0"/>
            </a:endParaRPr>
          </a:p>
        </p:txBody>
      </p:sp>
      <p:sp>
        <p:nvSpPr>
          <p:cNvPr id="300036" name="Oval 4">
            <a:extLst>
              <a:ext uri="{FF2B5EF4-FFF2-40B4-BE49-F238E27FC236}">
                <a16:creationId xmlns:a16="http://schemas.microsoft.com/office/drawing/2014/main" id="{652F34E7-59C9-35E5-0CEC-088E644BF7F8}"/>
              </a:ext>
            </a:extLst>
          </p:cNvPr>
          <p:cNvSpPr>
            <a:spLocks noChangeArrowheads="1"/>
          </p:cNvSpPr>
          <p:nvPr/>
        </p:nvSpPr>
        <p:spPr bwMode="auto">
          <a:xfrm>
            <a:off x="3348038" y="5159375"/>
            <a:ext cx="1943100" cy="5969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88069" name="Text Box 7">
            <a:extLst>
              <a:ext uri="{FF2B5EF4-FFF2-40B4-BE49-F238E27FC236}">
                <a16:creationId xmlns:a16="http://schemas.microsoft.com/office/drawing/2014/main" id="{D77B2779-B706-C111-929D-88E9956C978D}"/>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88070" name="Text Box 10">
            <a:extLst>
              <a:ext uri="{FF2B5EF4-FFF2-40B4-BE49-F238E27FC236}">
                <a16:creationId xmlns:a16="http://schemas.microsoft.com/office/drawing/2014/main" id="{28106A7B-B6AD-1F57-91E5-AC2CAB41D8CC}"/>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88071" name="Text Box 11">
            <a:extLst>
              <a:ext uri="{FF2B5EF4-FFF2-40B4-BE49-F238E27FC236}">
                <a16:creationId xmlns:a16="http://schemas.microsoft.com/office/drawing/2014/main" id="{169703D9-396A-6D16-0677-83D5FF4B312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0044" name="Rectangle 12">
            <a:extLst>
              <a:ext uri="{FF2B5EF4-FFF2-40B4-BE49-F238E27FC236}">
                <a16:creationId xmlns:a16="http://schemas.microsoft.com/office/drawing/2014/main" id="{30987457-249A-ED07-6074-361CE9B3282F}"/>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0047" name="Rectangle 15">
            <a:extLst>
              <a:ext uri="{FF2B5EF4-FFF2-40B4-BE49-F238E27FC236}">
                <a16:creationId xmlns:a16="http://schemas.microsoft.com/office/drawing/2014/main" id="{38B5A046-52A0-3BB7-59D9-19A93406814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52</a:t>
            </a:r>
          </a:p>
        </p:txBody>
      </p:sp>
      <p:sp>
        <p:nvSpPr>
          <p:cNvPr id="88074" name="Text Box 17">
            <a:extLst>
              <a:ext uri="{FF2B5EF4-FFF2-40B4-BE49-F238E27FC236}">
                <a16:creationId xmlns:a16="http://schemas.microsoft.com/office/drawing/2014/main" id="{F66A1863-8589-FB09-8A83-50E9853284BD}"/>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4</a:t>
            </a:r>
          </a:p>
        </p:txBody>
      </p:sp>
      <p:sp>
        <p:nvSpPr>
          <p:cNvPr id="300050" name="Text Box 18">
            <a:extLst>
              <a:ext uri="{FF2B5EF4-FFF2-40B4-BE49-F238E27FC236}">
                <a16:creationId xmlns:a16="http://schemas.microsoft.com/office/drawing/2014/main" id="{8CAD0634-86CE-AEAF-9837-CF19FA185967}"/>
              </a:ext>
            </a:extLst>
          </p:cNvPr>
          <p:cNvSpPr txBox="1">
            <a:spLocks noChangeArrowheads="1"/>
          </p:cNvSpPr>
          <p:nvPr/>
        </p:nvSpPr>
        <p:spPr bwMode="auto">
          <a:xfrm>
            <a:off x="2509838" y="1150938"/>
            <a:ext cx="4060825" cy="4572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2400">
                <a:latin typeface="Times New Roman" panose="02020603050405020304" pitchFamily="18" charset="0"/>
              </a:rPr>
              <a:t>M</a:t>
            </a:r>
            <a:r>
              <a:rPr lang="mn-MN" altLang="en-US" sz="2400">
                <a:latin typeface="Times New Roman" panose="02020603050405020304" pitchFamily="18" charset="0"/>
              </a:rPr>
              <a:t>атай</a:t>
            </a:r>
            <a:r>
              <a:rPr lang="en-US" altLang="en-US" sz="2400">
                <a:latin typeface="Times New Roman" panose="02020603050405020304" pitchFamily="18" charset="0"/>
              </a:rPr>
              <a:t> 26:26-28 </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0036"/>
                                        </p:tgtEl>
                                        <p:attrNameLst>
                                          <p:attrName>style.visibility</p:attrName>
                                        </p:attrNameLst>
                                      </p:cBhvr>
                                      <p:to>
                                        <p:strVal val="visible"/>
                                      </p:to>
                                    </p:set>
                                    <p:anim calcmode="lin" valueType="num">
                                      <p:cBhvr>
                                        <p:cTn id="7" dur="500" fill="hold"/>
                                        <p:tgtEl>
                                          <p:spTgt spid="300036"/>
                                        </p:tgtEl>
                                        <p:attrNameLst>
                                          <p:attrName>ppt_w</p:attrName>
                                        </p:attrNameLst>
                                      </p:cBhvr>
                                      <p:tavLst>
                                        <p:tav tm="0">
                                          <p:val>
                                            <p:fltVal val="0"/>
                                          </p:val>
                                        </p:tav>
                                        <p:tav tm="100000">
                                          <p:val>
                                            <p:strVal val="#ppt_w"/>
                                          </p:val>
                                        </p:tav>
                                      </p:tavLst>
                                    </p:anim>
                                    <p:anim calcmode="lin" valueType="num">
                                      <p:cBhvr>
                                        <p:cTn id="8" dur="500" fill="hold"/>
                                        <p:tgtEl>
                                          <p:spTgt spid="300036"/>
                                        </p:tgtEl>
                                        <p:attrNameLst>
                                          <p:attrName>ppt_h</p:attrName>
                                        </p:attrNameLst>
                                      </p:cBhvr>
                                      <p:tavLst>
                                        <p:tav tm="0">
                                          <p:val>
                                            <p:fltVal val="0"/>
                                          </p:val>
                                        </p:tav>
                                        <p:tav tm="100000">
                                          <p:val>
                                            <p:strVal val="#ppt_h"/>
                                          </p:val>
                                        </p:tav>
                                      </p:tavLst>
                                    </p:anim>
                                    <p:anim calcmode="lin" valueType="num">
                                      <p:cBhvr>
                                        <p:cTn id="9" dur="500" fill="hold"/>
                                        <p:tgtEl>
                                          <p:spTgt spid="300036"/>
                                        </p:tgtEl>
                                        <p:attrNameLst>
                                          <p:attrName>ppt_x</p:attrName>
                                        </p:attrNameLst>
                                      </p:cBhvr>
                                      <p:tavLst>
                                        <p:tav tm="0">
                                          <p:val>
                                            <p:fltVal val="0.5"/>
                                          </p:val>
                                        </p:tav>
                                        <p:tav tm="100000">
                                          <p:val>
                                            <p:strVal val="#ppt_x"/>
                                          </p:val>
                                        </p:tav>
                                      </p:tavLst>
                                    </p:anim>
                                    <p:anim calcmode="lin" valueType="num">
                                      <p:cBhvr>
                                        <p:cTn id="10"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hidden="1">
            <a:extLst>
              <a:ext uri="{FF2B5EF4-FFF2-40B4-BE49-F238E27FC236}">
                <a16:creationId xmlns:a16="http://schemas.microsoft.com/office/drawing/2014/main" id="{5E8A36CE-3568-BAE7-DF9A-F8234D174B52}"/>
              </a:ext>
            </a:extLst>
          </p:cNvPr>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altLang="en-US" sz="2800">
                <a:solidFill>
                  <a:schemeClr val="bg1"/>
                </a:solidFill>
              </a:rPr>
              <a:t>Sunset from Kursi</a:t>
            </a:r>
            <a:endParaRPr lang="en-US" altLang="en-US"/>
          </a:p>
        </p:txBody>
      </p:sp>
      <p:pic>
        <p:nvPicPr>
          <p:cNvPr id="89091" name="Picture 3" descr="Sunset from Kursi, tb n111800 sr">
            <a:extLst>
              <a:ext uri="{FF2B5EF4-FFF2-40B4-BE49-F238E27FC236}">
                <a16:creationId xmlns:a16="http://schemas.microsoft.com/office/drawing/2014/main" id="{7687A7F9-4832-C860-FC44-86F7738D1BB6}"/>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6997" name="Text Box 5">
            <a:extLst>
              <a:ext uri="{FF2B5EF4-FFF2-40B4-BE49-F238E27FC236}">
                <a16:creationId xmlns:a16="http://schemas.microsoft.com/office/drawing/2014/main" id="{9E4B9370-2B13-971E-AA84-E0CD824173A4}"/>
              </a:ext>
            </a:extLst>
          </p:cNvPr>
          <p:cNvSpPr txBox="1">
            <a:spLocks noChangeArrowheads="1"/>
          </p:cNvSpPr>
          <p:nvPr/>
        </p:nvSpPr>
        <p:spPr bwMode="auto">
          <a:xfrm>
            <a:off x="1443038" y="2636838"/>
            <a:ext cx="6945312" cy="374650"/>
          </a:xfrm>
          <a:prstGeom prst="rect">
            <a:avLst/>
          </a:prstGeom>
          <a:noFill/>
          <a:ln w="9525">
            <a:noFill/>
            <a:miter lim="800000"/>
            <a:headEnd/>
            <a:tailEnd/>
          </a:ln>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a:effectLst>
                  <a:outerShdw blurRad="38100" dist="38100" dir="2700000" algn="tl">
                    <a:srgbClr val="000000"/>
                  </a:outerShdw>
                </a:effectLst>
              </a:rPr>
              <a:t>WHAT IS HAPPENING HERE?</a:t>
            </a:r>
          </a:p>
        </p:txBody>
      </p:sp>
      <p:pic>
        <p:nvPicPr>
          <p:cNvPr id="89093" name="Picture 6" descr="Sunset from Kursi, tb n111800 sr">
            <a:extLst>
              <a:ext uri="{FF2B5EF4-FFF2-40B4-BE49-F238E27FC236}">
                <a16:creationId xmlns:a16="http://schemas.microsoft.com/office/drawing/2014/main" id="{0A89D2A1-1845-FA9C-4162-F017C40A43C2}"/>
              </a:ext>
            </a:extLst>
          </p:cNvP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7002" name="Rectangle 10">
            <a:extLst>
              <a:ext uri="{FF2B5EF4-FFF2-40B4-BE49-F238E27FC236}">
                <a16:creationId xmlns:a16="http://schemas.microsoft.com/office/drawing/2014/main" id="{3D6450B1-E280-4BC0-F5AF-3772C2DB2412}"/>
              </a:ext>
            </a:extLst>
          </p:cNvPr>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6999" name="Text Box 7">
            <a:extLst>
              <a:ext uri="{FF2B5EF4-FFF2-40B4-BE49-F238E27FC236}">
                <a16:creationId xmlns:a16="http://schemas.microsoft.com/office/drawing/2014/main" id="{BDB44CF6-7310-F990-64D6-2450932C2D0B}"/>
              </a:ext>
            </a:extLst>
          </p:cNvPr>
          <p:cNvSpPr txBox="1">
            <a:spLocks noChangeArrowheads="1"/>
          </p:cNvSpPr>
          <p:nvPr/>
        </p:nvSpPr>
        <p:spPr bwMode="auto">
          <a:xfrm>
            <a:off x="1079500" y="466725"/>
            <a:ext cx="6907213" cy="823913"/>
          </a:xfrm>
          <a:prstGeom prst="rect">
            <a:avLst/>
          </a:prstGeom>
          <a:noFill/>
          <a:ln w="9525">
            <a:noFill/>
            <a:miter lim="800000"/>
            <a:headEnd/>
            <a:tailEnd/>
          </a:ln>
          <a:effectLst>
            <a:outerShdw blurRad="63500" dist="71842" dir="2700000" algn="ctr" rotWithShape="0">
              <a:schemeClr val="bg1">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4800">
                <a:solidFill>
                  <a:srgbClr val="99CCFF"/>
                </a:solidFill>
                <a:latin typeface="Arial" panose="020B0604020202020204" pitchFamily="34" charset="0"/>
              </a:rPr>
              <a:t>ЭНД ЯГ ЮУ БОЛОВ?</a:t>
            </a:r>
            <a:endParaRPr lang="en-US" altLang="en-US" sz="4800">
              <a:solidFill>
                <a:srgbClr val="99CCFF"/>
              </a:solidFill>
              <a:latin typeface="Arial" panose="020B0604020202020204" pitchFamily="34" charset="0"/>
            </a:endParaRPr>
          </a:p>
        </p:txBody>
      </p:sp>
      <p:sp>
        <p:nvSpPr>
          <p:cNvPr id="597000" name="Text Box 8">
            <a:extLst>
              <a:ext uri="{FF2B5EF4-FFF2-40B4-BE49-F238E27FC236}">
                <a16:creationId xmlns:a16="http://schemas.microsoft.com/office/drawing/2014/main" id="{9B05D378-D9D1-5D56-0EF7-6E4B35DEA39B}"/>
              </a:ext>
            </a:extLst>
          </p:cNvPr>
          <p:cNvSpPr txBox="1">
            <a:spLocks noChangeArrowheads="1"/>
          </p:cNvSpPr>
          <p:nvPr/>
        </p:nvSpPr>
        <p:spPr bwMode="auto">
          <a:xfrm>
            <a:off x="1039813" y="1835150"/>
            <a:ext cx="6907212" cy="37496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4000">
                <a:effectLst>
                  <a:outerShdw blurRad="38100" dist="38100" dir="2700000" algn="tl">
                    <a:srgbClr val="000000"/>
                  </a:outerShdw>
                </a:effectLst>
                <a:latin typeface="Arial" panose="020B0604020202020204" pitchFamily="34" charset="0"/>
              </a:rPr>
              <a:t>ХАРИУЛТ</a:t>
            </a:r>
            <a:r>
              <a:rPr lang="en-US" altLang="en-US" sz="4000">
                <a:effectLst>
                  <a:outerShdw blurRad="38100" dist="38100" dir="2700000" algn="tl">
                    <a:srgbClr val="000000"/>
                  </a:outerShdw>
                </a:effectLst>
                <a:latin typeface="Arial" panose="020B0604020202020204" pitchFamily="34" charset="0"/>
              </a:rPr>
              <a:t>:                                                  </a:t>
            </a:r>
            <a:r>
              <a:rPr lang="mn-MN" altLang="en-US" sz="4000">
                <a:effectLst>
                  <a:outerShdw blurRad="38100" dist="38100" dir="2700000" algn="tl">
                    <a:srgbClr val="000000"/>
                  </a:outerShdw>
                </a:effectLst>
                <a:latin typeface="Arial" panose="020B0604020202020204" pitchFamily="34" charset="0"/>
              </a:rPr>
              <a:t>БҮТЭЭГЧ БОЛОН БҮТЭЭЛ ХОЁРЫН ХООРОНД ХАРИЛЦААНЫ ХУВЬД ГАЙХАМШИГТ</a:t>
            </a:r>
            <a:r>
              <a:rPr lang="en-US" altLang="en-US" sz="4000">
                <a:effectLst>
                  <a:outerShdw blurRad="38100" dist="38100" dir="2700000" algn="tl">
                    <a:srgbClr val="000000"/>
                  </a:outerShdw>
                </a:effectLst>
                <a:latin typeface="Arial" panose="020B0604020202020204" pitchFamily="34" charset="0"/>
              </a:rPr>
              <a:t>A</a:t>
            </a:r>
            <a:r>
              <a:rPr lang="mn-MN" altLang="en-US" sz="4000">
                <a:effectLst>
                  <a:outerShdw blurRad="38100" dist="38100" dir="2700000" algn="tl">
                    <a:srgbClr val="000000"/>
                  </a:outerShdw>
                </a:effectLst>
                <a:latin typeface="Arial" panose="020B0604020202020204" pitchFamily="34" charset="0"/>
              </a:rPr>
              <a:t>Й ӨӨРЧЛӨЛТ БОЛЛОО</a:t>
            </a:r>
            <a:r>
              <a:rPr lang="en-US" altLang="en-US" sz="4000">
                <a:effectLst>
                  <a:outerShdw blurRad="38100" dist="38100" dir="2700000" algn="tl">
                    <a:srgbClr val="000000"/>
                  </a:outerShdw>
                </a:effectLst>
                <a:latin typeface="Arial" panose="020B0604020202020204" pitchFamily="34" charset="0"/>
              </a:rPr>
              <a:t>!</a:t>
            </a:r>
          </a:p>
        </p:txBody>
      </p:sp>
      <p:sp>
        <p:nvSpPr>
          <p:cNvPr id="89097" name="Text Box 11">
            <a:extLst>
              <a:ext uri="{FF2B5EF4-FFF2-40B4-BE49-F238E27FC236}">
                <a16:creationId xmlns:a16="http://schemas.microsoft.com/office/drawing/2014/main" id="{7FBF1C7E-8FB6-3EAD-51FF-2FD2076BE8AB}"/>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
        <p:nvSpPr>
          <p:cNvPr id="89098" name="Text Box 12">
            <a:extLst>
              <a:ext uri="{FF2B5EF4-FFF2-40B4-BE49-F238E27FC236}">
                <a16:creationId xmlns:a16="http://schemas.microsoft.com/office/drawing/2014/main" id="{0D536ED7-14F7-C944-4633-ECA3AC163F9E}"/>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97005" name="Rectangle 13">
            <a:extLst>
              <a:ext uri="{FF2B5EF4-FFF2-40B4-BE49-F238E27FC236}">
                <a16:creationId xmlns:a16="http://schemas.microsoft.com/office/drawing/2014/main" id="{E9CF360F-7609-BF5F-18B4-7576C5D74DB6}"/>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597006" name="Rectangle 14">
            <a:extLst>
              <a:ext uri="{FF2B5EF4-FFF2-40B4-BE49-F238E27FC236}">
                <a16:creationId xmlns:a16="http://schemas.microsoft.com/office/drawing/2014/main" id="{89490F38-554E-4438-0DFC-F0E1FA024EEE}"/>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a:extLst>
              <a:ext uri="{FF2B5EF4-FFF2-40B4-BE49-F238E27FC236}">
                <a16:creationId xmlns:a16="http://schemas.microsoft.com/office/drawing/2014/main" id="{543A528D-103B-B4EA-B707-7751A9B5C650}"/>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91139" name="Text Box 4">
            <a:extLst>
              <a:ext uri="{FF2B5EF4-FFF2-40B4-BE49-F238E27FC236}">
                <a16:creationId xmlns:a16="http://schemas.microsoft.com/office/drawing/2014/main" id="{694FCAAE-116E-5861-401D-2B9A7EEB1179}"/>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594952" name="Oval 8">
            <a:extLst>
              <a:ext uri="{FF2B5EF4-FFF2-40B4-BE49-F238E27FC236}">
                <a16:creationId xmlns:a16="http://schemas.microsoft.com/office/drawing/2014/main" id="{D92917DC-322D-5243-62FA-62474449DC57}"/>
              </a:ext>
            </a:extLst>
          </p:cNvPr>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4953" name="Oval 9">
            <a:extLst>
              <a:ext uri="{FF2B5EF4-FFF2-40B4-BE49-F238E27FC236}">
                <a16:creationId xmlns:a16="http://schemas.microsoft.com/office/drawing/2014/main" id="{28B43381-2BD4-AC6D-AB40-BF9E4F7F7035}"/>
              </a:ext>
            </a:extLst>
          </p:cNvPr>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pic>
        <p:nvPicPr>
          <p:cNvPr id="91142" name="Picture 11" descr="Sinai view2">
            <a:extLst>
              <a:ext uri="{FF2B5EF4-FFF2-40B4-BE49-F238E27FC236}">
                <a16:creationId xmlns:a16="http://schemas.microsoft.com/office/drawing/2014/main" id="{290CD608-0F08-92FD-D941-17811AF298D2}"/>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4960" name="Rectangle 16">
            <a:extLst>
              <a:ext uri="{FF2B5EF4-FFF2-40B4-BE49-F238E27FC236}">
                <a16:creationId xmlns:a16="http://schemas.microsoft.com/office/drawing/2014/main" id="{D621AAE7-F3E1-2048-C68A-96FD5C5B28E1}"/>
              </a:ext>
            </a:extLst>
          </p:cNvPr>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4962" name="Text Box 18">
            <a:extLst>
              <a:ext uri="{FF2B5EF4-FFF2-40B4-BE49-F238E27FC236}">
                <a16:creationId xmlns:a16="http://schemas.microsoft.com/office/drawing/2014/main" id="{79D22DE6-E700-8D4C-1064-96ACFE2CF0C9}"/>
              </a:ext>
            </a:extLst>
          </p:cNvPr>
          <p:cNvSpPr txBox="1">
            <a:spLocks noChangeArrowheads="1"/>
          </p:cNvSpPr>
          <p:nvPr/>
        </p:nvSpPr>
        <p:spPr bwMode="auto">
          <a:xfrm>
            <a:off x="914400" y="871538"/>
            <a:ext cx="7243763" cy="1463675"/>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5000"/>
              </a:lnSpc>
              <a:spcBef>
                <a:spcPct val="50000"/>
              </a:spcBef>
              <a:defRPr/>
            </a:pPr>
            <a:r>
              <a:rPr lang="mn-MN" altLang="en-US" sz="4000">
                <a:latin typeface="Times New Roman" panose="02020603050405020304" pitchFamily="18" charset="0"/>
              </a:rPr>
              <a:t>“ЁСТОЙ” гэсэн Хуучин Гэрээний сэтгэлгээнээс </a:t>
            </a:r>
            <a:br>
              <a:rPr lang="mn-MN" altLang="en-US" sz="4000">
                <a:latin typeface="Times New Roman" panose="02020603050405020304" pitchFamily="18" charset="0"/>
              </a:rPr>
            </a:br>
            <a:r>
              <a:rPr lang="mn-MN" altLang="en-US" sz="4000">
                <a:latin typeface="Times New Roman" panose="02020603050405020304" pitchFamily="18" charset="0"/>
              </a:rPr>
              <a:t>салж </a:t>
            </a:r>
            <a:r>
              <a:rPr lang="en-US" altLang="en-US" sz="4000">
                <a:latin typeface="Times New Roman" panose="02020603050405020304" pitchFamily="18" charset="0"/>
              </a:rPr>
              <a:t>…</a:t>
            </a:r>
          </a:p>
        </p:txBody>
      </p:sp>
      <p:sp>
        <p:nvSpPr>
          <p:cNvPr id="91145" name="Text Box 5">
            <a:extLst>
              <a:ext uri="{FF2B5EF4-FFF2-40B4-BE49-F238E27FC236}">
                <a16:creationId xmlns:a16="http://schemas.microsoft.com/office/drawing/2014/main" id="{69BD234B-6BD3-042B-4B3F-CF5CABF6A99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94950" name="Rectangle 6">
            <a:extLst>
              <a:ext uri="{FF2B5EF4-FFF2-40B4-BE49-F238E27FC236}">
                <a16:creationId xmlns:a16="http://schemas.microsoft.com/office/drawing/2014/main" id="{4D3A756D-E3D7-732D-B458-0E0E68EC151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94951" name="Rectangle 7">
            <a:extLst>
              <a:ext uri="{FF2B5EF4-FFF2-40B4-BE49-F238E27FC236}">
                <a16:creationId xmlns:a16="http://schemas.microsoft.com/office/drawing/2014/main" id="{E11FDDAB-EB39-1F57-8743-EA16A9EC307E}"/>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54</a:t>
            </a:r>
          </a:p>
        </p:txBody>
      </p:sp>
      <p:sp>
        <p:nvSpPr>
          <p:cNvPr id="91148" name="Text Box 10">
            <a:extLst>
              <a:ext uri="{FF2B5EF4-FFF2-40B4-BE49-F238E27FC236}">
                <a16:creationId xmlns:a16="http://schemas.microsoft.com/office/drawing/2014/main" id="{B5C838F6-52A2-6242-D643-4FABDAEF767D}"/>
              </a:ext>
            </a:extLst>
          </p:cNvPr>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1800">
              <a:solidFill>
                <a:srgbClr val="FFFFFF"/>
              </a:solidFill>
            </a:endParaRPr>
          </a:p>
        </p:txBody>
      </p:sp>
      <p:sp>
        <p:nvSpPr>
          <p:cNvPr id="91149" name="Text Box 20">
            <a:extLst>
              <a:ext uri="{FF2B5EF4-FFF2-40B4-BE49-F238E27FC236}">
                <a16:creationId xmlns:a16="http://schemas.microsoft.com/office/drawing/2014/main" id="{D1236048-8C91-7E09-C7B2-9B89F6570CBC}"/>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94965" name="Rectangle 21">
            <a:extLst>
              <a:ext uri="{FF2B5EF4-FFF2-40B4-BE49-F238E27FC236}">
                <a16:creationId xmlns:a16="http://schemas.microsoft.com/office/drawing/2014/main" id="{4DB3FB0A-4F05-B52A-9E25-28F8FFBF799F}"/>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hidden="1">
            <a:extLst>
              <a:ext uri="{FF2B5EF4-FFF2-40B4-BE49-F238E27FC236}">
                <a16:creationId xmlns:a16="http://schemas.microsoft.com/office/drawing/2014/main" id="{A2A769A2-FBEF-1B30-51D2-47F464FB83F5}"/>
              </a:ext>
            </a:extLst>
          </p:cNvPr>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altLang="en-US" sz="2800"/>
              <a:t>Sunset over Sea of Galilee</a:t>
            </a:r>
          </a:p>
        </p:txBody>
      </p:sp>
      <p:pic>
        <p:nvPicPr>
          <p:cNvPr id="92163" name="Picture 3" descr="Sunset over Sea of Galilee, tb q102602">
            <a:extLst>
              <a:ext uri="{FF2B5EF4-FFF2-40B4-BE49-F238E27FC236}">
                <a16:creationId xmlns:a16="http://schemas.microsoft.com/office/drawing/2014/main" id="{9C3D4E28-F7BA-FA17-1B62-FBF4AF8FF70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100" name="Rectangle 12">
            <a:extLst>
              <a:ext uri="{FF2B5EF4-FFF2-40B4-BE49-F238E27FC236}">
                <a16:creationId xmlns:a16="http://schemas.microsoft.com/office/drawing/2014/main" id="{0C9725F5-4226-1FA1-3C84-E1AB8AA2005E}"/>
              </a:ext>
            </a:extLst>
          </p:cNvPr>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2165" name="Text Box 8">
            <a:extLst>
              <a:ext uri="{FF2B5EF4-FFF2-40B4-BE49-F238E27FC236}">
                <a16:creationId xmlns:a16="http://schemas.microsoft.com/office/drawing/2014/main" id="{559E16C3-791A-9AB5-5AB2-6434B63F05DF}"/>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601097" name="Rectangle 9">
            <a:extLst>
              <a:ext uri="{FF2B5EF4-FFF2-40B4-BE49-F238E27FC236}">
                <a16:creationId xmlns:a16="http://schemas.microsoft.com/office/drawing/2014/main" id="{0301BD33-AD9F-9A23-335D-529443555A6C}"/>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601094" name="Text Box 6">
            <a:extLst>
              <a:ext uri="{FF2B5EF4-FFF2-40B4-BE49-F238E27FC236}">
                <a16:creationId xmlns:a16="http://schemas.microsoft.com/office/drawing/2014/main" id="{7840EA7D-4281-9FC0-493A-999B0333034C}"/>
              </a:ext>
            </a:extLst>
          </p:cNvPr>
          <p:cNvSpPr txBox="1">
            <a:spLocks noChangeArrowheads="1"/>
          </p:cNvSpPr>
          <p:nvPr/>
        </p:nvSpPr>
        <p:spPr bwMode="auto">
          <a:xfrm>
            <a:off x="477838" y="3135313"/>
            <a:ext cx="8262937" cy="10064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5000"/>
              </a:lnSpc>
              <a:spcBef>
                <a:spcPct val="50000"/>
              </a:spcBef>
              <a:defRPr/>
            </a:pPr>
            <a:r>
              <a:rPr lang="en-US" altLang="en-US" sz="4000">
                <a:solidFill>
                  <a:srgbClr val="99CCFF"/>
                </a:solidFill>
                <a:latin typeface="Times New Roman" panose="02020603050405020304" pitchFamily="18" charset="0"/>
              </a:rPr>
              <a:t>…</a:t>
            </a:r>
            <a:r>
              <a:rPr lang="mn-MN" altLang="en-US" sz="4000">
                <a:solidFill>
                  <a:srgbClr val="99CCFF"/>
                </a:solidFill>
                <a:latin typeface="Times New Roman" panose="02020603050405020304" pitchFamily="18" charset="0"/>
              </a:rPr>
              <a:t> “ХҮСЧ БАЙНА” гэсэн Шинэ Гэрээний сэтгэлгээ рүү явъя.</a:t>
            </a:r>
            <a:endParaRPr lang="en-US" altLang="en-US" sz="4000">
              <a:solidFill>
                <a:srgbClr val="99CCFF"/>
              </a:solidFill>
              <a:latin typeface="Times New Roman" panose="02020603050405020304" pitchFamily="18" charset="0"/>
            </a:endParaRPr>
          </a:p>
        </p:txBody>
      </p:sp>
      <p:sp>
        <p:nvSpPr>
          <p:cNvPr id="601101" name="Text Box 13">
            <a:extLst>
              <a:ext uri="{FF2B5EF4-FFF2-40B4-BE49-F238E27FC236}">
                <a16:creationId xmlns:a16="http://schemas.microsoft.com/office/drawing/2014/main" id="{5FEDBBCF-2A7E-56D1-9D2A-FBA9AC89CF6A}"/>
              </a:ext>
            </a:extLst>
          </p:cNvPr>
          <p:cNvSpPr txBox="1">
            <a:spLocks noChangeArrowheads="1"/>
          </p:cNvSpPr>
          <p:nvPr/>
        </p:nvSpPr>
        <p:spPr bwMode="auto">
          <a:xfrm>
            <a:off x="914400" y="871538"/>
            <a:ext cx="7243763" cy="1463675"/>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75000"/>
              </a:lnSpc>
              <a:spcBef>
                <a:spcPct val="50000"/>
              </a:spcBef>
              <a:defRPr/>
            </a:pPr>
            <a:r>
              <a:rPr lang="mn-MN" altLang="en-US" sz="4000">
                <a:latin typeface="Times New Roman" panose="02020603050405020304" pitchFamily="18" charset="0"/>
              </a:rPr>
              <a:t>“ЁСТОЙ” гэсэн Хуучин Гэрээний сэтгэлгээнээс </a:t>
            </a:r>
            <a:br>
              <a:rPr lang="mn-MN" altLang="en-US" sz="4000">
                <a:latin typeface="Times New Roman" panose="02020603050405020304" pitchFamily="18" charset="0"/>
              </a:rPr>
            </a:br>
            <a:r>
              <a:rPr lang="mn-MN" altLang="en-US" sz="4000">
                <a:latin typeface="Times New Roman" panose="02020603050405020304" pitchFamily="18" charset="0"/>
              </a:rPr>
              <a:t>салж </a:t>
            </a:r>
            <a:r>
              <a:rPr lang="en-US" altLang="en-US" sz="4000">
                <a:latin typeface="Times New Roman" panose="02020603050405020304" pitchFamily="18" charset="0"/>
              </a:rPr>
              <a:t>…</a:t>
            </a:r>
          </a:p>
        </p:txBody>
      </p:sp>
      <p:sp>
        <p:nvSpPr>
          <p:cNvPr id="601102" name="Text Box 14">
            <a:extLst>
              <a:ext uri="{FF2B5EF4-FFF2-40B4-BE49-F238E27FC236}">
                <a16:creationId xmlns:a16="http://schemas.microsoft.com/office/drawing/2014/main" id="{2A71E951-A418-AD8C-D3A1-6B41DB0300E8}"/>
              </a:ext>
            </a:extLst>
          </p:cNvPr>
          <p:cNvSpPr txBox="1">
            <a:spLocks noChangeArrowheads="1"/>
          </p:cNvSpPr>
          <p:nvPr/>
        </p:nvSpPr>
        <p:spPr bwMode="auto">
          <a:xfrm>
            <a:off x="287338" y="4787900"/>
            <a:ext cx="8502650" cy="22891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3600">
                <a:solidFill>
                  <a:srgbClr val="FFFF00"/>
                </a:solidFill>
                <a:latin typeface="Times New Roman" panose="02020603050405020304" pitchFamily="18" charset="0"/>
              </a:rPr>
              <a:t>Хэрхэн? Мессаягийн Сайн мэдээнд итгэгч болгоны дотор</a:t>
            </a:r>
            <a:r>
              <a:rPr lang="mn-MN" altLang="en-US" sz="3600">
                <a:effectLst>
                  <a:outerShdw blurRad="38100" dist="38100" dir="2700000" algn="tl">
                    <a:srgbClr val="000000"/>
                  </a:outerShdw>
                </a:effectLst>
                <a:latin typeface="Times New Roman" panose="02020603050405020304" pitchFamily="18" charset="0"/>
              </a:rPr>
              <a:t> </a:t>
            </a:r>
            <a:r>
              <a:rPr lang="mn-MN" altLang="en-US" sz="3600">
                <a:solidFill>
                  <a:srgbClr val="FFFF00"/>
                </a:solidFill>
                <a:latin typeface="Times New Roman" panose="02020603050405020304" pitchFamily="18" charset="0"/>
              </a:rPr>
              <a:t>Ариун Сүнсий хийх ажил үүнийг боломжтой </a:t>
            </a:r>
            <a:br>
              <a:rPr lang="mn-MN" altLang="en-US" sz="3600">
                <a:solidFill>
                  <a:srgbClr val="FFFF00"/>
                </a:solidFill>
                <a:latin typeface="Times New Roman" panose="02020603050405020304" pitchFamily="18" charset="0"/>
              </a:rPr>
            </a:br>
            <a:r>
              <a:rPr lang="mn-MN" altLang="en-US" sz="3600">
                <a:solidFill>
                  <a:srgbClr val="FFFF00"/>
                </a:solidFill>
                <a:latin typeface="Times New Roman" panose="02020603050405020304" pitchFamily="18" charset="0"/>
              </a:rPr>
              <a:t>болгосон юм.</a:t>
            </a:r>
            <a:r>
              <a:rPr lang="en-US" altLang="en-US" sz="3600">
                <a:solidFill>
                  <a:srgbClr val="FFFF00"/>
                </a:solidFill>
                <a:latin typeface="Times New Roman" panose="02020603050405020304" pitchFamily="18" charset="0"/>
              </a:rPr>
              <a:t>!</a:t>
            </a:r>
          </a:p>
        </p:txBody>
      </p:sp>
      <p:sp>
        <p:nvSpPr>
          <p:cNvPr id="601103" name="AutoShape 15">
            <a:extLst>
              <a:ext uri="{FF2B5EF4-FFF2-40B4-BE49-F238E27FC236}">
                <a16:creationId xmlns:a16="http://schemas.microsoft.com/office/drawing/2014/main" id="{73244091-728C-0F5D-C37A-C5E30D9BF25E}"/>
              </a:ext>
            </a:extLst>
          </p:cNvPr>
          <p:cNvSpPr>
            <a:spLocks noChangeArrowheads="1"/>
          </p:cNvSpPr>
          <p:nvPr/>
        </p:nvSpPr>
        <p:spPr bwMode="auto">
          <a:xfrm>
            <a:off x="571500" y="5397500"/>
            <a:ext cx="7878763" cy="635000"/>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2171" name="Text Box 22">
            <a:extLst>
              <a:ext uri="{FF2B5EF4-FFF2-40B4-BE49-F238E27FC236}">
                <a16:creationId xmlns:a16="http://schemas.microsoft.com/office/drawing/2014/main" id="{0BC99622-5CE8-EECA-5963-AE7B0544C2F4}"/>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2</a:t>
            </a:r>
          </a:p>
        </p:txBody>
      </p:sp>
      <p:sp>
        <p:nvSpPr>
          <p:cNvPr id="601111" name="Rectangle 23">
            <a:extLst>
              <a:ext uri="{FF2B5EF4-FFF2-40B4-BE49-F238E27FC236}">
                <a16:creationId xmlns:a16="http://schemas.microsoft.com/office/drawing/2014/main" id="{08FC8F29-39D6-EFF5-7F8A-5807AE7368C5}"/>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55</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dissolve">
                                      <p:cBhvr>
                                        <p:cTn id="15" dur="500"/>
                                        <p:tgtEl>
                                          <p:spTgt spid="6011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01103"/>
                                        </p:tgtEl>
                                        <p:attrNameLst>
                                          <p:attrName>style.visibility</p:attrName>
                                        </p:attrNameLst>
                                      </p:cBhvr>
                                      <p:to>
                                        <p:strVal val="visible"/>
                                      </p:to>
                                    </p:set>
                                    <p:animEffect transition="in" filter="wipe(left)">
                                      <p:cBhvr>
                                        <p:cTn id="20"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hidden="1">
            <a:extLst>
              <a:ext uri="{FF2B5EF4-FFF2-40B4-BE49-F238E27FC236}">
                <a16:creationId xmlns:a16="http://schemas.microsoft.com/office/drawing/2014/main" id="{B84A2D85-1A10-C2D6-8405-37AD418D3C8E}"/>
              </a:ext>
            </a:extLst>
          </p:cNvPr>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altLang="en-US" sz="2800"/>
              <a:t>Sunset over Sea of Galilee</a:t>
            </a:r>
          </a:p>
        </p:txBody>
      </p:sp>
      <p:pic>
        <p:nvPicPr>
          <p:cNvPr id="94211" name="Picture 3" descr="Sunset over Sea of Galilee, tb q102602">
            <a:extLst>
              <a:ext uri="{FF2B5EF4-FFF2-40B4-BE49-F238E27FC236}">
                <a16:creationId xmlns:a16="http://schemas.microsoft.com/office/drawing/2014/main" id="{228A2260-051B-72BD-BEF5-2099566BD0BC}"/>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7405"/>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6" name="Rectangle 4">
            <a:extLst>
              <a:ext uri="{FF2B5EF4-FFF2-40B4-BE49-F238E27FC236}">
                <a16:creationId xmlns:a16="http://schemas.microsoft.com/office/drawing/2014/main" id="{3D24986C-7CDE-070D-BDAB-24D073EE7FC4}"/>
              </a:ext>
            </a:extLst>
          </p:cNvPr>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4213" name="Text Box 5">
            <a:extLst>
              <a:ext uri="{FF2B5EF4-FFF2-40B4-BE49-F238E27FC236}">
                <a16:creationId xmlns:a16="http://schemas.microsoft.com/office/drawing/2014/main" id="{5FB56C2C-F8B3-C97D-044A-092F9891C396}"/>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617478" name="Rectangle 6">
            <a:extLst>
              <a:ext uri="{FF2B5EF4-FFF2-40B4-BE49-F238E27FC236}">
                <a16:creationId xmlns:a16="http://schemas.microsoft.com/office/drawing/2014/main" id="{A21E47B9-9F10-F92F-A440-C2A4357F88DE}"/>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617484" name="Text Box 12">
            <a:extLst>
              <a:ext uri="{FF2B5EF4-FFF2-40B4-BE49-F238E27FC236}">
                <a16:creationId xmlns:a16="http://schemas.microsoft.com/office/drawing/2014/main" id="{21C2E503-42EC-175E-A422-942AF60832A0}"/>
              </a:ext>
            </a:extLst>
          </p:cNvPr>
          <p:cNvSpPr txBox="1">
            <a:spLocks noChangeArrowheads="1"/>
          </p:cNvSpPr>
          <p:nvPr/>
        </p:nvSpPr>
        <p:spPr bwMode="auto">
          <a:xfrm>
            <a:off x="815975" y="1493838"/>
            <a:ext cx="7197725" cy="1708150"/>
          </a:xfrm>
          <a:prstGeom prst="rect">
            <a:avLst/>
          </a:prstGeom>
          <a:noFill/>
          <a:ln w="9525">
            <a:noFill/>
            <a:miter lim="800000"/>
            <a:headEnd/>
            <a:tailEnd/>
          </a:ln>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10600">
                <a:solidFill>
                  <a:srgbClr val="EF1F1D"/>
                </a:solidFill>
                <a:effectLst>
                  <a:outerShdw blurRad="38100" dist="38100" dir="2700000" algn="tl">
                    <a:srgbClr val="000000"/>
                  </a:outerShdw>
                </a:effectLst>
                <a:latin typeface="Arial" panose="020B0604020202020204" pitchFamily="34" charset="0"/>
              </a:rPr>
              <a:t>ХУУЛИЙН</a:t>
            </a:r>
            <a:endParaRPr lang="en-US" altLang="en-US" sz="10600">
              <a:solidFill>
                <a:srgbClr val="EF1F1D"/>
              </a:solidFill>
              <a:effectLst>
                <a:outerShdw blurRad="38100" dist="38100" dir="2700000" algn="tl">
                  <a:srgbClr val="000000"/>
                </a:outerShdw>
              </a:effectLst>
              <a:latin typeface="Arial" panose="020B0604020202020204" pitchFamily="34" charset="0"/>
            </a:endParaRPr>
          </a:p>
        </p:txBody>
      </p:sp>
      <p:sp>
        <p:nvSpPr>
          <p:cNvPr id="617485" name="Text Box 13">
            <a:extLst>
              <a:ext uri="{FF2B5EF4-FFF2-40B4-BE49-F238E27FC236}">
                <a16:creationId xmlns:a16="http://schemas.microsoft.com/office/drawing/2014/main" id="{14928712-0610-123C-A89E-BFDE580D3DF3}"/>
              </a:ext>
            </a:extLst>
          </p:cNvPr>
          <p:cNvSpPr txBox="1">
            <a:spLocks noChangeArrowheads="1"/>
          </p:cNvSpPr>
          <p:nvPr/>
        </p:nvSpPr>
        <p:spPr bwMode="auto">
          <a:xfrm>
            <a:off x="1481138" y="3249613"/>
            <a:ext cx="6048375" cy="641350"/>
          </a:xfrm>
          <a:prstGeom prst="rect">
            <a:avLst/>
          </a:prstGeom>
          <a:noFill/>
          <a:ln w="9525">
            <a:noFill/>
            <a:miter lim="800000"/>
            <a:headEnd/>
            <a:tailEnd/>
          </a:ln>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3600">
                <a:effectLst>
                  <a:outerShdw blurRad="38100" dist="38100" dir="2700000" algn="tl">
                    <a:srgbClr val="000000"/>
                  </a:outerShdw>
                </a:effectLst>
                <a:latin typeface="Arial" panose="020B0604020202020204" pitchFamily="34" charset="0"/>
              </a:rPr>
              <a:t>ОРОНД ӨГӨГДСӨН НЬ</a:t>
            </a:r>
            <a:endParaRPr lang="en-US" altLang="en-US" sz="3600">
              <a:effectLst>
                <a:outerShdw blurRad="38100" dist="38100" dir="2700000" algn="tl">
                  <a:srgbClr val="000000"/>
                </a:outerShdw>
              </a:effectLst>
              <a:latin typeface="Arial" panose="020B0604020202020204" pitchFamily="34" charset="0"/>
            </a:endParaRPr>
          </a:p>
        </p:txBody>
      </p:sp>
      <p:sp>
        <p:nvSpPr>
          <p:cNvPr id="617486" name="Text Box 14">
            <a:extLst>
              <a:ext uri="{FF2B5EF4-FFF2-40B4-BE49-F238E27FC236}">
                <a16:creationId xmlns:a16="http://schemas.microsoft.com/office/drawing/2014/main" id="{F76678B8-5DA3-BB45-7950-6D57379A3655}"/>
              </a:ext>
            </a:extLst>
          </p:cNvPr>
          <p:cNvSpPr txBox="1">
            <a:spLocks noChangeArrowheads="1"/>
          </p:cNvSpPr>
          <p:nvPr/>
        </p:nvSpPr>
        <p:spPr bwMode="auto">
          <a:xfrm>
            <a:off x="657225" y="3937000"/>
            <a:ext cx="7637463" cy="1555750"/>
          </a:xfrm>
          <a:prstGeom prst="rect">
            <a:avLst/>
          </a:prstGeom>
          <a:noFill/>
          <a:ln w="9525">
            <a:noFill/>
            <a:miter lim="800000"/>
            <a:headEnd/>
            <a:tailEnd/>
          </a:ln>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9600">
                <a:solidFill>
                  <a:srgbClr val="99CCFF"/>
                </a:solidFill>
                <a:effectLst>
                  <a:outerShdw blurRad="38100" dist="38100" dir="2700000" algn="tl">
                    <a:srgbClr val="000000"/>
                  </a:outerShdw>
                </a:effectLst>
                <a:latin typeface="Arial" panose="020B0604020202020204" pitchFamily="34" charset="0"/>
              </a:rPr>
              <a:t>НИГҮҮЛСЭЛ</a:t>
            </a:r>
            <a:endParaRPr lang="en-US" altLang="en-US" sz="9600">
              <a:solidFill>
                <a:srgbClr val="99CCFF"/>
              </a:solidFill>
              <a:effectLst>
                <a:outerShdw blurRad="38100" dist="38100" dir="2700000" algn="tl">
                  <a:srgbClr val="000000"/>
                </a:outerShdw>
              </a:effectLst>
              <a:latin typeface="Arial" panose="020B0604020202020204" pitchFamily="34" charset="0"/>
            </a:endParaRPr>
          </a:p>
        </p:txBody>
      </p:sp>
      <p:sp>
        <p:nvSpPr>
          <p:cNvPr id="94218" name="Text Box 16">
            <a:extLst>
              <a:ext uri="{FF2B5EF4-FFF2-40B4-BE49-F238E27FC236}">
                <a16:creationId xmlns:a16="http://schemas.microsoft.com/office/drawing/2014/main" id="{48439E33-7CD1-C743-81E7-122A250D84F5}"/>
              </a:ext>
            </a:extLst>
          </p:cNvPr>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1800">
              <a:solidFill>
                <a:srgbClr val="FFFFFF"/>
              </a:solidFill>
            </a:endParaRPr>
          </a:p>
        </p:txBody>
      </p:sp>
      <p:sp>
        <p:nvSpPr>
          <p:cNvPr id="617489" name="Rectangle 17">
            <a:extLst>
              <a:ext uri="{FF2B5EF4-FFF2-40B4-BE49-F238E27FC236}">
                <a16:creationId xmlns:a16="http://schemas.microsoft.com/office/drawing/2014/main" id="{C7A23D7B-85D1-BDCE-D0F7-87596DF1B3AC}"/>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dissolve">
                                      <p:cBhvr>
                                        <p:cTn id="7" dur="500"/>
                                        <p:tgtEl>
                                          <p:spTgt spid="6174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dissolve">
                                      <p:cBhvr>
                                        <p:cTn id="11" dur="500"/>
                                        <p:tgtEl>
                                          <p:spTgt spid="61748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dissolve">
                                      <p:cBhvr>
                                        <p:cTn id="15" dur="5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a:extLst>
              <a:ext uri="{FF2B5EF4-FFF2-40B4-BE49-F238E27FC236}">
                <a16:creationId xmlns:a16="http://schemas.microsoft.com/office/drawing/2014/main" id="{1A116372-A95E-509B-8E77-EE3F5573C251}"/>
              </a:ext>
            </a:extLst>
          </p:cNvPr>
          <p:cNvPicPr>
            <a:picLocks noChangeArrowheads="1"/>
          </p:cNvPicPr>
          <p:nvPr/>
        </p:nvPicPr>
        <p:blipFill>
          <a:blip r:embed="rId2"/>
          <a:srcRect l="2852" t="3331" r="3487" b="4442"/>
          <a:stretch>
            <a:fillRect/>
          </a:stretch>
        </p:blipFill>
        <p:spPr bwMode="auto">
          <a:xfrm>
            <a:off x="565150" y="576263"/>
            <a:ext cx="7985125" cy="5743575"/>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96259" name="Text Box 67">
            <a:extLst>
              <a:ext uri="{FF2B5EF4-FFF2-40B4-BE49-F238E27FC236}">
                <a16:creationId xmlns:a16="http://schemas.microsoft.com/office/drawing/2014/main" id="{468A1125-3429-F429-FB47-58E6EDFBF51B}"/>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96260" name="Text Box 72">
            <a:extLst>
              <a:ext uri="{FF2B5EF4-FFF2-40B4-BE49-F238E27FC236}">
                <a16:creationId xmlns:a16="http://schemas.microsoft.com/office/drawing/2014/main" id="{31A750B8-8B74-8B59-CC59-4ED22C70C91C}"/>
              </a:ext>
            </a:extLst>
          </p:cNvPr>
          <p:cNvSpPr txBox="1">
            <a:spLocks noChangeArrowheads="1"/>
          </p:cNvSpPr>
          <p:nvPr/>
        </p:nvSpPr>
        <p:spPr bwMode="auto">
          <a:xfrm>
            <a:off x="88058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96261" name="Text Box 73">
            <a:extLst>
              <a:ext uri="{FF2B5EF4-FFF2-40B4-BE49-F238E27FC236}">
                <a16:creationId xmlns:a16="http://schemas.microsoft.com/office/drawing/2014/main" id="{F68944C8-F01B-37C6-F49D-FFC70766046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7434" name="Rectangle 74">
            <a:extLst>
              <a:ext uri="{FF2B5EF4-FFF2-40B4-BE49-F238E27FC236}">
                <a16:creationId xmlns:a16="http://schemas.microsoft.com/office/drawing/2014/main" id="{0BF649BC-D600-D2B7-CBBD-60F0D9DCDFA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37" name="Rectangle 77">
            <a:extLst>
              <a:ext uri="{FF2B5EF4-FFF2-40B4-BE49-F238E27FC236}">
                <a16:creationId xmlns:a16="http://schemas.microsoft.com/office/drawing/2014/main" id="{77E61560-FAC1-2785-B3E5-19C69285115D}"/>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57</a:t>
            </a:r>
          </a:p>
        </p:txBody>
      </p:sp>
      <p:sp>
        <p:nvSpPr>
          <p:cNvPr id="96264" name="Text Box 82">
            <a:extLst>
              <a:ext uri="{FF2B5EF4-FFF2-40B4-BE49-F238E27FC236}">
                <a16:creationId xmlns:a16="http://schemas.microsoft.com/office/drawing/2014/main" id="{60E0C152-A36C-208E-7FA2-0A0CE61D8ABB}"/>
              </a:ext>
            </a:extLst>
          </p:cNvPr>
          <p:cNvSpPr txBox="1">
            <a:spLocks noChangeArrowheads="1"/>
          </p:cNvSpPr>
          <p:nvPr/>
        </p:nvSpPr>
        <p:spPr bwMode="auto">
          <a:xfrm>
            <a:off x="8801100" y="6403975"/>
            <a:ext cx="1841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1800">
              <a:solidFill>
                <a:srgbClr val="FFFFFF"/>
              </a:solidFill>
            </a:endParaRPr>
          </a:p>
        </p:txBody>
      </p:sp>
      <p:grpSp>
        <p:nvGrpSpPr>
          <p:cNvPr id="96265" name="Group 83">
            <a:extLst>
              <a:ext uri="{FF2B5EF4-FFF2-40B4-BE49-F238E27FC236}">
                <a16:creationId xmlns:a16="http://schemas.microsoft.com/office/drawing/2014/main" id="{18213C27-6F69-98C7-358C-B365917AD252}"/>
              </a:ext>
            </a:extLst>
          </p:cNvPr>
          <p:cNvGrpSpPr>
            <a:grpSpLocks/>
          </p:cNvGrpSpPr>
          <p:nvPr/>
        </p:nvGrpSpPr>
        <p:grpSpPr bwMode="auto">
          <a:xfrm>
            <a:off x="2076450" y="1225550"/>
            <a:ext cx="2763838" cy="1343025"/>
            <a:chOff x="2412" y="2052"/>
            <a:chExt cx="1741" cy="846"/>
          </a:xfrm>
        </p:grpSpPr>
        <p:sp>
          <p:nvSpPr>
            <p:cNvPr id="527444" name="Rectangle 84">
              <a:extLst>
                <a:ext uri="{FF2B5EF4-FFF2-40B4-BE49-F238E27FC236}">
                  <a16:creationId xmlns:a16="http://schemas.microsoft.com/office/drawing/2014/main" id="{B5BC9A61-A988-149E-CA7A-4AFABD5B939A}"/>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45" name="AutoShape 85">
              <a:extLst>
                <a:ext uri="{FF2B5EF4-FFF2-40B4-BE49-F238E27FC236}">
                  <a16:creationId xmlns:a16="http://schemas.microsoft.com/office/drawing/2014/main" id="{CBC7440E-A42D-466D-5A12-620706C899C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46" name="Rectangle 86">
              <a:extLst>
                <a:ext uri="{FF2B5EF4-FFF2-40B4-BE49-F238E27FC236}">
                  <a16:creationId xmlns:a16="http://schemas.microsoft.com/office/drawing/2014/main" id="{2208886F-87DC-58CF-C66C-D0CC9BA27402}"/>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47" name="Rectangle 87">
              <a:extLst>
                <a:ext uri="{FF2B5EF4-FFF2-40B4-BE49-F238E27FC236}">
                  <a16:creationId xmlns:a16="http://schemas.microsoft.com/office/drawing/2014/main" id="{FCBDFC2D-7F2C-24DE-94DD-5F59E2D1E08D}"/>
                </a:ext>
              </a:extLst>
            </p:cNvPr>
            <p:cNvSpPr>
              <a:spLocks noChangeArrowheads="1"/>
            </p:cNvSpPr>
            <p:nvPr/>
          </p:nvSpPr>
          <p:spPr bwMode="auto">
            <a:xfrm>
              <a:off x="2578" y="2078"/>
              <a:ext cx="577"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1800">
                  <a:solidFill>
                    <a:srgbClr val="790015"/>
                  </a:solidFill>
                  <a:latin typeface="Helvetica" panose="020B0604020202020204" pitchFamily="34" charset="0"/>
                </a:rPr>
                <a:t>БҮТЭЭЛ</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48" name="Line 88">
              <a:extLst>
                <a:ext uri="{FF2B5EF4-FFF2-40B4-BE49-F238E27FC236}">
                  <a16:creationId xmlns:a16="http://schemas.microsoft.com/office/drawing/2014/main" id="{A9B98653-A046-F8EC-0C15-F1263E1EAC9E}"/>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96266" name="Group 89">
            <a:extLst>
              <a:ext uri="{FF2B5EF4-FFF2-40B4-BE49-F238E27FC236}">
                <a16:creationId xmlns:a16="http://schemas.microsoft.com/office/drawing/2014/main" id="{7DD5D579-B5DC-D1C8-725E-DBB61896D831}"/>
              </a:ext>
            </a:extLst>
          </p:cNvPr>
          <p:cNvGrpSpPr>
            <a:grpSpLocks/>
          </p:cNvGrpSpPr>
          <p:nvPr/>
        </p:nvGrpSpPr>
        <p:grpSpPr bwMode="auto">
          <a:xfrm>
            <a:off x="2317750" y="1581150"/>
            <a:ext cx="2763838" cy="1343025"/>
            <a:chOff x="2412" y="2052"/>
            <a:chExt cx="1741" cy="846"/>
          </a:xfrm>
        </p:grpSpPr>
        <p:sp>
          <p:nvSpPr>
            <p:cNvPr id="527450" name="Rectangle 90">
              <a:extLst>
                <a:ext uri="{FF2B5EF4-FFF2-40B4-BE49-F238E27FC236}">
                  <a16:creationId xmlns:a16="http://schemas.microsoft.com/office/drawing/2014/main" id="{89919ECC-2481-46CB-3F3F-4B4B908665D8}"/>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51" name="AutoShape 91">
              <a:extLst>
                <a:ext uri="{FF2B5EF4-FFF2-40B4-BE49-F238E27FC236}">
                  <a16:creationId xmlns:a16="http://schemas.microsoft.com/office/drawing/2014/main" id="{7832B286-3DA5-C813-3946-8584C2F0F537}"/>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52" name="Rectangle 92">
              <a:extLst>
                <a:ext uri="{FF2B5EF4-FFF2-40B4-BE49-F238E27FC236}">
                  <a16:creationId xmlns:a16="http://schemas.microsoft.com/office/drawing/2014/main" id="{9550A76C-DEFC-6D04-2732-2524E358F2FE}"/>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53" name="Rectangle 93">
              <a:extLst>
                <a:ext uri="{FF2B5EF4-FFF2-40B4-BE49-F238E27FC236}">
                  <a16:creationId xmlns:a16="http://schemas.microsoft.com/office/drawing/2014/main" id="{3C990B80-4A38-D19B-62D9-2E56240FF634}"/>
                </a:ext>
              </a:extLst>
            </p:cNvPr>
            <p:cNvSpPr>
              <a:spLocks noChangeArrowheads="1"/>
            </p:cNvSpPr>
            <p:nvPr/>
          </p:nvSpPr>
          <p:spPr bwMode="auto">
            <a:xfrm>
              <a:off x="2442" y="2078"/>
              <a:ext cx="848"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800">
                  <a:solidFill>
                    <a:srgbClr val="790015"/>
                  </a:solidFill>
                  <a:latin typeface="Helvetica" panose="020B0604020202020204" pitchFamily="34" charset="0"/>
                </a:rPr>
                <a:t>   A</a:t>
              </a:r>
              <a:r>
                <a:rPr lang="mn-MN" altLang="en-US" sz="1800">
                  <a:solidFill>
                    <a:srgbClr val="790015"/>
                  </a:solidFill>
                  <a:latin typeface="Helvetica" panose="020B0604020202020204" pitchFamily="34" charset="0"/>
                </a:rPr>
                <a:t>БРАХАМ</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54" name="Line 94">
              <a:extLst>
                <a:ext uri="{FF2B5EF4-FFF2-40B4-BE49-F238E27FC236}">
                  <a16:creationId xmlns:a16="http://schemas.microsoft.com/office/drawing/2014/main" id="{1E395604-91D7-9DA5-3D59-10EE57987227}"/>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96267" name="Group 95">
            <a:extLst>
              <a:ext uri="{FF2B5EF4-FFF2-40B4-BE49-F238E27FC236}">
                <a16:creationId xmlns:a16="http://schemas.microsoft.com/office/drawing/2014/main" id="{458C3F39-1A10-D3E6-F5A3-2F9EC6DA56FD}"/>
              </a:ext>
            </a:extLst>
          </p:cNvPr>
          <p:cNvGrpSpPr>
            <a:grpSpLocks/>
          </p:cNvGrpSpPr>
          <p:nvPr/>
        </p:nvGrpSpPr>
        <p:grpSpPr bwMode="auto">
          <a:xfrm>
            <a:off x="2597150" y="1924050"/>
            <a:ext cx="2763838" cy="1343025"/>
            <a:chOff x="2412" y="2052"/>
            <a:chExt cx="1741" cy="846"/>
          </a:xfrm>
        </p:grpSpPr>
        <p:sp>
          <p:nvSpPr>
            <p:cNvPr id="527456" name="Rectangle 96">
              <a:extLst>
                <a:ext uri="{FF2B5EF4-FFF2-40B4-BE49-F238E27FC236}">
                  <a16:creationId xmlns:a16="http://schemas.microsoft.com/office/drawing/2014/main" id="{99D493AF-3898-82E1-9D65-20EB8D6E36E0}"/>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57" name="AutoShape 97">
              <a:extLst>
                <a:ext uri="{FF2B5EF4-FFF2-40B4-BE49-F238E27FC236}">
                  <a16:creationId xmlns:a16="http://schemas.microsoft.com/office/drawing/2014/main" id="{3982A9D4-23BC-501D-182D-43436FA0157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58" name="Rectangle 98">
              <a:extLst>
                <a:ext uri="{FF2B5EF4-FFF2-40B4-BE49-F238E27FC236}">
                  <a16:creationId xmlns:a16="http://schemas.microsoft.com/office/drawing/2014/main" id="{CF465DBC-A900-CBB9-6246-4D3CDD25DE30}"/>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59" name="Rectangle 99">
              <a:extLst>
                <a:ext uri="{FF2B5EF4-FFF2-40B4-BE49-F238E27FC236}">
                  <a16:creationId xmlns:a16="http://schemas.microsoft.com/office/drawing/2014/main" id="{34662628-0364-2131-D896-ECCC04871214}"/>
                </a:ext>
              </a:extLst>
            </p:cNvPr>
            <p:cNvSpPr>
              <a:spLocks noChangeArrowheads="1"/>
            </p:cNvSpPr>
            <p:nvPr/>
          </p:nvSpPr>
          <p:spPr bwMode="auto">
            <a:xfrm>
              <a:off x="2537" y="2078"/>
              <a:ext cx="659"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800">
                  <a:solidFill>
                    <a:srgbClr val="790015"/>
                  </a:solidFill>
                  <a:latin typeface="Helvetica" panose="020B0604020202020204" pitchFamily="34" charset="0"/>
                </a:rPr>
                <a:t>   </a:t>
              </a:r>
              <a:r>
                <a:rPr lang="mn-MN" altLang="en-US" sz="1800">
                  <a:solidFill>
                    <a:srgbClr val="790015"/>
                  </a:solidFill>
                  <a:latin typeface="Helvetica" panose="020B0604020202020204" pitchFamily="34" charset="0"/>
                </a:rPr>
                <a:t>ИОСЕФ</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60" name="Line 100">
              <a:extLst>
                <a:ext uri="{FF2B5EF4-FFF2-40B4-BE49-F238E27FC236}">
                  <a16:creationId xmlns:a16="http://schemas.microsoft.com/office/drawing/2014/main" id="{1A60AEA1-2A95-2105-1878-DAA2774A92D1}"/>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96268" name="Group 101">
            <a:extLst>
              <a:ext uri="{FF2B5EF4-FFF2-40B4-BE49-F238E27FC236}">
                <a16:creationId xmlns:a16="http://schemas.microsoft.com/office/drawing/2014/main" id="{29EB72F1-51A1-C533-DA00-48BE5E093D2D}"/>
              </a:ext>
            </a:extLst>
          </p:cNvPr>
          <p:cNvGrpSpPr>
            <a:grpSpLocks/>
          </p:cNvGrpSpPr>
          <p:nvPr/>
        </p:nvGrpSpPr>
        <p:grpSpPr bwMode="auto">
          <a:xfrm>
            <a:off x="2889250" y="2241550"/>
            <a:ext cx="2763838" cy="1343025"/>
            <a:chOff x="2412" y="2052"/>
            <a:chExt cx="1741" cy="846"/>
          </a:xfrm>
        </p:grpSpPr>
        <p:sp>
          <p:nvSpPr>
            <p:cNvPr id="527462" name="Rectangle 102">
              <a:extLst>
                <a:ext uri="{FF2B5EF4-FFF2-40B4-BE49-F238E27FC236}">
                  <a16:creationId xmlns:a16="http://schemas.microsoft.com/office/drawing/2014/main" id="{B44CAED7-6BD4-2A55-27DE-C8BB548E1D80}"/>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63" name="AutoShape 103">
              <a:extLst>
                <a:ext uri="{FF2B5EF4-FFF2-40B4-BE49-F238E27FC236}">
                  <a16:creationId xmlns:a16="http://schemas.microsoft.com/office/drawing/2014/main" id="{6D692A99-98D2-03A1-D324-B7AC99B4A453}"/>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64" name="Rectangle 104">
              <a:extLst>
                <a:ext uri="{FF2B5EF4-FFF2-40B4-BE49-F238E27FC236}">
                  <a16:creationId xmlns:a16="http://schemas.microsoft.com/office/drawing/2014/main" id="{153BDE60-FEF9-5F26-CB68-899B9D99D65F}"/>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65" name="Rectangle 105">
              <a:extLst>
                <a:ext uri="{FF2B5EF4-FFF2-40B4-BE49-F238E27FC236}">
                  <a16:creationId xmlns:a16="http://schemas.microsoft.com/office/drawing/2014/main" id="{904EE060-5336-9F77-2607-4A71A5E65FCF}"/>
                </a:ext>
              </a:extLst>
            </p:cNvPr>
            <p:cNvSpPr>
              <a:spLocks noChangeArrowheads="1"/>
            </p:cNvSpPr>
            <p:nvPr/>
          </p:nvSpPr>
          <p:spPr bwMode="auto">
            <a:xfrm>
              <a:off x="2590" y="2078"/>
              <a:ext cx="552"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800">
                  <a:solidFill>
                    <a:srgbClr val="790015"/>
                  </a:solidFill>
                  <a:latin typeface="Helvetica" panose="020B0604020202020204" pitchFamily="34" charset="0"/>
                </a:rPr>
                <a:t>   MO</a:t>
              </a:r>
              <a:r>
                <a:rPr lang="mn-MN" altLang="en-US" sz="1800">
                  <a:solidFill>
                    <a:srgbClr val="790015"/>
                  </a:solidFill>
                  <a:latin typeface="Helvetica" panose="020B0604020202020204" pitchFamily="34" charset="0"/>
                </a:rPr>
                <a:t>С</a:t>
              </a:r>
              <a:r>
                <a:rPr lang="en-US" altLang="en-US" sz="1800">
                  <a:solidFill>
                    <a:srgbClr val="790015"/>
                  </a:solidFill>
                  <a:latin typeface="Helvetica" panose="020B0604020202020204" pitchFamily="34" charset="0"/>
                </a:rPr>
                <a:t>E</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66" name="Line 106">
              <a:extLst>
                <a:ext uri="{FF2B5EF4-FFF2-40B4-BE49-F238E27FC236}">
                  <a16:creationId xmlns:a16="http://schemas.microsoft.com/office/drawing/2014/main" id="{B2D4813B-11C6-762C-C4EB-CA7C3DB75224}"/>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96269" name="Group 107">
            <a:extLst>
              <a:ext uri="{FF2B5EF4-FFF2-40B4-BE49-F238E27FC236}">
                <a16:creationId xmlns:a16="http://schemas.microsoft.com/office/drawing/2014/main" id="{90D37A6F-2F1D-5366-6212-35441288B945}"/>
              </a:ext>
            </a:extLst>
          </p:cNvPr>
          <p:cNvGrpSpPr>
            <a:grpSpLocks/>
          </p:cNvGrpSpPr>
          <p:nvPr/>
        </p:nvGrpSpPr>
        <p:grpSpPr bwMode="auto">
          <a:xfrm>
            <a:off x="3155950" y="2546350"/>
            <a:ext cx="2763838" cy="1343025"/>
            <a:chOff x="2412" y="2052"/>
            <a:chExt cx="1741" cy="846"/>
          </a:xfrm>
        </p:grpSpPr>
        <p:sp>
          <p:nvSpPr>
            <p:cNvPr id="527468" name="Rectangle 108">
              <a:extLst>
                <a:ext uri="{FF2B5EF4-FFF2-40B4-BE49-F238E27FC236}">
                  <a16:creationId xmlns:a16="http://schemas.microsoft.com/office/drawing/2014/main" id="{A49728A2-66E0-6540-8844-9447B26104FC}"/>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69" name="AutoShape 109">
              <a:extLst>
                <a:ext uri="{FF2B5EF4-FFF2-40B4-BE49-F238E27FC236}">
                  <a16:creationId xmlns:a16="http://schemas.microsoft.com/office/drawing/2014/main" id="{D573205A-8B78-462D-2530-71F936385E21}"/>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70" name="Rectangle 110">
              <a:extLst>
                <a:ext uri="{FF2B5EF4-FFF2-40B4-BE49-F238E27FC236}">
                  <a16:creationId xmlns:a16="http://schemas.microsoft.com/office/drawing/2014/main" id="{150340F0-F6F8-7028-1750-8AB345A5FF1B}"/>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71" name="Rectangle 111">
              <a:extLst>
                <a:ext uri="{FF2B5EF4-FFF2-40B4-BE49-F238E27FC236}">
                  <a16:creationId xmlns:a16="http://schemas.microsoft.com/office/drawing/2014/main" id="{BBB43924-8AD2-F584-6D41-8CF0F13965BD}"/>
                </a:ext>
              </a:extLst>
            </p:cNvPr>
            <p:cNvSpPr>
              <a:spLocks noChangeArrowheads="1"/>
            </p:cNvSpPr>
            <p:nvPr/>
          </p:nvSpPr>
          <p:spPr bwMode="auto">
            <a:xfrm>
              <a:off x="2529" y="2078"/>
              <a:ext cx="675"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800">
                  <a:solidFill>
                    <a:srgbClr val="790015"/>
                  </a:solidFill>
                  <a:latin typeface="Helvetica" panose="020B0604020202020204" pitchFamily="34" charset="0"/>
                </a:rPr>
                <a:t>   </a:t>
              </a:r>
              <a:r>
                <a:rPr lang="mn-MN" altLang="en-US" sz="1800">
                  <a:solidFill>
                    <a:srgbClr val="790015"/>
                  </a:solidFill>
                  <a:latin typeface="Helvetica" panose="020B0604020202020204" pitchFamily="34" charset="0"/>
                </a:rPr>
                <a:t>ИОШУА</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72" name="Line 112">
              <a:extLst>
                <a:ext uri="{FF2B5EF4-FFF2-40B4-BE49-F238E27FC236}">
                  <a16:creationId xmlns:a16="http://schemas.microsoft.com/office/drawing/2014/main" id="{B2BCF4C5-36E1-2C6E-B4C1-9291039F2FE3}"/>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96270" name="Group 113">
            <a:extLst>
              <a:ext uri="{FF2B5EF4-FFF2-40B4-BE49-F238E27FC236}">
                <a16:creationId xmlns:a16="http://schemas.microsoft.com/office/drawing/2014/main" id="{6D362C4F-275F-3ECC-42D7-DA071808606F}"/>
              </a:ext>
            </a:extLst>
          </p:cNvPr>
          <p:cNvGrpSpPr>
            <a:grpSpLocks/>
          </p:cNvGrpSpPr>
          <p:nvPr/>
        </p:nvGrpSpPr>
        <p:grpSpPr bwMode="auto">
          <a:xfrm>
            <a:off x="3289300" y="2851150"/>
            <a:ext cx="2909888" cy="1343025"/>
            <a:chOff x="2412" y="2052"/>
            <a:chExt cx="1741" cy="846"/>
          </a:xfrm>
        </p:grpSpPr>
        <p:sp>
          <p:nvSpPr>
            <p:cNvPr id="527474" name="Rectangle 114">
              <a:extLst>
                <a:ext uri="{FF2B5EF4-FFF2-40B4-BE49-F238E27FC236}">
                  <a16:creationId xmlns:a16="http://schemas.microsoft.com/office/drawing/2014/main" id="{8A1CE6FB-B610-3626-41EB-76359ED262E4}"/>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75" name="AutoShape 115">
              <a:extLst>
                <a:ext uri="{FF2B5EF4-FFF2-40B4-BE49-F238E27FC236}">
                  <a16:creationId xmlns:a16="http://schemas.microsoft.com/office/drawing/2014/main" id="{0EC728F5-E0A4-5DCA-2FC0-44C1B1D35244}"/>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76" name="Rectangle 116">
              <a:extLst>
                <a:ext uri="{FF2B5EF4-FFF2-40B4-BE49-F238E27FC236}">
                  <a16:creationId xmlns:a16="http://schemas.microsoft.com/office/drawing/2014/main" id="{FBB18126-1B26-065A-60F7-02B580342E93}"/>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77" name="Rectangle 117">
              <a:extLst>
                <a:ext uri="{FF2B5EF4-FFF2-40B4-BE49-F238E27FC236}">
                  <a16:creationId xmlns:a16="http://schemas.microsoft.com/office/drawing/2014/main" id="{426CDB7F-89B4-375C-E0DC-AFB7BAFAF826}"/>
                </a:ext>
              </a:extLst>
            </p:cNvPr>
            <p:cNvSpPr>
              <a:spLocks noChangeArrowheads="1"/>
            </p:cNvSpPr>
            <p:nvPr/>
          </p:nvSpPr>
          <p:spPr bwMode="auto">
            <a:xfrm>
              <a:off x="2586" y="2078"/>
              <a:ext cx="691"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800">
                  <a:solidFill>
                    <a:srgbClr val="790015"/>
                  </a:solidFill>
                  <a:latin typeface="Helvetica" panose="020B0604020202020204" pitchFamily="34" charset="0"/>
                </a:rPr>
                <a:t>   A</a:t>
              </a:r>
              <a:r>
                <a:rPr lang="mn-MN" altLang="en-US" sz="1800">
                  <a:solidFill>
                    <a:srgbClr val="790015"/>
                  </a:solidFill>
                  <a:latin typeface="Helvetica" panose="020B0604020202020204" pitchFamily="34" charset="0"/>
                </a:rPr>
                <a:t>НАРХИ</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78" name="Line 118">
              <a:extLst>
                <a:ext uri="{FF2B5EF4-FFF2-40B4-BE49-F238E27FC236}">
                  <a16:creationId xmlns:a16="http://schemas.microsoft.com/office/drawing/2014/main" id="{C37C728D-28F6-96F7-E2A0-A80EE0ABA3D1}"/>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96271" name="Group 119">
            <a:extLst>
              <a:ext uri="{FF2B5EF4-FFF2-40B4-BE49-F238E27FC236}">
                <a16:creationId xmlns:a16="http://schemas.microsoft.com/office/drawing/2014/main" id="{F1F39D64-1D1F-6BB2-05A0-F38049A3A89F}"/>
              </a:ext>
            </a:extLst>
          </p:cNvPr>
          <p:cNvGrpSpPr>
            <a:grpSpLocks/>
          </p:cNvGrpSpPr>
          <p:nvPr/>
        </p:nvGrpSpPr>
        <p:grpSpPr bwMode="auto">
          <a:xfrm>
            <a:off x="3708400" y="3168650"/>
            <a:ext cx="2782888" cy="1343025"/>
            <a:chOff x="2400" y="2052"/>
            <a:chExt cx="1753" cy="846"/>
          </a:xfrm>
        </p:grpSpPr>
        <p:sp>
          <p:nvSpPr>
            <p:cNvPr id="527480" name="Rectangle 120">
              <a:extLst>
                <a:ext uri="{FF2B5EF4-FFF2-40B4-BE49-F238E27FC236}">
                  <a16:creationId xmlns:a16="http://schemas.microsoft.com/office/drawing/2014/main" id="{931859ED-44FF-6F38-F918-7F0C247B5029}"/>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81" name="AutoShape 121">
              <a:extLst>
                <a:ext uri="{FF2B5EF4-FFF2-40B4-BE49-F238E27FC236}">
                  <a16:creationId xmlns:a16="http://schemas.microsoft.com/office/drawing/2014/main" id="{54B9B09F-60E0-B4FC-BABC-A108FD3E6375}"/>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82" name="Rectangle 122">
              <a:extLst>
                <a:ext uri="{FF2B5EF4-FFF2-40B4-BE49-F238E27FC236}">
                  <a16:creationId xmlns:a16="http://schemas.microsoft.com/office/drawing/2014/main" id="{B88F4E8E-732B-13EB-E44A-32CCBDF5FF5C}"/>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83" name="Rectangle 123">
              <a:extLst>
                <a:ext uri="{FF2B5EF4-FFF2-40B4-BE49-F238E27FC236}">
                  <a16:creationId xmlns:a16="http://schemas.microsoft.com/office/drawing/2014/main" id="{3608E9DC-B793-2FC0-4445-5A4387850FC9}"/>
                </a:ext>
              </a:extLst>
            </p:cNvPr>
            <p:cNvSpPr>
              <a:spLocks noChangeArrowheads="1"/>
            </p:cNvSpPr>
            <p:nvPr/>
          </p:nvSpPr>
          <p:spPr bwMode="auto">
            <a:xfrm>
              <a:off x="2400" y="2078"/>
              <a:ext cx="935"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800">
                  <a:solidFill>
                    <a:srgbClr val="790015"/>
                  </a:solidFill>
                  <a:latin typeface="Helvetica" panose="020B0604020202020204" pitchFamily="34" charset="0"/>
                </a:rPr>
                <a:t>   </a:t>
              </a:r>
              <a:r>
                <a:rPr lang="mn-MN" altLang="en-US" sz="1800">
                  <a:solidFill>
                    <a:srgbClr val="790015"/>
                  </a:solidFill>
                  <a:latin typeface="Helvetica" panose="020B0604020202020204" pitchFamily="34" charset="0"/>
                </a:rPr>
                <a:t>ХААНЧЛАЛ</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84" name="Line 124">
              <a:extLst>
                <a:ext uri="{FF2B5EF4-FFF2-40B4-BE49-F238E27FC236}">
                  <a16:creationId xmlns:a16="http://schemas.microsoft.com/office/drawing/2014/main" id="{DF9F9AEF-2ED4-5EF3-2A6E-E26A7077BEA7}"/>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96272" name="Group 125">
            <a:extLst>
              <a:ext uri="{FF2B5EF4-FFF2-40B4-BE49-F238E27FC236}">
                <a16:creationId xmlns:a16="http://schemas.microsoft.com/office/drawing/2014/main" id="{4C87DD46-D4C0-CEA9-17B2-791240D9D8CA}"/>
              </a:ext>
            </a:extLst>
          </p:cNvPr>
          <p:cNvGrpSpPr>
            <a:grpSpLocks/>
          </p:cNvGrpSpPr>
          <p:nvPr/>
        </p:nvGrpSpPr>
        <p:grpSpPr bwMode="auto">
          <a:xfrm>
            <a:off x="3952875" y="3524250"/>
            <a:ext cx="2779713" cy="1343025"/>
            <a:chOff x="2402" y="2052"/>
            <a:chExt cx="1751" cy="846"/>
          </a:xfrm>
        </p:grpSpPr>
        <p:sp>
          <p:nvSpPr>
            <p:cNvPr id="527486" name="Rectangle 126">
              <a:extLst>
                <a:ext uri="{FF2B5EF4-FFF2-40B4-BE49-F238E27FC236}">
                  <a16:creationId xmlns:a16="http://schemas.microsoft.com/office/drawing/2014/main" id="{2F048DAE-CA15-7D4B-C364-8CC5A5338066}"/>
                </a:ext>
              </a:extLst>
            </p:cNvPr>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87" name="AutoShape 127">
              <a:extLst>
                <a:ext uri="{FF2B5EF4-FFF2-40B4-BE49-F238E27FC236}">
                  <a16:creationId xmlns:a16="http://schemas.microsoft.com/office/drawing/2014/main" id="{7C4F5837-91FA-02EA-DE45-E6068F395A6D}"/>
                </a:ext>
              </a:extLst>
            </p:cNvPr>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88" name="Rectangle 128">
              <a:extLst>
                <a:ext uri="{FF2B5EF4-FFF2-40B4-BE49-F238E27FC236}">
                  <a16:creationId xmlns:a16="http://schemas.microsoft.com/office/drawing/2014/main" id="{9B600FA4-997F-06CB-4AA3-07B8992CC78C}"/>
                </a:ext>
              </a:extLst>
            </p:cNvPr>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89" name="Rectangle 129">
              <a:extLst>
                <a:ext uri="{FF2B5EF4-FFF2-40B4-BE49-F238E27FC236}">
                  <a16:creationId xmlns:a16="http://schemas.microsoft.com/office/drawing/2014/main" id="{ED43FE7C-8BB3-15F2-A802-C52CC2B698F6}"/>
                </a:ext>
              </a:extLst>
            </p:cNvPr>
            <p:cNvSpPr>
              <a:spLocks noChangeArrowheads="1"/>
            </p:cNvSpPr>
            <p:nvPr/>
          </p:nvSpPr>
          <p:spPr bwMode="auto">
            <a:xfrm>
              <a:off x="2402" y="2078"/>
              <a:ext cx="932"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1800">
                  <a:solidFill>
                    <a:srgbClr val="790015"/>
                  </a:solidFill>
                  <a:latin typeface="Helvetica" panose="020B0604020202020204" pitchFamily="34" charset="0"/>
                </a:rPr>
                <a:t>КОЛОНЧЛОЛ</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sp>
          <p:nvSpPr>
            <p:cNvPr id="527490" name="Line 130">
              <a:extLst>
                <a:ext uri="{FF2B5EF4-FFF2-40B4-BE49-F238E27FC236}">
                  <a16:creationId xmlns:a16="http://schemas.microsoft.com/office/drawing/2014/main" id="{F79A6F47-4860-DA32-B516-33C70E8B0B5F}"/>
                </a:ext>
              </a:extLst>
            </p:cNvPr>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grpSp>
        <p:nvGrpSpPr>
          <p:cNvPr id="96273" name="Group 131">
            <a:extLst>
              <a:ext uri="{FF2B5EF4-FFF2-40B4-BE49-F238E27FC236}">
                <a16:creationId xmlns:a16="http://schemas.microsoft.com/office/drawing/2014/main" id="{82E4BFBD-46B5-599A-CBBA-E19E8AD32773}"/>
              </a:ext>
            </a:extLst>
          </p:cNvPr>
          <p:cNvGrpSpPr>
            <a:grpSpLocks/>
          </p:cNvGrpSpPr>
          <p:nvPr/>
        </p:nvGrpSpPr>
        <p:grpSpPr bwMode="auto">
          <a:xfrm>
            <a:off x="4238625" y="3859213"/>
            <a:ext cx="2795588" cy="1333500"/>
            <a:chOff x="2630" y="2271"/>
            <a:chExt cx="1761" cy="840"/>
          </a:xfrm>
        </p:grpSpPr>
        <p:sp>
          <p:nvSpPr>
            <p:cNvPr id="527492" name="Rectangle 132">
              <a:extLst>
                <a:ext uri="{FF2B5EF4-FFF2-40B4-BE49-F238E27FC236}">
                  <a16:creationId xmlns:a16="http://schemas.microsoft.com/office/drawing/2014/main" id="{F03B6B8C-4676-E945-3A43-10F541402699}"/>
                </a:ext>
              </a:extLst>
            </p:cNvPr>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93" name="AutoShape 133">
              <a:extLst>
                <a:ext uri="{FF2B5EF4-FFF2-40B4-BE49-F238E27FC236}">
                  <a16:creationId xmlns:a16="http://schemas.microsoft.com/office/drawing/2014/main" id="{B04F8AFF-C383-CE0D-8A63-0E7547068E2C}"/>
                </a:ext>
              </a:extLst>
            </p:cNvPr>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94" name="Rectangle 134">
              <a:extLst>
                <a:ext uri="{FF2B5EF4-FFF2-40B4-BE49-F238E27FC236}">
                  <a16:creationId xmlns:a16="http://schemas.microsoft.com/office/drawing/2014/main" id="{510A7D96-9C7B-455A-B4F4-3E6FA6C2A952}"/>
                </a:ext>
              </a:extLst>
            </p:cNvPr>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95" name="Rectangle 135">
              <a:extLst>
                <a:ext uri="{FF2B5EF4-FFF2-40B4-BE49-F238E27FC236}">
                  <a16:creationId xmlns:a16="http://schemas.microsoft.com/office/drawing/2014/main" id="{0AD56CC0-193A-2AD3-E394-B6B56F67E65C}"/>
                </a:ext>
              </a:extLst>
            </p:cNvPr>
            <p:cNvSpPr>
              <a:spLocks noChangeArrowheads="1"/>
            </p:cNvSpPr>
            <p:nvPr/>
          </p:nvSpPr>
          <p:spPr bwMode="auto">
            <a:xfrm>
              <a:off x="2630" y="2298"/>
              <a:ext cx="1011" cy="173"/>
            </a:xfrm>
            <a:prstGeom prst="rect">
              <a:avLst/>
            </a:prstGeom>
            <a:no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1800">
                  <a:solidFill>
                    <a:srgbClr val="790015"/>
                  </a:solidFill>
                  <a:latin typeface="Helvetica" panose="020B0604020202020204" pitchFamily="34" charset="0"/>
                </a:rPr>
                <a:t>ЧИМЭЭГҮЙ ҮЕ</a:t>
              </a:r>
              <a:endParaRPr lang="en-US" altLang="en-US" sz="2800">
                <a:solidFill>
                  <a:srgbClr val="FFA27C"/>
                </a:solidFill>
                <a:effectLst>
                  <a:outerShdw blurRad="38100" dist="38100" dir="2700000" algn="tl">
                    <a:srgbClr val="000000"/>
                  </a:outerShdw>
                </a:effectLst>
                <a:latin typeface="Helvetica" panose="020B0604020202020204" pitchFamily="34" charset="0"/>
              </a:endParaRPr>
            </a:p>
          </p:txBody>
        </p:sp>
      </p:grpSp>
      <p:grpSp>
        <p:nvGrpSpPr>
          <p:cNvPr id="96274" name="Group 136">
            <a:extLst>
              <a:ext uri="{FF2B5EF4-FFF2-40B4-BE49-F238E27FC236}">
                <a16:creationId xmlns:a16="http://schemas.microsoft.com/office/drawing/2014/main" id="{CBC26C38-18D3-7FB1-A94F-F7AE07375C79}"/>
              </a:ext>
            </a:extLst>
          </p:cNvPr>
          <p:cNvGrpSpPr>
            <a:grpSpLocks/>
          </p:cNvGrpSpPr>
          <p:nvPr/>
        </p:nvGrpSpPr>
        <p:grpSpPr bwMode="auto">
          <a:xfrm>
            <a:off x="4540250" y="4208463"/>
            <a:ext cx="2762250" cy="1479550"/>
            <a:chOff x="3948" y="107"/>
            <a:chExt cx="1740" cy="932"/>
          </a:xfrm>
        </p:grpSpPr>
        <p:sp>
          <p:nvSpPr>
            <p:cNvPr id="527497" name="Rectangle 137">
              <a:extLst>
                <a:ext uri="{FF2B5EF4-FFF2-40B4-BE49-F238E27FC236}">
                  <a16:creationId xmlns:a16="http://schemas.microsoft.com/office/drawing/2014/main" id="{918B8145-97A6-C7DC-8837-4E6D887E6BD2}"/>
                </a:ext>
              </a:extLst>
            </p:cNvPr>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98" name="AutoShape 138">
              <a:extLst>
                <a:ext uri="{FF2B5EF4-FFF2-40B4-BE49-F238E27FC236}">
                  <a16:creationId xmlns:a16="http://schemas.microsoft.com/office/drawing/2014/main" id="{074E7626-3030-EF73-983C-365E9B43A728}"/>
                </a:ext>
              </a:extLst>
            </p:cNvPr>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499" name="Rectangle 139">
              <a:extLst>
                <a:ext uri="{FF2B5EF4-FFF2-40B4-BE49-F238E27FC236}">
                  <a16:creationId xmlns:a16="http://schemas.microsoft.com/office/drawing/2014/main" id="{A6A2B93D-8100-9F90-26DA-06FB9FF5AA7E}"/>
                </a:ext>
              </a:extLst>
            </p:cNvPr>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96281" name="Group 140">
              <a:extLst>
                <a:ext uri="{FF2B5EF4-FFF2-40B4-BE49-F238E27FC236}">
                  <a16:creationId xmlns:a16="http://schemas.microsoft.com/office/drawing/2014/main" id="{0A8DCE8A-508F-2789-A9F0-EDD253AA2485}"/>
                </a:ext>
              </a:extLst>
            </p:cNvPr>
            <p:cNvGrpSpPr>
              <a:grpSpLocks/>
            </p:cNvGrpSpPr>
            <p:nvPr/>
          </p:nvGrpSpPr>
          <p:grpSpPr bwMode="auto">
            <a:xfrm>
              <a:off x="4060" y="130"/>
              <a:ext cx="686" cy="284"/>
              <a:chOff x="3083" y="3101"/>
              <a:chExt cx="538" cy="235"/>
            </a:xfrm>
          </p:grpSpPr>
          <p:sp>
            <p:nvSpPr>
              <p:cNvPr id="527501" name="Rectangle 141">
                <a:extLst>
                  <a:ext uri="{FF2B5EF4-FFF2-40B4-BE49-F238E27FC236}">
                    <a16:creationId xmlns:a16="http://schemas.microsoft.com/office/drawing/2014/main" id="{BE32DD8C-7812-433E-5289-FDF4BCE1A3C8}"/>
                  </a:ext>
                </a:extLst>
              </p:cNvPr>
              <p:cNvSpPr>
                <a:spLocks noChangeArrowheads="1"/>
              </p:cNvSpPr>
              <p:nvPr/>
            </p:nvSpPr>
            <p:spPr bwMode="auto">
              <a:xfrm>
                <a:off x="3083"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a:solidFill>
                      <a:srgbClr val="790015"/>
                    </a:solidFill>
                    <a:latin typeface="Helvetica" charset="0"/>
                    <a:ea typeface="ＭＳ Ｐゴシック" charset="0"/>
                    <a:cs typeface="ＭＳ Ｐゴシック" charset="0"/>
                  </a:rPr>
                  <a:t>   </a:t>
                </a:r>
                <a:endParaRPr lang="en-US" sz="400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527502" name="Rectangle 142">
                <a:extLst>
                  <a:ext uri="{FF2B5EF4-FFF2-40B4-BE49-F238E27FC236}">
                    <a16:creationId xmlns:a16="http://schemas.microsoft.com/office/drawing/2014/main" id="{E6E6571B-A2C7-0975-2FB1-0D00AFEE27CF}"/>
                  </a:ext>
                </a:extLst>
              </p:cNvPr>
              <p:cNvSpPr>
                <a:spLocks noChangeArrowheads="1"/>
              </p:cNvSpPr>
              <p:nvPr/>
            </p:nvSpPr>
            <p:spPr bwMode="auto">
              <a:xfrm>
                <a:off x="3135" y="3101"/>
                <a:ext cx="486" cy="230"/>
              </a:xfrm>
              <a:prstGeom prst="rect">
                <a:avLst/>
              </a:prstGeom>
              <a:solidFill>
                <a:schemeClr val="tx2"/>
              </a:solidFill>
              <a:ln w="9525">
                <a:noFill/>
                <a:miter lim="800000"/>
                <a:headEnd/>
                <a:tailEnd/>
              </a:ln>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900">
                    <a:solidFill>
                      <a:srgbClr val="790015"/>
                    </a:solidFill>
                    <a:latin typeface="Helvetica" panose="020B0604020202020204" pitchFamily="34" charset="0"/>
                  </a:rPr>
                  <a:t>ЕСҮС</a:t>
                </a:r>
                <a:endParaRPr lang="en-US" altLang="en-US" sz="4000">
                  <a:solidFill>
                    <a:srgbClr val="FFA27C"/>
                  </a:solidFill>
                  <a:effectLst>
                    <a:outerShdw blurRad="38100" dist="38100" dir="2700000" algn="tl">
                      <a:srgbClr val="000000"/>
                    </a:outerShdw>
                  </a:effectLst>
                  <a:latin typeface="Helvetica" panose="020B0604020202020204" pitchFamily="34" charset="0"/>
                </a:endParaRPr>
              </a:p>
            </p:txBody>
          </p:sp>
        </p:grpSp>
        <p:sp>
          <p:nvSpPr>
            <p:cNvPr id="527503" name="Line 143">
              <a:extLst>
                <a:ext uri="{FF2B5EF4-FFF2-40B4-BE49-F238E27FC236}">
                  <a16:creationId xmlns:a16="http://schemas.microsoft.com/office/drawing/2014/main" id="{69E7CB5F-7A25-B477-477F-ABB1583229BB}"/>
                </a:ext>
              </a:extLst>
            </p:cNvPr>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27504" name="Line 144">
              <a:extLst>
                <a:ext uri="{FF2B5EF4-FFF2-40B4-BE49-F238E27FC236}">
                  <a16:creationId xmlns:a16="http://schemas.microsoft.com/office/drawing/2014/main" id="{0BD31965-6F35-42E4-0502-03436A8619BB}"/>
                </a:ext>
              </a:extLst>
            </p:cNvPr>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527441" name="Rectangle 81">
            <a:extLst>
              <a:ext uri="{FF2B5EF4-FFF2-40B4-BE49-F238E27FC236}">
                <a16:creationId xmlns:a16="http://schemas.microsoft.com/office/drawing/2014/main" id="{1D75FE9E-6AB4-6AC0-4328-4FB20C218F79}"/>
              </a:ext>
            </a:extLst>
          </p:cNvPr>
          <p:cNvSpPr>
            <a:spLocks noChangeArrowheads="1"/>
          </p:cNvSpPr>
          <p:nvPr/>
        </p:nvSpPr>
        <p:spPr bwMode="auto">
          <a:xfrm>
            <a:off x="536575" y="581025"/>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7505" name="Text Box 145">
            <a:extLst>
              <a:ext uri="{FF2B5EF4-FFF2-40B4-BE49-F238E27FC236}">
                <a16:creationId xmlns:a16="http://schemas.microsoft.com/office/drawing/2014/main" id="{B4129B1B-AB61-45E5-F843-AE8C65E101D3}"/>
              </a:ext>
            </a:extLst>
          </p:cNvPr>
          <p:cNvSpPr txBox="1">
            <a:spLocks noChangeArrowheads="1"/>
          </p:cNvSpPr>
          <p:nvPr/>
        </p:nvSpPr>
        <p:spPr bwMode="auto">
          <a:xfrm>
            <a:off x="806450" y="758825"/>
            <a:ext cx="7469188" cy="2289175"/>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3600">
                <a:latin typeface="Arial" panose="020B0604020202020204" pitchFamily="34" charset="0"/>
              </a:rPr>
              <a:t>БИБЛИЙН ТҮҮХИЙН ГОЛ САНААГ ОЙЛГОХ НЬ ЯМАР ЧУХЛЫГ ЭНДЭЭС БИД ХАРАХ БОЛНО ...</a:t>
            </a:r>
            <a:endParaRPr lang="en-US" altLang="en-US" sz="3600" i="1">
              <a:solidFill>
                <a:schemeClr val="folHlink"/>
              </a:solidFill>
              <a:latin typeface="Arial" panose="020B0604020202020204" pitchFamily="34" charset="0"/>
            </a:endParaRPr>
          </a:p>
        </p:txBody>
      </p:sp>
      <p:sp>
        <p:nvSpPr>
          <p:cNvPr id="527506" name="Text Box 146">
            <a:extLst>
              <a:ext uri="{FF2B5EF4-FFF2-40B4-BE49-F238E27FC236}">
                <a16:creationId xmlns:a16="http://schemas.microsoft.com/office/drawing/2014/main" id="{4F723D56-F31A-DEAB-37BC-FBAC5A3F6595}"/>
              </a:ext>
            </a:extLst>
          </p:cNvPr>
          <p:cNvSpPr txBox="1">
            <a:spLocks noChangeArrowheads="1"/>
          </p:cNvSpPr>
          <p:nvPr/>
        </p:nvSpPr>
        <p:spPr bwMode="auto">
          <a:xfrm>
            <a:off x="677863" y="3425825"/>
            <a:ext cx="7681912" cy="2559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5400" i="1">
                <a:solidFill>
                  <a:schemeClr val="folHlink"/>
                </a:solidFill>
                <a:latin typeface="Arial" panose="020B0604020202020204" pitchFamily="34" charset="0"/>
              </a:rPr>
              <a:t>АВРАЛЫН АЖЛЫГ</a:t>
            </a:r>
            <a:br>
              <a:rPr lang="mn-MN" altLang="en-US" sz="5400" i="1">
                <a:solidFill>
                  <a:schemeClr val="folHlink"/>
                </a:solidFill>
                <a:latin typeface="Arial" panose="020B0604020202020204" pitchFamily="34" charset="0"/>
              </a:rPr>
            </a:br>
            <a:r>
              <a:rPr lang="mn-MN" altLang="en-US" sz="5400" i="1">
                <a:solidFill>
                  <a:schemeClr val="folHlink"/>
                </a:solidFill>
                <a:latin typeface="Arial" panose="020B0604020202020204" pitchFamily="34" charset="0"/>
              </a:rPr>
              <a:t>ӨРГӨН ЗУРГААР ХАРВАЛ</a:t>
            </a:r>
            <a:endParaRPr lang="en-US" altLang="en-US" sz="5400" i="1">
              <a:solidFill>
                <a:schemeClr val="folHlink"/>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dissolve">
                                      <p:cBhvr>
                                        <p:cTn id="7" dur="500"/>
                                        <p:tgtEl>
                                          <p:spTgt spid="527505"/>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dissolve">
                                      <p:cBhvr>
                                        <p:cTn id="11" dur="5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a:extLst>
              <a:ext uri="{FF2B5EF4-FFF2-40B4-BE49-F238E27FC236}">
                <a16:creationId xmlns:a16="http://schemas.microsoft.com/office/drawing/2014/main" id="{049F9321-487A-9A7F-CD38-26DD83EB37C0}"/>
              </a:ext>
            </a:extLst>
          </p:cNvPr>
          <p:cNvPicPr>
            <a:picLocks noChangeAspect="1" noChangeArrowheads="1"/>
          </p:cNvPicPr>
          <p:nvPr/>
        </p:nvPicPr>
        <p:blipFill>
          <a:blip r:embed="rId2"/>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a:extLst>
              <a:ext uri="{FF2B5EF4-FFF2-40B4-BE49-F238E27FC236}">
                <a16:creationId xmlns:a16="http://schemas.microsoft.com/office/drawing/2014/main" id="{6FD1DE70-4594-28B3-A7CD-E1863B40374D}"/>
              </a:ext>
            </a:extLst>
          </p:cNvPr>
          <p:cNvPicPr>
            <a:picLocks noChangeAspect="1" noChangeArrowheads="1"/>
          </p:cNvPicPr>
          <p:nvPr/>
        </p:nvPicPr>
        <p:blipFill>
          <a:blip r:embed="rId3"/>
          <a:srcRect l="29974"/>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a:extLst>
              <a:ext uri="{FF2B5EF4-FFF2-40B4-BE49-F238E27FC236}">
                <a16:creationId xmlns:a16="http://schemas.microsoft.com/office/drawing/2014/main" id="{725739C0-6CF1-5E76-8DB3-7D5AB6D1E4A3}"/>
              </a:ext>
            </a:extLst>
          </p:cNvPr>
          <p:cNvPicPr>
            <a:picLocks noChangeAspect="1" noChangeArrowheads="1"/>
          </p:cNvPicPr>
          <p:nvPr/>
        </p:nvPicPr>
        <p:blipFill>
          <a:blip r:embed="rId4"/>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a:extLst>
              <a:ext uri="{FF2B5EF4-FFF2-40B4-BE49-F238E27FC236}">
                <a16:creationId xmlns:a16="http://schemas.microsoft.com/office/drawing/2014/main" id="{07B58A1A-32ED-AE63-0502-C618F73767A7}"/>
              </a:ext>
            </a:extLst>
          </p:cNvPr>
          <p:cNvPicPr>
            <a:picLocks noChangeAspect="1" noChangeArrowheads="1"/>
          </p:cNvPicPr>
          <p:nvPr/>
        </p:nvPicPr>
        <p:blipFill>
          <a:blip r:embed="rId5"/>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a:extLst>
              <a:ext uri="{FF2B5EF4-FFF2-40B4-BE49-F238E27FC236}">
                <a16:creationId xmlns:a16="http://schemas.microsoft.com/office/drawing/2014/main" id="{16461532-14CF-4342-385A-127E16D13943}"/>
              </a:ext>
            </a:extLst>
          </p:cNvPr>
          <p:cNvPicPr>
            <a:picLocks noChangeAspect="1" noChangeArrowheads="1"/>
          </p:cNvPicPr>
          <p:nvPr/>
        </p:nvPicPr>
        <p:blipFill>
          <a:blip r:embed="rId6"/>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97287" name="Text Box 18">
            <a:extLst>
              <a:ext uri="{FF2B5EF4-FFF2-40B4-BE49-F238E27FC236}">
                <a16:creationId xmlns:a16="http://schemas.microsoft.com/office/drawing/2014/main" id="{EB845B5F-FA61-2286-CEC0-6DFF90C0AA6D}"/>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97288" name="Text Box 20">
            <a:extLst>
              <a:ext uri="{FF2B5EF4-FFF2-40B4-BE49-F238E27FC236}">
                <a16:creationId xmlns:a16="http://schemas.microsoft.com/office/drawing/2014/main" id="{8766942E-83F3-EE9C-FC79-1C66C415F3FE}"/>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97289" name="Text Box 21">
            <a:extLst>
              <a:ext uri="{FF2B5EF4-FFF2-40B4-BE49-F238E27FC236}">
                <a16:creationId xmlns:a16="http://schemas.microsoft.com/office/drawing/2014/main" id="{804FD09C-9651-F8A8-6A76-E66BB4CFE0D8}"/>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33174" name="Rectangle 22">
            <a:extLst>
              <a:ext uri="{FF2B5EF4-FFF2-40B4-BE49-F238E27FC236}">
                <a16:creationId xmlns:a16="http://schemas.microsoft.com/office/drawing/2014/main" id="{B27EC06A-0E41-C2F0-5299-6D0D3C224558}"/>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2" name="Group 25">
            <a:extLst>
              <a:ext uri="{FF2B5EF4-FFF2-40B4-BE49-F238E27FC236}">
                <a16:creationId xmlns:a16="http://schemas.microsoft.com/office/drawing/2014/main" id="{A0F72C94-53F2-58DE-9121-B3D226CF68B9}"/>
              </a:ext>
            </a:extLst>
          </p:cNvPr>
          <p:cNvGrpSpPr>
            <a:grpSpLocks/>
          </p:cNvGrpSpPr>
          <p:nvPr/>
        </p:nvGrpSpPr>
        <p:grpSpPr bwMode="auto">
          <a:xfrm>
            <a:off x="1066800" y="1189038"/>
            <a:ext cx="6880225" cy="4513262"/>
            <a:chOff x="672" y="749"/>
            <a:chExt cx="4334" cy="2843"/>
          </a:xfrm>
        </p:grpSpPr>
        <p:pic>
          <p:nvPicPr>
            <p:cNvPr id="433178" name="Picture 26">
              <a:extLst>
                <a:ext uri="{FF2B5EF4-FFF2-40B4-BE49-F238E27FC236}">
                  <a16:creationId xmlns:a16="http://schemas.microsoft.com/office/drawing/2014/main" id="{294F3DDF-1483-D153-5619-C4469F1E5CDD}"/>
                </a:ext>
              </a:extLst>
            </p:cNvPr>
            <p:cNvPicPr>
              <a:picLocks noChangeAspect="1" noChangeArrowheads="1"/>
            </p:cNvPicPr>
            <p:nvPr/>
          </p:nvPicPr>
          <p:blipFill>
            <a:blip r:embed="rId7"/>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a:extLst>
                <a:ext uri="{FF2B5EF4-FFF2-40B4-BE49-F238E27FC236}">
                  <a16:creationId xmlns:a16="http://schemas.microsoft.com/office/drawing/2014/main" id="{E9A6C4E4-DBCE-42BA-53EE-A76B779BC4E1}"/>
                </a:ext>
              </a:extLst>
            </p:cNvPr>
            <p:cNvSpPr txBox="1">
              <a:spLocks noChangeArrowheads="1"/>
            </p:cNvSpPr>
            <p:nvPr/>
          </p:nvSpPr>
          <p:spPr bwMode="auto">
            <a:xfrm>
              <a:off x="672" y="1072"/>
              <a:ext cx="1728" cy="1402"/>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spcBef>
                  <a:spcPct val="50000"/>
                </a:spcBef>
                <a:defRPr/>
              </a:pPr>
              <a:r>
                <a:rPr lang="mn-MN" altLang="en-US" sz="2000">
                  <a:solidFill>
                    <a:schemeClr val="folHlink"/>
                  </a:solidFill>
                  <a:latin typeface="Times New Roman" panose="02020603050405020304" pitchFamily="18" charset="0"/>
                </a:rPr>
                <a:t>АСУУЛТ: ТЕКНИКЖСЭН ЕРТӨНЦӨД ЕСҮСИЙН ЦУСАН ӨРГӨЛ ЯМАР АЧ ХОЛБОГДОЛТОЙ БИЛЭЭ?</a:t>
              </a:r>
              <a:endParaRPr lang="en-US" altLang="en-US" sz="2000">
                <a:solidFill>
                  <a:schemeClr val="folHlink"/>
                </a:solidFill>
                <a:latin typeface="Times New Roman" panose="02020603050405020304" pitchFamily="18" charset="0"/>
              </a:endParaRPr>
            </a:p>
          </p:txBody>
        </p:sp>
      </p:grpSp>
      <p:sp>
        <p:nvSpPr>
          <p:cNvPr id="433180" name="Rectangle 28">
            <a:extLst>
              <a:ext uri="{FF2B5EF4-FFF2-40B4-BE49-F238E27FC236}">
                <a16:creationId xmlns:a16="http://schemas.microsoft.com/office/drawing/2014/main" id="{97AD78D1-8617-9E07-8B20-4604C29E0FF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58</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dissolve">
                                      <p:cBhvr>
                                        <p:cTn id="7" dur="500"/>
                                        <p:tgtEl>
                                          <p:spTgt spid="433161"/>
                                        </p:tgtEl>
                                      </p:cBhvr>
                                    </p:animEffect>
                                  </p:childTnLst>
                                </p:cTn>
                              </p:par>
                            </p:childTnLst>
                          </p:cTn>
                        </p:par>
                        <p:par>
                          <p:cTn id="8" fill="hold" nodeType="afterGroup">
                            <p:stCondLst>
                              <p:cond delay="1000"/>
                            </p:stCondLst>
                            <p:childTnLst>
                              <p:par>
                                <p:cTn id="9" presetID="9"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dissolve">
                                      <p:cBhvr>
                                        <p:cTn id="11" dur="500"/>
                                        <p:tgtEl>
                                          <p:spTgt spid="433163"/>
                                        </p:tgtEl>
                                      </p:cBhvr>
                                    </p:animEffect>
                                  </p:childTnLst>
                                </p:cTn>
                              </p:par>
                            </p:childTnLst>
                          </p:cTn>
                        </p:par>
                        <p:par>
                          <p:cTn id="12" fill="hold" nodeType="afterGroup">
                            <p:stCondLst>
                              <p:cond delay="2000"/>
                            </p:stCondLst>
                            <p:childTnLst>
                              <p:par>
                                <p:cTn id="13" presetID="9"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dissolve">
                                      <p:cBhvr>
                                        <p:cTn id="15" dur="500"/>
                                        <p:tgtEl>
                                          <p:spTgt spid="433166"/>
                                        </p:tgtEl>
                                      </p:cBhvr>
                                    </p:animEffect>
                                  </p:childTnLst>
                                </p:cTn>
                              </p:par>
                            </p:childTnLst>
                          </p:cTn>
                        </p:par>
                        <p:par>
                          <p:cTn id="16" fill="hold" nodeType="afterGroup">
                            <p:stCondLst>
                              <p:cond delay="3000"/>
                            </p:stCondLst>
                            <p:childTnLst>
                              <p:par>
                                <p:cTn id="17" presetID="9"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dissolve">
                                      <p:cBhvr>
                                        <p:cTn id="19" dur="500"/>
                                        <p:tgtEl>
                                          <p:spTgt spid="433165"/>
                                        </p:tgtEl>
                                      </p:cBhvr>
                                    </p:animEffect>
                                  </p:childTnLst>
                                </p:cTn>
                              </p:par>
                            </p:childTnLst>
                          </p:cTn>
                        </p:par>
                        <p:par>
                          <p:cTn id="20" fill="hold" nodeType="afterGroup">
                            <p:stCondLst>
                              <p:cond delay="4000"/>
                            </p:stCondLst>
                            <p:childTnLst>
                              <p:par>
                                <p:cTn id="21" presetID="9"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dissolve">
                                      <p:cBhvr>
                                        <p:cTn id="23" dur="500"/>
                                        <p:tgtEl>
                                          <p:spTgt spid="433162"/>
                                        </p:tgtEl>
                                      </p:cBhvr>
                                    </p:animEffect>
                                  </p:childTnLst>
                                </p:cTn>
                              </p:par>
                            </p:childTnLst>
                          </p:cTn>
                        </p:par>
                        <p:par>
                          <p:cTn id="24" fill="hold" nodeType="afterGroup">
                            <p:stCondLst>
                              <p:cond delay="5000"/>
                            </p:stCondLst>
                            <p:childTnLst>
                              <p:par>
                                <p:cTn id="25" presetID="7" presetClass="entr" presetSubtype="8"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0" fill="hold"/>
                                        <p:tgtEl>
                                          <p:spTgt spid="2"/>
                                        </p:tgtEl>
                                        <p:attrNameLst>
                                          <p:attrName>ppt_x</p:attrName>
                                        </p:attrNameLst>
                                      </p:cBhvr>
                                      <p:tavLst>
                                        <p:tav tm="0">
                                          <p:val>
                                            <p:strVal val="0-#ppt_w/2"/>
                                          </p:val>
                                        </p:tav>
                                        <p:tav tm="100000">
                                          <p:val>
                                            <p:strVal val="#ppt_x"/>
                                          </p:val>
                                        </p:tav>
                                      </p:tavLst>
                                    </p:anim>
                                    <p:anim calcmode="lin" valueType="num">
                                      <p:cBhvr additive="base">
                                        <p:cTn id="2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a:extLst>
              <a:ext uri="{FF2B5EF4-FFF2-40B4-BE49-F238E27FC236}">
                <a16:creationId xmlns:a16="http://schemas.microsoft.com/office/drawing/2014/main" id="{49B283A7-32E8-15D4-A1AD-9FE006E275EA}"/>
              </a:ext>
            </a:extLst>
          </p:cNvPr>
          <p:cNvSpPr>
            <a:spLocks noChangeArrowheads="1"/>
          </p:cNvSpPr>
          <p:nvPr/>
        </p:nvSpPr>
        <p:spPr bwMode="auto">
          <a:xfrm>
            <a:off x="2508250" y="2566988"/>
            <a:ext cx="41052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2000" i="1">
                <a:solidFill>
                  <a:srgbClr val="99FF66"/>
                </a:solidFill>
                <a:latin typeface="Helvetica" panose="020B0604020202020204" pitchFamily="34" charset="0"/>
              </a:rPr>
              <a:t> </a:t>
            </a:r>
            <a:r>
              <a:rPr lang="mn-MN" altLang="en-US" sz="2000" i="1">
                <a:solidFill>
                  <a:srgbClr val="99FF66"/>
                </a:solidFill>
                <a:latin typeface="Helvetica" panose="020B0604020202020204" pitchFamily="34" charset="0"/>
              </a:rPr>
              <a:t>Эхний хавтан</a:t>
            </a:r>
            <a:r>
              <a:rPr lang="en-US" altLang="en-US" sz="2000" i="1">
                <a:solidFill>
                  <a:srgbClr val="99FF66"/>
                </a:solidFill>
                <a:latin typeface="Helvetica" panose="020B0604020202020204" pitchFamily="34" charset="0"/>
              </a:rPr>
              <a:t> –</a:t>
            </a:r>
            <a:r>
              <a:rPr lang="en-US" altLang="en-US" sz="2000" i="1">
                <a:solidFill>
                  <a:srgbClr val="00FF00"/>
                </a:solidFill>
                <a:latin typeface="Helvetica" panose="020B0604020202020204" pitchFamily="34" charset="0"/>
              </a:rPr>
              <a:t> </a:t>
            </a:r>
          </a:p>
          <a:p>
            <a:pPr algn="ctr">
              <a:defRPr/>
            </a:pPr>
            <a:r>
              <a:rPr lang="mn-MN" altLang="en-US" sz="2000" i="1">
                <a:latin typeface="Helvetica" panose="020B0604020202020204" pitchFamily="34" charset="0"/>
              </a:rPr>
              <a:t>Бурханд хандсан үүрэг</a:t>
            </a:r>
            <a:r>
              <a:rPr lang="en-US" altLang="en-US" sz="2000" i="1">
                <a:latin typeface="Helvetica" panose="020B0604020202020204" pitchFamily="34" charset="0"/>
              </a:rPr>
              <a:t> (</a:t>
            </a:r>
            <a:r>
              <a:rPr lang="mn-MN" altLang="en-US" sz="2000" i="1">
                <a:latin typeface="Helvetica" panose="020B0604020202020204" pitchFamily="34" charset="0"/>
              </a:rPr>
              <a:t>и </a:t>
            </a:r>
            <a:r>
              <a:rPr lang="en-US" altLang="en-US" sz="2000" i="1">
                <a:latin typeface="Helvetica" panose="020B0604020202020204" pitchFamily="34" charset="0"/>
              </a:rPr>
              <a:t>1-12)</a:t>
            </a:r>
          </a:p>
        </p:txBody>
      </p:sp>
      <p:sp>
        <p:nvSpPr>
          <p:cNvPr id="286776" name="Text Box 56">
            <a:extLst>
              <a:ext uri="{FF2B5EF4-FFF2-40B4-BE49-F238E27FC236}">
                <a16:creationId xmlns:a16="http://schemas.microsoft.com/office/drawing/2014/main" id="{4195EE41-49DF-4A78-0425-55B918D368E1}"/>
              </a:ext>
            </a:extLst>
          </p:cNvPr>
          <p:cNvSpPr txBox="1">
            <a:spLocks noChangeArrowheads="1"/>
          </p:cNvSpPr>
          <p:nvPr/>
        </p:nvSpPr>
        <p:spPr bwMode="auto">
          <a:xfrm>
            <a:off x="2108200" y="3429000"/>
            <a:ext cx="7035800" cy="2649538"/>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60000"/>
              </a:lnSpc>
              <a:spcBef>
                <a:spcPct val="50000"/>
              </a:spcBef>
              <a:defRPr/>
            </a:pPr>
            <a:r>
              <a:rPr lang="mn-MN" altLang="en-US" sz="2000">
                <a:solidFill>
                  <a:schemeClr val="folHlink"/>
                </a:solidFill>
                <a:latin typeface="Arial" panose="020B0604020202020204" pitchFamily="34" charset="0"/>
              </a:rPr>
              <a:t>Эзэн Бурханыхаа өмнө</a:t>
            </a:r>
            <a:endParaRPr lang="en-US" altLang="en-US" sz="2000">
              <a:solidFill>
                <a:schemeClr val="folHlink"/>
              </a:solidFill>
              <a:latin typeface="Arial" panose="020B0604020202020204" pitchFamily="34" charset="0"/>
            </a:endParaRPr>
          </a:p>
          <a:p>
            <a:pPr>
              <a:lnSpc>
                <a:spcPct val="60000"/>
              </a:lnSpc>
              <a:spcBef>
                <a:spcPct val="50000"/>
              </a:spcBef>
              <a:defRPr/>
            </a:pPr>
            <a:r>
              <a:rPr lang="en-US" altLang="en-US" sz="2000">
                <a:solidFill>
                  <a:schemeClr val="folHlink"/>
                </a:solidFill>
                <a:latin typeface="Arial" panose="020B0604020202020204" pitchFamily="34" charset="0"/>
              </a:rPr>
              <a:t>   </a:t>
            </a:r>
            <a:r>
              <a:rPr lang="mn-MN" altLang="en-US" sz="2000">
                <a:solidFill>
                  <a:schemeClr val="folHlink"/>
                </a:solidFill>
                <a:latin typeface="Arial" panose="020B0604020202020204" pitchFamily="34" charset="0"/>
              </a:rPr>
              <a:t>Ямар ч бурхдыг бүү байлга</a:t>
            </a:r>
          </a:p>
          <a:p>
            <a:pPr>
              <a:lnSpc>
                <a:spcPct val="60000"/>
              </a:lnSpc>
              <a:spcBef>
                <a:spcPct val="50000"/>
              </a:spcBef>
              <a:defRPr/>
            </a:pPr>
            <a:r>
              <a:rPr lang="en-US" altLang="en-US" sz="2000">
                <a:solidFill>
                  <a:schemeClr val="folHlink"/>
                </a:solidFill>
                <a:latin typeface="Arial" panose="020B0604020202020204" pitchFamily="34" charset="0"/>
              </a:rPr>
              <a:t>     </a:t>
            </a:r>
            <a:r>
              <a:rPr lang="mn-MN" altLang="en-US" sz="2000">
                <a:solidFill>
                  <a:schemeClr val="folHlink"/>
                </a:solidFill>
                <a:latin typeface="Arial" panose="020B0604020202020204" pitchFamily="34" charset="0"/>
              </a:rPr>
              <a:t>Ямар ч шүтээн хийлгэж дууриалган хийж болохгүй</a:t>
            </a:r>
            <a:endParaRPr lang="en-US" altLang="en-US" sz="2000">
              <a:solidFill>
                <a:schemeClr val="folHlink"/>
              </a:solidFill>
              <a:latin typeface="Arial" panose="020B0604020202020204" pitchFamily="34" charset="0"/>
            </a:endParaRPr>
          </a:p>
          <a:p>
            <a:pPr>
              <a:lnSpc>
                <a:spcPct val="60000"/>
              </a:lnSpc>
              <a:spcBef>
                <a:spcPct val="50000"/>
              </a:spcBef>
              <a:defRPr/>
            </a:pPr>
            <a:r>
              <a:rPr lang="en-US" altLang="en-US" sz="2000">
                <a:solidFill>
                  <a:schemeClr val="folHlink"/>
                </a:solidFill>
                <a:latin typeface="Arial" panose="020B0604020202020204" pitchFamily="34" charset="0"/>
              </a:rPr>
              <a:t>         </a:t>
            </a:r>
            <a:r>
              <a:rPr lang="mn-MN" altLang="en-US" sz="2000">
                <a:solidFill>
                  <a:schemeClr val="folHlink"/>
                </a:solidFill>
                <a:latin typeface="Arial" panose="020B0604020202020204" pitchFamily="34" charset="0"/>
              </a:rPr>
              <a:t>Бусад бурхдыг бүү шүт</a:t>
            </a:r>
            <a:endParaRPr lang="en-US" altLang="en-US" sz="2000">
              <a:solidFill>
                <a:schemeClr val="folHlink"/>
              </a:solidFill>
              <a:latin typeface="Arial" panose="020B0604020202020204" pitchFamily="34" charset="0"/>
            </a:endParaRPr>
          </a:p>
          <a:p>
            <a:pPr>
              <a:lnSpc>
                <a:spcPct val="60000"/>
              </a:lnSpc>
              <a:spcBef>
                <a:spcPct val="50000"/>
              </a:spcBef>
              <a:defRPr/>
            </a:pPr>
            <a:r>
              <a:rPr lang="en-US" altLang="en-US" sz="2000">
                <a:solidFill>
                  <a:schemeClr val="folHlink"/>
                </a:solidFill>
                <a:latin typeface="Arial" panose="020B0604020202020204" pitchFamily="34" charset="0"/>
              </a:rPr>
              <a:t>            </a:t>
            </a:r>
            <a:r>
              <a:rPr lang="mn-MN" altLang="en-US" sz="2000">
                <a:solidFill>
                  <a:schemeClr val="folHlink"/>
                </a:solidFill>
                <a:latin typeface="Arial" panose="020B0604020202020204" pitchFamily="34" charset="0"/>
              </a:rPr>
              <a:t>Эзэний нэрийг ариунаар сахь</a:t>
            </a:r>
            <a:endParaRPr lang="en-US" altLang="en-US" sz="2000">
              <a:solidFill>
                <a:schemeClr val="folHlink"/>
              </a:solidFill>
              <a:latin typeface="Arial" panose="020B0604020202020204" pitchFamily="34" charset="0"/>
            </a:endParaRPr>
          </a:p>
          <a:p>
            <a:pPr>
              <a:lnSpc>
                <a:spcPct val="60000"/>
              </a:lnSpc>
              <a:spcBef>
                <a:spcPct val="50000"/>
              </a:spcBef>
              <a:defRPr/>
            </a:pPr>
            <a:r>
              <a:rPr lang="mn-MN" altLang="en-US" sz="2000">
                <a:solidFill>
                  <a:schemeClr val="folHlink"/>
                </a:solidFill>
                <a:latin typeface="Arial" panose="020B0604020202020204" pitchFamily="34" charset="0"/>
              </a:rPr>
              <a:t>	   Саббат өдрийг ариунаар сахь</a:t>
            </a:r>
            <a:endParaRPr lang="en-US" altLang="en-US" sz="2000">
              <a:solidFill>
                <a:schemeClr val="folHlink"/>
              </a:solidFill>
              <a:latin typeface="Arial" panose="020B0604020202020204" pitchFamily="34" charset="0"/>
            </a:endParaRPr>
          </a:p>
          <a:p>
            <a:pPr>
              <a:lnSpc>
                <a:spcPct val="60000"/>
              </a:lnSpc>
              <a:spcBef>
                <a:spcPct val="50000"/>
              </a:spcBef>
              <a:defRPr/>
            </a:pPr>
            <a:r>
              <a:rPr lang="en-US" altLang="en-US" sz="2000">
                <a:solidFill>
                  <a:schemeClr val="folHlink"/>
                </a:solidFill>
                <a:latin typeface="Arial" panose="020B0604020202020204" pitchFamily="34" charset="0"/>
              </a:rPr>
              <a:t>                  </a:t>
            </a:r>
            <a:r>
              <a:rPr lang="mn-MN" altLang="en-US" sz="2000">
                <a:solidFill>
                  <a:schemeClr val="folHlink"/>
                </a:solidFill>
                <a:latin typeface="Arial" panose="020B0604020202020204" pitchFamily="34" charset="0"/>
              </a:rPr>
              <a:t>Зургаан өдөр нь ажилла</a:t>
            </a:r>
            <a:br>
              <a:rPr lang="mn-MN" altLang="en-US" sz="2000">
                <a:solidFill>
                  <a:schemeClr val="folHlink"/>
                </a:solidFill>
                <a:latin typeface="Arial" panose="020B0604020202020204" pitchFamily="34" charset="0"/>
              </a:rPr>
            </a:br>
            <a:br>
              <a:rPr lang="mn-MN" altLang="en-US" sz="2000">
                <a:solidFill>
                  <a:schemeClr val="folHlink"/>
                </a:solidFill>
                <a:latin typeface="Arial" panose="020B0604020202020204" pitchFamily="34" charset="0"/>
              </a:rPr>
            </a:br>
            <a:r>
              <a:rPr lang="mn-MN" altLang="en-US" sz="2000">
                <a:solidFill>
                  <a:schemeClr val="folHlink"/>
                </a:solidFill>
                <a:latin typeface="Arial" panose="020B0604020202020204" pitchFamily="34" charset="0"/>
              </a:rPr>
              <a:t>                     Саббат өдөр амар</a:t>
            </a:r>
            <a:r>
              <a:rPr lang="en-US" altLang="en-US" sz="2000">
                <a:solidFill>
                  <a:schemeClr val="folHlink"/>
                </a:solidFill>
                <a:latin typeface="Arial" panose="020B0604020202020204" pitchFamily="34" charset="0"/>
              </a:rPr>
              <a:t>...</a:t>
            </a:r>
          </a:p>
        </p:txBody>
      </p:sp>
      <p:grpSp>
        <p:nvGrpSpPr>
          <p:cNvPr id="2" name="Group 59">
            <a:extLst>
              <a:ext uri="{FF2B5EF4-FFF2-40B4-BE49-F238E27FC236}">
                <a16:creationId xmlns:a16="http://schemas.microsoft.com/office/drawing/2014/main" id="{738D0C0B-2BC3-1B3A-90CF-7A36016E3CB0}"/>
              </a:ext>
            </a:extLst>
          </p:cNvPr>
          <p:cNvGrpSpPr>
            <a:grpSpLocks/>
          </p:cNvGrpSpPr>
          <p:nvPr/>
        </p:nvGrpSpPr>
        <p:grpSpPr bwMode="auto">
          <a:xfrm>
            <a:off x="711200" y="1970088"/>
            <a:ext cx="2946400" cy="4570412"/>
            <a:chOff x="448" y="1241"/>
            <a:chExt cx="1856" cy="2879"/>
          </a:xfrm>
        </p:grpSpPr>
        <p:sp>
          <p:nvSpPr>
            <p:cNvPr id="286777" name="Line 57">
              <a:extLst>
                <a:ext uri="{FF2B5EF4-FFF2-40B4-BE49-F238E27FC236}">
                  <a16:creationId xmlns:a16="http://schemas.microsoft.com/office/drawing/2014/main" id="{DC010AB7-BD02-8886-05AB-9EE277D167D1}"/>
                </a:ext>
              </a:extLst>
            </p:cNvPr>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286778" name="Line 58">
              <a:extLst>
                <a:ext uri="{FF2B5EF4-FFF2-40B4-BE49-F238E27FC236}">
                  <a16:creationId xmlns:a16="http://schemas.microsoft.com/office/drawing/2014/main" id="{8BC978B0-A4DC-F262-AC93-6CE9D527ED1D}"/>
                </a:ext>
              </a:extLst>
            </p:cNvPr>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286780" name="Text Box 60">
            <a:extLst>
              <a:ext uri="{FF2B5EF4-FFF2-40B4-BE49-F238E27FC236}">
                <a16:creationId xmlns:a16="http://schemas.microsoft.com/office/drawing/2014/main" id="{77D4DDC3-5C3D-7AF4-E6B3-D7BE4B68F6A6}"/>
              </a:ext>
            </a:extLst>
          </p:cNvPr>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6600" b="0">
                <a:solidFill>
                  <a:schemeClr val="folHlink"/>
                </a:solidFill>
                <a:latin typeface="Times New Roman" panose="02020603050405020304" pitchFamily="18" charset="0"/>
              </a:rPr>
              <a:t>“</a:t>
            </a:r>
            <a:r>
              <a:rPr lang="mn-MN" altLang="ja-JP" sz="6600" b="0">
                <a:solidFill>
                  <a:schemeClr val="folHlink"/>
                </a:solidFill>
                <a:latin typeface="Times New Roman" panose="02020603050405020304" pitchFamily="18" charset="0"/>
              </a:rPr>
              <a:t>Ё</a:t>
            </a:r>
            <a:r>
              <a:rPr lang="ja-JP" altLang="en-US" sz="6600" b="0">
                <a:solidFill>
                  <a:schemeClr val="folHlink"/>
                </a:solidFill>
                <a:latin typeface="Times New Roman" panose="02020603050405020304" pitchFamily="18" charset="0"/>
              </a:rPr>
              <a:t>”</a:t>
            </a:r>
            <a:endParaRPr lang="en-US" altLang="en-US" sz="6600" b="0">
              <a:solidFill>
                <a:schemeClr val="folHlink"/>
              </a:solidFill>
              <a:latin typeface="Times New Roman" panose="02020603050405020304" pitchFamily="18" charset="0"/>
            </a:endParaRPr>
          </a:p>
        </p:txBody>
      </p:sp>
      <p:sp>
        <p:nvSpPr>
          <p:cNvPr id="286781" name="Text Box 61">
            <a:extLst>
              <a:ext uri="{FF2B5EF4-FFF2-40B4-BE49-F238E27FC236}">
                <a16:creationId xmlns:a16="http://schemas.microsoft.com/office/drawing/2014/main" id="{BBC88E06-F6E2-C6AC-2C65-07286CAAEBEB}"/>
              </a:ext>
            </a:extLst>
          </p:cNvPr>
          <p:cNvSpPr txBox="1">
            <a:spLocks noChangeArrowheads="1"/>
          </p:cNvSpPr>
          <p:nvPr/>
        </p:nvSpPr>
        <p:spPr bwMode="auto">
          <a:xfrm>
            <a:off x="682625" y="2054225"/>
            <a:ext cx="171926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Helvetica" panose="020B0604020202020204" pitchFamily="34" charset="0"/>
              </a:rPr>
              <a:t>ЁС ЗҮЙН</a:t>
            </a:r>
            <a:endParaRPr lang="en-US" altLang="en-US" sz="2400">
              <a:solidFill>
                <a:schemeClr val="folHlink"/>
              </a:solidFill>
              <a:latin typeface="Helvetica" panose="020B0604020202020204" pitchFamily="34" charset="0"/>
            </a:endParaRPr>
          </a:p>
        </p:txBody>
      </p:sp>
      <p:sp>
        <p:nvSpPr>
          <p:cNvPr id="286782" name="Rectangle 62">
            <a:extLst>
              <a:ext uri="{FF2B5EF4-FFF2-40B4-BE49-F238E27FC236}">
                <a16:creationId xmlns:a16="http://schemas.microsoft.com/office/drawing/2014/main" id="{E4A0A299-DE18-2878-C3DD-2A4F877F65E8}"/>
              </a:ext>
            </a:extLst>
          </p:cNvPr>
          <p:cNvSpPr>
            <a:spLocks noChangeArrowheads="1"/>
          </p:cNvSpPr>
          <p:nvPr/>
        </p:nvSpPr>
        <p:spPr bwMode="auto">
          <a:xfrm>
            <a:off x="1660525" y="393700"/>
            <a:ext cx="5795963" cy="515938"/>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ja-JP" altLang="en-US" sz="2800">
                <a:solidFill>
                  <a:schemeClr val="folHlink"/>
                </a:solidFill>
                <a:latin typeface="Arial" panose="020B0604020202020204" pitchFamily="34" charset="0"/>
              </a:rPr>
              <a:t>“</a:t>
            </a:r>
            <a:r>
              <a:rPr lang="mn-MN" altLang="ja-JP" sz="2800">
                <a:solidFill>
                  <a:schemeClr val="folHlink"/>
                </a:solidFill>
                <a:latin typeface="Arial" panose="020B0604020202020204" pitchFamily="34" charset="0"/>
              </a:rPr>
              <a:t>МОСЕГИЙН</a:t>
            </a:r>
            <a:r>
              <a:rPr lang="en-US" altLang="ja-JP" sz="2800">
                <a:solidFill>
                  <a:schemeClr val="folHlink"/>
                </a:solidFill>
                <a:latin typeface="Arial" panose="020B0604020202020204" pitchFamily="34" charset="0"/>
              </a:rPr>
              <a:t> </a:t>
            </a:r>
            <a:r>
              <a:rPr lang="mn-MN" altLang="ja-JP" sz="2800">
                <a:solidFill>
                  <a:schemeClr val="folHlink"/>
                </a:solidFill>
                <a:latin typeface="Arial" panose="020B0604020202020204" pitchFamily="34" charset="0"/>
              </a:rPr>
              <a:t>ГЭРЭЭ</a:t>
            </a:r>
            <a:r>
              <a:rPr lang="mn-MN" altLang="en-US" sz="2800">
                <a:solidFill>
                  <a:schemeClr val="folHlink"/>
                </a:solidFill>
                <a:latin typeface="Arial" panose="020B0604020202020204" pitchFamily="34" charset="0"/>
              </a:rPr>
              <a:t>”</a:t>
            </a:r>
            <a:endParaRPr lang="en-US" altLang="en-US" sz="2800">
              <a:solidFill>
                <a:schemeClr val="folHlink"/>
              </a:solidFill>
              <a:latin typeface="Arial" panose="020B0604020202020204" pitchFamily="34" charset="0"/>
            </a:endParaRPr>
          </a:p>
        </p:txBody>
      </p:sp>
      <p:sp>
        <p:nvSpPr>
          <p:cNvPr id="286783" name="Rectangle 63">
            <a:extLst>
              <a:ext uri="{FF2B5EF4-FFF2-40B4-BE49-F238E27FC236}">
                <a16:creationId xmlns:a16="http://schemas.microsoft.com/office/drawing/2014/main" id="{4419B854-6BC5-7D06-38AB-DD7687DA75F1}"/>
              </a:ext>
            </a:extLst>
          </p:cNvPr>
          <p:cNvSpPr>
            <a:spLocks noChangeArrowheads="1"/>
          </p:cNvSpPr>
          <p:nvPr/>
        </p:nvSpPr>
        <p:spPr bwMode="auto">
          <a:xfrm>
            <a:off x="2235200" y="1008063"/>
            <a:ext cx="4691063"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1900">
                <a:solidFill>
                  <a:schemeClr val="folHlink"/>
                </a:solidFill>
                <a:latin typeface="Helvetica" panose="020B0604020202020204" pitchFamily="34" charset="0"/>
              </a:rPr>
              <a:t>ЕГИПЕТЭЭС ГАРСАН НЬ</a:t>
            </a:r>
            <a:r>
              <a:rPr lang="en-US" altLang="en-US" sz="1900">
                <a:solidFill>
                  <a:schemeClr val="folHlink"/>
                </a:solidFill>
                <a:latin typeface="Helvetica" panose="020B0604020202020204" pitchFamily="34" charset="0"/>
              </a:rPr>
              <a:t> 20</a:t>
            </a:r>
            <a:r>
              <a:rPr lang="mn-MN" altLang="en-US" sz="1900">
                <a:solidFill>
                  <a:schemeClr val="folHlink"/>
                </a:solidFill>
                <a:latin typeface="Helvetica" panose="020B0604020202020204" pitchFamily="34" charset="0"/>
              </a:rPr>
              <a:t>-р БҮЛЭГ</a:t>
            </a:r>
            <a:r>
              <a:rPr lang="en-US" altLang="en-US" sz="1900">
                <a:solidFill>
                  <a:schemeClr val="folHlink"/>
                </a:solidFill>
                <a:latin typeface="Helvetica" panose="020B0604020202020204" pitchFamily="34" charset="0"/>
              </a:rPr>
              <a:t>: </a:t>
            </a:r>
          </a:p>
          <a:p>
            <a:pPr algn="ctr">
              <a:defRPr/>
            </a:pPr>
            <a:r>
              <a:rPr lang="mn-MN" altLang="en-US" sz="2500">
                <a:latin typeface="Helvetica" panose="020B0604020202020204" pitchFamily="34" charset="0"/>
              </a:rPr>
              <a:t>АРВАН ХУУЛЬ </a:t>
            </a:r>
            <a:r>
              <a:rPr lang="en-US" altLang="en-US" sz="2500">
                <a:latin typeface="Helvetica" panose="020B0604020202020204" pitchFamily="34" charset="0"/>
              </a:rPr>
              <a:t>(</a:t>
            </a:r>
            <a:r>
              <a:rPr lang="mn-MN" altLang="en-US" sz="2500">
                <a:latin typeface="Helvetica" panose="020B0604020202020204" pitchFamily="34" charset="0"/>
              </a:rPr>
              <a:t>Декалог</a:t>
            </a:r>
            <a:r>
              <a:rPr lang="en-US" altLang="en-US" sz="2500">
                <a:latin typeface="Helvetica" panose="020B0604020202020204" pitchFamily="34" charset="0"/>
              </a:rPr>
              <a:t>)</a:t>
            </a:r>
            <a:endParaRPr lang="en-US" altLang="en-US" sz="1900">
              <a:solidFill>
                <a:schemeClr val="folHlink"/>
              </a:solidFill>
              <a:latin typeface="Helvetica" panose="020B0604020202020204" pitchFamily="34" charset="0"/>
            </a:endParaRPr>
          </a:p>
        </p:txBody>
      </p:sp>
      <p:sp>
        <p:nvSpPr>
          <p:cNvPr id="286784" name="Text Box 64">
            <a:extLst>
              <a:ext uri="{FF2B5EF4-FFF2-40B4-BE49-F238E27FC236}">
                <a16:creationId xmlns:a16="http://schemas.microsoft.com/office/drawing/2014/main" id="{E10495B7-DFDA-5912-3C72-66368B30FA3D}"/>
              </a:ext>
            </a:extLst>
          </p:cNvPr>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ja-JP" altLang="en-US" sz="2800">
                <a:latin typeface="Times New Roman" panose="02020603050405020304" pitchFamily="18" charset="0"/>
              </a:rPr>
              <a:t>“</a:t>
            </a:r>
            <a:r>
              <a:rPr lang="mn-MN" altLang="ja-JP" sz="2800">
                <a:latin typeface="Times New Roman" panose="02020603050405020304" pitchFamily="18" charset="0"/>
              </a:rPr>
              <a:t>Арван хууль</a:t>
            </a:r>
            <a:r>
              <a:rPr lang="ja-JP" altLang="en-US" sz="2800">
                <a:latin typeface="Times New Roman" panose="02020603050405020304" pitchFamily="18" charset="0"/>
              </a:rPr>
              <a:t>”</a:t>
            </a:r>
            <a:endParaRPr lang="en-US" altLang="en-US" sz="2800">
              <a:latin typeface="Times New Roman" panose="02020603050405020304" pitchFamily="18" charset="0"/>
            </a:endParaRPr>
          </a:p>
        </p:txBody>
      </p:sp>
      <p:grpSp>
        <p:nvGrpSpPr>
          <p:cNvPr id="32778" name="Group 66">
            <a:extLst>
              <a:ext uri="{FF2B5EF4-FFF2-40B4-BE49-F238E27FC236}">
                <a16:creationId xmlns:a16="http://schemas.microsoft.com/office/drawing/2014/main" id="{A4FA7DEF-4C2F-7341-AD45-6894DF31B7B2}"/>
              </a:ext>
            </a:extLst>
          </p:cNvPr>
          <p:cNvGrpSpPr>
            <a:grpSpLocks/>
          </p:cNvGrpSpPr>
          <p:nvPr/>
        </p:nvGrpSpPr>
        <p:grpSpPr bwMode="auto">
          <a:xfrm>
            <a:off x="7127875" y="304800"/>
            <a:ext cx="1470025" cy="1638300"/>
            <a:chOff x="4490" y="192"/>
            <a:chExt cx="926" cy="1032"/>
          </a:xfrm>
        </p:grpSpPr>
        <p:sp>
          <p:nvSpPr>
            <p:cNvPr id="286787" name="Rectangle 67">
              <a:extLst>
                <a:ext uri="{FF2B5EF4-FFF2-40B4-BE49-F238E27FC236}">
                  <a16:creationId xmlns:a16="http://schemas.microsoft.com/office/drawing/2014/main" id="{1F998B4E-9800-697F-D478-6228F5ECF5C9}"/>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6788" name="Oval 68">
              <a:extLst>
                <a:ext uri="{FF2B5EF4-FFF2-40B4-BE49-F238E27FC236}">
                  <a16:creationId xmlns:a16="http://schemas.microsoft.com/office/drawing/2014/main" id="{AD0B5747-C346-6F36-BEE9-FB3CE429A5DC}"/>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6789" name="Rectangle 69">
              <a:extLst>
                <a:ext uri="{FF2B5EF4-FFF2-40B4-BE49-F238E27FC236}">
                  <a16:creationId xmlns:a16="http://schemas.microsoft.com/office/drawing/2014/main" id="{2B2E2964-97F0-1CC7-5B40-DA949F225E69}"/>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6790" name="Rectangle 70">
              <a:extLst>
                <a:ext uri="{FF2B5EF4-FFF2-40B4-BE49-F238E27FC236}">
                  <a16:creationId xmlns:a16="http://schemas.microsoft.com/office/drawing/2014/main" id="{0E3AE99D-C88A-C619-49EE-DD4D11346B04}"/>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6791" name="Oval 71">
              <a:extLst>
                <a:ext uri="{FF2B5EF4-FFF2-40B4-BE49-F238E27FC236}">
                  <a16:creationId xmlns:a16="http://schemas.microsoft.com/office/drawing/2014/main" id="{FBEB98BE-6095-423D-6B01-0A946BD74521}"/>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6792" name="Rectangle 72">
              <a:extLst>
                <a:ext uri="{FF2B5EF4-FFF2-40B4-BE49-F238E27FC236}">
                  <a16:creationId xmlns:a16="http://schemas.microsoft.com/office/drawing/2014/main" id="{6C809BFB-4440-572B-FE4C-4005A629535C}"/>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2790" name="Rectangle 73">
              <a:extLst>
                <a:ext uri="{FF2B5EF4-FFF2-40B4-BE49-F238E27FC236}">
                  <a16:creationId xmlns:a16="http://schemas.microsoft.com/office/drawing/2014/main" id="{A5ED1402-589C-7E12-0E6B-AFF88BA93238}"/>
                </a:ext>
              </a:extLst>
            </p:cNvPr>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32791" name="Rectangle 74">
              <a:extLst>
                <a:ext uri="{FF2B5EF4-FFF2-40B4-BE49-F238E27FC236}">
                  <a16:creationId xmlns:a16="http://schemas.microsoft.com/office/drawing/2014/main" id="{C4463836-8386-1937-8E2F-60CEBEE4FA90}"/>
                </a:ext>
              </a:extLst>
            </p:cNvPr>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32779" name="Text Box 84">
            <a:extLst>
              <a:ext uri="{FF2B5EF4-FFF2-40B4-BE49-F238E27FC236}">
                <a16:creationId xmlns:a16="http://schemas.microsoft.com/office/drawing/2014/main" id="{DD085814-055C-3C5C-217B-FD43E4B1A7E4}"/>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86805" name="Rectangle 85">
            <a:extLst>
              <a:ext uri="{FF2B5EF4-FFF2-40B4-BE49-F238E27FC236}">
                <a16:creationId xmlns:a16="http://schemas.microsoft.com/office/drawing/2014/main" id="{68EEC2E0-A38A-2FD6-B68D-B5C744F2B81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2781" name="Text Box 87">
            <a:extLst>
              <a:ext uri="{FF2B5EF4-FFF2-40B4-BE49-F238E27FC236}">
                <a16:creationId xmlns:a16="http://schemas.microsoft.com/office/drawing/2014/main" id="{E11B6319-E4E4-0654-FFAA-EE5C05B82F2B}"/>
              </a:ext>
            </a:extLst>
          </p:cNvPr>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12</a:t>
            </a:r>
          </a:p>
        </p:txBody>
      </p:sp>
      <p:sp>
        <p:nvSpPr>
          <p:cNvPr id="286808" name="Rectangle 88">
            <a:extLst>
              <a:ext uri="{FF2B5EF4-FFF2-40B4-BE49-F238E27FC236}">
                <a16:creationId xmlns:a16="http://schemas.microsoft.com/office/drawing/2014/main" id="{EED832C6-0CC3-3941-A4FB-18226DFCF918}"/>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05</a:t>
            </a:r>
          </a:p>
        </p:txBody>
      </p:sp>
      <p:sp>
        <p:nvSpPr>
          <p:cNvPr id="286810" name="Text Box 90">
            <a:extLst>
              <a:ext uri="{FF2B5EF4-FFF2-40B4-BE49-F238E27FC236}">
                <a16:creationId xmlns:a16="http://schemas.microsoft.com/office/drawing/2014/main" id="{B12BC574-9D4E-D869-534A-88C7F60CC43B}"/>
              </a:ext>
            </a:extLst>
          </p:cNvPr>
          <p:cNvSpPr txBox="1">
            <a:spLocks noChangeArrowheads="1"/>
          </p:cNvSpPr>
          <p:nvPr/>
        </p:nvSpPr>
        <p:spPr bwMode="auto">
          <a:xfrm>
            <a:off x="2805113" y="390525"/>
            <a:ext cx="2220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mn-MN" altLang="en-US" sz="2800">
                <a:solidFill>
                  <a:srgbClr val="99CCFF"/>
                </a:solidFill>
                <a:latin typeface="Arial" panose="020B0604020202020204" pitchFamily="34" charset="0"/>
              </a:rPr>
              <a:t>МОСЕГИЙН</a:t>
            </a:r>
            <a:endParaRPr lang="en-US" altLang="en-US" sz="2800">
              <a:solidFill>
                <a:srgbClr val="99CCFF"/>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6810"/>
                                        </p:tgtEl>
                                        <p:attrNameLst>
                                          <p:attrName>style.visibility</p:attrName>
                                        </p:attrNameLst>
                                      </p:cBhvr>
                                      <p:to>
                                        <p:strVal val="visible"/>
                                      </p:to>
                                    </p:set>
                                    <p:anim calcmode="lin" valueType="num">
                                      <p:cBhvr>
                                        <p:cTn id="7" dur="500" fill="hold"/>
                                        <p:tgtEl>
                                          <p:spTgt spid="286810"/>
                                        </p:tgtEl>
                                        <p:attrNameLst>
                                          <p:attrName>ppt_w</p:attrName>
                                        </p:attrNameLst>
                                      </p:cBhvr>
                                      <p:tavLst>
                                        <p:tav tm="0">
                                          <p:val>
                                            <p:fltVal val="0"/>
                                          </p:val>
                                        </p:tav>
                                        <p:tav tm="100000">
                                          <p:val>
                                            <p:strVal val="#ppt_w"/>
                                          </p:val>
                                        </p:tav>
                                      </p:tavLst>
                                    </p:anim>
                                    <p:anim calcmode="lin" valueType="num">
                                      <p:cBhvr>
                                        <p:cTn id="8" dur="500" fill="hold"/>
                                        <p:tgtEl>
                                          <p:spTgt spid="286810"/>
                                        </p:tgtEl>
                                        <p:attrNameLst>
                                          <p:attrName>ppt_h</p:attrName>
                                        </p:attrNameLst>
                                      </p:cBhvr>
                                      <p:tavLst>
                                        <p:tav tm="0">
                                          <p:val>
                                            <p:fltVal val="0"/>
                                          </p:val>
                                        </p:tav>
                                        <p:tav tm="100000">
                                          <p:val>
                                            <p:strVal val="#ppt_h"/>
                                          </p:val>
                                        </p:tav>
                                      </p:tavLst>
                                    </p:anim>
                                    <p:anim calcmode="lin" valueType="num">
                                      <p:cBhvr>
                                        <p:cTn id="9" dur="500" fill="hold"/>
                                        <p:tgtEl>
                                          <p:spTgt spid="286810"/>
                                        </p:tgtEl>
                                        <p:attrNameLst>
                                          <p:attrName>ppt_x</p:attrName>
                                        </p:attrNameLst>
                                      </p:cBhvr>
                                      <p:tavLst>
                                        <p:tav tm="0">
                                          <p:val>
                                            <p:fltVal val="0.5"/>
                                          </p:val>
                                        </p:tav>
                                        <p:tav tm="100000">
                                          <p:val>
                                            <p:strVal val="#ppt_x"/>
                                          </p:val>
                                        </p:tav>
                                      </p:tavLst>
                                    </p:anim>
                                    <p:anim calcmode="lin" valueType="num">
                                      <p:cBhvr>
                                        <p:cTn id="10" dur="500" fill="hold"/>
                                        <p:tgtEl>
                                          <p:spTgt spid="28681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86783"/>
                                        </p:tgtEl>
                                        <p:attrNameLst>
                                          <p:attrName>style.visibility</p:attrName>
                                        </p:attrNameLst>
                                      </p:cBhvr>
                                      <p:to>
                                        <p:strVal val="visible"/>
                                      </p:to>
                                    </p:set>
                                    <p:anim calcmode="lin" valueType="num">
                                      <p:cBhvr>
                                        <p:cTn id="15" dur="500" fill="hold"/>
                                        <p:tgtEl>
                                          <p:spTgt spid="286783"/>
                                        </p:tgtEl>
                                        <p:attrNameLst>
                                          <p:attrName>ppt_w</p:attrName>
                                        </p:attrNameLst>
                                      </p:cBhvr>
                                      <p:tavLst>
                                        <p:tav tm="0">
                                          <p:val>
                                            <p:fltVal val="0"/>
                                          </p:val>
                                        </p:tav>
                                        <p:tav tm="100000">
                                          <p:val>
                                            <p:strVal val="#ppt_w"/>
                                          </p:val>
                                        </p:tav>
                                      </p:tavLst>
                                    </p:anim>
                                    <p:anim calcmode="lin" valueType="num">
                                      <p:cBhvr>
                                        <p:cTn id="16" dur="500" fill="hold"/>
                                        <p:tgtEl>
                                          <p:spTgt spid="286783"/>
                                        </p:tgtEl>
                                        <p:attrNameLst>
                                          <p:attrName>ppt_h</p:attrName>
                                        </p:attrNameLst>
                                      </p:cBhvr>
                                      <p:tavLst>
                                        <p:tav tm="0">
                                          <p:val>
                                            <p:fltVal val="0"/>
                                          </p:val>
                                        </p:tav>
                                        <p:tav tm="100000">
                                          <p:val>
                                            <p:strVal val="#ppt_h"/>
                                          </p:val>
                                        </p:tav>
                                      </p:tavLst>
                                    </p:anim>
                                    <p:anim calcmode="lin" valueType="num">
                                      <p:cBhvr>
                                        <p:cTn id="17" dur="500" fill="hold"/>
                                        <p:tgtEl>
                                          <p:spTgt spid="286783"/>
                                        </p:tgtEl>
                                        <p:attrNameLst>
                                          <p:attrName>ppt_x</p:attrName>
                                        </p:attrNameLst>
                                      </p:cBhvr>
                                      <p:tavLst>
                                        <p:tav tm="0">
                                          <p:val>
                                            <p:fltVal val="0.5"/>
                                          </p:val>
                                        </p:tav>
                                        <p:tav tm="100000">
                                          <p:val>
                                            <p:strVal val="#ppt_x"/>
                                          </p:val>
                                        </p:tav>
                                      </p:tavLst>
                                    </p:anim>
                                    <p:anim calcmode="lin" valueType="num">
                                      <p:cBhvr>
                                        <p:cTn id="18"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286784"/>
                                        </p:tgtEl>
                                        <p:attrNameLst>
                                          <p:attrName>style.visibility</p:attrName>
                                        </p:attrNameLst>
                                      </p:cBhvr>
                                      <p:to>
                                        <p:strVal val="visible"/>
                                      </p:to>
                                    </p:set>
                                    <p:anim calcmode="lin" valueType="num">
                                      <p:cBhvr>
                                        <p:cTn id="23" dur="500" fill="hold"/>
                                        <p:tgtEl>
                                          <p:spTgt spid="286784"/>
                                        </p:tgtEl>
                                        <p:attrNameLst>
                                          <p:attrName>ppt_w</p:attrName>
                                        </p:attrNameLst>
                                      </p:cBhvr>
                                      <p:tavLst>
                                        <p:tav tm="0">
                                          <p:val>
                                            <p:fltVal val="0"/>
                                          </p:val>
                                        </p:tav>
                                        <p:tav tm="100000">
                                          <p:val>
                                            <p:strVal val="#ppt_w"/>
                                          </p:val>
                                        </p:tav>
                                      </p:tavLst>
                                    </p:anim>
                                    <p:anim calcmode="lin" valueType="num">
                                      <p:cBhvr>
                                        <p:cTn id="24" dur="500" fill="hold"/>
                                        <p:tgtEl>
                                          <p:spTgt spid="286784"/>
                                        </p:tgtEl>
                                        <p:attrNameLst>
                                          <p:attrName>ppt_h</p:attrName>
                                        </p:attrNameLst>
                                      </p:cBhvr>
                                      <p:tavLst>
                                        <p:tav tm="0">
                                          <p:val>
                                            <p:fltVal val="0"/>
                                          </p:val>
                                        </p:tav>
                                        <p:tav tm="100000">
                                          <p:val>
                                            <p:strVal val="#ppt_h"/>
                                          </p:val>
                                        </p:tav>
                                      </p:tavLst>
                                    </p:anim>
                                    <p:anim calcmode="lin" valueType="num">
                                      <p:cBhvr>
                                        <p:cTn id="25" dur="500" fill="hold"/>
                                        <p:tgtEl>
                                          <p:spTgt spid="286784"/>
                                        </p:tgtEl>
                                        <p:attrNameLst>
                                          <p:attrName>ppt_x</p:attrName>
                                        </p:attrNameLst>
                                      </p:cBhvr>
                                      <p:tavLst>
                                        <p:tav tm="0">
                                          <p:val>
                                            <p:fltVal val="0.5"/>
                                          </p:val>
                                        </p:tav>
                                        <p:tav tm="100000">
                                          <p:val>
                                            <p:strVal val="#ppt_x"/>
                                          </p:val>
                                        </p:tav>
                                      </p:tavLst>
                                    </p:anim>
                                    <p:anim calcmode="lin" valueType="num">
                                      <p:cBhvr>
                                        <p:cTn id="26"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286780"/>
                                        </p:tgtEl>
                                        <p:attrNameLst>
                                          <p:attrName>style.visibility</p:attrName>
                                        </p:attrNameLst>
                                      </p:cBhvr>
                                      <p:to>
                                        <p:strVal val="visible"/>
                                      </p:to>
                                    </p:set>
                                    <p:anim calcmode="lin" valueType="num">
                                      <p:cBhvr>
                                        <p:cTn id="31" dur="500" fill="hold"/>
                                        <p:tgtEl>
                                          <p:spTgt spid="286780"/>
                                        </p:tgtEl>
                                        <p:attrNameLst>
                                          <p:attrName>ppt_w</p:attrName>
                                        </p:attrNameLst>
                                      </p:cBhvr>
                                      <p:tavLst>
                                        <p:tav tm="0">
                                          <p:val>
                                            <p:fltVal val="0"/>
                                          </p:val>
                                        </p:tav>
                                        <p:tav tm="100000">
                                          <p:val>
                                            <p:strVal val="#ppt_w"/>
                                          </p:val>
                                        </p:tav>
                                      </p:tavLst>
                                    </p:anim>
                                    <p:anim calcmode="lin" valueType="num">
                                      <p:cBhvr>
                                        <p:cTn id="32" dur="500" fill="hold"/>
                                        <p:tgtEl>
                                          <p:spTgt spid="286780"/>
                                        </p:tgtEl>
                                        <p:attrNameLst>
                                          <p:attrName>ppt_h</p:attrName>
                                        </p:attrNameLst>
                                      </p:cBhvr>
                                      <p:tavLst>
                                        <p:tav tm="0">
                                          <p:val>
                                            <p:fltVal val="0"/>
                                          </p:val>
                                        </p:tav>
                                        <p:tav tm="100000">
                                          <p:val>
                                            <p:strVal val="#ppt_h"/>
                                          </p:val>
                                        </p:tav>
                                      </p:tavLst>
                                    </p:anim>
                                    <p:anim calcmode="lin" valueType="num">
                                      <p:cBhvr>
                                        <p:cTn id="33" dur="500" fill="hold"/>
                                        <p:tgtEl>
                                          <p:spTgt spid="286780"/>
                                        </p:tgtEl>
                                        <p:attrNameLst>
                                          <p:attrName>ppt_x</p:attrName>
                                        </p:attrNameLst>
                                      </p:cBhvr>
                                      <p:tavLst>
                                        <p:tav tm="0">
                                          <p:val>
                                            <p:fltVal val="0.5"/>
                                          </p:val>
                                        </p:tav>
                                        <p:tav tm="100000">
                                          <p:val>
                                            <p:strVal val="#ppt_x"/>
                                          </p:val>
                                        </p:tav>
                                      </p:tavLst>
                                    </p:anim>
                                    <p:anim calcmode="lin" valueType="num">
                                      <p:cBhvr>
                                        <p:cTn id="34" dur="500" fill="hold"/>
                                        <p:tgtEl>
                                          <p:spTgt spid="286780"/>
                                        </p:tgtEl>
                                        <p:attrNameLst>
                                          <p:attrName>ppt_y</p:attrName>
                                        </p:attrNameLst>
                                      </p:cBhvr>
                                      <p:tavLst>
                                        <p:tav tm="0">
                                          <p:val>
                                            <p:fltVal val="0.5"/>
                                          </p:val>
                                        </p:tav>
                                        <p:tav tm="100000">
                                          <p:val>
                                            <p:strVal val="#ppt_y"/>
                                          </p:val>
                                        </p:tav>
                                      </p:tavLst>
                                    </p:anim>
                                  </p:childTnLst>
                                </p:cTn>
                              </p:par>
                            </p:childTnLst>
                          </p:cTn>
                        </p:par>
                        <p:par>
                          <p:cTn id="35" fill="hold" nodeType="afterGroup">
                            <p:stCondLst>
                              <p:cond delay="500"/>
                            </p:stCondLst>
                            <p:childTnLst>
                              <p:par>
                                <p:cTn id="36" presetID="22" presetClass="entr" presetSubtype="1"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childTnLst>
                          </p:cTn>
                        </p:par>
                        <p:par>
                          <p:cTn id="39" fill="hold" nodeType="afterGroup">
                            <p:stCondLst>
                              <p:cond delay="1000"/>
                            </p:stCondLst>
                            <p:childTnLst>
                              <p:par>
                                <p:cTn id="40" presetID="23" presetClass="entr" presetSubtype="36" fill="hold" grpId="0" nodeType="afterEffect">
                                  <p:stCondLst>
                                    <p:cond delay="100"/>
                                  </p:stCondLst>
                                  <p:childTnLst>
                                    <p:set>
                                      <p:cBhvr>
                                        <p:cTn id="41" dur="1" fill="hold">
                                          <p:stCondLst>
                                            <p:cond delay="0"/>
                                          </p:stCondLst>
                                        </p:cTn>
                                        <p:tgtEl>
                                          <p:spTgt spid="286781"/>
                                        </p:tgtEl>
                                        <p:attrNameLst>
                                          <p:attrName>style.visibility</p:attrName>
                                        </p:attrNameLst>
                                      </p:cBhvr>
                                      <p:to>
                                        <p:strVal val="visible"/>
                                      </p:to>
                                    </p:set>
                                    <p:anim calcmode="lin" valueType="num">
                                      <p:cBhvr>
                                        <p:cTn id="42"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43"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44" dur="500" fill="hold"/>
                                        <p:tgtEl>
                                          <p:spTgt spid="286781"/>
                                        </p:tgtEl>
                                        <p:attrNameLst>
                                          <p:attrName>ppt_x</p:attrName>
                                        </p:attrNameLst>
                                      </p:cBhvr>
                                      <p:tavLst>
                                        <p:tav tm="0">
                                          <p:val>
                                            <p:fltVal val="0.5"/>
                                          </p:val>
                                        </p:tav>
                                        <p:tav tm="100000">
                                          <p:val>
                                            <p:strVal val="#ppt_x"/>
                                          </p:val>
                                        </p:tav>
                                      </p:tavLst>
                                    </p:anim>
                                    <p:anim calcmode="lin" valueType="num">
                                      <p:cBhvr>
                                        <p:cTn id="45"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grpId="0" nodeType="clickEffect">
                                  <p:stCondLst>
                                    <p:cond delay="0"/>
                                  </p:stCondLst>
                                  <p:childTnLst>
                                    <p:set>
                                      <p:cBhvr>
                                        <p:cTn id="49" dur="1" fill="hold">
                                          <p:stCondLst>
                                            <p:cond delay="0"/>
                                          </p:stCondLst>
                                        </p:cTn>
                                        <p:tgtEl>
                                          <p:spTgt spid="286728"/>
                                        </p:tgtEl>
                                        <p:attrNameLst>
                                          <p:attrName>style.visibility</p:attrName>
                                        </p:attrNameLst>
                                      </p:cBhvr>
                                      <p:to>
                                        <p:strVal val="visible"/>
                                      </p:to>
                                    </p:set>
                                    <p:anim calcmode="lin" valueType="num">
                                      <p:cBhvr>
                                        <p:cTn id="50" dur="500" fill="hold"/>
                                        <p:tgtEl>
                                          <p:spTgt spid="286728"/>
                                        </p:tgtEl>
                                        <p:attrNameLst>
                                          <p:attrName>ppt_w</p:attrName>
                                        </p:attrNameLst>
                                      </p:cBhvr>
                                      <p:tavLst>
                                        <p:tav tm="0">
                                          <p:val>
                                            <p:fltVal val="0"/>
                                          </p:val>
                                        </p:tav>
                                        <p:tav tm="100000">
                                          <p:val>
                                            <p:strVal val="#ppt_w"/>
                                          </p:val>
                                        </p:tav>
                                      </p:tavLst>
                                    </p:anim>
                                    <p:anim calcmode="lin" valueType="num">
                                      <p:cBhvr>
                                        <p:cTn id="51" dur="500" fill="hold"/>
                                        <p:tgtEl>
                                          <p:spTgt spid="286728"/>
                                        </p:tgtEl>
                                        <p:attrNameLst>
                                          <p:attrName>ppt_h</p:attrName>
                                        </p:attrNameLst>
                                      </p:cBhvr>
                                      <p:tavLst>
                                        <p:tav tm="0">
                                          <p:val>
                                            <p:fltVal val="0"/>
                                          </p:val>
                                        </p:tav>
                                        <p:tav tm="100000">
                                          <p:val>
                                            <p:strVal val="#ppt_h"/>
                                          </p:val>
                                        </p:tav>
                                      </p:tavLst>
                                    </p:anim>
                                    <p:anim calcmode="lin" valueType="num">
                                      <p:cBhvr>
                                        <p:cTn id="52" dur="500" fill="hold"/>
                                        <p:tgtEl>
                                          <p:spTgt spid="286728"/>
                                        </p:tgtEl>
                                        <p:attrNameLst>
                                          <p:attrName>ppt_x</p:attrName>
                                        </p:attrNameLst>
                                      </p:cBhvr>
                                      <p:tavLst>
                                        <p:tav tm="0">
                                          <p:val>
                                            <p:fltVal val="0.5"/>
                                          </p:val>
                                        </p:tav>
                                        <p:tav tm="100000">
                                          <p:val>
                                            <p:strVal val="#ppt_x"/>
                                          </p:val>
                                        </p:tav>
                                      </p:tavLst>
                                    </p:anim>
                                    <p:anim calcmode="lin" valueType="num">
                                      <p:cBhvr>
                                        <p:cTn id="53"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286776">
                                            <p:txEl>
                                              <p:pRg st="0" end="0"/>
                                            </p:txEl>
                                          </p:spTgt>
                                        </p:tgtEl>
                                        <p:attrNameLst>
                                          <p:attrName>style.visibility</p:attrName>
                                        </p:attrNameLst>
                                      </p:cBhvr>
                                      <p:to>
                                        <p:strVal val="visible"/>
                                      </p:to>
                                    </p:set>
                                    <p:animEffect transition="in" filter="box(out)">
                                      <p:cBhvr>
                                        <p:cTn id="58" dur="500"/>
                                        <p:tgtEl>
                                          <p:spTgt spid="286776">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86776">
                                            <p:txEl>
                                              <p:pRg st="1" end="1"/>
                                            </p:txEl>
                                          </p:spTgt>
                                        </p:tgtEl>
                                        <p:attrNameLst>
                                          <p:attrName>style.visibility</p:attrName>
                                        </p:attrNameLst>
                                      </p:cBhvr>
                                      <p:to>
                                        <p:strVal val="visible"/>
                                      </p:to>
                                    </p:set>
                                    <p:animEffect transition="in" filter="box(out)">
                                      <p:cBhvr>
                                        <p:cTn id="63" dur="500"/>
                                        <p:tgtEl>
                                          <p:spTgt spid="286776">
                                            <p:txEl>
                                              <p:pRg st="1" end="1"/>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86776">
                                            <p:txEl>
                                              <p:pRg st="2" end="2"/>
                                            </p:txEl>
                                          </p:spTgt>
                                        </p:tgtEl>
                                        <p:attrNameLst>
                                          <p:attrName>style.visibility</p:attrName>
                                        </p:attrNameLst>
                                      </p:cBhvr>
                                      <p:to>
                                        <p:strVal val="visible"/>
                                      </p:to>
                                    </p:set>
                                    <p:animEffect transition="in" filter="box(out)">
                                      <p:cBhvr>
                                        <p:cTn id="68" dur="500"/>
                                        <p:tgtEl>
                                          <p:spTgt spid="286776">
                                            <p:txEl>
                                              <p:pRg st="2" end="2"/>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286776">
                                            <p:txEl>
                                              <p:pRg st="3" end="3"/>
                                            </p:txEl>
                                          </p:spTgt>
                                        </p:tgtEl>
                                        <p:attrNameLst>
                                          <p:attrName>style.visibility</p:attrName>
                                        </p:attrNameLst>
                                      </p:cBhvr>
                                      <p:to>
                                        <p:strVal val="visible"/>
                                      </p:to>
                                    </p:set>
                                    <p:animEffect transition="in" filter="box(out)">
                                      <p:cBhvr>
                                        <p:cTn id="73" dur="500"/>
                                        <p:tgtEl>
                                          <p:spTgt spid="286776">
                                            <p:txEl>
                                              <p:pRg st="3" end="3"/>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286776">
                                            <p:txEl>
                                              <p:pRg st="4" end="4"/>
                                            </p:txEl>
                                          </p:spTgt>
                                        </p:tgtEl>
                                        <p:attrNameLst>
                                          <p:attrName>style.visibility</p:attrName>
                                        </p:attrNameLst>
                                      </p:cBhvr>
                                      <p:to>
                                        <p:strVal val="visible"/>
                                      </p:to>
                                    </p:set>
                                    <p:animEffect transition="in" filter="box(out)">
                                      <p:cBhvr>
                                        <p:cTn id="78" dur="500"/>
                                        <p:tgtEl>
                                          <p:spTgt spid="286776">
                                            <p:txEl>
                                              <p:pRg st="4" end="4"/>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286776">
                                            <p:txEl>
                                              <p:pRg st="5" end="5"/>
                                            </p:txEl>
                                          </p:spTgt>
                                        </p:tgtEl>
                                        <p:attrNameLst>
                                          <p:attrName>style.visibility</p:attrName>
                                        </p:attrNameLst>
                                      </p:cBhvr>
                                      <p:to>
                                        <p:strVal val="visible"/>
                                      </p:to>
                                    </p:set>
                                    <p:animEffect transition="in" filter="box(out)">
                                      <p:cBhvr>
                                        <p:cTn id="83" dur="500"/>
                                        <p:tgtEl>
                                          <p:spTgt spid="286776">
                                            <p:txEl>
                                              <p:pRg st="5" end="5"/>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286776">
                                            <p:txEl>
                                              <p:pRg st="6" end="6"/>
                                            </p:txEl>
                                          </p:spTgt>
                                        </p:tgtEl>
                                        <p:attrNameLst>
                                          <p:attrName>style.visibility</p:attrName>
                                        </p:attrNameLst>
                                      </p:cBhvr>
                                      <p:to>
                                        <p:strVal val="visible"/>
                                      </p:to>
                                    </p:set>
                                    <p:animEffect transition="in" filter="box(out)">
                                      <p:cBhvr>
                                        <p:cTn id="88" dur="500"/>
                                        <p:tgtEl>
                                          <p:spTgt spid="2867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3" grpId="0" autoUpdateAnimBg="0"/>
      <p:bldP spid="286784" grpId="0" autoUpdateAnimBg="0"/>
      <p:bldP spid="28681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9" name="Rectangle 19">
            <a:extLst>
              <a:ext uri="{FF2B5EF4-FFF2-40B4-BE49-F238E27FC236}">
                <a16:creationId xmlns:a16="http://schemas.microsoft.com/office/drawing/2014/main" id="{CAA27D3D-298B-59A2-C502-BFA78CC59DF6}"/>
              </a:ext>
            </a:extLst>
          </p:cNvPr>
          <p:cNvSpPr>
            <a:spLocks noChangeArrowheads="1"/>
          </p:cNvSpPr>
          <p:nvPr/>
        </p:nvSpPr>
        <p:spPr bwMode="auto">
          <a:xfrm>
            <a:off x="431800" y="1411288"/>
            <a:ext cx="8078788" cy="4359275"/>
          </a:xfrm>
          <a:prstGeom prst="rect">
            <a:avLst/>
          </a:prstGeom>
          <a:noFill/>
          <a:ln w="9525">
            <a:noFill/>
            <a:miter lim="800000"/>
            <a:headEnd/>
            <a:tailEnd/>
          </a:ln>
          <a:effectLst/>
        </p:spPr>
        <p:txBody>
          <a:bodyPr wrap="none">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4000" baseline="30000">
                <a:effectLst>
                  <a:outerShdw blurRad="38100" dist="38100" dir="2700000" algn="tl">
                    <a:srgbClr val="000000"/>
                  </a:outerShdw>
                </a:effectLst>
                <a:latin typeface="Times New Roman" panose="02020603050405020304" pitchFamily="18" charset="0"/>
              </a:rPr>
              <a:t>15</a:t>
            </a:r>
            <a:r>
              <a:rPr lang="mn-MN" altLang="en-US" sz="4000">
                <a:effectLst>
                  <a:outerShdw blurRad="38100" dist="38100" dir="2700000" algn="tl">
                    <a:srgbClr val="000000"/>
                  </a:outerShdw>
                </a:effectLst>
                <a:latin typeface="Times New Roman" panose="02020603050405020304" pitchFamily="18" charset="0"/>
              </a:rPr>
              <a:t> </a:t>
            </a:r>
            <a:r>
              <a:rPr lang="en-US" altLang="en-US" sz="4000">
                <a:effectLst>
                  <a:outerShdw blurRad="38100" dist="38100" dir="2700000" algn="tl">
                    <a:srgbClr val="000000"/>
                  </a:outerShdw>
                </a:effectLst>
                <a:latin typeface="Times New Roman" panose="02020603050405020304" pitchFamily="18" charset="0"/>
              </a:rPr>
              <a:t>Тийм учраас анхны гэрээний </a:t>
            </a:r>
            <a:br>
              <a:rPr lang="mn-MN" altLang="en-US" sz="4000">
                <a:effectLst>
                  <a:outerShdw blurRad="38100" dist="38100" dir="2700000" algn="tl">
                    <a:srgbClr val="000000"/>
                  </a:outerShdw>
                </a:effectLst>
                <a:latin typeface="Times New Roman" panose="02020603050405020304" pitchFamily="18" charset="0"/>
              </a:rPr>
            </a:br>
            <a:r>
              <a:rPr lang="en-US" altLang="en-US" sz="4000">
                <a:effectLst>
                  <a:outerShdw blurRad="38100" dist="38100" dir="2700000" algn="tl">
                    <a:srgbClr val="000000"/>
                  </a:outerShdw>
                </a:effectLst>
                <a:latin typeface="Times New Roman" panose="02020603050405020304" pitchFamily="18" charset="0"/>
              </a:rPr>
              <a:t>доор үйлдсэн гэм буруугийн </a:t>
            </a:r>
            <a:br>
              <a:rPr lang="mn-MN" altLang="en-US" sz="4000">
                <a:effectLst>
                  <a:outerShdw blurRad="38100" dist="38100" dir="2700000" algn="tl">
                    <a:srgbClr val="000000"/>
                  </a:outerShdw>
                </a:effectLst>
                <a:latin typeface="Times New Roman" panose="02020603050405020304" pitchFamily="18" charset="0"/>
              </a:rPr>
            </a:br>
            <a:r>
              <a:rPr lang="en-US" altLang="en-US" sz="4000">
                <a:effectLst>
                  <a:outerShdw blurRad="38100" dist="38100" dir="2700000" algn="tl">
                    <a:srgbClr val="000000"/>
                  </a:outerShdw>
                </a:effectLst>
                <a:latin typeface="Times New Roman" panose="02020603050405020304" pitchFamily="18" charset="0"/>
              </a:rPr>
              <a:t>золилтын төлөө үхэл тохиолдсон </a:t>
            </a:r>
            <a:br>
              <a:rPr lang="mn-MN" altLang="en-US" sz="4000">
                <a:effectLst>
                  <a:outerShdw blurRad="38100" dist="38100" dir="2700000" algn="tl">
                    <a:srgbClr val="000000"/>
                  </a:outerShdw>
                </a:effectLst>
                <a:latin typeface="Times New Roman" panose="02020603050405020304" pitchFamily="18" charset="0"/>
              </a:rPr>
            </a:br>
            <a:r>
              <a:rPr lang="en-US" altLang="en-US" sz="4000">
                <a:effectLst>
                  <a:outerShdw blurRad="38100" dist="38100" dir="2700000" algn="tl">
                    <a:srgbClr val="000000"/>
                  </a:outerShdw>
                </a:effectLst>
                <a:latin typeface="Times New Roman" panose="02020603050405020304" pitchFamily="18" charset="0"/>
              </a:rPr>
              <a:t>тул дуудагдсан хүмүүст </a:t>
            </a:r>
            <a:br>
              <a:rPr lang="mn-MN" altLang="en-US" sz="4000">
                <a:effectLst>
                  <a:outerShdw blurRad="38100" dist="38100" dir="2700000" algn="tl">
                    <a:srgbClr val="000000"/>
                  </a:outerShdw>
                </a:effectLst>
                <a:latin typeface="Times New Roman" panose="02020603050405020304" pitchFamily="18" charset="0"/>
              </a:rPr>
            </a:br>
            <a:r>
              <a:rPr lang="en-US" altLang="en-US" sz="4000">
                <a:solidFill>
                  <a:srgbClr val="FBF43D"/>
                </a:solidFill>
                <a:effectLst>
                  <a:outerShdw blurRad="38100" dist="38100" dir="2700000" algn="tl">
                    <a:srgbClr val="000000"/>
                  </a:outerShdw>
                </a:effectLst>
                <a:latin typeface="Times New Roman" panose="02020603050405020304" pitchFamily="18" charset="0"/>
              </a:rPr>
              <a:t>мөнх өвийн амлалтыг </a:t>
            </a:r>
            <a:br>
              <a:rPr lang="mn-MN" altLang="en-US" sz="4000">
                <a:solidFill>
                  <a:srgbClr val="FBF43D"/>
                </a:solidFill>
                <a:effectLst>
                  <a:outerShdw blurRad="38100" dist="38100" dir="2700000" algn="tl">
                    <a:srgbClr val="000000"/>
                  </a:outerShdw>
                </a:effectLst>
                <a:latin typeface="Times New Roman" panose="02020603050405020304" pitchFamily="18" charset="0"/>
              </a:rPr>
            </a:br>
            <a:r>
              <a:rPr lang="en-US" altLang="en-US" sz="4000">
                <a:effectLst>
                  <a:outerShdw blurRad="38100" dist="38100" dir="2700000" algn="tl">
                    <a:srgbClr val="000000"/>
                  </a:outerShdw>
                </a:effectLst>
                <a:latin typeface="Times New Roman" panose="02020603050405020304" pitchFamily="18" charset="0"/>
              </a:rPr>
              <a:t>хүлээн авахуулахын тулд </a:t>
            </a:r>
            <a:br>
              <a:rPr lang="mn-MN" altLang="en-US" sz="4000">
                <a:effectLst>
                  <a:outerShdw blurRad="38100" dist="38100" dir="2700000" algn="tl">
                    <a:srgbClr val="000000"/>
                  </a:outerShdw>
                </a:effectLst>
                <a:latin typeface="Times New Roman" panose="02020603050405020304" pitchFamily="18" charset="0"/>
              </a:rPr>
            </a:br>
            <a:r>
              <a:rPr lang="en-US" altLang="en-US" sz="4000">
                <a:effectLst>
                  <a:outerShdw blurRad="38100" dist="38100" dir="2700000" algn="tl">
                    <a:srgbClr val="000000"/>
                  </a:outerShdw>
                </a:effectLst>
                <a:latin typeface="Times New Roman" panose="02020603050405020304" pitchFamily="18" charset="0"/>
              </a:rPr>
              <a:t>Тэрээр </a:t>
            </a:r>
            <a:r>
              <a:rPr lang="en-US" altLang="en-US" sz="4000">
                <a:solidFill>
                  <a:srgbClr val="FBF43D"/>
                </a:solidFill>
                <a:effectLst>
                  <a:outerShdw blurRad="38100" dist="38100" dir="2700000" algn="tl">
                    <a:srgbClr val="000000"/>
                  </a:outerShdw>
                </a:effectLst>
                <a:latin typeface="Times New Roman" panose="02020603050405020304" pitchFamily="18" charset="0"/>
              </a:rPr>
              <a:t>шинэ гэрээний</a:t>
            </a:r>
            <a:r>
              <a:rPr lang="en-US" altLang="en-US" sz="4000">
                <a:effectLst>
                  <a:outerShdw blurRad="38100" dist="38100" dir="2700000" algn="tl">
                    <a:srgbClr val="000000"/>
                  </a:outerShdw>
                </a:effectLst>
                <a:latin typeface="Times New Roman" panose="02020603050405020304" pitchFamily="18" charset="0"/>
              </a:rPr>
              <a:t> зууч нь юм.</a:t>
            </a:r>
          </a:p>
        </p:txBody>
      </p:sp>
      <p:sp>
        <p:nvSpPr>
          <p:cNvPr id="235523" name="Rectangle 3">
            <a:extLst>
              <a:ext uri="{FF2B5EF4-FFF2-40B4-BE49-F238E27FC236}">
                <a16:creationId xmlns:a16="http://schemas.microsoft.com/office/drawing/2014/main" id="{4C57A684-689E-39A4-0977-F19E1B261273}"/>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5000"/>
              </a:lnSpc>
              <a:spcBef>
                <a:spcPct val="50000"/>
              </a:spcBef>
              <a:defRPr/>
            </a:pPr>
            <a:r>
              <a:rPr lang="ja-JP" altLang="en-US" sz="2800" i="1">
                <a:solidFill>
                  <a:schemeClr val="tx2"/>
                </a:solidFill>
                <a:latin typeface="Times New Roman" panose="02020603050405020304" pitchFamily="18" charset="0"/>
              </a:rPr>
              <a:t>“</a:t>
            </a:r>
            <a:r>
              <a:rPr lang="mn-MN" altLang="ja-JP" sz="2800" i="1">
                <a:solidFill>
                  <a:schemeClr val="tx2"/>
                </a:solidFill>
                <a:latin typeface="Times New Roman" panose="02020603050405020304" pitchFamily="18" charset="0"/>
              </a:rPr>
              <a:t>ЦУС</a:t>
            </a:r>
            <a:r>
              <a:rPr lang="ja-JP" altLang="en-US" sz="2800" i="1">
                <a:solidFill>
                  <a:schemeClr val="tx2"/>
                </a:solidFill>
                <a:latin typeface="Times New Roman" panose="02020603050405020304" pitchFamily="18" charset="0"/>
              </a:rPr>
              <a:t>”</a:t>
            </a:r>
            <a:r>
              <a:rPr lang="mn-MN" altLang="ja-JP" sz="2800" i="1">
                <a:latin typeface="Times New Roman" panose="02020603050405020304" pitchFamily="18" charset="0"/>
              </a:rPr>
              <a:t> хэмээх үгийн утгыг харвал ...</a:t>
            </a:r>
            <a:endParaRPr lang="en-US" altLang="ja-JP" sz="2400" i="1">
              <a:latin typeface="Times New Roman" panose="02020603050405020304" pitchFamily="18" charset="0"/>
            </a:endParaRPr>
          </a:p>
          <a:p>
            <a:pPr algn="ctr">
              <a:lnSpc>
                <a:spcPct val="65000"/>
              </a:lnSpc>
              <a:spcBef>
                <a:spcPct val="50000"/>
              </a:spcBef>
              <a:defRPr/>
            </a:pPr>
            <a:r>
              <a:rPr lang="mn-MN" altLang="en-US" sz="2400" i="1">
                <a:latin typeface="Times New Roman" panose="02020603050405020304" pitchFamily="18" charset="0"/>
              </a:rPr>
              <a:t>Еврей</a:t>
            </a:r>
            <a:r>
              <a:rPr lang="en-US" altLang="en-US" sz="2400" i="1">
                <a:latin typeface="Times New Roman" panose="02020603050405020304" pitchFamily="18" charset="0"/>
              </a:rPr>
              <a:t> 9: 15-22</a:t>
            </a:r>
          </a:p>
        </p:txBody>
      </p:sp>
      <p:sp>
        <p:nvSpPr>
          <p:cNvPr id="235525" name="Oval 5">
            <a:extLst>
              <a:ext uri="{FF2B5EF4-FFF2-40B4-BE49-F238E27FC236}">
                <a16:creationId xmlns:a16="http://schemas.microsoft.com/office/drawing/2014/main" id="{B1F1C2C6-AD5D-B89A-4463-016DDBE3ED53}"/>
              </a:ext>
            </a:extLst>
          </p:cNvPr>
          <p:cNvSpPr>
            <a:spLocks noChangeArrowheads="1"/>
          </p:cNvSpPr>
          <p:nvPr/>
        </p:nvSpPr>
        <p:spPr bwMode="auto">
          <a:xfrm>
            <a:off x="220663" y="3835400"/>
            <a:ext cx="5576887"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35527" name="Oval 7">
            <a:extLst>
              <a:ext uri="{FF2B5EF4-FFF2-40B4-BE49-F238E27FC236}">
                <a16:creationId xmlns:a16="http://schemas.microsoft.com/office/drawing/2014/main" id="{6CA08F83-7092-87F6-1156-0510F66EDE5F}"/>
              </a:ext>
            </a:extLst>
          </p:cNvPr>
          <p:cNvSpPr>
            <a:spLocks noChangeArrowheads="1"/>
          </p:cNvSpPr>
          <p:nvPr/>
        </p:nvSpPr>
        <p:spPr bwMode="auto">
          <a:xfrm>
            <a:off x="1925638" y="5122863"/>
            <a:ext cx="3713162" cy="6937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98310" name="Text Box 9">
            <a:extLst>
              <a:ext uri="{FF2B5EF4-FFF2-40B4-BE49-F238E27FC236}">
                <a16:creationId xmlns:a16="http://schemas.microsoft.com/office/drawing/2014/main" id="{37AC251D-072D-54AA-DE45-2B23D047958D}"/>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98311" name="Text Box 11">
            <a:extLst>
              <a:ext uri="{FF2B5EF4-FFF2-40B4-BE49-F238E27FC236}">
                <a16:creationId xmlns:a16="http://schemas.microsoft.com/office/drawing/2014/main" id="{28FEEFB5-D808-86D7-1A4B-A49581EB4E4E}"/>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98312" name="Text Box 12">
            <a:extLst>
              <a:ext uri="{FF2B5EF4-FFF2-40B4-BE49-F238E27FC236}">
                <a16:creationId xmlns:a16="http://schemas.microsoft.com/office/drawing/2014/main" id="{E168C5EE-FFF3-9C56-D4A1-95090E266577}"/>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35533" name="Rectangle 13">
            <a:extLst>
              <a:ext uri="{FF2B5EF4-FFF2-40B4-BE49-F238E27FC236}">
                <a16:creationId xmlns:a16="http://schemas.microsoft.com/office/drawing/2014/main" id="{92E59FD9-0CE4-939D-3D72-A143269AED6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35536" name="Rectangle 16">
            <a:extLst>
              <a:ext uri="{FF2B5EF4-FFF2-40B4-BE49-F238E27FC236}">
                <a16:creationId xmlns:a16="http://schemas.microsoft.com/office/drawing/2014/main" id="{5F593B58-56CA-E7E4-BA12-3F112CD326FE}"/>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59</a:t>
            </a:r>
          </a:p>
        </p:txBody>
      </p:sp>
      <p:sp>
        <p:nvSpPr>
          <p:cNvPr id="98315" name="Text Box 18">
            <a:extLst>
              <a:ext uri="{FF2B5EF4-FFF2-40B4-BE49-F238E27FC236}">
                <a16:creationId xmlns:a16="http://schemas.microsoft.com/office/drawing/2014/main" id="{65E71678-280C-4B1E-2400-A9DD73A754BB}"/>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055A7194-0346-6E24-E0B7-29AC2F2ECE61}"/>
              </a:ext>
            </a:extLst>
          </p:cNvPr>
          <p:cNvSpPr>
            <a:spLocks noChangeArrowheads="1"/>
          </p:cNvSpPr>
          <p:nvPr/>
        </p:nvSpPr>
        <p:spPr bwMode="auto">
          <a:xfrm>
            <a:off x="854075" y="249238"/>
            <a:ext cx="7804150" cy="31369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endParaRPr lang="en-US" altLang="en-US" sz="4000">
              <a:latin typeface="Times New Roman" panose="02020603050405020304" pitchFamily="18" charset="0"/>
            </a:endParaRPr>
          </a:p>
          <a:p>
            <a:pPr>
              <a:defRPr/>
            </a:pPr>
            <a:endParaRPr lang="en-US" altLang="en-US" sz="4000">
              <a:latin typeface="Times New Roman" panose="02020603050405020304" pitchFamily="18" charset="0"/>
            </a:endParaRPr>
          </a:p>
          <a:p>
            <a:pPr>
              <a:defRPr/>
            </a:pPr>
            <a:r>
              <a:rPr lang="en-US" altLang="en-US" sz="4000" baseline="30000">
                <a:latin typeface="Times New Roman" panose="02020603050405020304" pitchFamily="18" charset="0"/>
              </a:rPr>
              <a:t>16</a:t>
            </a:r>
            <a:r>
              <a:rPr lang="en-US" altLang="en-US" sz="4000">
                <a:latin typeface="Times New Roman" panose="02020603050405020304" pitchFamily="18" charset="0"/>
              </a:rPr>
              <a:t>Учир нь хаана гэрээс байна, тэнд </a:t>
            </a:r>
            <a:r>
              <a:rPr lang="en-US" altLang="en-US" sz="4000">
                <a:solidFill>
                  <a:srgbClr val="FBF43D"/>
                </a:solidFill>
                <a:latin typeface="Times New Roman" panose="02020603050405020304" pitchFamily="18" charset="0"/>
              </a:rPr>
              <a:t>гэрээслэгчийн</a:t>
            </a:r>
            <a:r>
              <a:rPr lang="en-US" altLang="en-US" sz="4000">
                <a:latin typeface="Times New Roman" panose="02020603050405020304" pitchFamily="18" charset="0"/>
              </a:rPr>
              <a:t> үхэл зайлшгүй өргөгдсөн байх ёстой.</a:t>
            </a:r>
          </a:p>
        </p:txBody>
      </p:sp>
      <p:sp>
        <p:nvSpPr>
          <p:cNvPr id="99331" name="Text Box 6">
            <a:extLst>
              <a:ext uri="{FF2B5EF4-FFF2-40B4-BE49-F238E27FC236}">
                <a16:creationId xmlns:a16="http://schemas.microsoft.com/office/drawing/2014/main" id="{448E415B-FCCC-F81C-8A8C-6B4540CD465D}"/>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99332" name="Text Box 8">
            <a:extLst>
              <a:ext uri="{FF2B5EF4-FFF2-40B4-BE49-F238E27FC236}">
                <a16:creationId xmlns:a16="http://schemas.microsoft.com/office/drawing/2014/main" id="{0770E697-CF94-D258-474B-0AFC279FB8C7}"/>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1065" name="Rectangle 9">
            <a:extLst>
              <a:ext uri="{FF2B5EF4-FFF2-40B4-BE49-F238E27FC236}">
                <a16:creationId xmlns:a16="http://schemas.microsoft.com/office/drawing/2014/main" id="{7BE0FA72-A512-3053-01F0-928C02C5CD3E}"/>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1068" name="Rectangle 12">
            <a:extLst>
              <a:ext uri="{FF2B5EF4-FFF2-40B4-BE49-F238E27FC236}">
                <a16:creationId xmlns:a16="http://schemas.microsoft.com/office/drawing/2014/main" id="{C0B5B22A-06AC-0B4B-8723-FB84BBCC280D}"/>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60</a:t>
            </a:r>
          </a:p>
        </p:txBody>
      </p:sp>
      <p:sp>
        <p:nvSpPr>
          <p:cNvPr id="301070" name="Text Box 14">
            <a:extLst>
              <a:ext uri="{FF2B5EF4-FFF2-40B4-BE49-F238E27FC236}">
                <a16:creationId xmlns:a16="http://schemas.microsoft.com/office/drawing/2014/main" id="{6260F188-4926-80FA-929D-8ABC1E2D7024}"/>
              </a:ext>
            </a:extLst>
          </p:cNvPr>
          <p:cNvSpPr txBox="1">
            <a:spLocks noChangeArrowheads="1"/>
          </p:cNvSpPr>
          <p:nvPr/>
        </p:nvSpPr>
        <p:spPr bwMode="auto">
          <a:xfrm>
            <a:off x="800100" y="3467100"/>
            <a:ext cx="7937500" cy="3140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4000" baseline="30000">
                <a:latin typeface="Times New Roman" panose="02020603050405020304" pitchFamily="18" charset="0"/>
              </a:rPr>
              <a:t>17</a:t>
            </a:r>
            <a:r>
              <a:rPr lang="en-US" altLang="en-US" sz="4000">
                <a:latin typeface="Times New Roman" panose="02020603050405020304" pitchFamily="18" charset="0"/>
              </a:rPr>
              <a:t>Учир нь гэрээслэгч амьд байгаа цагт гэрээс нь хэзээ ч хүчин төгөлдөр болохгүй. Гэрээс нь тэдгээр хүмүүсийг үхсэний дараа хүчинтэй болох аж.</a:t>
            </a:r>
          </a:p>
        </p:txBody>
      </p:sp>
      <p:sp>
        <p:nvSpPr>
          <p:cNvPr id="99336" name="Text Box 15">
            <a:extLst>
              <a:ext uri="{FF2B5EF4-FFF2-40B4-BE49-F238E27FC236}">
                <a16:creationId xmlns:a16="http://schemas.microsoft.com/office/drawing/2014/main" id="{36CF6123-E196-57BB-D754-2E4DCD9CECFD}"/>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
        <p:nvSpPr>
          <p:cNvPr id="301072" name="Rectangle 16">
            <a:extLst>
              <a:ext uri="{FF2B5EF4-FFF2-40B4-BE49-F238E27FC236}">
                <a16:creationId xmlns:a16="http://schemas.microsoft.com/office/drawing/2014/main" id="{F022362B-8E56-A1B0-1460-590F19CDB9E3}"/>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5000"/>
              </a:lnSpc>
              <a:spcBef>
                <a:spcPct val="50000"/>
              </a:spcBef>
              <a:defRPr/>
            </a:pPr>
            <a:r>
              <a:rPr lang="ja-JP" altLang="en-US" sz="2800" i="1">
                <a:solidFill>
                  <a:schemeClr val="tx2"/>
                </a:solidFill>
                <a:latin typeface="Times New Roman" panose="02020603050405020304" pitchFamily="18" charset="0"/>
              </a:rPr>
              <a:t>“</a:t>
            </a:r>
            <a:r>
              <a:rPr lang="mn-MN" altLang="ja-JP" sz="2800" i="1">
                <a:solidFill>
                  <a:schemeClr val="tx2"/>
                </a:solidFill>
                <a:latin typeface="Times New Roman" panose="02020603050405020304" pitchFamily="18" charset="0"/>
              </a:rPr>
              <a:t>ЦУС</a:t>
            </a:r>
            <a:r>
              <a:rPr lang="ja-JP" altLang="en-US" sz="2800" i="1">
                <a:solidFill>
                  <a:schemeClr val="tx2"/>
                </a:solidFill>
                <a:latin typeface="Times New Roman" panose="02020603050405020304" pitchFamily="18" charset="0"/>
              </a:rPr>
              <a:t>”</a:t>
            </a:r>
            <a:r>
              <a:rPr lang="mn-MN" altLang="ja-JP" sz="2800" i="1">
                <a:latin typeface="Times New Roman" panose="02020603050405020304" pitchFamily="18" charset="0"/>
              </a:rPr>
              <a:t> хэмээх үгийн утгыг харвал ...</a:t>
            </a:r>
            <a:endParaRPr lang="en-US" altLang="ja-JP" sz="2400" i="1">
              <a:latin typeface="Times New Roman" panose="02020603050405020304" pitchFamily="18" charset="0"/>
            </a:endParaRPr>
          </a:p>
          <a:p>
            <a:pPr algn="ctr">
              <a:lnSpc>
                <a:spcPct val="65000"/>
              </a:lnSpc>
              <a:spcBef>
                <a:spcPct val="50000"/>
              </a:spcBef>
              <a:defRPr/>
            </a:pPr>
            <a:r>
              <a:rPr lang="mn-MN" altLang="en-US" sz="2400" i="1">
                <a:latin typeface="Times New Roman" panose="02020603050405020304" pitchFamily="18" charset="0"/>
              </a:rPr>
              <a:t>Еврей</a:t>
            </a:r>
            <a:r>
              <a:rPr lang="en-US" altLang="en-US" sz="2400" i="1">
                <a:latin typeface="Times New Roman" panose="02020603050405020304" pitchFamily="18" charset="0"/>
              </a:rPr>
              <a:t> 9: 15-22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01058">
                                            <p:txEl>
                                              <p:pRg st="2" end="2"/>
                                            </p:txEl>
                                          </p:spTgt>
                                        </p:tgtEl>
                                        <p:attrNameLst>
                                          <p:attrName>style.visibility</p:attrName>
                                        </p:attrNameLst>
                                      </p:cBhvr>
                                      <p:to>
                                        <p:strVal val="visible"/>
                                      </p:to>
                                    </p:set>
                                    <p:animEffect transition="in" filter="box(out)">
                                      <p:cBhvr>
                                        <p:cTn id="7" dur="500"/>
                                        <p:tgtEl>
                                          <p:spTgt spid="3010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1070">
                                            <p:txEl>
                                              <p:pRg st="0" end="0"/>
                                            </p:txEl>
                                          </p:spTgt>
                                        </p:tgtEl>
                                        <p:attrNameLst>
                                          <p:attrName>style.visibility</p:attrName>
                                        </p:attrNameLst>
                                      </p:cBhvr>
                                      <p:to>
                                        <p:strVal val="visible"/>
                                      </p:to>
                                    </p:set>
                                    <p:animEffect transition="in" filter="box(out)">
                                      <p:cBhvr>
                                        <p:cTn id="12"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autoUpdateAnimBg="0" advAuto="0"/>
      <p:bldP spid="30107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a:extLst>
              <a:ext uri="{FF2B5EF4-FFF2-40B4-BE49-F238E27FC236}">
                <a16:creationId xmlns:a16="http://schemas.microsoft.com/office/drawing/2014/main" id="{3E574E70-A5F7-73D5-D458-D034B0FFAE7B}"/>
              </a:ext>
            </a:extLst>
          </p:cNvPr>
          <p:cNvSpPr txBox="1">
            <a:spLocks noChangeArrowheads="1"/>
          </p:cNvSpPr>
          <p:nvPr/>
        </p:nvSpPr>
        <p:spPr bwMode="auto">
          <a:xfrm>
            <a:off x="876300" y="1816100"/>
            <a:ext cx="73787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endParaRPr lang="en-US" altLang="en-US" sz="4000">
              <a:latin typeface="Times New Roman" panose="02020603050405020304" pitchFamily="18" charset="0"/>
            </a:endParaRPr>
          </a:p>
          <a:p>
            <a:pPr>
              <a:defRPr/>
            </a:pPr>
            <a:r>
              <a:rPr lang="en-US" altLang="en-US" sz="4000" baseline="30000">
                <a:latin typeface="Times New Roman" panose="02020603050405020304" pitchFamily="18" charset="0"/>
              </a:rPr>
              <a:t>18</a:t>
            </a:r>
            <a:r>
              <a:rPr lang="en-US" altLang="en-US" sz="4000">
                <a:latin typeface="Times New Roman" panose="02020603050405020304" pitchFamily="18" charset="0"/>
              </a:rPr>
              <a:t>Тиймд анхны гэрээ ч </a:t>
            </a:r>
            <a:r>
              <a:rPr lang="en-US" altLang="en-US" sz="4000">
                <a:solidFill>
                  <a:srgbClr val="FF3300"/>
                </a:solidFill>
                <a:latin typeface="Times New Roman" panose="02020603050405020304" pitchFamily="18" charset="0"/>
              </a:rPr>
              <a:t>цусгүйгээр</a:t>
            </a:r>
            <a:r>
              <a:rPr lang="en-US" altLang="en-US" sz="4000">
                <a:latin typeface="Times New Roman" panose="02020603050405020304" pitchFamily="18" charset="0"/>
              </a:rPr>
              <a:t> батлагдаагүй юм.</a:t>
            </a:r>
          </a:p>
        </p:txBody>
      </p:sp>
      <p:sp>
        <p:nvSpPr>
          <p:cNvPr id="100355" name="Text Box 7">
            <a:extLst>
              <a:ext uri="{FF2B5EF4-FFF2-40B4-BE49-F238E27FC236}">
                <a16:creationId xmlns:a16="http://schemas.microsoft.com/office/drawing/2014/main" id="{66874E94-BDDF-46E4-0951-6D579A5E0E91}"/>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100356" name="Text Box 9">
            <a:extLst>
              <a:ext uri="{FF2B5EF4-FFF2-40B4-BE49-F238E27FC236}">
                <a16:creationId xmlns:a16="http://schemas.microsoft.com/office/drawing/2014/main" id="{925D07C0-0F9C-A4BC-E1D5-9EE675AB5EF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3114" name="Rectangle 10">
            <a:extLst>
              <a:ext uri="{FF2B5EF4-FFF2-40B4-BE49-F238E27FC236}">
                <a16:creationId xmlns:a16="http://schemas.microsoft.com/office/drawing/2014/main" id="{EECE4AD3-F3B5-5489-1DEC-DE8E198CF72B}"/>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3117" name="Rectangle 13">
            <a:extLst>
              <a:ext uri="{FF2B5EF4-FFF2-40B4-BE49-F238E27FC236}">
                <a16:creationId xmlns:a16="http://schemas.microsoft.com/office/drawing/2014/main" id="{29942B41-3D9B-C2C7-00A3-3CDBB2B6FD2F}"/>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61</a:t>
            </a:r>
          </a:p>
        </p:txBody>
      </p:sp>
      <p:sp>
        <p:nvSpPr>
          <p:cNvPr id="303119" name="Rectangle 15">
            <a:extLst>
              <a:ext uri="{FF2B5EF4-FFF2-40B4-BE49-F238E27FC236}">
                <a16:creationId xmlns:a16="http://schemas.microsoft.com/office/drawing/2014/main" id="{60897050-A03A-1FEC-F60A-1D6614497087}"/>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5000"/>
              </a:lnSpc>
              <a:spcBef>
                <a:spcPct val="50000"/>
              </a:spcBef>
              <a:defRPr/>
            </a:pPr>
            <a:r>
              <a:rPr lang="ja-JP" altLang="en-US" sz="2800" i="1">
                <a:solidFill>
                  <a:schemeClr val="tx2"/>
                </a:solidFill>
                <a:latin typeface="Times New Roman" panose="02020603050405020304" pitchFamily="18" charset="0"/>
              </a:rPr>
              <a:t>“</a:t>
            </a:r>
            <a:r>
              <a:rPr lang="mn-MN" altLang="ja-JP" sz="2800" i="1">
                <a:solidFill>
                  <a:schemeClr val="tx2"/>
                </a:solidFill>
                <a:latin typeface="Times New Roman" panose="02020603050405020304" pitchFamily="18" charset="0"/>
              </a:rPr>
              <a:t>ЦУС</a:t>
            </a:r>
            <a:r>
              <a:rPr lang="ja-JP" altLang="en-US" sz="2800" i="1">
                <a:solidFill>
                  <a:schemeClr val="tx2"/>
                </a:solidFill>
                <a:latin typeface="Times New Roman" panose="02020603050405020304" pitchFamily="18" charset="0"/>
              </a:rPr>
              <a:t>”</a:t>
            </a:r>
            <a:r>
              <a:rPr lang="mn-MN" altLang="ja-JP" sz="2800" i="1">
                <a:latin typeface="Times New Roman" panose="02020603050405020304" pitchFamily="18" charset="0"/>
              </a:rPr>
              <a:t> хэмээх үгийн утгыг харвал ...</a:t>
            </a:r>
            <a:endParaRPr lang="en-US" altLang="ja-JP" sz="2400" i="1">
              <a:latin typeface="Times New Roman" panose="02020603050405020304" pitchFamily="18" charset="0"/>
            </a:endParaRPr>
          </a:p>
          <a:p>
            <a:pPr algn="ctr">
              <a:lnSpc>
                <a:spcPct val="65000"/>
              </a:lnSpc>
              <a:spcBef>
                <a:spcPct val="50000"/>
              </a:spcBef>
              <a:defRPr/>
            </a:pPr>
            <a:r>
              <a:rPr lang="mn-MN" altLang="en-US" sz="2400" i="1">
                <a:latin typeface="Times New Roman" panose="02020603050405020304" pitchFamily="18" charset="0"/>
              </a:rPr>
              <a:t>Еврей</a:t>
            </a:r>
            <a:r>
              <a:rPr lang="en-US" altLang="en-US" sz="2400" i="1">
                <a:latin typeface="Times New Roman" panose="02020603050405020304" pitchFamily="18" charset="0"/>
              </a:rPr>
              <a:t> 9: 15-22</a:t>
            </a:r>
          </a:p>
        </p:txBody>
      </p:sp>
    </p:spTree>
  </p:cSld>
  <p:clrMapOvr>
    <a:masterClrMapping/>
  </p:clrMapOvr>
  <p:transition>
    <p:wheel spokes="0"/>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27EA8A1E-2424-BF89-1842-98DC8D8F1CA2}"/>
              </a:ext>
            </a:extLst>
          </p:cNvPr>
          <p:cNvSpPr>
            <a:spLocks noChangeArrowheads="1"/>
          </p:cNvSpPr>
          <p:nvPr/>
        </p:nvSpPr>
        <p:spPr bwMode="auto">
          <a:xfrm>
            <a:off x="876300" y="280988"/>
            <a:ext cx="7715250" cy="55753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endParaRPr lang="en-US" altLang="en-US" sz="4000">
              <a:latin typeface="Times New Roman" panose="02020603050405020304" pitchFamily="18" charset="0"/>
            </a:endParaRPr>
          </a:p>
          <a:p>
            <a:pPr>
              <a:defRPr/>
            </a:pPr>
            <a:endParaRPr lang="en-US" altLang="en-US" sz="4000">
              <a:latin typeface="Times New Roman" panose="02020603050405020304" pitchFamily="18" charset="0"/>
            </a:endParaRPr>
          </a:p>
          <a:p>
            <a:pPr>
              <a:defRPr/>
            </a:pPr>
            <a:r>
              <a:rPr lang="en-US" altLang="en-US" sz="4000" baseline="30000">
                <a:latin typeface="Times New Roman" panose="02020603050405020304" pitchFamily="18" charset="0"/>
              </a:rPr>
              <a:t>19</a:t>
            </a:r>
            <a:r>
              <a:rPr lang="en-US" altLang="en-US" sz="4000">
                <a:latin typeface="Times New Roman" panose="02020603050405020304" pitchFamily="18" charset="0"/>
              </a:rPr>
              <a:t>Учир нь Хуулийн дагуу тушаал бүрийг Мосе бүх хүмүүст айлдахдаа тэрээр тугал [болон ямааны] </a:t>
            </a:r>
            <a:r>
              <a:rPr lang="en-US" altLang="en-US" sz="4000">
                <a:solidFill>
                  <a:srgbClr val="FF3300"/>
                </a:solidFill>
                <a:latin typeface="Times New Roman" panose="02020603050405020304" pitchFamily="18" charset="0"/>
              </a:rPr>
              <a:t>цусыг</a:t>
            </a:r>
            <a:r>
              <a:rPr lang="en-US" altLang="en-US" sz="4000">
                <a:latin typeface="Times New Roman" panose="02020603050405020304" pitchFamily="18" charset="0"/>
              </a:rPr>
              <a:t> ус, час улаан ноос, хиссопын мөчрийн хамт аваад, уг ном дээр болон бүх хүмүүс дээр цацаад,</a:t>
            </a:r>
          </a:p>
        </p:txBody>
      </p:sp>
      <p:sp>
        <p:nvSpPr>
          <p:cNvPr id="101379" name="Text Box 6">
            <a:extLst>
              <a:ext uri="{FF2B5EF4-FFF2-40B4-BE49-F238E27FC236}">
                <a16:creationId xmlns:a16="http://schemas.microsoft.com/office/drawing/2014/main" id="{1CF37597-0774-0C53-EF59-232EE8B318D7}"/>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101380" name="Text Box 8">
            <a:extLst>
              <a:ext uri="{FF2B5EF4-FFF2-40B4-BE49-F238E27FC236}">
                <a16:creationId xmlns:a16="http://schemas.microsoft.com/office/drawing/2014/main" id="{42A1CD41-5005-2914-3D54-F920F7FF0E8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4137" name="Rectangle 9">
            <a:extLst>
              <a:ext uri="{FF2B5EF4-FFF2-40B4-BE49-F238E27FC236}">
                <a16:creationId xmlns:a16="http://schemas.microsoft.com/office/drawing/2014/main" id="{4750CDC0-BDF1-4171-4707-FB803677619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4140" name="Rectangle 12">
            <a:extLst>
              <a:ext uri="{FF2B5EF4-FFF2-40B4-BE49-F238E27FC236}">
                <a16:creationId xmlns:a16="http://schemas.microsoft.com/office/drawing/2014/main" id="{8B86063F-CFC7-052C-E326-B964C41C4A81}"/>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62</a:t>
            </a:r>
          </a:p>
        </p:txBody>
      </p:sp>
      <p:sp>
        <p:nvSpPr>
          <p:cNvPr id="304142" name="Rectangle 14">
            <a:extLst>
              <a:ext uri="{FF2B5EF4-FFF2-40B4-BE49-F238E27FC236}">
                <a16:creationId xmlns:a16="http://schemas.microsoft.com/office/drawing/2014/main" id="{A7C6C6E9-BD7F-ECD4-1997-A2658F875C0F}"/>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5000"/>
              </a:lnSpc>
              <a:spcBef>
                <a:spcPct val="50000"/>
              </a:spcBef>
              <a:defRPr/>
            </a:pPr>
            <a:r>
              <a:rPr lang="ja-JP" altLang="en-US" sz="2800" i="1">
                <a:solidFill>
                  <a:schemeClr val="tx2"/>
                </a:solidFill>
                <a:latin typeface="Times New Roman" panose="02020603050405020304" pitchFamily="18" charset="0"/>
              </a:rPr>
              <a:t>“</a:t>
            </a:r>
            <a:r>
              <a:rPr lang="mn-MN" altLang="ja-JP" sz="2800" i="1">
                <a:solidFill>
                  <a:schemeClr val="tx2"/>
                </a:solidFill>
                <a:latin typeface="Times New Roman" panose="02020603050405020304" pitchFamily="18" charset="0"/>
              </a:rPr>
              <a:t>ЦУС</a:t>
            </a:r>
            <a:r>
              <a:rPr lang="ja-JP" altLang="en-US" sz="2800" i="1">
                <a:solidFill>
                  <a:schemeClr val="tx2"/>
                </a:solidFill>
                <a:latin typeface="Times New Roman" panose="02020603050405020304" pitchFamily="18" charset="0"/>
              </a:rPr>
              <a:t>”</a:t>
            </a:r>
            <a:r>
              <a:rPr lang="mn-MN" altLang="ja-JP" sz="2800" i="1">
                <a:latin typeface="Times New Roman" panose="02020603050405020304" pitchFamily="18" charset="0"/>
              </a:rPr>
              <a:t> хэмээх үгийн утгыг харвал ...</a:t>
            </a:r>
            <a:endParaRPr lang="en-US" altLang="ja-JP" sz="2400" i="1">
              <a:latin typeface="Times New Roman" panose="02020603050405020304" pitchFamily="18" charset="0"/>
            </a:endParaRPr>
          </a:p>
          <a:p>
            <a:pPr algn="ctr">
              <a:lnSpc>
                <a:spcPct val="65000"/>
              </a:lnSpc>
              <a:spcBef>
                <a:spcPct val="50000"/>
              </a:spcBef>
              <a:defRPr/>
            </a:pPr>
            <a:r>
              <a:rPr lang="mn-MN" altLang="en-US" sz="2400" i="1">
                <a:latin typeface="Times New Roman" panose="02020603050405020304" pitchFamily="18" charset="0"/>
              </a:rPr>
              <a:t>Еврей</a:t>
            </a:r>
            <a:r>
              <a:rPr lang="en-US" altLang="en-US" sz="2400" i="1">
                <a:latin typeface="Times New Roman" panose="02020603050405020304" pitchFamily="18" charset="0"/>
              </a:rPr>
              <a:t> 9: 15-22</a:t>
            </a:r>
          </a:p>
        </p:txBody>
      </p:sp>
    </p:spTree>
  </p:cSld>
  <p:clrMapOvr>
    <a:masterClrMapping/>
  </p:clrMapOvr>
  <p:transition>
    <p:wheel spokes="0"/>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00D6FF0A-636A-7B6F-C28F-FC5C5DE4E70F}"/>
              </a:ext>
            </a:extLst>
          </p:cNvPr>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a:solidFill>
                <a:schemeClr val="folHlink"/>
              </a:solidFill>
              <a:latin typeface="Times New Roman" charset="0"/>
              <a:ea typeface="ＭＳ Ｐゴシック" charset="0"/>
              <a:cs typeface="ＭＳ Ｐゴシック" charset="0"/>
            </a:endParaRPr>
          </a:p>
          <a:p>
            <a:pPr>
              <a:defRPr/>
            </a:pPr>
            <a:endParaRPr lang="en-US" sz="4000">
              <a:solidFill>
                <a:schemeClr val="folHlink"/>
              </a:solidFill>
              <a:latin typeface="Times New Roman" charset="0"/>
              <a:ea typeface="ＭＳ Ｐゴシック" charset="0"/>
              <a:cs typeface="ＭＳ Ｐゴシック" charset="0"/>
            </a:endParaRPr>
          </a:p>
          <a:p>
            <a:pPr>
              <a:defRPr/>
            </a:pPr>
            <a:endParaRPr lang="en-US" sz="4000">
              <a:solidFill>
                <a:schemeClr val="folHlink"/>
              </a:solidFill>
              <a:latin typeface="Times New Roman" charset="0"/>
              <a:ea typeface="ＭＳ Ｐゴシック" charset="0"/>
              <a:cs typeface="ＭＳ Ｐゴシック" charset="0"/>
            </a:endParaRPr>
          </a:p>
        </p:txBody>
      </p:sp>
      <p:sp>
        <p:nvSpPr>
          <p:cNvPr id="102403" name="Text Box 7">
            <a:extLst>
              <a:ext uri="{FF2B5EF4-FFF2-40B4-BE49-F238E27FC236}">
                <a16:creationId xmlns:a16="http://schemas.microsoft.com/office/drawing/2014/main" id="{B133F4D8-3ED9-D0F4-2F62-F8B233EB080C}"/>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102404" name="Text Box 9">
            <a:extLst>
              <a:ext uri="{FF2B5EF4-FFF2-40B4-BE49-F238E27FC236}">
                <a16:creationId xmlns:a16="http://schemas.microsoft.com/office/drawing/2014/main" id="{8352A9FC-E577-7FFE-8165-ED548C8E8327}"/>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102405" name="Text Box 10">
            <a:extLst>
              <a:ext uri="{FF2B5EF4-FFF2-40B4-BE49-F238E27FC236}">
                <a16:creationId xmlns:a16="http://schemas.microsoft.com/office/drawing/2014/main" id="{7EEB3C4D-2A72-5500-6660-9FAC4132DC8A}"/>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5163" name="Rectangle 11">
            <a:extLst>
              <a:ext uri="{FF2B5EF4-FFF2-40B4-BE49-F238E27FC236}">
                <a16:creationId xmlns:a16="http://schemas.microsoft.com/office/drawing/2014/main" id="{77681865-2D55-98D9-F317-4A0456E50D0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5166" name="Rectangle 14">
            <a:extLst>
              <a:ext uri="{FF2B5EF4-FFF2-40B4-BE49-F238E27FC236}">
                <a16:creationId xmlns:a16="http://schemas.microsoft.com/office/drawing/2014/main" id="{1E44CC38-F0F4-4254-21FD-5637C851C06E}"/>
              </a:ext>
            </a:extLst>
          </p:cNvPr>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63</a:t>
            </a:r>
          </a:p>
        </p:txBody>
      </p:sp>
      <p:sp>
        <p:nvSpPr>
          <p:cNvPr id="305168" name="Text Box 16">
            <a:extLst>
              <a:ext uri="{FF2B5EF4-FFF2-40B4-BE49-F238E27FC236}">
                <a16:creationId xmlns:a16="http://schemas.microsoft.com/office/drawing/2014/main" id="{E99AE7B3-62CA-B15B-6AD5-97904541C932}"/>
              </a:ext>
            </a:extLst>
          </p:cNvPr>
          <p:cNvSpPr txBox="1">
            <a:spLocks noChangeArrowheads="1"/>
          </p:cNvSpPr>
          <p:nvPr/>
        </p:nvSpPr>
        <p:spPr bwMode="auto">
          <a:xfrm>
            <a:off x="393700" y="2489200"/>
            <a:ext cx="86360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4000" baseline="30000">
                <a:solidFill>
                  <a:srgbClr val="FBF43D"/>
                </a:solidFill>
                <a:latin typeface="Times New Roman" panose="02020603050405020304" pitchFamily="18" charset="0"/>
              </a:rPr>
              <a:t>20</a:t>
            </a:r>
            <a:r>
              <a:rPr lang="en-US" altLang="en-US" sz="4000">
                <a:solidFill>
                  <a:srgbClr val="FBF43D"/>
                </a:solidFill>
                <a:latin typeface="Times New Roman" panose="02020603050405020304" pitchFamily="18" charset="0"/>
              </a:rPr>
              <a:t> "Энэ бол Бурханы та нарт тушаасан гэрээний цус мөн" гэж хэлжээ.</a:t>
            </a:r>
          </a:p>
        </p:txBody>
      </p:sp>
      <p:sp>
        <p:nvSpPr>
          <p:cNvPr id="305169" name="Text Box 17">
            <a:extLst>
              <a:ext uri="{FF2B5EF4-FFF2-40B4-BE49-F238E27FC236}">
                <a16:creationId xmlns:a16="http://schemas.microsoft.com/office/drawing/2014/main" id="{3F45AFD9-0B7E-CB95-0685-F73C9A9CAF50}"/>
              </a:ext>
            </a:extLst>
          </p:cNvPr>
          <p:cNvSpPr txBox="1">
            <a:spLocks noChangeArrowheads="1"/>
          </p:cNvSpPr>
          <p:nvPr/>
        </p:nvSpPr>
        <p:spPr bwMode="auto">
          <a:xfrm>
            <a:off x="212725" y="3108325"/>
            <a:ext cx="8267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mn-MN" altLang="en-US" sz="4000">
                <a:solidFill>
                  <a:srgbClr val="FF3300"/>
                </a:solidFill>
                <a:latin typeface="Times New Roman" panose="02020603050405020304" pitchFamily="18" charset="0"/>
              </a:rPr>
              <a:t>                    гэ</a:t>
            </a:r>
            <a:r>
              <a:rPr lang="en-US" altLang="en-US" sz="4000">
                <a:solidFill>
                  <a:srgbClr val="FF3300"/>
                </a:solidFill>
                <a:latin typeface="Times New Roman" panose="02020603050405020304" pitchFamily="18" charset="0"/>
              </a:rPr>
              <a:t>рээний цус</a:t>
            </a:r>
          </a:p>
        </p:txBody>
      </p:sp>
      <p:sp>
        <p:nvSpPr>
          <p:cNvPr id="102410" name="Text Box 18">
            <a:extLst>
              <a:ext uri="{FF2B5EF4-FFF2-40B4-BE49-F238E27FC236}">
                <a16:creationId xmlns:a16="http://schemas.microsoft.com/office/drawing/2014/main" id="{B1D71D1F-7A4F-759C-2144-9CE67AF4C5E7}"/>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
        <p:nvSpPr>
          <p:cNvPr id="305171" name="Rectangle 19">
            <a:extLst>
              <a:ext uri="{FF2B5EF4-FFF2-40B4-BE49-F238E27FC236}">
                <a16:creationId xmlns:a16="http://schemas.microsoft.com/office/drawing/2014/main" id="{B68A1E5E-9E0A-3FD4-6873-7033CD45497F}"/>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5000"/>
              </a:lnSpc>
              <a:spcBef>
                <a:spcPct val="50000"/>
              </a:spcBef>
              <a:defRPr/>
            </a:pPr>
            <a:r>
              <a:rPr lang="ja-JP" altLang="en-US" sz="2800" i="1">
                <a:solidFill>
                  <a:schemeClr val="tx2"/>
                </a:solidFill>
                <a:latin typeface="Times New Roman" panose="02020603050405020304" pitchFamily="18" charset="0"/>
              </a:rPr>
              <a:t>“</a:t>
            </a:r>
            <a:r>
              <a:rPr lang="mn-MN" altLang="ja-JP" sz="2800" i="1">
                <a:solidFill>
                  <a:schemeClr val="tx2"/>
                </a:solidFill>
                <a:latin typeface="Times New Roman" panose="02020603050405020304" pitchFamily="18" charset="0"/>
              </a:rPr>
              <a:t>ЦУС</a:t>
            </a:r>
            <a:r>
              <a:rPr lang="ja-JP" altLang="en-US" sz="2800" i="1">
                <a:solidFill>
                  <a:schemeClr val="tx2"/>
                </a:solidFill>
                <a:latin typeface="Times New Roman" panose="02020603050405020304" pitchFamily="18" charset="0"/>
              </a:rPr>
              <a:t>”</a:t>
            </a:r>
            <a:r>
              <a:rPr lang="mn-MN" altLang="ja-JP" sz="2800" i="1">
                <a:latin typeface="Times New Roman" panose="02020603050405020304" pitchFamily="18" charset="0"/>
              </a:rPr>
              <a:t> хэмээх үгийн утгыг харвал ...</a:t>
            </a:r>
            <a:endParaRPr lang="en-US" altLang="ja-JP" sz="2400" i="1">
              <a:latin typeface="Times New Roman" panose="02020603050405020304" pitchFamily="18" charset="0"/>
            </a:endParaRPr>
          </a:p>
          <a:p>
            <a:pPr algn="ctr">
              <a:lnSpc>
                <a:spcPct val="65000"/>
              </a:lnSpc>
              <a:spcBef>
                <a:spcPct val="50000"/>
              </a:spcBef>
              <a:defRPr/>
            </a:pPr>
            <a:r>
              <a:rPr lang="mn-MN" altLang="en-US" sz="2400" i="1">
                <a:latin typeface="Times New Roman" panose="02020603050405020304" pitchFamily="18" charset="0"/>
              </a:rPr>
              <a:t>Еврей</a:t>
            </a:r>
            <a:r>
              <a:rPr lang="en-US" altLang="en-US" sz="2400" i="1">
                <a:latin typeface="Times New Roman" panose="02020603050405020304" pitchFamily="18" charset="0"/>
              </a:rPr>
              <a:t> 9: 15-22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05169">
                                            <p:txEl>
                                              <p:pRg st="0" end="0"/>
                                            </p:txEl>
                                          </p:spTgt>
                                        </p:tgtEl>
                                        <p:attrNameLst>
                                          <p:attrName>style.visibility</p:attrName>
                                        </p:attrNameLst>
                                      </p:cBhvr>
                                      <p:to>
                                        <p:strVal val="visible"/>
                                      </p:to>
                                    </p:set>
                                    <p:animEffect transition="in" filter="wipe(up)">
                                      <p:cBhvr>
                                        <p:cTn id="7" dur="75"/>
                                        <p:tgtEl>
                                          <p:spTgt spid="3051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68B7127A-DCEB-6F25-D224-C18FFCE91BA7}"/>
              </a:ext>
            </a:extLst>
          </p:cNvPr>
          <p:cNvSpPr>
            <a:spLocks noChangeArrowheads="1"/>
          </p:cNvSpPr>
          <p:nvPr/>
        </p:nvSpPr>
        <p:spPr bwMode="auto">
          <a:xfrm>
            <a:off x="1069975" y="1627188"/>
            <a:ext cx="7308850" cy="9398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1400">
              <a:latin typeface="Times New Roman" charset="0"/>
              <a:ea typeface="ＭＳ Ｐゴシック" charset="0"/>
              <a:cs typeface="ＭＳ Ｐゴシック" charset="0"/>
            </a:endParaRPr>
          </a:p>
          <a:p>
            <a:pPr>
              <a:defRPr/>
            </a:pPr>
            <a:endParaRPr lang="en-US" sz="1400">
              <a:latin typeface="Times New Roman" charset="0"/>
              <a:ea typeface="ＭＳ Ｐゴシック" charset="0"/>
              <a:cs typeface="ＭＳ Ｐゴシック" charset="0"/>
            </a:endParaRPr>
          </a:p>
          <a:p>
            <a:pPr>
              <a:defRPr/>
            </a:pPr>
            <a:endParaRPr lang="en-US" sz="1400">
              <a:latin typeface="Times New Roman" charset="0"/>
              <a:ea typeface="ＭＳ Ｐゴシック" charset="0"/>
              <a:cs typeface="ＭＳ Ｐゴシック" charset="0"/>
            </a:endParaRPr>
          </a:p>
          <a:p>
            <a:pPr>
              <a:defRPr/>
            </a:pPr>
            <a:endParaRPr lang="en-US" sz="1400">
              <a:solidFill>
                <a:schemeClr val="tx2"/>
              </a:solidFill>
              <a:latin typeface="Times New Roman" charset="0"/>
              <a:ea typeface="ＭＳ Ｐゴシック" charset="0"/>
              <a:cs typeface="ＭＳ Ｐゴシック" charset="0"/>
            </a:endParaRPr>
          </a:p>
        </p:txBody>
      </p:sp>
      <p:sp>
        <p:nvSpPr>
          <p:cNvPr id="306180" name="Text Box 4">
            <a:extLst>
              <a:ext uri="{FF2B5EF4-FFF2-40B4-BE49-F238E27FC236}">
                <a16:creationId xmlns:a16="http://schemas.microsoft.com/office/drawing/2014/main" id="{75810587-4B6D-ECF4-186A-5FECF454F62E}"/>
              </a:ext>
            </a:extLst>
          </p:cNvPr>
          <p:cNvSpPr txBox="1">
            <a:spLocks noChangeArrowheads="1"/>
          </p:cNvSpPr>
          <p:nvPr/>
        </p:nvSpPr>
        <p:spPr bwMode="auto">
          <a:xfrm>
            <a:off x="609600" y="2190750"/>
            <a:ext cx="7848600" cy="19208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4000" baseline="30000">
                <a:latin typeface="Times New Roman" panose="02020603050405020304" pitchFamily="18" charset="0"/>
              </a:rPr>
              <a:t>21</a:t>
            </a:r>
            <a:r>
              <a:rPr lang="en-US" altLang="en-US" sz="4000">
                <a:latin typeface="Times New Roman" panose="02020603050405020304" pitchFamily="18" charset="0"/>
              </a:rPr>
              <a:t>Үүний адилаар тэр асар ба үйлчлэлийн бүх сав суулга дээр </a:t>
            </a:r>
            <a:r>
              <a:rPr lang="en-US" altLang="en-US" sz="4000">
                <a:solidFill>
                  <a:srgbClr val="FF3300"/>
                </a:solidFill>
                <a:latin typeface="Times New Roman" panose="02020603050405020304" pitchFamily="18" charset="0"/>
              </a:rPr>
              <a:t>цус</a:t>
            </a:r>
            <a:r>
              <a:rPr lang="en-US" altLang="en-US" sz="4000">
                <a:latin typeface="Times New Roman" panose="02020603050405020304" pitchFamily="18" charset="0"/>
              </a:rPr>
              <a:t> цацав.</a:t>
            </a:r>
          </a:p>
        </p:txBody>
      </p:sp>
      <p:sp>
        <p:nvSpPr>
          <p:cNvPr id="103428" name="Text Box 7">
            <a:extLst>
              <a:ext uri="{FF2B5EF4-FFF2-40B4-BE49-F238E27FC236}">
                <a16:creationId xmlns:a16="http://schemas.microsoft.com/office/drawing/2014/main" id="{19DF9126-B649-E0EA-BA6A-67C8634EFAB3}"/>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103429" name="Text Box 9">
            <a:extLst>
              <a:ext uri="{FF2B5EF4-FFF2-40B4-BE49-F238E27FC236}">
                <a16:creationId xmlns:a16="http://schemas.microsoft.com/office/drawing/2014/main" id="{70F08BCA-60DA-5BCD-42F5-E9A7ABE3D4B7}"/>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6186" name="Rectangle 10">
            <a:extLst>
              <a:ext uri="{FF2B5EF4-FFF2-40B4-BE49-F238E27FC236}">
                <a16:creationId xmlns:a16="http://schemas.microsoft.com/office/drawing/2014/main" id="{5434D278-F41A-B8F0-67CD-466CF5822016}"/>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6189" name="Rectangle 13">
            <a:extLst>
              <a:ext uri="{FF2B5EF4-FFF2-40B4-BE49-F238E27FC236}">
                <a16:creationId xmlns:a16="http://schemas.microsoft.com/office/drawing/2014/main" id="{AF94DD50-D84F-E8FD-2EFA-8288AB37D2B7}"/>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64</a:t>
            </a:r>
          </a:p>
        </p:txBody>
      </p:sp>
      <p:sp>
        <p:nvSpPr>
          <p:cNvPr id="306191" name="Rectangle 15">
            <a:extLst>
              <a:ext uri="{FF2B5EF4-FFF2-40B4-BE49-F238E27FC236}">
                <a16:creationId xmlns:a16="http://schemas.microsoft.com/office/drawing/2014/main" id="{BA584AD9-8AD8-31FA-C48C-077E45FF1065}"/>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5000"/>
              </a:lnSpc>
              <a:spcBef>
                <a:spcPct val="50000"/>
              </a:spcBef>
              <a:defRPr/>
            </a:pPr>
            <a:r>
              <a:rPr lang="ja-JP" altLang="en-US" sz="2800" i="1">
                <a:solidFill>
                  <a:schemeClr val="tx2"/>
                </a:solidFill>
                <a:latin typeface="Times New Roman" panose="02020603050405020304" pitchFamily="18" charset="0"/>
              </a:rPr>
              <a:t>“</a:t>
            </a:r>
            <a:r>
              <a:rPr lang="mn-MN" altLang="ja-JP" sz="2800" i="1">
                <a:solidFill>
                  <a:schemeClr val="tx2"/>
                </a:solidFill>
                <a:latin typeface="Times New Roman" panose="02020603050405020304" pitchFamily="18" charset="0"/>
              </a:rPr>
              <a:t>ЦУС</a:t>
            </a:r>
            <a:r>
              <a:rPr lang="ja-JP" altLang="en-US" sz="2800" i="1">
                <a:solidFill>
                  <a:schemeClr val="tx2"/>
                </a:solidFill>
                <a:latin typeface="Times New Roman" panose="02020603050405020304" pitchFamily="18" charset="0"/>
              </a:rPr>
              <a:t>”</a:t>
            </a:r>
            <a:r>
              <a:rPr lang="mn-MN" altLang="ja-JP" sz="2800" i="1">
                <a:latin typeface="Times New Roman" panose="02020603050405020304" pitchFamily="18" charset="0"/>
              </a:rPr>
              <a:t> хэмээх үгийн утгыг харвал ...</a:t>
            </a:r>
            <a:endParaRPr lang="en-US" altLang="ja-JP" sz="2400" i="1">
              <a:latin typeface="Times New Roman" panose="02020603050405020304" pitchFamily="18" charset="0"/>
            </a:endParaRPr>
          </a:p>
          <a:p>
            <a:pPr algn="ctr">
              <a:lnSpc>
                <a:spcPct val="65000"/>
              </a:lnSpc>
              <a:spcBef>
                <a:spcPct val="50000"/>
              </a:spcBef>
              <a:defRPr/>
            </a:pPr>
            <a:r>
              <a:rPr lang="mn-MN" altLang="en-US" sz="2400" i="1">
                <a:latin typeface="Times New Roman" panose="02020603050405020304" pitchFamily="18" charset="0"/>
              </a:rPr>
              <a:t>Еврей</a:t>
            </a:r>
            <a:r>
              <a:rPr lang="en-US" altLang="en-US" sz="2400" i="1">
                <a:latin typeface="Times New Roman" panose="02020603050405020304" pitchFamily="18" charset="0"/>
              </a:rPr>
              <a:t> 9: 15-22</a:t>
            </a:r>
          </a:p>
        </p:txBody>
      </p:sp>
    </p:spTree>
  </p:cSld>
  <p:clrMapOvr>
    <a:masterClrMapping/>
  </p:clrMapOvr>
  <p:transition>
    <p:wheel spokes="0"/>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a:extLst>
              <a:ext uri="{FF2B5EF4-FFF2-40B4-BE49-F238E27FC236}">
                <a16:creationId xmlns:a16="http://schemas.microsoft.com/office/drawing/2014/main" id="{6FE81B04-AD2F-072B-513F-C084733EDD5F}"/>
              </a:ext>
            </a:extLst>
          </p:cNvPr>
          <p:cNvSpPr txBox="1">
            <a:spLocks noChangeArrowheads="1"/>
          </p:cNvSpPr>
          <p:nvPr/>
        </p:nvSpPr>
        <p:spPr bwMode="auto">
          <a:xfrm>
            <a:off x="774700" y="1879600"/>
            <a:ext cx="74803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4000" baseline="30000">
                <a:solidFill>
                  <a:srgbClr val="FBF43D"/>
                </a:solidFill>
                <a:latin typeface="Times New Roman" panose="02020603050405020304" pitchFamily="18" charset="0"/>
              </a:rPr>
              <a:t>22</a:t>
            </a:r>
            <a:r>
              <a:rPr lang="en-US" altLang="en-US" sz="4000">
                <a:solidFill>
                  <a:srgbClr val="FBF43D"/>
                </a:solidFill>
                <a:latin typeface="Times New Roman" panose="02020603050405020304" pitchFamily="18" charset="0"/>
              </a:rPr>
              <a:t>Хуулийн дагуу бараг бүх юм цусаар цэвэршүүлэгддэг бөгөөд </a:t>
            </a:r>
            <a:r>
              <a:rPr lang="en-US" altLang="en-US" sz="4000" i="1" u="sng">
                <a:solidFill>
                  <a:srgbClr val="FBF43D"/>
                </a:solidFill>
                <a:latin typeface="Times New Roman" panose="02020603050405020304" pitchFamily="18" charset="0"/>
              </a:rPr>
              <a:t>цус урсгахгүйгээр ямар ч уучлал байхгүй</a:t>
            </a:r>
            <a:r>
              <a:rPr lang="en-US" altLang="en-US" sz="4000">
                <a:solidFill>
                  <a:srgbClr val="FBF43D"/>
                </a:solidFill>
                <a:latin typeface="Times New Roman" panose="02020603050405020304" pitchFamily="18" charset="0"/>
              </a:rPr>
              <a:t> ажээ.</a:t>
            </a:r>
          </a:p>
        </p:txBody>
      </p:sp>
      <p:sp>
        <p:nvSpPr>
          <p:cNvPr id="104451" name="Text Box 7">
            <a:extLst>
              <a:ext uri="{FF2B5EF4-FFF2-40B4-BE49-F238E27FC236}">
                <a16:creationId xmlns:a16="http://schemas.microsoft.com/office/drawing/2014/main" id="{1A1A5F5D-7E23-8D39-110C-5F29089A330C}"/>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104452" name="Text Box 9">
            <a:extLst>
              <a:ext uri="{FF2B5EF4-FFF2-40B4-BE49-F238E27FC236}">
                <a16:creationId xmlns:a16="http://schemas.microsoft.com/office/drawing/2014/main" id="{04068A11-D3DE-811F-809E-E2E704D2537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307210" name="Rectangle 10">
            <a:extLst>
              <a:ext uri="{FF2B5EF4-FFF2-40B4-BE49-F238E27FC236}">
                <a16:creationId xmlns:a16="http://schemas.microsoft.com/office/drawing/2014/main" id="{E5AA9D96-4D83-6BFA-BCA5-99ACCE64D969}"/>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07213" name="Rectangle 13">
            <a:extLst>
              <a:ext uri="{FF2B5EF4-FFF2-40B4-BE49-F238E27FC236}">
                <a16:creationId xmlns:a16="http://schemas.microsoft.com/office/drawing/2014/main" id="{EFD424FF-FDDE-9D70-29B1-60933619F57F}"/>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65</a:t>
            </a:r>
          </a:p>
        </p:txBody>
      </p:sp>
      <p:sp>
        <p:nvSpPr>
          <p:cNvPr id="307215" name="Rectangle 15">
            <a:extLst>
              <a:ext uri="{FF2B5EF4-FFF2-40B4-BE49-F238E27FC236}">
                <a16:creationId xmlns:a16="http://schemas.microsoft.com/office/drawing/2014/main" id="{4168D1E1-99EA-9BF6-D045-D39A81DD76D8}"/>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5000"/>
              </a:lnSpc>
              <a:spcBef>
                <a:spcPct val="50000"/>
              </a:spcBef>
              <a:defRPr/>
            </a:pPr>
            <a:r>
              <a:rPr lang="ja-JP" altLang="en-US" sz="2800" i="1">
                <a:solidFill>
                  <a:schemeClr val="tx2"/>
                </a:solidFill>
                <a:latin typeface="Times New Roman" panose="02020603050405020304" pitchFamily="18" charset="0"/>
              </a:rPr>
              <a:t>“</a:t>
            </a:r>
            <a:r>
              <a:rPr lang="mn-MN" altLang="ja-JP" sz="2800" i="1">
                <a:solidFill>
                  <a:schemeClr val="tx2"/>
                </a:solidFill>
                <a:latin typeface="Times New Roman" panose="02020603050405020304" pitchFamily="18" charset="0"/>
              </a:rPr>
              <a:t>ЦУС</a:t>
            </a:r>
            <a:r>
              <a:rPr lang="ja-JP" altLang="en-US" sz="2800" i="1">
                <a:solidFill>
                  <a:schemeClr val="tx2"/>
                </a:solidFill>
                <a:latin typeface="Times New Roman" panose="02020603050405020304" pitchFamily="18" charset="0"/>
              </a:rPr>
              <a:t>”</a:t>
            </a:r>
            <a:r>
              <a:rPr lang="mn-MN" altLang="ja-JP" sz="2800" i="1">
                <a:latin typeface="Times New Roman" panose="02020603050405020304" pitchFamily="18" charset="0"/>
              </a:rPr>
              <a:t> хэмээх үгийн утгыг харвал ...</a:t>
            </a:r>
            <a:endParaRPr lang="en-US" altLang="ja-JP" sz="2400" i="1">
              <a:latin typeface="Times New Roman" panose="02020603050405020304" pitchFamily="18" charset="0"/>
            </a:endParaRPr>
          </a:p>
          <a:p>
            <a:pPr algn="ctr">
              <a:lnSpc>
                <a:spcPct val="65000"/>
              </a:lnSpc>
              <a:spcBef>
                <a:spcPct val="50000"/>
              </a:spcBef>
              <a:defRPr/>
            </a:pPr>
            <a:r>
              <a:rPr lang="mn-MN" altLang="en-US" sz="2400" i="1">
                <a:latin typeface="Times New Roman" panose="02020603050405020304" pitchFamily="18" charset="0"/>
              </a:rPr>
              <a:t>Еврей</a:t>
            </a:r>
            <a:r>
              <a:rPr lang="en-US" altLang="en-US" sz="2400" i="1">
                <a:latin typeface="Times New Roman" panose="02020603050405020304" pitchFamily="18" charset="0"/>
              </a:rPr>
              <a:t> 9: 15-22</a:t>
            </a:r>
          </a:p>
        </p:txBody>
      </p:sp>
    </p:spTree>
  </p:cSld>
  <p:clrMapOvr>
    <a:masterClrMapping/>
  </p:clrMapOvr>
  <p:transition>
    <p:wheel spokes="0"/>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7">
            <a:extLst>
              <a:ext uri="{FF2B5EF4-FFF2-40B4-BE49-F238E27FC236}">
                <a16:creationId xmlns:a16="http://schemas.microsoft.com/office/drawing/2014/main" id="{CA3CA1B1-147F-BCF4-8532-49D38C8B63AF}"/>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105475" name="Text Box 10">
            <a:extLst>
              <a:ext uri="{FF2B5EF4-FFF2-40B4-BE49-F238E27FC236}">
                <a16:creationId xmlns:a16="http://schemas.microsoft.com/office/drawing/2014/main" id="{F99430E5-E0FF-B6A6-B18A-184AFDD103ED}"/>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84363" name="Rectangle 11">
            <a:extLst>
              <a:ext uri="{FF2B5EF4-FFF2-40B4-BE49-F238E27FC236}">
                <a16:creationId xmlns:a16="http://schemas.microsoft.com/office/drawing/2014/main" id="{2CAB9577-257F-022E-FFB8-1DA45A83DFF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84366" name="Rectangle 14">
            <a:extLst>
              <a:ext uri="{FF2B5EF4-FFF2-40B4-BE49-F238E27FC236}">
                <a16:creationId xmlns:a16="http://schemas.microsoft.com/office/drawing/2014/main" id="{A02C8CC8-1108-390C-FEBD-4E4358D5103E}"/>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66</a:t>
            </a:r>
          </a:p>
        </p:txBody>
      </p:sp>
      <p:sp>
        <p:nvSpPr>
          <p:cNvPr id="105478" name="Text Box 16">
            <a:extLst>
              <a:ext uri="{FF2B5EF4-FFF2-40B4-BE49-F238E27FC236}">
                <a16:creationId xmlns:a16="http://schemas.microsoft.com/office/drawing/2014/main" id="{4712CAAD-F6EB-8104-79AF-E70B35225318}"/>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
        <p:nvSpPr>
          <p:cNvPr id="484369" name="Rectangle 17">
            <a:extLst>
              <a:ext uri="{FF2B5EF4-FFF2-40B4-BE49-F238E27FC236}">
                <a16:creationId xmlns:a16="http://schemas.microsoft.com/office/drawing/2014/main" id="{23FFB38A-9980-DD81-CBF9-F4392E5654EE}"/>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5000"/>
              </a:lnSpc>
              <a:spcBef>
                <a:spcPct val="50000"/>
              </a:spcBef>
              <a:defRPr/>
            </a:pPr>
            <a:r>
              <a:rPr lang="ja-JP" altLang="en-US" sz="2800" i="1">
                <a:solidFill>
                  <a:schemeClr val="tx2"/>
                </a:solidFill>
                <a:latin typeface="Times New Roman" panose="02020603050405020304" pitchFamily="18" charset="0"/>
              </a:rPr>
              <a:t>“</a:t>
            </a:r>
            <a:r>
              <a:rPr lang="mn-MN" altLang="ja-JP" sz="2800" i="1">
                <a:solidFill>
                  <a:schemeClr val="tx2"/>
                </a:solidFill>
                <a:latin typeface="Times New Roman" panose="02020603050405020304" pitchFamily="18" charset="0"/>
              </a:rPr>
              <a:t>ЦУС</a:t>
            </a:r>
            <a:r>
              <a:rPr lang="ja-JP" altLang="en-US" sz="2800" i="1">
                <a:solidFill>
                  <a:schemeClr val="tx2"/>
                </a:solidFill>
                <a:latin typeface="Times New Roman" panose="02020603050405020304" pitchFamily="18" charset="0"/>
              </a:rPr>
              <a:t>”</a:t>
            </a:r>
            <a:r>
              <a:rPr lang="mn-MN" altLang="ja-JP" sz="2800" i="1">
                <a:latin typeface="Times New Roman" panose="02020603050405020304" pitchFamily="18" charset="0"/>
              </a:rPr>
              <a:t> хэмээх үгийн утгыг харвал ...</a:t>
            </a:r>
            <a:endParaRPr lang="en-US" altLang="ja-JP" sz="2400" i="1">
              <a:latin typeface="Times New Roman" panose="02020603050405020304" pitchFamily="18" charset="0"/>
            </a:endParaRPr>
          </a:p>
          <a:p>
            <a:pPr algn="ctr">
              <a:lnSpc>
                <a:spcPct val="65000"/>
              </a:lnSpc>
              <a:spcBef>
                <a:spcPct val="50000"/>
              </a:spcBef>
              <a:defRPr/>
            </a:pPr>
            <a:r>
              <a:rPr lang="mn-MN" altLang="en-US" sz="2400" i="1">
                <a:latin typeface="Times New Roman" panose="02020603050405020304" pitchFamily="18" charset="0"/>
              </a:rPr>
              <a:t>Еврей</a:t>
            </a:r>
            <a:r>
              <a:rPr lang="en-US" altLang="en-US" sz="2400" i="1">
                <a:latin typeface="Times New Roman" panose="02020603050405020304" pitchFamily="18" charset="0"/>
              </a:rPr>
              <a:t> 9: 15-22</a:t>
            </a:r>
          </a:p>
        </p:txBody>
      </p:sp>
      <p:sp>
        <p:nvSpPr>
          <p:cNvPr id="484370" name="Text Box 18">
            <a:extLst>
              <a:ext uri="{FF2B5EF4-FFF2-40B4-BE49-F238E27FC236}">
                <a16:creationId xmlns:a16="http://schemas.microsoft.com/office/drawing/2014/main" id="{CEFE0BA2-265C-93D8-3F2B-B9C859757EC3}"/>
              </a:ext>
            </a:extLst>
          </p:cNvPr>
          <p:cNvSpPr txBox="1">
            <a:spLocks noChangeArrowheads="1"/>
          </p:cNvSpPr>
          <p:nvPr/>
        </p:nvSpPr>
        <p:spPr bwMode="auto">
          <a:xfrm>
            <a:off x="774700" y="1879600"/>
            <a:ext cx="7480300" cy="25304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sz="4000" baseline="30000">
                <a:solidFill>
                  <a:schemeClr val="bg1"/>
                </a:solidFill>
                <a:latin typeface="Times New Roman" panose="02020603050405020304" pitchFamily="18" charset="0"/>
              </a:rPr>
              <a:t>22</a:t>
            </a:r>
            <a:r>
              <a:rPr lang="en-US" altLang="en-US" sz="4000">
                <a:solidFill>
                  <a:schemeClr val="bg1"/>
                </a:solidFill>
                <a:latin typeface="Times New Roman" panose="02020603050405020304" pitchFamily="18" charset="0"/>
              </a:rPr>
              <a:t>Хуулийн дагуу бараг бүх юм цусаар цэвэршүүлэгддэг бөгөөд</a:t>
            </a:r>
            <a:r>
              <a:rPr lang="en-US" altLang="en-US" sz="4000">
                <a:solidFill>
                  <a:srgbClr val="FBF43D"/>
                </a:solidFill>
                <a:latin typeface="Times New Roman" panose="02020603050405020304" pitchFamily="18" charset="0"/>
              </a:rPr>
              <a:t> </a:t>
            </a:r>
            <a:r>
              <a:rPr lang="en-US" altLang="en-US" sz="4000" i="1" u="sng">
                <a:solidFill>
                  <a:srgbClr val="FBF43D"/>
                </a:solidFill>
                <a:latin typeface="Times New Roman" panose="02020603050405020304" pitchFamily="18" charset="0"/>
              </a:rPr>
              <a:t>цус урсгахгүйгээр</a:t>
            </a:r>
            <a:r>
              <a:rPr lang="en-US" altLang="en-US" sz="4000" i="1">
                <a:solidFill>
                  <a:srgbClr val="FBF43D"/>
                </a:solidFill>
                <a:latin typeface="Times New Roman" panose="02020603050405020304" pitchFamily="18" charset="0"/>
              </a:rPr>
              <a:t> </a:t>
            </a:r>
            <a:r>
              <a:rPr lang="en-US" altLang="en-US" sz="4000">
                <a:solidFill>
                  <a:srgbClr val="FBF43D"/>
                </a:solidFill>
                <a:latin typeface="Times New Roman" panose="02020603050405020304" pitchFamily="18" charset="0"/>
              </a:rPr>
              <a:t>ямар ч уучлал байхгүй ажээ.</a:t>
            </a:r>
          </a:p>
        </p:txBody>
      </p:sp>
      <p:sp>
        <p:nvSpPr>
          <p:cNvPr id="484357" name="Text Box 5">
            <a:extLst>
              <a:ext uri="{FF2B5EF4-FFF2-40B4-BE49-F238E27FC236}">
                <a16:creationId xmlns:a16="http://schemas.microsoft.com/office/drawing/2014/main" id="{220E507B-2FCE-ABCF-9F2C-508B8920A519}"/>
              </a:ext>
            </a:extLst>
          </p:cNvPr>
          <p:cNvSpPr txBox="1">
            <a:spLocks noChangeArrowheads="1"/>
          </p:cNvSpPr>
          <p:nvPr/>
        </p:nvSpPr>
        <p:spPr bwMode="auto">
          <a:xfrm>
            <a:off x="774700" y="3098800"/>
            <a:ext cx="52466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mn-MN" altLang="en-US" sz="4000" i="1" u="sng">
                <a:solidFill>
                  <a:srgbClr val="FF0F07"/>
                </a:solidFill>
                <a:latin typeface="Times New Roman" panose="02020603050405020304" pitchFamily="18" charset="0"/>
              </a:rPr>
              <a:t>цус урсгахгүйгээр</a:t>
            </a:r>
            <a:endParaRPr lang="en-US" altLang="en-US" sz="4000" i="1" u="sng">
              <a:solidFill>
                <a:srgbClr val="FF0F07"/>
              </a:solidFill>
              <a:latin typeface="Times New Roman" panose="02020603050405020304" pitchFamily="18"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a:extLst>
              <a:ext uri="{FF2B5EF4-FFF2-40B4-BE49-F238E27FC236}">
                <a16:creationId xmlns:a16="http://schemas.microsoft.com/office/drawing/2014/main" id="{B68FB46B-DDDE-2F17-DAC6-E17B8042DE07}"/>
              </a:ext>
            </a:extLst>
          </p:cNvPr>
          <p:cNvSpPr txBox="1">
            <a:spLocks noChangeArrowheads="1"/>
          </p:cNvSpPr>
          <p:nvPr/>
        </p:nvSpPr>
        <p:spPr bwMode="auto">
          <a:xfrm>
            <a:off x="673100" y="1560513"/>
            <a:ext cx="7773988" cy="5026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135000"/>
              </a:lnSpc>
              <a:spcBef>
                <a:spcPct val="50000"/>
              </a:spcBef>
              <a:defRPr/>
            </a:pPr>
            <a:r>
              <a:rPr lang="mn-MN" altLang="en-US" sz="4000">
                <a:latin typeface="Times New Roman" panose="02020603050405020304" pitchFamily="18" charset="0"/>
              </a:rPr>
              <a:t>Цусан өргөлгүйгээр, ямар ч уучлал байхгүй. Бидний Эзэн Есүс Гавал хэмээх толгодын дээр золиос болохдоо үхлийг </a:t>
            </a:r>
            <a:r>
              <a:rPr lang="mn-MN" altLang="en-US" sz="4000" i="1" u="sng">
                <a:latin typeface="Times New Roman" panose="02020603050405020304" pitchFamily="18" charset="0"/>
              </a:rPr>
              <a:t>бидний төлөө</a:t>
            </a:r>
            <a:r>
              <a:rPr lang="mn-MN" altLang="en-US" sz="4000">
                <a:latin typeface="Times New Roman" panose="02020603050405020304" pitchFamily="18" charset="0"/>
              </a:rPr>
              <a:t> үхлийг ялан дийлсэн юм.</a:t>
            </a:r>
            <a:r>
              <a:rPr lang="mn-MN" altLang="en-US" sz="4000">
                <a:effectLst>
                  <a:outerShdw blurRad="38100" dist="38100" dir="2700000" algn="tl">
                    <a:srgbClr val="000000"/>
                  </a:outerShdw>
                </a:effectLst>
                <a:latin typeface="Times New Roman" panose="02020603050405020304" pitchFamily="18" charset="0"/>
              </a:rPr>
              <a:t> </a:t>
            </a:r>
            <a:endParaRPr lang="en-US" altLang="en-US" sz="4000">
              <a:effectLst>
                <a:outerShdw blurRad="38100" dist="38100" dir="2700000" algn="tl">
                  <a:srgbClr val="000000"/>
                </a:outerShdw>
              </a:effectLst>
              <a:latin typeface="Times New Roman" panose="02020603050405020304" pitchFamily="18" charset="0"/>
            </a:endParaRPr>
          </a:p>
        </p:txBody>
      </p:sp>
      <p:sp>
        <p:nvSpPr>
          <p:cNvPr id="106499" name="Text Box 7">
            <a:extLst>
              <a:ext uri="{FF2B5EF4-FFF2-40B4-BE49-F238E27FC236}">
                <a16:creationId xmlns:a16="http://schemas.microsoft.com/office/drawing/2014/main" id="{4F82AEB9-168E-9F89-3498-4AAF97730299}"/>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106500" name="Text Box 9">
            <a:extLst>
              <a:ext uri="{FF2B5EF4-FFF2-40B4-BE49-F238E27FC236}">
                <a16:creationId xmlns:a16="http://schemas.microsoft.com/office/drawing/2014/main" id="{1FDD6533-D748-AC98-E527-B9D9B4A5714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85386" name="Rectangle 10">
            <a:extLst>
              <a:ext uri="{FF2B5EF4-FFF2-40B4-BE49-F238E27FC236}">
                <a16:creationId xmlns:a16="http://schemas.microsoft.com/office/drawing/2014/main" id="{5BD116F4-7A65-D6EA-9AB3-DB29CF6EB93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85389" name="Rectangle 13">
            <a:extLst>
              <a:ext uri="{FF2B5EF4-FFF2-40B4-BE49-F238E27FC236}">
                <a16:creationId xmlns:a16="http://schemas.microsoft.com/office/drawing/2014/main" id="{122C18E3-16BB-725D-0E52-59EA07AA4F44}"/>
              </a:ext>
            </a:extLst>
          </p:cNvPr>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67</a:t>
            </a:r>
          </a:p>
        </p:txBody>
      </p:sp>
      <p:sp>
        <p:nvSpPr>
          <p:cNvPr id="485391" name="Rectangle 15">
            <a:extLst>
              <a:ext uri="{FF2B5EF4-FFF2-40B4-BE49-F238E27FC236}">
                <a16:creationId xmlns:a16="http://schemas.microsoft.com/office/drawing/2014/main" id="{4203F2B0-9488-8BAC-1D80-7EB1C0A8D8D0}"/>
              </a:ext>
            </a:extLst>
          </p:cNvPr>
          <p:cNvSpPr>
            <a:spLocks noChangeArrowheads="1"/>
          </p:cNvSpPr>
          <p:nvPr/>
        </p:nvSpPr>
        <p:spPr bwMode="auto">
          <a:xfrm>
            <a:off x="8461375" y="6146800"/>
            <a:ext cx="184150" cy="37465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85396" name="Rectangle 20">
            <a:extLst>
              <a:ext uri="{FF2B5EF4-FFF2-40B4-BE49-F238E27FC236}">
                <a16:creationId xmlns:a16="http://schemas.microsoft.com/office/drawing/2014/main" id="{D9ADC469-C5A4-66D1-D160-9ED3FE96842A}"/>
              </a:ext>
            </a:extLst>
          </p:cNvPr>
          <p:cNvSpPr>
            <a:spLocks noChangeArrowheads="1"/>
          </p:cNvSpPr>
          <p:nvPr/>
        </p:nvSpPr>
        <p:spPr bwMode="auto">
          <a:xfrm>
            <a:off x="1646238" y="317500"/>
            <a:ext cx="6238875" cy="7874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65000"/>
              </a:lnSpc>
              <a:spcBef>
                <a:spcPct val="50000"/>
              </a:spcBef>
              <a:defRPr/>
            </a:pPr>
            <a:r>
              <a:rPr lang="ja-JP" altLang="en-US" sz="2800" i="1">
                <a:solidFill>
                  <a:schemeClr val="tx2"/>
                </a:solidFill>
                <a:latin typeface="Times New Roman" panose="02020603050405020304" pitchFamily="18" charset="0"/>
              </a:rPr>
              <a:t>“</a:t>
            </a:r>
            <a:r>
              <a:rPr lang="mn-MN" altLang="ja-JP" sz="2800" i="1">
                <a:solidFill>
                  <a:schemeClr val="tx2"/>
                </a:solidFill>
                <a:latin typeface="Times New Roman" panose="02020603050405020304" pitchFamily="18" charset="0"/>
              </a:rPr>
              <a:t>ЦУС</a:t>
            </a:r>
            <a:r>
              <a:rPr lang="ja-JP" altLang="en-US" sz="2800" i="1">
                <a:solidFill>
                  <a:schemeClr val="tx2"/>
                </a:solidFill>
                <a:latin typeface="Times New Roman" panose="02020603050405020304" pitchFamily="18" charset="0"/>
              </a:rPr>
              <a:t>”</a:t>
            </a:r>
            <a:r>
              <a:rPr lang="mn-MN" altLang="ja-JP" sz="2800" i="1">
                <a:latin typeface="Times New Roman" panose="02020603050405020304" pitchFamily="18" charset="0"/>
              </a:rPr>
              <a:t> хэмээх үгийн утгыг харвал ...</a:t>
            </a:r>
            <a:endParaRPr lang="en-US" altLang="ja-JP" sz="2400" i="1">
              <a:latin typeface="Times New Roman" panose="02020603050405020304" pitchFamily="18" charset="0"/>
            </a:endParaRPr>
          </a:p>
          <a:p>
            <a:pPr algn="ctr">
              <a:lnSpc>
                <a:spcPct val="65000"/>
              </a:lnSpc>
              <a:spcBef>
                <a:spcPct val="50000"/>
              </a:spcBef>
              <a:defRPr/>
            </a:pPr>
            <a:r>
              <a:rPr lang="mn-MN" altLang="en-US" sz="2400" i="1">
                <a:latin typeface="Times New Roman" panose="02020603050405020304" pitchFamily="18" charset="0"/>
              </a:rPr>
              <a:t>Еврей</a:t>
            </a:r>
            <a:r>
              <a:rPr lang="en-US" altLang="en-US" sz="2400" i="1">
                <a:latin typeface="Times New Roman" panose="02020603050405020304" pitchFamily="18" charset="0"/>
              </a:rPr>
              <a:t> 9: 15-22</a:t>
            </a:r>
          </a:p>
        </p:txBody>
      </p:sp>
    </p:spTree>
  </p:cSld>
  <p:clrMapOvr>
    <a:masterClrMapping/>
  </p:clrMapOvr>
  <p:transition>
    <p:wheel spokes="0"/>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9173" name="Rectangle 5">
            <a:extLst>
              <a:ext uri="{FF2B5EF4-FFF2-40B4-BE49-F238E27FC236}">
                <a16:creationId xmlns:a16="http://schemas.microsoft.com/office/drawing/2014/main" id="{3526CF4E-6CB9-719B-896E-CDFF537460FB}"/>
              </a:ext>
            </a:extLst>
          </p:cNvPr>
          <p:cNvSpPr>
            <a:spLocks noChangeArrowheads="1"/>
          </p:cNvSpPr>
          <p:nvPr/>
        </p:nvSpPr>
        <p:spPr bwMode="auto">
          <a:xfrm>
            <a:off x="550863" y="681038"/>
            <a:ext cx="1881187"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defRPr/>
            </a:pPr>
            <a:r>
              <a:rPr lang="mn-MN" altLang="en-US" sz="2000">
                <a:solidFill>
                  <a:srgbClr val="FD2558"/>
                </a:solidFill>
                <a:latin typeface="Helvetica" panose="020B0604020202020204" pitchFamily="34" charset="0"/>
              </a:rPr>
              <a:t>Абрахамын дуудлага</a:t>
            </a:r>
            <a:r>
              <a:rPr lang="en-US" altLang="en-US" sz="2000">
                <a:solidFill>
                  <a:srgbClr val="FD2558"/>
                </a:solidFill>
                <a:latin typeface="Helvetica" panose="020B0604020202020204" pitchFamily="34" charset="0"/>
              </a:rPr>
              <a:t>        </a:t>
            </a:r>
            <a:r>
              <a:rPr lang="en-US" altLang="en-US" sz="2000">
                <a:latin typeface="Helvetica" panose="020B0604020202020204" pitchFamily="34" charset="0"/>
              </a:rPr>
              <a:t> </a:t>
            </a:r>
            <a:r>
              <a:rPr lang="mn-MN" altLang="en-US" sz="2000">
                <a:latin typeface="Helvetica" panose="020B0604020202020204" pitchFamily="34" charset="0"/>
              </a:rPr>
              <a:t>Эх</a:t>
            </a:r>
            <a:r>
              <a:rPr lang="en-US" altLang="en-US" sz="2000">
                <a:latin typeface="Helvetica" panose="020B0604020202020204" pitchFamily="34" charset="0"/>
              </a:rPr>
              <a:t> 12:1-3</a:t>
            </a:r>
          </a:p>
        </p:txBody>
      </p:sp>
      <p:sp>
        <p:nvSpPr>
          <p:cNvPr id="519174" name="Rectangle 6">
            <a:extLst>
              <a:ext uri="{FF2B5EF4-FFF2-40B4-BE49-F238E27FC236}">
                <a16:creationId xmlns:a16="http://schemas.microsoft.com/office/drawing/2014/main" id="{DD16BFBD-19E0-D87A-37AC-EDD22D26F5A2}"/>
              </a:ext>
            </a:extLst>
          </p:cNvPr>
          <p:cNvSpPr>
            <a:spLocks noChangeArrowheads="1"/>
          </p:cNvSpPr>
          <p:nvPr/>
        </p:nvSpPr>
        <p:spPr bwMode="auto">
          <a:xfrm>
            <a:off x="1108075" y="344487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i="1">
                <a:solidFill>
                  <a:srgbClr val="5BFF5B"/>
                </a:solidFill>
                <a:latin typeface="Helvetica" panose="020B0604020202020204" pitchFamily="34" charset="0"/>
              </a:rPr>
              <a:t>ГАЗАР</a:t>
            </a:r>
            <a:endParaRPr lang="en-US" altLang="en-US" sz="2800" i="1">
              <a:solidFill>
                <a:srgbClr val="5BFF5B"/>
              </a:solidFill>
              <a:latin typeface="Helvetica" panose="020B0604020202020204" pitchFamily="34" charset="0"/>
            </a:endParaRPr>
          </a:p>
        </p:txBody>
      </p:sp>
      <p:sp>
        <p:nvSpPr>
          <p:cNvPr id="519175" name="Rectangle 7">
            <a:extLst>
              <a:ext uri="{FF2B5EF4-FFF2-40B4-BE49-F238E27FC236}">
                <a16:creationId xmlns:a16="http://schemas.microsoft.com/office/drawing/2014/main" id="{4652DC93-076A-7B2E-DF1F-D5C787B6E655}"/>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9176" name="Line 8">
            <a:extLst>
              <a:ext uri="{FF2B5EF4-FFF2-40B4-BE49-F238E27FC236}">
                <a16:creationId xmlns:a16="http://schemas.microsoft.com/office/drawing/2014/main" id="{D40B6BEF-5C48-2891-933A-CAACEDF06CF1}"/>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77" name="Line 9">
            <a:extLst>
              <a:ext uri="{FF2B5EF4-FFF2-40B4-BE49-F238E27FC236}">
                <a16:creationId xmlns:a16="http://schemas.microsoft.com/office/drawing/2014/main" id="{1578082B-5218-81A7-0C22-506BB9DDB03F}"/>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78" name="Line 10">
            <a:extLst>
              <a:ext uri="{FF2B5EF4-FFF2-40B4-BE49-F238E27FC236}">
                <a16:creationId xmlns:a16="http://schemas.microsoft.com/office/drawing/2014/main" id="{715026B6-E222-0D65-A7E7-183FF3DD3B52}"/>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79" name="Line 11">
            <a:extLst>
              <a:ext uri="{FF2B5EF4-FFF2-40B4-BE49-F238E27FC236}">
                <a16:creationId xmlns:a16="http://schemas.microsoft.com/office/drawing/2014/main" id="{E7B08B44-64ED-7B34-DAD1-A28124E8FEF6}"/>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80" name="Line 12">
            <a:extLst>
              <a:ext uri="{FF2B5EF4-FFF2-40B4-BE49-F238E27FC236}">
                <a16:creationId xmlns:a16="http://schemas.microsoft.com/office/drawing/2014/main" id="{8421235A-A9CA-D023-73A4-BF94CB1A0913}"/>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83" name="Text Box 15">
            <a:extLst>
              <a:ext uri="{FF2B5EF4-FFF2-40B4-BE49-F238E27FC236}">
                <a16:creationId xmlns:a16="http://schemas.microsoft.com/office/drawing/2014/main" id="{2E904FC4-3ADF-15B9-52C9-F166081F7682}"/>
              </a:ext>
            </a:extLst>
          </p:cNvPr>
          <p:cNvSpPr txBox="1">
            <a:spLocks noChangeArrowheads="1"/>
          </p:cNvSpPr>
          <p:nvPr/>
        </p:nvSpPr>
        <p:spPr bwMode="auto">
          <a:xfrm>
            <a:off x="6635750" y="649288"/>
            <a:ext cx="2193925" cy="10064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solidFill>
                  <a:srgbClr val="FD2558"/>
                </a:solidFill>
                <a:latin typeface="Helvetica" panose="020B0604020202020204" pitchFamily="34" charset="0"/>
              </a:rPr>
              <a:t>Гэрээ</a:t>
            </a:r>
          </a:p>
          <a:p>
            <a:pPr>
              <a:defRPr/>
            </a:pPr>
            <a:endParaRPr lang="mn-MN" altLang="en-US" sz="2000">
              <a:solidFill>
                <a:srgbClr val="FD2558"/>
              </a:solidFill>
              <a:latin typeface="Helvetica" panose="020B0604020202020204" pitchFamily="34" charset="0"/>
            </a:endParaRPr>
          </a:p>
          <a:p>
            <a:pPr>
              <a:defRPr/>
            </a:pPr>
            <a:r>
              <a:rPr lang="mn-MN" altLang="en-US" sz="2000">
                <a:latin typeface="Helvetica" panose="020B0604020202020204" pitchFamily="34" charset="0"/>
              </a:rPr>
              <a:t>Эх</a:t>
            </a:r>
            <a:r>
              <a:rPr lang="en-US" altLang="en-US" sz="2000">
                <a:latin typeface="Helvetica" panose="020B0604020202020204" pitchFamily="34" charset="0"/>
              </a:rPr>
              <a:t> 15:9-18</a:t>
            </a:r>
            <a:endParaRPr lang="en-US" altLang="en-US" sz="1800" b="0"/>
          </a:p>
        </p:txBody>
      </p:sp>
      <p:sp>
        <p:nvSpPr>
          <p:cNvPr id="519186" name="Rectangle 18">
            <a:extLst>
              <a:ext uri="{FF2B5EF4-FFF2-40B4-BE49-F238E27FC236}">
                <a16:creationId xmlns:a16="http://schemas.microsoft.com/office/drawing/2014/main" id="{4CB0EEDB-933D-0CC3-274A-29975EB96D9E}"/>
              </a:ext>
            </a:extLst>
          </p:cNvPr>
          <p:cNvSpPr>
            <a:spLocks noChangeArrowheads="1"/>
          </p:cNvSpPr>
          <p:nvPr/>
        </p:nvSpPr>
        <p:spPr bwMode="auto">
          <a:xfrm>
            <a:off x="3951288" y="342423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ҮР</a:t>
            </a:r>
            <a:endParaRPr lang="en-US" altLang="en-US" sz="2800" i="1">
              <a:solidFill>
                <a:srgbClr val="5BFF5B"/>
              </a:solidFill>
              <a:latin typeface="Helvetica" panose="020B0604020202020204" pitchFamily="34" charset="0"/>
            </a:endParaRPr>
          </a:p>
        </p:txBody>
      </p:sp>
      <p:sp>
        <p:nvSpPr>
          <p:cNvPr id="519187" name="Rectangle 19">
            <a:extLst>
              <a:ext uri="{FF2B5EF4-FFF2-40B4-BE49-F238E27FC236}">
                <a16:creationId xmlns:a16="http://schemas.microsoft.com/office/drawing/2014/main" id="{58B2A078-2586-B162-5605-9E700AEC09FF}"/>
              </a:ext>
            </a:extLst>
          </p:cNvPr>
          <p:cNvSpPr>
            <a:spLocks noChangeArrowheads="1"/>
          </p:cNvSpPr>
          <p:nvPr/>
        </p:nvSpPr>
        <p:spPr bwMode="auto">
          <a:xfrm>
            <a:off x="6118225" y="344011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rgbClr val="5BFF5B"/>
                </a:solidFill>
                <a:latin typeface="Helvetica" panose="020B0604020202020204" pitchFamily="34" charset="0"/>
              </a:rPr>
              <a:t>ЕРӨӨЛ</a:t>
            </a:r>
            <a:endParaRPr lang="en-US" altLang="en-US" sz="2800" i="1">
              <a:solidFill>
                <a:srgbClr val="5BFF5B"/>
              </a:solidFill>
              <a:latin typeface="Helvetica" panose="020B0604020202020204" pitchFamily="34" charset="0"/>
            </a:endParaRPr>
          </a:p>
        </p:txBody>
      </p:sp>
      <p:sp>
        <p:nvSpPr>
          <p:cNvPr id="519188" name="Rectangle 20">
            <a:extLst>
              <a:ext uri="{FF2B5EF4-FFF2-40B4-BE49-F238E27FC236}">
                <a16:creationId xmlns:a16="http://schemas.microsoft.com/office/drawing/2014/main" id="{ACEE70B8-1CB2-DDE6-D59A-AB1E38FB398C}"/>
              </a:ext>
            </a:extLst>
          </p:cNvPr>
          <p:cNvSpPr>
            <a:spLocks noChangeArrowheads="1"/>
          </p:cNvSpPr>
          <p:nvPr/>
        </p:nvSpPr>
        <p:spPr bwMode="auto">
          <a:xfrm>
            <a:off x="938213" y="26558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13:15</a:t>
            </a:r>
          </a:p>
        </p:txBody>
      </p:sp>
      <p:sp>
        <p:nvSpPr>
          <p:cNvPr id="519189" name="Rectangle 21">
            <a:extLst>
              <a:ext uri="{FF2B5EF4-FFF2-40B4-BE49-F238E27FC236}">
                <a16:creationId xmlns:a16="http://schemas.microsoft.com/office/drawing/2014/main" id="{AB5A7199-816B-1336-E977-CF947C6190E6}"/>
              </a:ext>
            </a:extLst>
          </p:cNvPr>
          <p:cNvSpPr>
            <a:spLocks noChangeArrowheads="1"/>
          </p:cNvSpPr>
          <p:nvPr/>
        </p:nvSpPr>
        <p:spPr bwMode="auto">
          <a:xfrm>
            <a:off x="1065213" y="387350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12:1</a:t>
            </a:r>
          </a:p>
        </p:txBody>
      </p:sp>
      <p:sp>
        <p:nvSpPr>
          <p:cNvPr id="519193" name="Rectangle 25">
            <a:extLst>
              <a:ext uri="{FF2B5EF4-FFF2-40B4-BE49-F238E27FC236}">
                <a16:creationId xmlns:a16="http://schemas.microsoft.com/office/drawing/2014/main" id="{94E7CA97-E877-E66E-7467-F92237A21165}"/>
              </a:ext>
            </a:extLst>
          </p:cNvPr>
          <p:cNvSpPr>
            <a:spLocks noChangeArrowheads="1"/>
          </p:cNvSpPr>
          <p:nvPr/>
        </p:nvSpPr>
        <p:spPr bwMode="auto">
          <a:xfrm>
            <a:off x="3884613" y="387667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12:2</a:t>
            </a:r>
          </a:p>
        </p:txBody>
      </p:sp>
      <p:sp>
        <p:nvSpPr>
          <p:cNvPr id="519194" name="Rectangle 26">
            <a:extLst>
              <a:ext uri="{FF2B5EF4-FFF2-40B4-BE49-F238E27FC236}">
                <a16:creationId xmlns:a16="http://schemas.microsoft.com/office/drawing/2014/main" id="{4365D439-86AD-A0BB-15E7-1D9F2F039B19}"/>
              </a:ext>
            </a:extLst>
          </p:cNvPr>
          <p:cNvSpPr>
            <a:spLocks noChangeArrowheads="1"/>
          </p:cNvSpPr>
          <p:nvPr/>
        </p:nvSpPr>
        <p:spPr bwMode="auto">
          <a:xfrm>
            <a:off x="6551613" y="388461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latin typeface="Helvetica" panose="020B0604020202020204" pitchFamily="34" charset="0"/>
              </a:rPr>
              <a:t>Эх</a:t>
            </a:r>
            <a:r>
              <a:rPr lang="en-US" altLang="en-US" sz="2000">
                <a:latin typeface="Helvetica" panose="020B0604020202020204" pitchFamily="34" charset="0"/>
              </a:rPr>
              <a:t> 12:3</a:t>
            </a:r>
          </a:p>
        </p:txBody>
      </p:sp>
      <p:sp>
        <p:nvSpPr>
          <p:cNvPr id="519195" name="Rectangle 27">
            <a:extLst>
              <a:ext uri="{FF2B5EF4-FFF2-40B4-BE49-F238E27FC236}">
                <a16:creationId xmlns:a16="http://schemas.microsoft.com/office/drawing/2014/main" id="{94302C46-DF01-265E-8D44-9CF5CDA26CFE}"/>
              </a:ext>
            </a:extLst>
          </p:cNvPr>
          <p:cNvSpPr>
            <a:spLocks noChangeArrowheads="1"/>
          </p:cNvSpPr>
          <p:nvPr/>
        </p:nvSpPr>
        <p:spPr bwMode="auto">
          <a:xfrm>
            <a:off x="3402013" y="26479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13:14-16</a:t>
            </a:r>
          </a:p>
        </p:txBody>
      </p:sp>
      <p:sp>
        <p:nvSpPr>
          <p:cNvPr id="519196" name="Rectangle 28">
            <a:extLst>
              <a:ext uri="{FF2B5EF4-FFF2-40B4-BE49-F238E27FC236}">
                <a16:creationId xmlns:a16="http://schemas.microsoft.com/office/drawing/2014/main" id="{CC3429FC-2A0D-E0EA-C26E-3F9BBC1930DF}"/>
              </a:ext>
            </a:extLst>
          </p:cNvPr>
          <p:cNvSpPr>
            <a:spLocks noChangeArrowheads="1"/>
          </p:cNvSpPr>
          <p:nvPr/>
        </p:nvSpPr>
        <p:spPr bwMode="auto">
          <a:xfrm>
            <a:off x="6264275" y="26574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Эх</a:t>
            </a:r>
            <a:r>
              <a:rPr lang="en-US" altLang="en-US" sz="2000">
                <a:latin typeface="Helvetica" panose="020B0604020202020204" pitchFamily="34" charset="0"/>
              </a:rPr>
              <a:t> 15:9-18</a:t>
            </a:r>
          </a:p>
        </p:txBody>
      </p:sp>
      <p:sp>
        <p:nvSpPr>
          <p:cNvPr id="519197" name="Rectangle 29">
            <a:extLst>
              <a:ext uri="{FF2B5EF4-FFF2-40B4-BE49-F238E27FC236}">
                <a16:creationId xmlns:a16="http://schemas.microsoft.com/office/drawing/2014/main" id="{EE6611C4-36FD-3F75-BFAE-FB7F44BBAF18}"/>
              </a:ext>
            </a:extLst>
          </p:cNvPr>
          <p:cNvSpPr>
            <a:spLocks noChangeArrowheads="1"/>
          </p:cNvSpPr>
          <p:nvPr/>
        </p:nvSpPr>
        <p:spPr bwMode="auto">
          <a:xfrm>
            <a:off x="265113" y="6188075"/>
            <a:ext cx="8634412" cy="4540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400" i="1">
                <a:solidFill>
                  <a:srgbClr val="FFFF39"/>
                </a:solidFill>
                <a:latin typeface="Helvetica" panose="020B0604020202020204" pitchFamily="34" charset="0"/>
              </a:rPr>
              <a:t>Библийн илэрхийллийн “Яс мод”</a:t>
            </a:r>
            <a:endParaRPr lang="en-US" altLang="en-US" sz="2400" i="1">
              <a:solidFill>
                <a:srgbClr val="FFFF39"/>
              </a:solidFill>
              <a:latin typeface="Helvetica" panose="020B0604020202020204" pitchFamily="34" charset="0"/>
            </a:endParaRPr>
          </a:p>
        </p:txBody>
      </p:sp>
      <p:sp>
        <p:nvSpPr>
          <p:cNvPr id="519181" name="Rectangle 13">
            <a:extLst>
              <a:ext uri="{FF2B5EF4-FFF2-40B4-BE49-F238E27FC236}">
                <a16:creationId xmlns:a16="http://schemas.microsoft.com/office/drawing/2014/main" id="{0AB1A9B0-3855-7BAC-89C3-741700FDE49A}"/>
              </a:ext>
            </a:extLst>
          </p:cNvPr>
          <p:cNvSpPr>
            <a:spLocks noChangeArrowheads="1"/>
          </p:cNvSpPr>
          <p:nvPr/>
        </p:nvSpPr>
        <p:spPr bwMode="auto">
          <a:xfrm>
            <a:off x="1060450" y="50434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a:latin typeface="HallmarkeCondBold" charset="0"/>
              </a:rPr>
              <a:t>Газар</a:t>
            </a:r>
            <a:endParaRPr lang="en-US" altLang="en-US" sz="2800">
              <a:latin typeface="HallmarkeCondBold" charset="0"/>
            </a:endParaRPr>
          </a:p>
        </p:txBody>
      </p:sp>
      <p:sp>
        <p:nvSpPr>
          <p:cNvPr id="519190" name="Rectangle 22">
            <a:extLst>
              <a:ext uri="{FF2B5EF4-FFF2-40B4-BE49-F238E27FC236}">
                <a16:creationId xmlns:a16="http://schemas.microsoft.com/office/drawing/2014/main" id="{4F7155CC-B00F-2C2E-E7A3-A7370762FDFC}"/>
              </a:ext>
            </a:extLst>
          </p:cNvPr>
          <p:cNvSpPr>
            <a:spLocks noChangeArrowheads="1"/>
          </p:cNvSpPr>
          <p:nvPr/>
        </p:nvSpPr>
        <p:spPr bwMode="auto">
          <a:xfrm>
            <a:off x="912813" y="55054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Д.х</a:t>
            </a:r>
            <a:r>
              <a:rPr lang="en-US" altLang="en-US" sz="2000">
                <a:latin typeface="Helvetica" panose="020B0604020202020204" pitchFamily="34" charset="0"/>
              </a:rPr>
              <a:t> 30: 1-10</a:t>
            </a:r>
          </a:p>
        </p:txBody>
      </p:sp>
      <p:sp>
        <p:nvSpPr>
          <p:cNvPr id="519198" name="Line 30">
            <a:extLst>
              <a:ext uri="{FF2B5EF4-FFF2-40B4-BE49-F238E27FC236}">
                <a16:creationId xmlns:a16="http://schemas.microsoft.com/office/drawing/2014/main" id="{AD827ADC-8CBA-07AA-2FED-7AC5878D0A3B}"/>
              </a:ext>
            </a:extLst>
          </p:cNvPr>
          <p:cNvSpPr>
            <a:spLocks noChangeShapeType="1"/>
          </p:cNvSpPr>
          <p:nvPr/>
        </p:nvSpPr>
        <p:spPr bwMode="auto">
          <a:xfrm flipV="1">
            <a:off x="1668463" y="42243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84" name="Rectangle 16">
            <a:extLst>
              <a:ext uri="{FF2B5EF4-FFF2-40B4-BE49-F238E27FC236}">
                <a16:creationId xmlns:a16="http://schemas.microsoft.com/office/drawing/2014/main" id="{8F41A659-1957-F878-46DE-163B7DB7D322}"/>
              </a:ext>
            </a:extLst>
          </p:cNvPr>
          <p:cNvSpPr>
            <a:spLocks noChangeArrowheads="1"/>
          </p:cNvSpPr>
          <p:nvPr/>
        </p:nvSpPr>
        <p:spPr bwMode="auto">
          <a:xfrm>
            <a:off x="3824288" y="5045075"/>
            <a:ext cx="1976437"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a:latin typeface="HallmarkeCondBold" charset="0"/>
              </a:rPr>
              <a:t>Давидын</a:t>
            </a:r>
            <a:endParaRPr lang="en-US" altLang="en-US" sz="2800">
              <a:latin typeface="HallmarkeCondBold" charset="0"/>
            </a:endParaRPr>
          </a:p>
        </p:txBody>
      </p:sp>
      <p:sp>
        <p:nvSpPr>
          <p:cNvPr id="519191" name="Rectangle 23">
            <a:extLst>
              <a:ext uri="{FF2B5EF4-FFF2-40B4-BE49-F238E27FC236}">
                <a16:creationId xmlns:a16="http://schemas.microsoft.com/office/drawing/2014/main" id="{A3AF0C00-CBE6-04C2-53C9-9FE12A06FAAA}"/>
              </a:ext>
            </a:extLst>
          </p:cNvPr>
          <p:cNvSpPr>
            <a:spLocks noChangeArrowheads="1"/>
          </p:cNvSpPr>
          <p:nvPr/>
        </p:nvSpPr>
        <p:spPr bwMode="auto">
          <a:xfrm>
            <a:off x="3956050" y="5513388"/>
            <a:ext cx="24574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2000">
                <a:latin typeface="Helvetica" panose="020B0604020202020204" pitchFamily="34" charset="0"/>
              </a:rPr>
              <a:t>2 </a:t>
            </a:r>
            <a:r>
              <a:rPr lang="mn-MN" altLang="en-US" sz="2000">
                <a:latin typeface="Helvetica" panose="020B0604020202020204" pitchFamily="34" charset="0"/>
              </a:rPr>
              <a:t>Сам</a:t>
            </a:r>
            <a:r>
              <a:rPr lang="en-US" altLang="en-US" sz="2000">
                <a:latin typeface="Helvetica" panose="020B0604020202020204" pitchFamily="34" charset="0"/>
              </a:rPr>
              <a:t> 7: 4-16</a:t>
            </a:r>
          </a:p>
        </p:txBody>
      </p:sp>
      <p:sp>
        <p:nvSpPr>
          <p:cNvPr id="519199" name="Line 31">
            <a:extLst>
              <a:ext uri="{FF2B5EF4-FFF2-40B4-BE49-F238E27FC236}">
                <a16:creationId xmlns:a16="http://schemas.microsoft.com/office/drawing/2014/main" id="{0F6AEBA0-58E0-51A0-C558-97B493717F56}"/>
              </a:ext>
            </a:extLst>
          </p:cNvPr>
          <p:cNvSpPr>
            <a:spLocks noChangeShapeType="1"/>
          </p:cNvSpPr>
          <p:nvPr/>
        </p:nvSpPr>
        <p:spPr bwMode="auto">
          <a:xfrm flipH="1">
            <a:off x="4776788" y="41671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185" name="Rectangle 17">
            <a:extLst>
              <a:ext uri="{FF2B5EF4-FFF2-40B4-BE49-F238E27FC236}">
                <a16:creationId xmlns:a16="http://schemas.microsoft.com/office/drawing/2014/main" id="{78C3D579-8E73-ACA9-C3C7-B0F5B2665E66}"/>
              </a:ext>
            </a:extLst>
          </p:cNvPr>
          <p:cNvSpPr>
            <a:spLocks noChangeArrowheads="1"/>
          </p:cNvSpPr>
          <p:nvPr/>
        </p:nvSpPr>
        <p:spPr bwMode="auto">
          <a:xfrm>
            <a:off x="6200775" y="5073650"/>
            <a:ext cx="2498725"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a:latin typeface="HallmarkeCondBold" charset="0"/>
              </a:rPr>
              <a:t>Шинэ Гэрээ</a:t>
            </a:r>
            <a:endParaRPr lang="en-US" altLang="en-US" sz="2800">
              <a:latin typeface="HallmarkeCondBold" charset="0"/>
            </a:endParaRPr>
          </a:p>
        </p:txBody>
      </p:sp>
      <p:sp>
        <p:nvSpPr>
          <p:cNvPr id="519192" name="Rectangle 24">
            <a:extLst>
              <a:ext uri="{FF2B5EF4-FFF2-40B4-BE49-F238E27FC236}">
                <a16:creationId xmlns:a16="http://schemas.microsoft.com/office/drawing/2014/main" id="{57FBF4B4-2434-8D9E-12C2-42674234AD68}"/>
              </a:ext>
            </a:extLst>
          </p:cNvPr>
          <p:cNvSpPr>
            <a:spLocks noChangeArrowheads="1"/>
          </p:cNvSpPr>
          <p:nvPr/>
        </p:nvSpPr>
        <p:spPr bwMode="auto">
          <a:xfrm>
            <a:off x="6469063" y="5521325"/>
            <a:ext cx="17526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000">
                <a:latin typeface="Helvetica" panose="020B0604020202020204" pitchFamily="34" charset="0"/>
              </a:rPr>
              <a:t>Иер</a:t>
            </a:r>
            <a:r>
              <a:rPr lang="en-US" altLang="en-US" sz="2000">
                <a:latin typeface="Helvetica" panose="020B0604020202020204" pitchFamily="34" charset="0"/>
              </a:rPr>
              <a:t> 31:31-34</a:t>
            </a:r>
          </a:p>
        </p:txBody>
      </p:sp>
      <p:sp>
        <p:nvSpPr>
          <p:cNvPr id="519200" name="Line 32">
            <a:extLst>
              <a:ext uri="{FF2B5EF4-FFF2-40B4-BE49-F238E27FC236}">
                <a16:creationId xmlns:a16="http://schemas.microsoft.com/office/drawing/2014/main" id="{F940BEA8-A06B-C7B0-5FB6-5B8B719D31F4}"/>
              </a:ext>
            </a:extLst>
          </p:cNvPr>
          <p:cNvSpPr>
            <a:spLocks noChangeShapeType="1"/>
          </p:cNvSpPr>
          <p:nvPr/>
        </p:nvSpPr>
        <p:spPr bwMode="auto">
          <a:xfrm flipH="1">
            <a:off x="7264400" y="4186238"/>
            <a:ext cx="0" cy="13795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519201" name="Rectangle 33">
            <a:extLst>
              <a:ext uri="{FF2B5EF4-FFF2-40B4-BE49-F238E27FC236}">
                <a16:creationId xmlns:a16="http://schemas.microsoft.com/office/drawing/2014/main" id="{844FBD29-4CFC-4CCF-8C02-AA2D6DFB63B2}"/>
              </a:ext>
            </a:extLst>
          </p:cNvPr>
          <p:cNvSpPr>
            <a:spLocks noChangeArrowheads="1"/>
          </p:cNvSpPr>
          <p:nvPr/>
        </p:nvSpPr>
        <p:spPr bwMode="auto">
          <a:xfrm>
            <a:off x="2649538" y="45942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i="1">
                <a:solidFill>
                  <a:schemeClr val="folHlink"/>
                </a:solidFill>
                <a:latin typeface="Helvetica" panose="020B0604020202020204" pitchFamily="34" charset="0"/>
              </a:rPr>
              <a:t>Баяжуулсан туслах гэрээ</a:t>
            </a:r>
            <a:endParaRPr lang="en-US" altLang="en-US" sz="2000" i="1">
              <a:solidFill>
                <a:schemeClr val="folHlink"/>
              </a:solidFill>
              <a:latin typeface="Helvetica" panose="020B0604020202020204" pitchFamily="34" charset="0"/>
            </a:endParaRPr>
          </a:p>
        </p:txBody>
      </p:sp>
      <p:sp>
        <p:nvSpPr>
          <p:cNvPr id="519202" name="Rectangle 34">
            <a:extLst>
              <a:ext uri="{FF2B5EF4-FFF2-40B4-BE49-F238E27FC236}">
                <a16:creationId xmlns:a16="http://schemas.microsoft.com/office/drawing/2014/main" id="{048CE809-1F95-6310-E6B9-4B4D24EE6B97}"/>
              </a:ext>
            </a:extLst>
          </p:cNvPr>
          <p:cNvSpPr>
            <a:spLocks noChangeArrowheads="1"/>
          </p:cNvSpPr>
          <p:nvPr/>
        </p:nvSpPr>
        <p:spPr bwMode="auto">
          <a:xfrm>
            <a:off x="619125" y="22399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800" i="1">
                <a:solidFill>
                  <a:schemeClr val="folHlink"/>
                </a:solidFill>
                <a:latin typeface="Helvetica" panose="020B0604020202020204" pitchFamily="34" charset="0"/>
              </a:rPr>
              <a:t>МӨНХИЙН</a:t>
            </a:r>
            <a:endParaRPr lang="en-US" altLang="en-US" sz="2800" i="1">
              <a:solidFill>
                <a:schemeClr val="folHlink"/>
              </a:solidFill>
              <a:latin typeface="Helvetica" panose="020B0604020202020204" pitchFamily="34" charset="0"/>
            </a:endParaRPr>
          </a:p>
        </p:txBody>
      </p:sp>
      <p:sp>
        <p:nvSpPr>
          <p:cNvPr id="519204" name="Rectangle 36">
            <a:extLst>
              <a:ext uri="{FF2B5EF4-FFF2-40B4-BE49-F238E27FC236}">
                <a16:creationId xmlns:a16="http://schemas.microsoft.com/office/drawing/2014/main" id="{7442DD42-EAB7-9EA6-1F0D-5350D657B910}"/>
              </a:ext>
            </a:extLst>
          </p:cNvPr>
          <p:cNvSpPr>
            <a:spLocks noChangeArrowheads="1"/>
          </p:cNvSpPr>
          <p:nvPr/>
        </p:nvSpPr>
        <p:spPr bwMode="auto">
          <a:xfrm>
            <a:off x="5497513" y="22352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НӨХЦӨЛГҮЙ</a:t>
            </a:r>
            <a:endParaRPr lang="en-US" altLang="en-US" sz="2800" i="1">
              <a:solidFill>
                <a:schemeClr val="folHlink"/>
              </a:solidFill>
              <a:latin typeface="Helvetica" panose="020B0604020202020204" pitchFamily="34" charset="0"/>
            </a:endParaRPr>
          </a:p>
        </p:txBody>
      </p:sp>
      <p:sp>
        <p:nvSpPr>
          <p:cNvPr id="519215" name="AutoShape 47">
            <a:extLst>
              <a:ext uri="{FF2B5EF4-FFF2-40B4-BE49-F238E27FC236}">
                <a16:creationId xmlns:a16="http://schemas.microsoft.com/office/drawing/2014/main" id="{89374EF0-C847-C612-2372-1A0AD6668B57}"/>
              </a:ext>
            </a:extLst>
          </p:cNvPr>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0"/>
              <a:cs typeface="ＭＳ Ｐゴシック" charset="0"/>
            </a:endParaRPr>
          </a:p>
        </p:txBody>
      </p:sp>
      <p:sp>
        <p:nvSpPr>
          <p:cNvPr id="519216" name="AutoShape 48">
            <a:extLst>
              <a:ext uri="{FF2B5EF4-FFF2-40B4-BE49-F238E27FC236}">
                <a16:creationId xmlns:a16="http://schemas.microsoft.com/office/drawing/2014/main" id="{61B4D049-58C5-4BBE-FA9E-3FBF5D10C7EA}"/>
              </a:ext>
            </a:extLst>
          </p:cNvPr>
          <p:cNvSpPr>
            <a:spLocks noChangeArrowheads="1"/>
          </p:cNvSpPr>
          <p:nvPr/>
        </p:nvSpPr>
        <p:spPr bwMode="auto">
          <a:xfrm>
            <a:off x="539750" y="2178050"/>
            <a:ext cx="8213725" cy="944563"/>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0"/>
              <a:cs typeface="ＭＳ Ｐゴシック" charset="0"/>
            </a:endParaRPr>
          </a:p>
        </p:txBody>
      </p:sp>
      <p:sp>
        <p:nvSpPr>
          <p:cNvPr id="519217" name="AutoShape 49">
            <a:extLst>
              <a:ext uri="{FF2B5EF4-FFF2-40B4-BE49-F238E27FC236}">
                <a16:creationId xmlns:a16="http://schemas.microsoft.com/office/drawing/2014/main" id="{712CADBF-5F48-FABE-AC2A-3A5589B79241}"/>
              </a:ext>
            </a:extLst>
          </p:cNvPr>
          <p:cNvSpPr>
            <a:spLocks noChangeArrowheads="1"/>
          </p:cNvSpPr>
          <p:nvPr/>
        </p:nvSpPr>
        <p:spPr bwMode="auto">
          <a:xfrm>
            <a:off x="534988" y="4586288"/>
            <a:ext cx="8213725" cy="1566862"/>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0"/>
              <a:cs typeface="ＭＳ Ｐゴシック" charset="0"/>
            </a:endParaRPr>
          </a:p>
        </p:txBody>
      </p:sp>
      <p:sp>
        <p:nvSpPr>
          <p:cNvPr id="519218" name="AutoShape 50">
            <a:extLst>
              <a:ext uri="{FF2B5EF4-FFF2-40B4-BE49-F238E27FC236}">
                <a16:creationId xmlns:a16="http://schemas.microsoft.com/office/drawing/2014/main" id="{EA21D17B-948D-5E52-7291-BFB940DC0BEF}"/>
              </a:ext>
            </a:extLst>
          </p:cNvPr>
          <p:cNvSpPr>
            <a:spLocks noChangeArrowheads="1"/>
          </p:cNvSpPr>
          <p:nvPr/>
        </p:nvSpPr>
        <p:spPr bwMode="auto">
          <a:xfrm>
            <a:off x="531813" y="641350"/>
            <a:ext cx="2012950"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0"/>
              <a:cs typeface="ＭＳ Ｐゴシック" charset="0"/>
            </a:endParaRPr>
          </a:p>
        </p:txBody>
      </p:sp>
      <p:sp>
        <p:nvSpPr>
          <p:cNvPr id="519219" name="AutoShape 51">
            <a:extLst>
              <a:ext uri="{FF2B5EF4-FFF2-40B4-BE49-F238E27FC236}">
                <a16:creationId xmlns:a16="http://schemas.microsoft.com/office/drawing/2014/main" id="{AEC2EC01-ECC4-9064-9323-62A5CA8B7236}"/>
              </a:ext>
            </a:extLst>
          </p:cNvPr>
          <p:cNvSpPr>
            <a:spLocks noChangeArrowheads="1"/>
          </p:cNvSpPr>
          <p:nvPr/>
        </p:nvSpPr>
        <p:spPr bwMode="auto">
          <a:xfrm>
            <a:off x="6554788" y="592138"/>
            <a:ext cx="2187575"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a:solidFill>
                <a:srgbClr val="9C0031"/>
              </a:solidFill>
              <a:latin typeface="Comic Sans MS" charset="0"/>
              <a:ea typeface="ＭＳ Ｐゴシック" charset="0"/>
              <a:cs typeface="ＭＳ Ｐゴシック" charset="0"/>
            </a:endParaRPr>
          </a:p>
        </p:txBody>
      </p:sp>
      <p:sp>
        <p:nvSpPr>
          <p:cNvPr id="519220" name="Text Box 52">
            <a:extLst>
              <a:ext uri="{FF2B5EF4-FFF2-40B4-BE49-F238E27FC236}">
                <a16:creationId xmlns:a16="http://schemas.microsoft.com/office/drawing/2014/main" id="{C9E8A2CD-9656-A8E2-60AB-0FA4B3A7A345}"/>
              </a:ext>
            </a:extLst>
          </p:cNvPr>
          <p:cNvSpPr txBox="1">
            <a:spLocks noChangeArrowheads="1"/>
          </p:cNvSpPr>
          <p:nvPr/>
        </p:nvSpPr>
        <p:spPr bwMode="auto">
          <a:xfrm>
            <a:off x="3871913" y="80963"/>
            <a:ext cx="4900612" cy="423862"/>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1800">
                <a:solidFill>
                  <a:srgbClr val="FFFF00"/>
                </a:solidFill>
                <a:latin typeface="Times New Roman" panose="02020603050405020304" pitchFamily="18" charset="0"/>
              </a:rPr>
              <a:t>Сургалтын гарын авлага</a:t>
            </a:r>
            <a:r>
              <a:rPr lang="en-US" altLang="en-US" sz="1800">
                <a:solidFill>
                  <a:srgbClr val="FFFF00"/>
                </a:solidFill>
                <a:latin typeface="Times New Roman" panose="02020603050405020304" pitchFamily="18" charset="0"/>
              </a:rPr>
              <a:t> #14 </a:t>
            </a:r>
            <a:r>
              <a:rPr lang="mn-MN" altLang="en-US" sz="1800">
                <a:solidFill>
                  <a:srgbClr val="FFFF00"/>
                </a:solidFill>
                <a:latin typeface="Times New Roman" panose="02020603050405020304" pitchFamily="18" charset="0"/>
              </a:rPr>
              <a:t>болон</a:t>
            </a:r>
            <a:r>
              <a:rPr lang="en-US" altLang="en-US" sz="1800">
                <a:solidFill>
                  <a:srgbClr val="FFFF00"/>
                </a:solidFill>
                <a:latin typeface="Times New Roman" panose="02020603050405020304" pitchFamily="18" charset="0"/>
              </a:rPr>
              <a:t> #32</a:t>
            </a:r>
          </a:p>
        </p:txBody>
      </p:sp>
      <p:sp>
        <p:nvSpPr>
          <p:cNvPr id="107558" name="Text Box 53">
            <a:extLst>
              <a:ext uri="{FF2B5EF4-FFF2-40B4-BE49-F238E27FC236}">
                <a16:creationId xmlns:a16="http://schemas.microsoft.com/office/drawing/2014/main" id="{1B8204FF-2FB2-1604-D696-9EB41F6A6B8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19222" name="Rectangle 54">
            <a:extLst>
              <a:ext uri="{FF2B5EF4-FFF2-40B4-BE49-F238E27FC236}">
                <a16:creationId xmlns:a16="http://schemas.microsoft.com/office/drawing/2014/main" id="{37B28DD7-2C8D-49A5-3A79-49A92294296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9225" name="Rectangle 57">
            <a:extLst>
              <a:ext uri="{FF2B5EF4-FFF2-40B4-BE49-F238E27FC236}">
                <a16:creationId xmlns:a16="http://schemas.microsoft.com/office/drawing/2014/main" id="{3D6A2681-D4F3-6665-EDC6-016CCA6B1714}"/>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68</a:t>
            </a:r>
          </a:p>
        </p:txBody>
      </p:sp>
      <p:sp>
        <p:nvSpPr>
          <p:cNvPr id="107561" name="Text Box 59">
            <a:extLst>
              <a:ext uri="{FF2B5EF4-FFF2-40B4-BE49-F238E27FC236}">
                <a16:creationId xmlns:a16="http://schemas.microsoft.com/office/drawing/2014/main" id="{667B12C4-7ED6-D225-AFC8-01262C04E16A}"/>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5</a:t>
            </a:r>
          </a:p>
        </p:txBody>
      </p:sp>
      <p:sp>
        <p:nvSpPr>
          <p:cNvPr id="107562" name="Text Box 60">
            <a:extLst>
              <a:ext uri="{FF2B5EF4-FFF2-40B4-BE49-F238E27FC236}">
                <a16:creationId xmlns:a16="http://schemas.microsoft.com/office/drawing/2014/main" id="{BDAEDDAA-899A-9315-AE2A-521DEACE845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19229" name="Rectangle 61">
            <a:extLst>
              <a:ext uri="{FF2B5EF4-FFF2-40B4-BE49-F238E27FC236}">
                <a16:creationId xmlns:a16="http://schemas.microsoft.com/office/drawing/2014/main" id="{B2EB594F-1236-96B2-29DD-73A1697C3763}"/>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519172" name="Rectangle 4">
            <a:extLst>
              <a:ext uri="{FF2B5EF4-FFF2-40B4-BE49-F238E27FC236}">
                <a16:creationId xmlns:a16="http://schemas.microsoft.com/office/drawing/2014/main" id="{6EB64707-B020-E639-6D34-51021633AC09}"/>
              </a:ext>
            </a:extLst>
          </p:cNvPr>
          <p:cNvSpPr>
            <a:spLocks noChangeArrowheads="1"/>
          </p:cNvSpPr>
          <p:nvPr/>
        </p:nvSpPr>
        <p:spPr bwMode="auto">
          <a:xfrm>
            <a:off x="2735263" y="725488"/>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lnSpc>
                <a:spcPct val="80000"/>
              </a:lnSpc>
              <a:defRPr/>
            </a:pPr>
            <a:r>
              <a:rPr lang="mn-MN" altLang="en-US" sz="4000" i="1">
                <a:solidFill>
                  <a:schemeClr val="folHlink"/>
                </a:solidFill>
                <a:latin typeface="Kosher-Normal" charset="0"/>
              </a:rPr>
              <a:t>АБРАХАМЫН ГЭРЭЭ</a:t>
            </a:r>
            <a:endParaRPr lang="en-US" altLang="en-US" sz="4400" i="1">
              <a:solidFill>
                <a:schemeClr val="folHlink"/>
              </a:solidFill>
              <a:latin typeface="Kosher-Normal" charset="0"/>
            </a:endParaRPr>
          </a:p>
        </p:txBody>
      </p:sp>
      <p:sp>
        <p:nvSpPr>
          <p:cNvPr id="519203" name="Rectangle 35">
            <a:extLst>
              <a:ext uri="{FF2B5EF4-FFF2-40B4-BE49-F238E27FC236}">
                <a16:creationId xmlns:a16="http://schemas.microsoft.com/office/drawing/2014/main" id="{44646FB1-DD9A-DB3F-E8DF-00E9EE2F2F40}"/>
              </a:ext>
            </a:extLst>
          </p:cNvPr>
          <p:cNvSpPr>
            <a:spLocks noChangeArrowheads="1"/>
          </p:cNvSpPr>
          <p:nvPr/>
        </p:nvSpPr>
        <p:spPr bwMode="auto">
          <a:xfrm>
            <a:off x="2978150" y="1843088"/>
            <a:ext cx="2947988" cy="9429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i="1">
                <a:solidFill>
                  <a:schemeClr val="folHlink"/>
                </a:solidFill>
                <a:latin typeface="Helvetica" panose="020B0604020202020204" pitchFamily="34" charset="0"/>
              </a:rPr>
              <a:t>ШУУД УТГААРАА</a:t>
            </a:r>
            <a:endParaRPr lang="en-US" altLang="en-US" sz="2800" i="1">
              <a:solidFill>
                <a:schemeClr val="folHlink"/>
              </a:solidFill>
              <a:latin typeface="Helvetica" panose="020B0604020202020204" pitchFamily="34" charset="0"/>
            </a:endParaRPr>
          </a:p>
        </p:txBody>
      </p:sp>
      <p:sp>
        <p:nvSpPr>
          <p:cNvPr id="519242" name="AutoShape 74">
            <a:extLst>
              <a:ext uri="{FF2B5EF4-FFF2-40B4-BE49-F238E27FC236}">
                <a16:creationId xmlns:a16="http://schemas.microsoft.com/office/drawing/2014/main" id="{0C05D7EF-B23A-BD14-48CA-2853E849BE47}"/>
              </a:ext>
            </a:extLst>
          </p:cNvPr>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9243" name="AutoShape 75">
            <a:extLst>
              <a:ext uri="{FF2B5EF4-FFF2-40B4-BE49-F238E27FC236}">
                <a16:creationId xmlns:a16="http://schemas.microsoft.com/office/drawing/2014/main" id="{8403CAC3-F4A2-3E4D-3B58-0DE806C9207C}"/>
              </a:ext>
            </a:extLst>
          </p:cNvPr>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9244" name="AutoShape 76">
            <a:extLst>
              <a:ext uri="{FF2B5EF4-FFF2-40B4-BE49-F238E27FC236}">
                <a16:creationId xmlns:a16="http://schemas.microsoft.com/office/drawing/2014/main" id="{A09EFE96-A79D-18BC-98BA-5065BF5C1C62}"/>
              </a:ext>
            </a:extLst>
          </p:cNvPr>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19245" name="AutoShape 77">
            <a:extLst>
              <a:ext uri="{FF2B5EF4-FFF2-40B4-BE49-F238E27FC236}">
                <a16:creationId xmlns:a16="http://schemas.microsoft.com/office/drawing/2014/main" id="{FAB1C42E-8DC4-7D47-6646-1209A0D83680}"/>
              </a:ext>
            </a:extLst>
          </p:cNvPr>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dissolve">
                                      <p:cBhvr>
                                        <p:cTn id="13" dur="5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dissolve">
                                      <p:cBhvr>
                                        <p:cTn id="18" dur="5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dissolve">
                                      <p:cBhvr>
                                        <p:cTn id="23" dur="5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dissolve">
                                      <p:cBhvr>
                                        <p:cTn id="28" dur="5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dissolve">
                                      <p:cBhvr>
                                        <p:cTn id="33" dur="500"/>
                                        <p:tgtEl>
                                          <p:spTgt spid="51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A0072F0A-4D40-526E-17FF-66AE3DA14B8A}"/>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795" name="Rectangle 3">
            <a:extLst>
              <a:ext uri="{FF2B5EF4-FFF2-40B4-BE49-F238E27FC236}">
                <a16:creationId xmlns:a16="http://schemas.microsoft.com/office/drawing/2014/main" id="{E42FD333-4CA4-D962-0ACA-6BD09ACFDA1F}"/>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3796" name="Rectangle 4">
            <a:extLst>
              <a:ext uri="{FF2B5EF4-FFF2-40B4-BE49-F238E27FC236}">
                <a16:creationId xmlns:a16="http://schemas.microsoft.com/office/drawing/2014/main" id="{286ECC1A-C66C-36BC-5EBD-D320F2D9290A}"/>
              </a:ext>
            </a:extLst>
          </p:cNvPr>
          <p:cNvSpPr>
            <a:spLocks noChangeArrowheads="1"/>
          </p:cNvSpPr>
          <p:nvPr/>
        </p:nvSpPr>
        <p:spPr bwMode="auto">
          <a:xfrm>
            <a:off x="28432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a:latin typeface="Helvetica" pitchFamily="2" charset="0"/>
              </a:rPr>
              <a:t>       </a:t>
            </a:r>
          </a:p>
        </p:txBody>
      </p:sp>
      <p:sp>
        <p:nvSpPr>
          <p:cNvPr id="33797" name="Rectangle 5">
            <a:extLst>
              <a:ext uri="{FF2B5EF4-FFF2-40B4-BE49-F238E27FC236}">
                <a16:creationId xmlns:a16="http://schemas.microsoft.com/office/drawing/2014/main" id="{9245E441-548B-1AF4-0372-9C511FFDE0A5}"/>
              </a:ext>
            </a:extLst>
          </p:cNvPr>
          <p:cNvSpPr>
            <a:spLocks noChangeArrowheads="1"/>
          </p:cNvSpPr>
          <p:nvPr/>
        </p:nvSpPr>
        <p:spPr bwMode="auto">
          <a:xfrm>
            <a:off x="30337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i="1">
                <a:latin typeface="Helvetica" pitchFamily="2" charset="0"/>
              </a:rPr>
              <a:t>       </a:t>
            </a:r>
          </a:p>
        </p:txBody>
      </p:sp>
      <p:sp>
        <p:nvSpPr>
          <p:cNvPr id="33798" name="Rectangle 6">
            <a:extLst>
              <a:ext uri="{FF2B5EF4-FFF2-40B4-BE49-F238E27FC236}">
                <a16:creationId xmlns:a16="http://schemas.microsoft.com/office/drawing/2014/main" id="{DA3D3688-49AD-29EF-5BA4-1F55757CEC4C}"/>
              </a:ext>
            </a:extLst>
          </p:cNvPr>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i="1">
                <a:latin typeface="Helvetica" pitchFamily="2" charset="0"/>
              </a:rPr>
              <a:t>                   </a:t>
            </a:r>
          </a:p>
        </p:txBody>
      </p:sp>
      <p:sp>
        <p:nvSpPr>
          <p:cNvPr id="33799" name="Rectangle 7">
            <a:extLst>
              <a:ext uri="{FF2B5EF4-FFF2-40B4-BE49-F238E27FC236}">
                <a16:creationId xmlns:a16="http://schemas.microsoft.com/office/drawing/2014/main" id="{BA1E274C-6B82-178A-15A2-42ACDC2FB85C}"/>
              </a:ext>
            </a:extLst>
          </p:cNvPr>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287752" name="Rectangle 8">
            <a:extLst>
              <a:ext uri="{FF2B5EF4-FFF2-40B4-BE49-F238E27FC236}">
                <a16:creationId xmlns:a16="http://schemas.microsoft.com/office/drawing/2014/main" id="{16791979-B0EF-4CCE-BAF9-E280E79E5E9C}"/>
              </a:ext>
            </a:extLst>
          </p:cNvPr>
          <p:cNvSpPr>
            <a:spLocks noChangeArrowheads="1"/>
          </p:cNvSpPr>
          <p:nvPr/>
        </p:nvSpPr>
        <p:spPr bwMode="auto">
          <a:xfrm>
            <a:off x="2508250" y="2566988"/>
            <a:ext cx="41052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i="1">
                <a:solidFill>
                  <a:srgbClr val="339933"/>
                </a:solidFill>
                <a:latin typeface="Helvetica" panose="020B0604020202020204" pitchFamily="34" charset="0"/>
              </a:rPr>
              <a:t>Эхний хавтан</a:t>
            </a:r>
            <a:r>
              <a:rPr lang="en-US" altLang="en-US" sz="2000" i="1">
                <a:solidFill>
                  <a:srgbClr val="339933"/>
                </a:solidFill>
                <a:latin typeface="Helvetica" panose="020B0604020202020204" pitchFamily="34" charset="0"/>
              </a:rPr>
              <a:t> – </a:t>
            </a:r>
          </a:p>
          <a:p>
            <a:pPr algn="ctr">
              <a:defRPr/>
            </a:pPr>
            <a:r>
              <a:rPr lang="mn-MN" altLang="en-US" sz="2000" i="1">
                <a:solidFill>
                  <a:srgbClr val="339933"/>
                </a:solidFill>
                <a:latin typeface="Helvetica" panose="020B0604020202020204" pitchFamily="34" charset="0"/>
              </a:rPr>
              <a:t>Бурханд хандсан үүрэг</a:t>
            </a:r>
            <a:r>
              <a:rPr lang="en-US" altLang="en-US" sz="2000" i="1">
                <a:solidFill>
                  <a:srgbClr val="339933"/>
                </a:solidFill>
                <a:latin typeface="Helvetica" panose="020B0604020202020204" pitchFamily="34" charset="0"/>
              </a:rPr>
              <a:t> (</a:t>
            </a:r>
            <a:r>
              <a:rPr lang="mn-MN" altLang="en-US" sz="2000" i="1">
                <a:solidFill>
                  <a:srgbClr val="339933"/>
                </a:solidFill>
                <a:latin typeface="Helvetica" panose="020B0604020202020204" pitchFamily="34" charset="0"/>
              </a:rPr>
              <a:t>и</a:t>
            </a:r>
            <a:r>
              <a:rPr lang="en-US" altLang="en-US" sz="2000" i="1">
                <a:solidFill>
                  <a:srgbClr val="339933"/>
                </a:solidFill>
                <a:latin typeface="Helvetica" panose="020B0604020202020204" pitchFamily="34" charset="0"/>
              </a:rPr>
              <a:t> 1-12)</a:t>
            </a:r>
          </a:p>
        </p:txBody>
      </p:sp>
      <p:sp>
        <p:nvSpPr>
          <p:cNvPr id="33801" name="Rectangle 9">
            <a:extLst>
              <a:ext uri="{FF2B5EF4-FFF2-40B4-BE49-F238E27FC236}">
                <a16:creationId xmlns:a16="http://schemas.microsoft.com/office/drawing/2014/main" id="{106C923B-8280-D2E9-1E4E-CC2D2BF42A15}"/>
              </a:ext>
            </a:extLst>
          </p:cNvPr>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287754" name="Rectangle 10">
            <a:extLst>
              <a:ext uri="{FF2B5EF4-FFF2-40B4-BE49-F238E27FC236}">
                <a16:creationId xmlns:a16="http://schemas.microsoft.com/office/drawing/2014/main" id="{C9F4CECD-AA50-D59D-2E78-F95699B7FB6B}"/>
              </a:ext>
            </a:extLst>
          </p:cNvPr>
          <p:cNvSpPr>
            <a:spLocks noChangeArrowheads="1"/>
          </p:cNvSpPr>
          <p:nvPr/>
        </p:nvSpPr>
        <p:spPr bwMode="auto">
          <a:xfrm>
            <a:off x="2649538" y="3195638"/>
            <a:ext cx="3798887"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2000" i="1">
                <a:solidFill>
                  <a:srgbClr val="99FF99"/>
                </a:solidFill>
                <a:latin typeface="Helvetica" panose="020B0604020202020204" pitchFamily="34" charset="0"/>
              </a:rPr>
              <a:t>  </a:t>
            </a:r>
            <a:r>
              <a:rPr lang="mn-MN" altLang="en-US" sz="2000" i="1">
                <a:solidFill>
                  <a:srgbClr val="99FF99"/>
                </a:solidFill>
                <a:latin typeface="Helvetica" panose="020B0604020202020204" pitchFamily="34" charset="0"/>
              </a:rPr>
              <a:t>Хоёр дахь хавтан</a:t>
            </a:r>
            <a:r>
              <a:rPr lang="en-US" altLang="en-US" sz="2000" i="1">
                <a:solidFill>
                  <a:srgbClr val="99FF99"/>
                </a:solidFill>
                <a:latin typeface="Helvetica" panose="020B0604020202020204" pitchFamily="34" charset="0"/>
              </a:rPr>
              <a:t> – </a:t>
            </a:r>
          </a:p>
          <a:p>
            <a:pPr algn="ctr">
              <a:defRPr/>
            </a:pPr>
            <a:r>
              <a:rPr lang="mn-MN" altLang="en-US" sz="2000" i="1">
                <a:latin typeface="Helvetica" panose="020B0604020202020204" pitchFamily="34" charset="0"/>
              </a:rPr>
              <a:t>Хүнд хандсан үүрэг</a:t>
            </a:r>
            <a:r>
              <a:rPr lang="en-US" altLang="en-US" sz="2000" i="1">
                <a:latin typeface="Helvetica" panose="020B0604020202020204" pitchFamily="34" charset="0"/>
              </a:rPr>
              <a:t> (</a:t>
            </a:r>
            <a:r>
              <a:rPr lang="mn-MN" altLang="en-US" sz="2000" i="1">
                <a:latin typeface="Helvetica" panose="020B0604020202020204" pitchFamily="34" charset="0"/>
              </a:rPr>
              <a:t>и</a:t>
            </a:r>
            <a:r>
              <a:rPr lang="en-US" altLang="en-US" sz="2000" i="1">
                <a:latin typeface="Helvetica" panose="020B0604020202020204" pitchFamily="34" charset="0"/>
              </a:rPr>
              <a:t> 13-17)</a:t>
            </a:r>
            <a:endParaRPr lang="en-US" altLang="en-US" sz="2000" i="1">
              <a:solidFill>
                <a:srgbClr val="99FF99"/>
              </a:solidFill>
              <a:latin typeface="Helvetica" panose="020B0604020202020204" pitchFamily="34" charset="0"/>
            </a:endParaRPr>
          </a:p>
        </p:txBody>
      </p:sp>
      <p:sp>
        <p:nvSpPr>
          <p:cNvPr id="33803" name="Rectangle 11">
            <a:extLst>
              <a:ext uri="{FF2B5EF4-FFF2-40B4-BE49-F238E27FC236}">
                <a16:creationId xmlns:a16="http://schemas.microsoft.com/office/drawing/2014/main" id="{9C6EB621-25DB-BAAD-72E0-04C18D67FE3B}"/>
              </a:ext>
            </a:extLst>
          </p:cNvPr>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3804" name="Rectangle 14">
            <a:extLst>
              <a:ext uri="{FF2B5EF4-FFF2-40B4-BE49-F238E27FC236}">
                <a16:creationId xmlns:a16="http://schemas.microsoft.com/office/drawing/2014/main" id="{C3E9A856-C3FA-8778-3C50-87986F3F8434}"/>
              </a:ext>
            </a:extLst>
          </p:cNvPr>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3805" name="Rectangle 15">
            <a:extLst>
              <a:ext uri="{FF2B5EF4-FFF2-40B4-BE49-F238E27FC236}">
                <a16:creationId xmlns:a16="http://schemas.microsoft.com/office/drawing/2014/main" id="{54C5E0F1-7A73-BBA4-6ED5-AEEE97214DAE}"/>
              </a:ext>
            </a:extLst>
          </p:cNvPr>
          <p:cNvSpPr>
            <a:spLocks noChangeArrowheads="1"/>
          </p:cNvSpPr>
          <p:nvPr/>
        </p:nvSpPr>
        <p:spPr bwMode="auto">
          <a:xfrm>
            <a:off x="3084513" y="674688"/>
            <a:ext cx="938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latin typeface="Helvetica" pitchFamily="2" charset="0"/>
              </a:rPr>
              <a:t>         </a:t>
            </a:r>
          </a:p>
        </p:txBody>
      </p:sp>
      <p:sp>
        <p:nvSpPr>
          <p:cNvPr id="33806" name="Rectangle 16">
            <a:extLst>
              <a:ext uri="{FF2B5EF4-FFF2-40B4-BE49-F238E27FC236}">
                <a16:creationId xmlns:a16="http://schemas.microsoft.com/office/drawing/2014/main" id="{E895ED50-A2D7-16DB-27F1-115F25EDAFF8}"/>
              </a:ext>
            </a:extLst>
          </p:cNvPr>
          <p:cNvSpPr>
            <a:spLocks noChangeArrowheads="1"/>
          </p:cNvSpPr>
          <p:nvPr/>
        </p:nvSpPr>
        <p:spPr bwMode="auto">
          <a:xfrm>
            <a:off x="3084513" y="1054100"/>
            <a:ext cx="3952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200">
                <a:latin typeface="Helvetica" pitchFamily="2" charset="0"/>
              </a:rPr>
              <a:t>     </a:t>
            </a:r>
          </a:p>
        </p:txBody>
      </p:sp>
      <p:sp>
        <p:nvSpPr>
          <p:cNvPr id="33807" name="Rectangle 17">
            <a:extLst>
              <a:ext uri="{FF2B5EF4-FFF2-40B4-BE49-F238E27FC236}">
                <a16:creationId xmlns:a16="http://schemas.microsoft.com/office/drawing/2014/main" id="{96BCE0E0-D768-E435-1561-46F2239FCDFC}"/>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a:latin typeface="Helvetica" pitchFamily="2" charset="0"/>
              </a:rPr>
              <a:t> </a:t>
            </a:r>
          </a:p>
        </p:txBody>
      </p:sp>
      <p:sp>
        <p:nvSpPr>
          <p:cNvPr id="287762" name="Rectangle 18">
            <a:extLst>
              <a:ext uri="{FF2B5EF4-FFF2-40B4-BE49-F238E27FC236}">
                <a16:creationId xmlns:a16="http://schemas.microsoft.com/office/drawing/2014/main" id="{41C68B9C-C2B0-A1BA-1193-5A7F8EFD46EC}"/>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7777" name="Rectangle 33">
            <a:extLst>
              <a:ext uri="{FF2B5EF4-FFF2-40B4-BE49-F238E27FC236}">
                <a16:creationId xmlns:a16="http://schemas.microsoft.com/office/drawing/2014/main" id="{1414A629-1A65-230D-08D6-CB5033B68A6E}"/>
              </a:ext>
            </a:extLst>
          </p:cNvPr>
          <p:cNvSpPr>
            <a:spLocks noChangeArrowheads="1"/>
          </p:cNvSpPr>
          <p:nvPr/>
        </p:nvSpPr>
        <p:spPr bwMode="auto">
          <a:xfrm>
            <a:off x="1660525" y="393700"/>
            <a:ext cx="5795963" cy="515938"/>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ja-JP" altLang="en-US" sz="2800">
                <a:solidFill>
                  <a:schemeClr val="folHlink"/>
                </a:solidFill>
                <a:latin typeface="Helvetica" panose="020B0604020202020204" pitchFamily="34" charset="0"/>
              </a:rPr>
              <a:t>“</a:t>
            </a:r>
            <a:r>
              <a:rPr lang="mn-MN" altLang="ja-JP" sz="2800">
                <a:solidFill>
                  <a:schemeClr val="folHlink"/>
                </a:solidFill>
                <a:latin typeface="Helvetica" panose="020B0604020202020204" pitchFamily="34" charset="0"/>
              </a:rPr>
              <a:t>МОСЕГИЙН ГЭРЭЭ</a:t>
            </a:r>
            <a:r>
              <a:rPr lang="ja-JP" altLang="en-US" sz="2800">
                <a:solidFill>
                  <a:schemeClr val="folHlink"/>
                </a:solidFill>
                <a:latin typeface="Helvetica" panose="020B0604020202020204" pitchFamily="34" charset="0"/>
              </a:rPr>
              <a:t>”</a:t>
            </a:r>
            <a:endParaRPr lang="en-US" altLang="en-US" sz="2800">
              <a:solidFill>
                <a:schemeClr val="folHlink"/>
              </a:solidFill>
              <a:latin typeface="Helvetica" panose="020B0604020202020204" pitchFamily="34" charset="0"/>
            </a:endParaRPr>
          </a:p>
        </p:txBody>
      </p:sp>
      <p:sp>
        <p:nvSpPr>
          <p:cNvPr id="287779" name="Text Box 35">
            <a:extLst>
              <a:ext uri="{FF2B5EF4-FFF2-40B4-BE49-F238E27FC236}">
                <a16:creationId xmlns:a16="http://schemas.microsoft.com/office/drawing/2014/main" id="{181FC9C2-837F-8E4C-AA07-FF2009320702}"/>
              </a:ext>
            </a:extLst>
          </p:cNvPr>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6600" b="0">
                <a:solidFill>
                  <a:schemeClr val="folHlink"/>
                </a:solidFill>
                <a:latin typeface="Times New Roman" panose="02020603050405020304" pitchFamily="18" charset="0"/>
              </a:rPr>
              <a:t>“</a:t>
            </a:r>
            <a:r>
              <a:rPr lang="mn-MN" altLang="ja-JP" sz="6600" b="0">
                <a:solidFill>
                  <a:schemeClr val="folHlink"/>
                </a:solidFill>
                <a:latin typeface="Times New Roman" panose="02020603050405020304" pitchFamily="18" charset="0"/>
              </a:rPr>
              <a:t>Ё</a:t>
            </a:r>
            <a:r>
              <a:rPr lang="ja-JP" altLang="en-US" sz="6600" b="0">
                <a:solidFill>
                  <a:schemeClr val="folHlink"/>
                </a:solidFill>
                <a:latin typeface="Times New Roman" panose="02020603050405020304" pitchFamily="18" charset="0"/>
              </a:rPr>
              <a:t>”</a:t>
            </a:r>
            <a:endParaRPr lang="en-US" altLang="en-US" sz="6600" b="0">
              <a:solidFill>
                <a:schemeClr val="folHlink"/>
              </a:solidFill>
              <a:latin typeface="Times New Roman" panose="02020603050405020304" pitchFamily="18" charset="0"/>
            </a:endParaRPr>
          </a:p>
        </p:txBody>
      </p:sp>
      <p:sp>
        <p:nvSpPr>
          <p:cNvPr id="287782" name="Text Box 38">
            <a:extLst>
              <a:ext uri="{FF2B5EF4-FFF2-40B4-BE49-F238E27FC236}">
                <a16:creationId xmlns:a16="http://schemas.microsoft.com/office/drawing/2014/main" id="{13E8D1A5-F408-437E-D546-033417FB1809}"/>
              </a:ext>
            </a:extLst>
          </p:cNvPr>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ja-JP" altLang="en-US" sz="2800">
                <a:latin typeface="Times New Roman" panose="02020603050405020304" pitchFamily="18" charset="0"/>
              </a:rPr>
              <a:t>“</a:t>
            </a:r>
            <a:r>
              <a:rPr lang="mn-MN" altLang="ja-JP" sz="2800">
                <a:latin typeface="Times New Roman" panose="02020603050405020304" pitchFamily="18" charset="0"/>
              </a:rPr>
              <a:t>Арван хууль</a:t>
            </a:r>
            <a:r>
              <a:rPr lang="ja-JP" altLang="en-US" sz="2800">
                <a:latin typeface="Times New Roman" panose="02020603050405020304" pitchFamily="18" charset="0"/>
              </a:rPr>
              <a:t>”</a:t>
            </a:r>
            <a:endParaRPr lang="en-US" altLang="en-US" sz="2800">
              <a:latin typeface="Times New Roman" panose="02020603050405020304" pitchFamily="18" charset="0"/>
            </a:endParaRPr>
          </a:p>
        </p:txBody>
      </p:sp>
      <p:sp>
        <p:nvSpPr>
          <p:cNvPr id="33812" name="Text Box 47">
            <a:extLst>
              <a:ext uri="{FF2B5EF4-FFF2-40B4-BE49-F238E27FC236}">
                <a16:creationId xmlns:a16="http://schemas.microsoft.com/office/drawing/2014/main" id="{B506E934-E8C2-AC0A-9D9D-8C0D1F82562F}"/>
              </a:ext>
            </a:extLst>
          </p:cNvPr>
          <p:cNvSpPr txBox="1">
            <a:spLocks noChangeArrowheads="1"/>
          </p:cNvSpPr>
          <p:nvPr/>
        </p:nvSpPr>
        <p:spPr bwMode="auto">
          <a:xfrm>
            <a:off x="5753100" y="4140200"/>
            <a:ext cx="3060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endParaRPr lang="en-US" altLang="en-US" sz="3600" b="0">
              <a:latin typeface="Times New Roman" panose="02020603050405020304" pitchFamily="18" charset="0"/>
            </a:endParaRPr>
          </a:p>
        </p:txBody>
      </p:sp>
      <p:sp>
        <p:nvSpPr>
          <p:cNvPr id="287793" name="Text Box 49">
            <a:extLst>
              <a:ext uri="{FF2B5EF4-FFF2-40B4-BE49-F238E27FC236}">
                <a16:creationId xmlns:a16="http://schemas.microsoft.com/office/drawing/2014/main" id="{BACD4496-607E-7FB2-2CC7-AC1C7CD83D77}"/>
              </a:ext>
            </a:extLst>
          </p:cNvPr>
          <p:cNvSpPr txBox="1">
            <a:spLocks noChangeArrowheads="1"/>
          </p:cNvSpPr>
          <p:nvPr/>
        </p:nvSpPr>
        <p:spPr bwMode="auto">
          <a:xfrm>
            <a:off x="2476500" y="4025900"/>
            <a:ext cx="6667500" cy="246538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50000"/>
              </a:lnSpc>
              <a:spcBef>
                <a:spcPct val="50000"/>
              </a:spcBef>
              <a:defRPr/>
            </a:pPr>
            <a:r>
              <a:rPr lang="mn-MN" altLang="en-US" sz="2400">
                <a:solidFill>
                  <a:schemeClr val="folHlink"/>
                </a:solidFill>
                <a:latin typeface="Helvetica" panose="020B0604020202020204" pitchFamily="34" charset="0"/>
              </a:rPr>
              <a:t>Эцэг эхээ хүндэлж бай</a:t>
            </a:r>
            <a:endParaRPr lang="en-US" altLang="en-US" sz="2400">
              <a:solidFill>
                <a:schemeClr val="folHlink"/>
              </a:solidFill>
              <a:latin typeface="Helvetica" panose="020B0604020202020204" pitchFamily="34" charset="0"/>
            </a:endParaRPr>
          </a:p>
          <a:p>
            <a:pPr>
              <a:lnSpc>
                <a:spcPct val="50000"/>
              </a:lnSpc>
              <a:spcBef>
                <a:spcPct val="50000"/>
              </a:spcBef>
              <a:defRPr/>
            </a:pPr>
            <a:r>
              <a:rPr lang="en-US" altLang="en-US" sz="2400">
                <a:solidFill>
                  <a:schemeClr val="folHlink"/>
                </a:solidFill>
                <a:latin typeface="Helvetica" panose="020B0604020202020204" pitchFamily="34" charset="0"/>
              </a:rPr>
              <a:t>   </a:t>
            </a:r>
            <a:r>
              <a:rPr lang="mn-MN" altLang="en-US" sz="2400">
                <a:solidFill>
                  <a:schemeClr val="folHlink"/>
                </a:solidFill>
                <a:latin typeface="Helvetica" panose="020B0604020202020204" pitchFamily="34" charset="0"/>
              </a:rPr>
              <a:t>Хориотой үйлдэл</a:t>
            </a:r>
            <a:r>
              <a:rPr lang="en-US" altLang="en-US" sz="2400">
                <a:solidFill>
                  <a:schemeClr val="folHlink"/>
                </a:solidFill>
                <a:latin typeface="Helvetica" panose="020B0604020202020204" pitchFamily="34" charset="0"/>
              </a:rPr>
              <a:t>:</a:t>
            </a:r>
          </a:p>
          <a:p>
            <a:pPr>
              <a:lnSpc>
                <a:spcPct val="50000"/>
              </a:lnSpc>
              <a:spcBef>
                <a:spcPct val="50000"/>
              </a:spcBef>
              <a:defRPr/>
            </a:pPr>
            <a:r>
              <a:rPr lang="en-US" altLang="en-US" sz="2400">
                <a:solidFill>
                  <a:schemeClr val="folHlink"/>
                </a:solidFill>
                <a:latin typeface="Helvetica" panose="020B0604020202020204" pitchFamily="34" charset="0"/>
              </a:rPr>
              <a:t>         </a:t>
            </a:r>
            <a:r>
              <a:rPr lang="mn-MN" altLang="en-US" sz="2400">
                <a:solidFill>
                  <a:schemeClr val="folHlink"/>
                </a:solidFill>
                <a:latin typeface="Helvetica" panose="020B0604020202020204" pitchFamily="34" charset="0"/>
              </a:rPr>
              <a:t>Аллага</a:t>
            </a:r>
            <a:r>
              <a:rPr lang="en-US" altLang="en-US" sz="2400">
                <a:solidFill>
                  <a:schemeClr val="folHlink"/>
                </a:solidFill>
                <a:latin typeface="Helvetica" panose="020B0604020202020204" pitchFamily="34" charset="0"/>
              </a:rPr>
              <a:t> </a:t>
            </a:r>
          </a:p>
          <a:p>
            <a:pPr>
              <a:lnSpc>
                <a:spcPct val="50000"/>
              </a:lnSpc>
              <a:spcBef>
                <a:spcPct val="50000"/>
              </a:spcBef>
              <a:defRPr/>
            </a:pPr>
            <a:r>
              <a:rPr lang="en-US" altLang="en-US" sz="2400">
                <a:solidFill>
                  <a:schemeClr val="folHlink"/>
                </a:solidFill>
                <a:latin typeface="Helvetica" panose="020B0604020202020204" pitchFamily="34" charset="0"/>
              </a:rPr>
              <a:t>           </a:t>
            </a:r>
            <a:r>
              <a:rPr lang="mn-MN" altLang="en-US" sz="2400">
                <a:solidFill>
                  <a:schemeClr val="folHlink"/>
                </a:solidFill>
                <a:latin typeface="Helvetica" panose="020B0604020202020204" pitchFamily="34" charset="0"/>
              </a:rPr>
              <a:t>Завхайрал</a:t>
            </a:r>
            <a:r>
              <a:rPr lang="en-US" altLang="en-US" sz="2400">
                <a:solidFill>
                  <a:schemeClr val="folHlink"/>
                </a:solidFill>
                <a:latin typeface="Helvetica" panose="020B0604020202020204" pitchFamily="34" charset="0"/>
              </a:rPr>
              <a:t>  </a:t>
            </a:r>
          </a:p>
          <a:p>
            <a:pPr>
              <a:lnSpc>
                <a:spcPct val="50000"/>
              </a:lnSpc>
              <a:spcBef>
                <a:spcPct val="50000"/>
              </a:spcBef>
              <a:defRPr/>
            </a:pPr>
            <a:r>
              <a:rPr lang="en-US" altLang="en-US" sz="2400">
                <a:solidFill>
                  <a:schemeClr val="folHlink"/>
                </a:solidFill>
                <a:latin typeface="Helvetica" panose="020B0604020202020204" pitchFamily="34" charset="0"/>
              </a:rPr>
              <a:t>              </a:t>
            </a:r>
            <a:r>
              <a:rPr lang="mn-MN" altLang="en-US" sz="2400">
                <a:solidFill>
                  <a:schemeClr val="folHlink"/>
                </a:solidFill>
                <a:latin typeface="Helvetica" panose="020B0604020202020204" pitchFamily="34" charset="0"/>
              </a:rPr>
              <a:t>Хулгай</a:t>
            </a:r>
            <a:r>
              <a:rPr lang="en-US" altLang="en-US" sz="2400">
                <a:solidFill>
                  <a:schemeClr val="folHlink"/>
                </a:solidFill>
                <a:latin typeface="Helvetica" panose="020B0604020202020204" pitchFamily="34" charset="0"/>
              </a:rPr>
              <a:t> </a:t>
            </a:r>
          </a:p>
          <a:p>
            <a:pPr>
              <a:lnSpc>
                <a:spcPct val="50000"/>
              </a:lnSpc>
              <a:spcBef>
                <a:spcPct val="50000"/>
              </a:spcBef>
              <a:defRPr/>
            </a:pPr>
            <a:r>
              <a:rPr lang="en-US" altLang="en-US" sz="2400">
                <a:solidFill>
                  <a:schemeClr val="folHlink"/>
                </a:solidFill>
                <a:latin typeface="Helvetica" panose="020B0604020202020204" pitchFamily="34" charset="0"/>
              </a:rPr>
              <a:t>                </a:t>
            </a:r>
            <a:r>
              <a:rPr lang="mn-MN" altLang="en-US" sz="2400">
                <a:solidFill>
                  <a:schemeClr val="folHlink"/>
                </a:solidFill>
                <a:latin typeface="Helvetica" panose="020B0604020202020204" pitchFamily="34" charset="0"/>
              </a:rPr>
              <a:t>Худал яриа</a:t>
            </a:r>
            <a:r>
              <a:rPr lang="en-US" altLang="en-US" sz="2400">
                <a:solidFill>
                  <a:schemeClr val="folHlink"/>
                </a:solidFill>
                <a:latin typeface="Helvetica" panose="020B0604020202020204" pitchFamily="34" charset="0"/>
              </a:rPr>
              <a:t> </a:t>
            </a:r>
          </a:p>
          <a:p>
            <a:pPr>
              <a:lnSpc>
                <a:spcPct val="50000"/>
              </a:lnSpc>
              <a:spcBef>
                <a:spcPct val="50000"/>
              </a:spcBef>
              <a:defRPr/>
            </a:pPr>
            <a:r>
              <a:rPr lang="en-US" altLang="en-US" sz="2400">
                <a:solidFill>
                  <a:schemeClr val="folHlink"/>
                </a:solidFill>
                <a:latin typeface="Helvetica" panose="020B0604020202020204" pitchFamily="34" charset="0"/>
              </a:rPr>
              <a:t>                   </a:t>
            </a:r>
            <a:r>
              <a:rPr lang="mn-MN" altLang="en-US" sz="2400">
                <a:solidFill>
                  <a:schemeClr val="folHlink"/>
                </a:solidFill>
                <a:latin typeface="Helvetica" panose="020B0604020202020204" pitchFamily="34" charset="0"/>
              </a:rPr>
              <a:t>Хүнд болон эд юмсад шунах</a:t>
            </a:r>
            <a:endParaRPr lang="en-US" altLang="en-US" sz="2400">
              <a:solidFill>
                <a:schemeClr val="folHlink"/>
              </a:solidFill>
              <a:latin typeface="Helvetica" panose="020B0604020202020204" pitchFamily="34" charset="0"/>
            </a:endParaRPr>
          </a:p>
        </p:txBody>
      </p:sp>
      <p:grpSp>
        <p:nvGrpSpPr>
          <p:cNvPr id="33814" name="Group 50">
            <a:extLst>
              <a:ext uri="{FF2B5EF4-FFF2-40B4-BE49-F238E27FC236}">
                <a16:creationId xmlns:a16="http://schemas.microsoft.com/office/drawing/2014/main" id="{AA4AD11E-AA2F-59E9-E6C4-C3B8F14128E4}"/>
              </a:ext>
            </a:extLst>
          </p:cNvPr>
          <p:cNvGrpSpPr>
            <a:grpSpLocks/>
          </p:cNvGrpSpPr>
          <p:nvPr/>
        </p:nvGrpSpPr>
        <p:grpSpPr bwMode="auto">
          <a:xfrm>
            <a:off x="711200" y="1970088"/>
            <a:ext cx="2946400" cy="4570412"/>
            <a:chOff x="448" y="1241"/>
            <a:chExt cx="1856" cy="2879"/>
          </a:xfrm>
        </p:grpSpPr>
        <p:sp>
          <p:nvSpPr>
            <p:cNvPr id="287795" name="Line 51">
              <a:extLst>
                <a:ext uri="{FF2B5EF4-FFF2-40B4-BE49-F238E27FC236}">
                  <a16:creationId xmlns:a16="http://schemas.microsoft.com/office/drawing/2014/main" id="{16E93934-0C0E-24C8-266A-74AE7C4A6D04}"/>
                </a:ext>
              </a:extLst>
            </p:cNvPr>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287796" name="Line 52">
              <a:extLst>
                <a:ext uri="{FF2B5EF4-FFF2-40B4-BE49-F238E27FC236}">
                  <a16:creationId xmlns:a16="http://schemas.microsoft.com/office/drawing/2014/main" id="{DAFD4291-2FD4-D1CF-DD87-F9262728E506}"/>
                </a:ext>
              </a:extLst>
            </p:cNvPr>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287797" name="Text Box 53">
            <a:extLst>
              <a:ext uri="{FF2B5EF4-FFF2-40B4-BE49-F238E27FC236}">
                <a16:creationId xmlns:a16="http://schemas.microsoft.com/office/drawing/2014/main" id="{30CC7940-D76D-8C74-E09B-35C796999E28}"/>
              </a:ext>
            </a:extLst>
          </p:cNvPr>
          <p:cNvSpPr txBox="1">
            <a:spLocks noChangeArrowheads="1"/>
          </p:cNvSpPr>
          <p:nvPr/>
        </p:nvSpPr>
        <p:spPr bwMode="auto">
          <a:xfrm>
            <a:off x="682625" y="2054225"/>
            <a:ext cx="171926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Helvetica" panose="020B0604020202020204" pitchFamily="34" charset="0"/>
              </a:rPr>
              <a:t>ЁС ЗҮЙН</a:t>
            </a:r>
            <a:endParaRPr lang="en-US" altLang="en-US" sz="2400">
              <a:solidFill>
                <a:schemeClr val="folHlink"/>
              </a:solidFill>
              <a:latin typeface="Helvetica" panose="020B0604020202020204" pitchFamily="34" charset="0"/>
            </a:endParaRPr>
          </a:p>
        </p:txBody>
      </p:sp>
      <p:sp>
        <p:nvSpPr>
          <p:cNvPr id="287800" name="Rectangle 56">
            <a:extLst>
              <a:ext uri="{FF2B5EF4-FFF2-40B4-BE49-F238E27FC236}">
                <a16:creationId xmlns:a16="http://schemas.microsoft.com/office/drawing/2014/main" id="{9DABE6B4-2D36-00E0-2915-3EE6EF08F118}"/>
              </a:ext>
            </a:extLst>
          </p:cNvPr>
          <p:cNvSpPr>
            <a:spLocks noChangeArrowheads="1"/>
          </p:cNvSpPr>
          <p:nvPr/>
        </p:nvSpPr>
        <p:spPr bwMode="auto">
          <a:xfrm>
            <a:off x="2268538" y="1008063"/>
            <a:ext cx="4624387"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900">
                <a:solidFill>
                  <a:schemeClr val="folHlink"/>
                </a:solidFill>
                <a:latin typeface="Helvetica" panose="020B0604020202020204" pitchFamily="34" charset="0"/>
              </a:rPr>
              <a:t>E</a:t>
            </a:r>
            <a:r>
              <a:rPr lang="mn-MN" altLang="en-US" sz="1900">
                <a:solidFill>
                  <a:schemeClr val="folHlink"/>
                </a:solidFill>
                <a:latin typeface="Helvetica" panose="020B0604020202020204" pitchFamily="34" charset="0"/>
              </a:rPr>
              <a:t>ГИПЕТЭЭС ГАРСАН НЬ 20-р БҮЛЭГ:</a:t>
            </a:r>
            <a:endParaRPr lang="en-US" altLang="en-US" sz="1900">
              <a:solidFill>
                <a:schemeClr val="folHlink"/>
              </a:solidFill>
              <a:latin typeface="Helvetica" panose="020B0604020202020204" pitchFamily="34" charset="0"/>
            </a:endParaRPr>
          </a:p>
          <a:p>
            <a:pPr algn="ctr">
              <a:defRPr/>
            </a:pPr>
            <a:r>
              <a:rPr lang="mn-MN" altLang="en-US" sz="2500">
                <a:latin typeface="Helvetica" panose="020B0604020202020204" pitchFamily="34" charset="0"/>
              </a:rPr>
              <a:t>Арван хууль </a:t>
            </a:r>
            <a:r>
              <a:rPr lang="en-US" altLang="en-US" sz="2500">
                <a:latin typeface="Helvetica" panose="020B0604020202020204" pitchFamily="34" charset="0"/>
              </a:rPr>
              <a:t>(</a:t>
            </a:r>
            <a:r>
              <a:rPr lang="mn-MN" altLang="en-US" sz="2500">
                <a:latin typeface="Helvetica" panose="020B0604020202020204" pitchFamily="34" charset="0"/>
              </a:rPr>
              <a:t>Декалог</a:t>
            </a:r>
            <a:r>
              <a:rPr lang="en-US" altLang="en-US" sz="2500">
                <a:latin typeface="Helvetica" panose="020B0604020202020204" pitchFamily="34" charset="0"/>
              </a:rPr>
              <a:t>)</a:t>
            </a:r>
            <a:endParaRPr lang="en-US" altLang="en-US" sz="1900">
              <a:solidFill>
                <a:schemeClr val="folHlink"/>
              </a:solidFill>
              <a:latin typeface="Helvetica" panose="020B0604020202020204" pitchFamily="34" charset="0"/>
            </a:endParaRPr>
          </a:p>
        </p:txBody>
      </p:sp>
      <p:grpSp>
        <p:nvGrpSpPr>
          <p:cNvPr id="33817" name="Group 71">
            <a:extLst>
              <a:ext uri="{FF2B5EF4-FFF2-40B4-BE49-F238E27FC236}">
                <a16:creationId xmlns:a16="http://schemas.microsoft.com/office/drawing/2014/main" id="{5CDF9C81-BEF9-EFF4-8E37-E9CF763E2DE0}"/>
              </a:ext>
            </a:extLst>
          </p:cNvPr>
          <p:cNvGrpSpPr>
            <a:grpSpLocks/>
          </p:cNvGrpSpPr>
          <p:nvPr/>
        </p:nvGrpSpPr>
        <p:grpSpPr bwMode="auto">
          <a:xfrm>
            <a:off x="7127875" y="304800"/>
            <a:ext cx="1470025" cy="1638300"/>
            <a:chOff x="4490" y="192"/>
            <a:chExt cx="926" cy="1032"/>
          </a:xfrm>
        </p:grpSpPr>
        <p:sp>
          <p:nvSpPr>
            <p:cNvPr id="287816" name="Rectangle 72">
              <a:extLst>
                <a:ext uri="{FF2B5EF4-FFF2-40B4-BE49-F238E27FC236}">
                  <a16:creationId xmlns:a16="http://schemas.microsoft.com/office/drawing/2014/main" id="{88105655-28FE-F585-F5C8-DA2D627C5281}"/>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7817" name="Oval 73">
              <a:extLst>
                <a:ext uri="{FF2B5EF4-FFF2-40B4-BE49-F238E27FC236}">
                  <a16:creationId xmlns:a16="http://schemas.microsoft.com/office/drawing/2014/main" id="{D3C93B67-84BB-D151-6611-4EF535488F9C}"/>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7818" name="Rectangle 74">
              <a:extLst>
                <a:ext uri="{FF2B5EF4-FFF2-40B4-BE49-F238E27FC236}">
                  <a16:creationId xmlns:a16="http://schemas.microsoft.com/office/drawing/2014/main" id="{13B20DC6-181B-A2A9-6E4F-89EDEEE09184}"/>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7819" name="Rectangle 75">
              <a:extLst>
                <a:ext uri="{FF2B5EF4-FFF2-40B4-BE49-F238E27FC236}">
                  <a16:creationId xmlns:a16="http://schemas.microsoft.com/office/drawing/2014/main" id="{C006C884-5812-71A3-C023-91633AF8DBB1}"/>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7820" name="Oval 76">
              <a:extLst>
                <a:ext uri="{FF2B5EF4-FFF2-40B4-BE49-F238E27FC236}">
                  <a16:creationId xmlns:a16="http://schemas.microsoft.com/office/drawing/2014/main" id="{FF62FBEF-A915-E8C8-CEE6-C56A7516FCA0}"/>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7821" name="Rectangle 77">
              <a:extLst>
                <a:ext uri="{FF2B5EF4-FFF2-40B4-BE49-F238E27FC236}">
                  <a16:creationId xmlns:a16="http://schemas.microsoft.com/office/drawing/2014/main" id="{515AEBED-EB76-7984-7CF4-07C49360AB9D}"/>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3829" name="Rectangle 78">
              <a:extLst>
                <a:ext uri="{FF2B5EF4-FFF2-40B4-BE49-F238E27FC236}">
                  <a16:creationId xmlns:a16="http://schemas.microsoft.com/office/drawing/2014/main" id="{FD5CE42C-C9BA-E99D-7A8E-CC52F1B108FF}"/>
                </a:ext>
              </a:extLst>
            </p:cNvPr>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33830" name="Rectangle 79">
              <a:extLst>
                <a:ext uri="{FF2B5EF4-FFF2-40B4-BE49-F238E27FC236}">
                  <a16:creationId xmlns:a16="http://schemas.microsoft.com/office/drawing/2014/main" id="{2AADF03A-907F-39A5-FBE2-B642D65A07DD}"/>
                </a:ext>
              </a:extLst>
            </p:cNvPr>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33818" name="Text Box 83">
            <a:extLst>
              <a:ext uri="{FF2B5EF4-FFF2-40B4-BE49-F238E27FC236}">
                <a16:creationId xmlns:a16="http://schemas.microsoft.com/office/drawing/2014/main" id="{E74F9DB9-BCA8-9765-3052-365E5BA28192}"/>
              </a:ext>
            </a:extLst>
          </p:cNvPr>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FFFF"/>
              </a:solidFill>
              <a:latin typeface="Arial" panose="020B0604020202020204" pitchFamily="34" charset="0"/>
            </a:endParaRPr>
          </a:p>
        </p:txBody>
      </p:sp>
      <p:sp>
        <p:nvSpPr>
          <p:cNvPr id="33819" name="Text Box 84">
            <a:extLst>
              <a:ext uri="{FF2B5EF4-FFF2-40B4-BE49-F238E27FC236}">
                <a16:creationId xmlns:a16="http://schemas.microsoft.com/office/drawing/2014/main" id="{B7B3E0B6-5DE4-01F4-F6C2-B0E948FBEAA9}"/>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87829" name="Rectangle 85">
            <a:extLst>
              <a:ext uri="{FF2B5EF4-FFF2-40B4-BE49-F238E27FC236}">
                <a16:creationId xmlns:a16="http://schemas.microsoft.com/office/drawing/2014/main" id="{95650D53-ACBE-9165-1501-CDFF60952AB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287832" name="Rectangle 88">
            <a:extLst>
              <a:ext uri="{FF2B5EF4-FFF2-40B4-BE49-F238E27FC236}">
                <a16:creationId xmlns:a16="http://schemas.microsoft.com/office/drawing/2014/main" id="{3D4C4ED2-6E2D-B470-AC9C-5E21FD167E4E}"/>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06</a:t>
            </a:r>
          </a:p>
        </p:txBody>
      </p:sp>
      <p:sp>
        <p:nvSpPr>
          <p:cNvPr id="33822" name="Text Box 90">
            <a:extLst>
              <a:ext uri="{FF2B5EF4-FFF2-40B4-BE49-F238E27FC236}">
                <a16:creationId xmlns:a16="http://schemas.microsoft.com/office/drawing/2014/main" id="{D5E789D4-783D-C871-253E-021B5A59E0D8}"/>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a:extLst>
              <a:ext uri="{FF2B5EF4-FFF2-40B4-BE49-F238E27FC236}">
                <a16:creationId xmlns:a16="http://schemas.microsoft.com/office/drawing/2014/main" id="{3BC63AEA-7E05-5CAF-3E56-5DE30C5DE16E}"/>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108547" name="Group 3">
            <a:extLst>
              <a:ext uri="{FF2B5EF4-FFF2-40B4-BE49-F238E27FC236}">
                <a16:creationId xmlns:a16="http://schemas.microsoft.com/office/drawing/2014/main" id="{909545CB-4CC6-7034-3476-A3D5DCFF64B3}"/>
              </a:ext>
            </a:extLst>
          </p:cNvPr>
          <p:cNvGrpSpPr>
            <a:grpSpLocks/>
          </p:cNvGrpSpPr>
          <p:nvPr/>
        </p:nvGrpSpPr>
        <p:grpSpPr bwMode="auto">
          <a:xfrm>
            <a:off x="8147050" y="4984750"/>
            <a:ext cx="195263" cy="206375"/>
            <a:chOff x="4316" y="874"/>
            <a:chExt cx="169" cy="813"/>
          </a:xfrm>
        </p:grpSpPr>
        <p:sp>
          <p:nvSpPr>
            <p:cNvPr id="108598" name="Rectangle 4">
              <a:extLst>
                <a:ext uri="{FF2B5EF4-FFF2-40B4-BE49-F238E27FC236}">
                  <a16:creationId xmlns:a16="http://schemas.microsoft.com/office/drawing/2014/main" id="{1486200E-789E-DAA6-9B4B-9EDC0B9421D9}"/>
                </a:ext>
              </a:extLst>
            </p:cNvPr>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08599" name="Rectangle 5">
              <a:extLst>
                <a:ext uri="{FF2B5EF4-FFF2-40B4-BE49-F238E27FC236}">
                  <a16:creationId xmlns:a16="http://schemas.microsoft.com/office/drawing/2014/main" id="{4BE84587-63CD-ACAE-BFF0-FA0F81985C6E}"/>
                </a:ext>
              </a:extLst>
            </p:cNvPr>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grpSp>
      <p:grpSp>
        <p:nvGrpSpPr>
          <p:cNvPr id="108548" name="Group 6">
            <a:extLst>
              <a:ext uri="{FF2B5EF4-FFF2-40B4-BE49-F238E27FC236}">
                <a16:creationId xmlns:a16="http://schemas.microsoft.com/office/drawing/2014/main" id="{286E16B8-BFCB-93FA-C49A-6F5CF9D34E3C}"/>
              </a:ext>
            </a:extLst>
          </p:cNvPr>
          <p:cNvGrpSpPr>
            <a:grpSpLocks/>
          </p:cNvGrpSpPr>
          <p:nvPr/>
        </p:nvGrpSpPr>
        <p:grpSpPr bwMode="auto">
          <a:xfrm>
            <a:off x="1627188" y="2182813"/>
            <a:ext cx="6045200" cy="3983037"/>
            <a:chOff x="610" y="1163"/>
            <a:chExt cx="4583" cy="2701"/>
          </a:xfrm>
        </p:grpSpPr>
        <p:sp>
          <p:nvSpPr>
            <p:cNvPr id="108594" name="Rectangle 7" descr="Oak">
              <a:extLst>
                <a:ext uri="{FF2B5EF4-FFF2-40B4-BE49-F238E27FC236}">
                  <a16:creationId xmlns:a16="http://schemas.microsoft.com/office/drawing/2014/main" id="{4EB80079-3C32-882D-74FD-AE0C8F57E0D9}"/>
                </a:ext>
              </a:extLst>
            </p:cNvPr>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651272" name="Rectangle 8" descr="Oak">
              <a:extLst>
                <a:ext uri="{FF2B5EF4-FFF2-40B4-BE49-F238E27FC236}">
                  <a16:creationId xmlns:a16="http://schemas.microsoft.com/office/drawing/2014/main" id="{594CFCD9-57B4-DD68-6CB4-D6EB4CF7423A}"/>
                </a:ext>
              </a:extLst>
            </p:cNvPr>
            <p:cNvSpPr>
              <a:spLocks noChangeArrowheads="1"/>
            </p:cNvSpPr>
            <p:nvPr/>
          </p:nvSpPr>
          <p:spPr bwMode="auto">
            <a:xfrm>
              <a:off x="611" y="1163"/>
              <a:ext cx="4582" cy="160"/>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73" name="Rectangle 9" descr="Oak">
              <a:extLst>
                <a:ext uri="{FF2B5EF4-FFF2-40B4-BE49-F238E27FC236}">
                  <a16:creationId xmlns:a16="http://schemas.microsoft.com/office/drawing/2014/main" id="{FF4C8418-267A-DEEC-3763-60A46FD61EA4}"/>
                </a:ext>
              </a:extLst>
            </p:cNvPr>
            <p:cNvSpPr>
              <a:spLocks noChangeArrowheads="1"/>
            </p:cNvSpPr>
            <p:nvPr/>
          </p:nvSpPr>
          <p:spPr bwMode="auto">
            <a:xfrm>
              <a:off x="620" y="3701"/>
              <a:ext cx="4423" cy="158"/>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08597" name="Rectangle 10" descr="Oak">
              <a:extLst>
                <a:ext uri="{FF2B5EF4-FFF2-40B4-BE49-F238E27FC236}">
                  <a16:creationId xmlns:a16="http://schemas.microsoft.com/office/drawing/2014/main" id="{D5BF6053-63B2-8FDE-3222-CAFB47ADEA90}"/>
                </a:ext>
              </a:extLst>
            </p:cNvPr>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grpSp>
      <p:grpSp>
        <p:nvGrpSpPr>
          <p:cNvPr id="108549" name="Group 11">
            <a:extLst>
              <a:ext uri="{FF2B5EF4-FFF2-40B4-BE49-F238E27FC236}">
                <a16:creationId xmlns:a16="http://schemas.microsoft.com/office/drawing/2014/main" id="{75B91DAB-8DAD-A9CE-6B4C-BD33283171D9}"/>
              </a:ext>
            </a:extLst>
          </p:cNvPr>
          <p:cNvGrpSpPr>
            <a:grpSpLocks/>
          </p:cNvGrpSpPr>
          <p:nvPr/>
        </p:nvGrpSpPr>
        <p:grpSpPr bwMode="auto">
          <a:xfrm>
            <a:off x="8147050" y="4984750"/>
            <a:ext cx="195263" cy="206375"/>
            <a:chOff x="4316" y="874"/>
            <a:chExt cx="169" cy="813"/>
          </a:xfrm>
        </p:grpSpPr>
        <p:sp>
          <p:nvSpPr>
            <p:cNvPr id="108592" name="Rectangle 12">
              <a:extLst>
                <a:ext uri="{FF2B5EF4-FFF2-40B4-BE49-F238E27FC236}">
                  <a16:creationId xmlns:a16="http://schemas.microsoft.com/office/drawing/2014/main" id="{FDD47860-12C1-4A2A-8682-8EF04EF5D266}"/>
                </a:ext>
              </a:extLst>
            </p:cNvPr>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08593" name="Rectangle 13">
              <a:extLst>
                <a:ext uri="{FF2B5EF4-FFF2-40B4-BE49-F238E27FC236}">
                  <a16:creationId xmlns:a16="http://schemas.microsoft.com/office/drawing/2014/main" id="{D5A5609C-EA02-09FB-6124-3A36EDE59610}"/>
                </a:ext>
              </a:extLst>
            </p:cNvPr>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grpSp>
      <p:sp>
        <p:nvSpPr>
          <p:cNvPr id="651278" name="Rectangle 14">
            <a:extLst>
              <a:ext uri="{FF2B5EF4-FFF2-40B4-BE49-F238E27FC236}">
                <a16:creationId xmlns:a16="http://schemas.microsoft.com/office/drawing/2014/main" id="{5B0D1924-9671-67FF-2FB5-F218F54AE9F4}"/>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sp>
        <p:nvSpPr>
          <p:cNvPr id="651279" name="Rectangle 15">
            <a:extLst>
              <a:ext uri="{FF2B5EF4-FFF2-40B4-BE49-F238E27FC236}">
                <a16:creationId xmlns:a16="http://schemas.microsoft.com/office/drawing/2014/main" id="{51C266D1-1FA6-0F4E-8629-CDBC564257AC}"/>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sp>
        <p:nvSpPr>
          <p:cNvPr id="651280" name="Text Box 16">
            <a:extLst>
              <a:ext uri="{FF2B5EF4-FFF2-40B4-BE49-F238E27FC236}">
                <a16:creationId xmlns:a16="http://schemas.microsoft.com/office/drawing/2014/main" id="{6280921B-D096-B062-A8A3-230E1A10666C}"/>
              </a:ext>
            </a:extLst>
          </p:cNvPr>
          <p:cNvSpPr txBox="1">
            <a:spLocks noChangeArrowheads="1"/>
          </p:cNvSpPr>
          <p:nvPr/>
        </p:nvSpPr>
        <p:spPr bwMode="auto">
          <a:xfrm>
            <a:off x="2024063" y="2873375"/>
            <a:ext cx="5059362" cy="2771775"/>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4400">
                <a:solidFill>
                  <a:srgbClr val="08F220"/>
                </a:solidFill>
                <a:latin typeface="Times New Roman" panose="02020603050405020304" pitchFamily="18" charset="0"/>
              </a:rPr>
              <a:t>Библийн цагалбарыг үндсэн материал гэж тооцсон байгаа.</a:t>
            </a:r>
            <a:endParaRPr lang="en-US" altLang="en-US" sz="4400">
              <a:solidFill>
                <a:srgbClr val="08F220"/>
              </a:solidFill>
              <a:latin typeface="Times New Roman" panose="02020603050405020304" pitchFamily="18" charset="0"/>
            </a:endParaRPr>
          </a:p>
        </p:txBody>
      </p:sp>
      <p:grpSp>
        <p:nvGrpSpPr>
          <p:cNvPr id="108553" name="Group 18">
            <a:extLst>
              <a:ext uri="{FF2B5EF4-FFF2-40B4-BE49-F238E27FC236}">
                <a16:creationId xmlns:a16="http://schemas.microsoft.com/office/drawing/2014/main" id="{9CA0EE35-D5D8-BE58-BD70-D986EDCD34DA}"/>
              </a:ext>
            </a:extLst>
          </p:cNvPr>
          <p:cNvGrpSpPr>
            <a:grpSpLocks/>
          </p:cNvGrpSpPr>
          <p:nvPr/>
        </p:nvGrpSpPr>
        <p:grpSpPr bwMode="auto">
          <a:xfrm>
            <a:off x="1949450" y="2236788"/>
            <a:ext cx="5273675" cy="3898900"/>
            <a:chOff x="1228" y="1409"/>
            <a:chExt cx="3322" cy="2456"/>
          </a:xfrm>
        </p:grpSpPr>
        <p:grpSp>
          <p:nvGrpSpPr>
            <p:cNvPr id="108560" name="Group 19">
              <a:extLst>
                <a:ext uri="{FF2B5EF4-FFF2-40B4-BE49-F238E27FC236}">
                  <a16:creationId xmlns:a16="http://schemas.microsoft.com/office/drawing/2014/main" id="{292626DC-D2F3-6CE1-DC9E-A6E85332AF9F}"/>
                </a:ext>
              </a:extLst>
            </p:cNvPr>
            <p:cNvGrpSpPr>
              <a:grpSpLocks/>
            </p:cNvGrpSpPr>
            <p:nvPr/>
          </p:nvGrpSpPr>
          <p:grpSpPr bwMode="auto">
            <a:xfrm>
              <a:off x="1228" y="1409"/>
              <a:ext cx="3303" cy="119"/>
              <a:chOff x="1206" y="1392"/>
              <a:chExt cx="3303" cy="119"/>
            </a:xfrm>
          </p:grpSpPr>
          <p:sp>
            <p:nvSpPr>
              <p:cNvPr id="651284" name="AutoShape 20" descr="Cork">
                <a:extLst>
                  <a:ext uri="{FF2B5EF4-FFF2-40B4-BE49-F238E27FC236}">
                    <a16:creationId xmlns:a16="http://schemas.microsoft.com/office/drawing/2014/main" id="{4443F099-C3F6-5A80-E554-31C1C34C83BB}"/>
                  </a:ext>
                </a:extLst>
              </p:cNvPr>
              <p:cNvSpPr>
                <a:spLocks noChangeArrowheads="1"/>
              </p:cNvSpPr>
              <p:nvPr/>
            </p:nvSpPr>
            <p:spPr bwMode="auto">
              <a:xfrm rot="-1822980">
                <a:off x="1206" y="140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85" name="AutoShape 21" descr="Cork">
                <a:extLst>
                  <a:ext uri="{FF2B5EF4-FFF2-40B4-BE49-F238E27FC236}">
                    <a16:creationId xmlns:a16="http://schemas.microsoft.com/office/drawing/2014/main" id="{AA78F7D8-69B1-F61A-3614-DA5BC1CA0777}"/>
                  </a:ext>
                </a:extLst>
              </p:cNvPr>
              <p:cNvSpPr>
                <a:spLocks noChangeArrowheads="1"/>
              </p:cNvSpPr>
              <p:nvPr/>
            </p:nvSpPr>
            <p:spPr bwMode="auto">
              <a:xfrm rot="-1822980">
                <a:off x="1433"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86" name="AutoShape 22" descr="Cork">
                <a:extLst>
                  <a:ext uri="{FF2B5EF4-FFF2-40B4-BE49-F238E27FC236}">
                    <a16:creationId xmlns:a16="http://schemas.microsoft.com/office/drawing/2014/main" id="{14F12828-6751-0B60-B6FA-3D3B653AD0CC}"/>
                  </a:ext>
                </a:extLst>
              </p:cNvPr>
              <p:cNvSpPr>
                <a:spLocks noChangeArrowheads="1"/>
              </p:cNvSpPr>
              <p:nvPr/>
            </p:nvSpPr>
            <p:spPr bwMode="auto">
              <a:xfrm rot="-1822980">
                <a:off x="1666"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87" name="AutoShape 23" descr="Cork">
                <a:extLst>
                  <a:ext uri="{FF2B5EF4-FFF2-40B4-BE49-F238E27FC236}">
                    <a16:creationId xmlns:a16="http://schemas.microsoft.com/office/drawing/2014/main" id="{5A7E74D5-66B1-443D-5E95-DC21A24B6053}"/>
                  </a:ext>
                </a:extLst>
              </p:cNvPr>
              <p:cNvSpPr>
                <a:spLocks noChangeArrowheads="1"/>
              </p:cNvSpPr>
              <p:nvPr/>
            </p:nvSpPr>
            <p:spPr bwMode="auto">
              <a:xfrm rot="-1822980">
                <a:off x="1894"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88" name="AutoShape 24" descr="Cork">
                <a:extLst>
                  <a:ext uri="{FF2B5EF4-FFF2-40B4-BE49-F238E27FC236}">
                    <a16:creationId xmlns:a16="http://schemas.microsoft.com/office/drawing/2014/main" id="{095A9018-5B86-C1F0-F22C-8C9369A72563}"/>
                  </a:ext>
                </a:extLst>
              </p:cNvPr>
              <p:cNvSpPr>
                <a:spLocks noChangeArrowheads="1"/>
              </p:cNvSpPr>
              <p:nvPr/>
            </p:nvSpPr>
            <p:spPr bwMode="auto">
              <a:xfrm rot="-1822980">
                <a:off x="2110" y="140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89" name="AutoShape 25" descr="Cork">
                <a:extLst>
                  <a:ext uri="{FF2B5EF4-FFF2-40B4-BE49-F238E27FC236}">
                    <a16:creationId xmlns:a16="http://schemas.microsoft.com/office/drawing/2014/main" id="{E6B71244-2E7A-CC16-BE74-0684DDA8C2FC}"/>
                  </a:ext>
                </a:extLst>
              </p:cNvPr>
              <p:cNvSpPr>
                <a:spLocks noChangeArrowheads="1"/>
              </p:cNvSpPr>
              <p:nvPr/>
            </p:nvSpPr>
            <p:spPr bwMode="auto">
              <a:xfrm rot="-1822980">
                <a:off x="2350" y="139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290" name="AutoShape 26" descr="Cork">
                <a:extLst>
                  <a:ext uri="{FF2B5EF4-FFF2-40B4-BE49-F238E27FC236}">
                    <a16:creationId xmlns:a16="http://schemas.microsoft.com/office/drawing/2014/main" id="{0D0CD526-5A21-3B11-31BD-1D1EC7C844BC}"/>
                  </a:ext>
                </a:extLst>
              </p:cNvPr>
              <p:cNvSpPr>
                <a:spLocks noChangeArrowheads="1"/>
              </p:cNvSpPr>
              <p:nvPr/>
            </p:nvSpPr>
            <p:spPr bwMode="auto">
              <a:xfrm rot="-1822980">
                <a:off x="2577"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291" name="AutoShape 27" descr="Cork">
                <a:extLst>
                  <a:ext uri="{FF2B5EF4-FFF2-40B4-BE49-F238E27FC236}">
                    <a16:creationId xmlns:a16="http://schemas.microsoft.com/office/drawing/2014/main" id="{CA0D32E6-1A02-EA39-3830-8C4A5AAB989D}"/>
                  </a:ext>
                </a:extLst>
              </p:cNvPr>
              <p:cNvSpPr>
                <a:spLocks noChangeArrowheads="1"/>
              </p:cNvSpPr>
              <p:nvPr/>
            </p:nvSpPr>
            <p:spPr bwMode="auto">
              <a:xfrm rot="-1822980">
                <a:off x="2803"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292" name="AutoShape 28" descr="Cork">
                <a:extLst>
                  <a:ext uri="{FF2B5EF4-FFF2-40B4-BE49-F238E27FC236}">
                    <a16:creationId xmlns:a16="http://schemas.microsoft.com/office/drawing/2014/main" id="{78E13CBF-5179-91B1-C566-083E89E5EFB1}"/>
                  </a:ext>
                </a:extLst>
              </p:cNvPr>
              <p:cNvSpPr>
                <a:spLocks noChangeArrowheads="1"/>
              </p:cNvSpPr>
              <p:nvPr/>
            </p:nvSpPr>
            <p:spPr bwMode="auto">
              <a:xfrm rot="-1822980">
                <a:off x="3034"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293" name="AutoShape 29" descr="Cork">
                <a:extLst>
                  <a:ext uri="{FF2B5EF4-FFF2-40B4-BE49-F238E27FC236}">
                    <a16:creationId xmlns:a16="http://schemas.microsoft.com/office/drawing/2014/main" id="{8A710DDB-B374-A7F6-E5EA-A34D97BEEA7B}"/>
                  </a:ext>
                </a:extLst>
              </p:cNvPr>
              <p:cNvSpPr>
                <a:spLocks noChangeArrowheads="1"/>
              </p:cNvSpPr>
              <p:nvPr/>
            </p:nvSpPr>
            <p:spPr bwMode="auto">
              <a:xfrm rot="-1822980">
                <a:off x="3286"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294" name="AutoShape 30" descr="Cork">
                <a:extLst>
                  <a:ext uri="{FF2B5EF4-FFF2-40B4-BE49-F238E27FC236}">
                    <a16:creationId xmlns:a16="http://schemas.microsoft.com/office/drawing/2014/main" id="{A624AA39-B0AF-6BBB-4FB1-C0EB4C354E73}"/>
                  </a:ext>
                </a:extLst>
              </p:cNvPr>
              <p:cNvSpPr>
                <a:spLocks noChangeArrowheads="1"/>
              </p:cNvSpPr>
              <p:nvPr/>
            </p:nvSpPr>
            <p:spPr bwMode="auto">
              <a:xfrm rot="-1822980">
                <a:off x="3504" y="139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95" name="AutoShape 31" descr="Cork">
                <a:extLst>
                  <a:ext uri="{FF2B5EF4-FFF2-40B4-BE49-F238E27FC236}">
                    <a16:creationId xmlns:a16="http://schemas.microsoft.com/office/drawing/2014/main" id="{0847F801-9AC1-EF27-D276-9AD6077724E0}"/>
                  </a:ext>
                </a:extLst>
              </p:cNvPr>
              <p:cNvSpPr>
                <a:spLocks noChangeArrowheads="1"/>
              </p:cNvSpPr>
              <p:nvPr/>
            </p:nvSpPr>
            <p:spPr bwMode="auto">
              <a:xfrm rot="-1822980">
                <a:off x="3757" y="1400"/>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96" name="AutoShape 32" descr="Cork">
                <a:extLst>
                  <a:ext uri="{FF2B5EF4-FFF2-40B4-BE49-F238E27FC236}">
                    <a16:creationId xmlns:a16="http://schemas.microsoft.com/office/drawing/2014/main" id="{7DA5F09D-9E68-D3F8-0865-AC12352A0F2C}"/>
                  </a:ext>
                </a:extLst>
              </p:cNvPr>
              <p:cNvSpPr>
                <a:spLocks noChangeArrowheads="1"/>
              </p:cNvSpPr>
              <p:nvPr/>
            </p:nvSpPr>
            <p:spPr bwMode="auto">
              <a:xfrm rot="-1822980">
                <a:off x="3982" y="140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97" name="AutoShape 33" descr="Cork">
                <a:extLst>
                  <a:ext uri="{FF2B5EF4-FFF2-40B4-BE49-F238E27FC236}">
                    <a16:creationId xmlns:a16="http://schemas.microsoft.com/office/drawing/2014/main" id="{33E3E394-5FDB-F446-81B7-8CFDCEF12190}"/>
                  </a:ext>
                </a:extLst>
              </p:cNvPr>
              <p:cNvSpPr>
                <a:spLocks noChangeArrowheads="1"/>
              </p:cNvSpPr>
              <p:nvPr/>
            </p:nvSpPr>
            <p:spPr bwMode="auto">
              <a:xfrm rot="-1822980">
                <a:off x="4210" y="140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1298" name="AutoShape 34" descr="Cork">
                <a:extLst>
                  <a:ext uri="{FF2B5EF4-FFF2-40B4-BE49-F238E27FC236}">
                    <a16:creationId xmlns:a16="http://schemas.microsoft.com/office/drawing/2014/main" id="{D9413BD1-D9B6-1F94-C7D6-D1456844DC96}"/>
                  </a:ext>
                </a:extLst>
              </p:cNvPr>
              <p:cNvSpPr>
                <a:spLocks noChangeArrowheads="1"/>
              </p:cNvSpPr>
              <p:nvPr/>
            </p:nvSpPr>
            <p:spPr bwMode="auto">
              <a:xfrm rot="-1822980">
                <a:off x="4419" y="139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grpSp>
          <p:nvGrpSpPr>
            <p:cNvPr id="108561" name="Group 35">
              <a:extLst>
                <a:ext uri="{FF2B5EF4-FFF2-40B4-BE49-F238E27FC236}">
                  <a16:creationId xmlns:a16="http://schemas.microsoft.com/office/drawing/2014/main" id="{023AF692-5029-C2EE-1B66-1F7432210FAE}"/>
                </a:ext>
              </a:extLst>
            </p:cNvPr>
            <p:cNvGrpSpPr>
              <a:grpSpLocks/>
            </p:cNvGrpSpPr>
            <p:nvPr/>
          </p:nvGrpSpPr>
          <p:grpSpPr bwMode="auto">
            <a:xfrm>
              <a:off x="1243" y="3761"/>
              <a:ext cx="3307" cy="104"/>
              <a:chOff x="1231" y="3769"/>
              <a:chExt cx="3307" cy="104"/>
            </a:xfrm>
          </p:grpSpPr>
          <p:sp>
            <p:nvSpPr>
              <p:cNvPr id="651300" name="AutoShape 36" descr="Cork">
                <a:extLst>
                  <a:ext uri="{FF2B5EF4-FFF2-40B4-BE49-F238E27FC236}">
                    <a16:creationId xmlns:a16="http://schemas.microsoft.com/office/drawing/2014/main" id="{568EF7CE-3AAA-E712-34D4-962825545CC4}"/>
                  </a:ext>
                </a:extLst>
              </p:cNvPr>
              <p:cNvSpPr>
                <a:spLocks noChangeArrowheads="1"/>
              </p:cNvSpPr>
              <p:nvPr/>
            </p:nvSpPr>
            <p:spPr bwMode="auto">
              <a:xfrm rot="12494257">
                <a:off x="1231" y="376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01" name="AutoShape 37" descr="Cork">
                <a:extLst>
                  <a:ext uri="{FF2B5EF4-FFF2-40B4-BE49-F238E27FC236}">
                    <a16:creationId xmlns:a16="http://schemas.microsoft.com/office/drawing/2014/main" id="{0151DEB9-8E65-39B7-BDFA-A1A775376F7D}"/>
                  </a:ext>
                </a:extLst>
              </p:cNvPr>
              <p:cNvSpPr>
                <a:spLocks noChangeArrowheads="1"/>
              </p:cNvSpPr>
              <p:nvPr/>
            </p:nvSpPr>
            <p:spPr bwMode="auto">
              <a:xfrm rot="12494257">
                <a:off x="1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02" name="AutoShape 38" descr="Cork">
                <a:extLst>
                  <a:ext uri="{FF2B5EF4-FFF2-40B4-BE49-F238E27FC236}">
                    <a16:creationId xmlns:a16="http://schemas.microsoft.com/office/drawing/2014/main" id="{9FFA9755-92B4-36BF-A182-7AE5F7C7EBDB}"/>
                  </a:ext>
                </a:extLst>
              </p:cNvPr>
              <p:cNvSpPr>
                <a:spLocks noChangeArrowheads="1"/>
              </p:cNvSpPr>
              <p:nvPr/>
            </p:nvSpPr>
            <p:spPr bwMode="auto">
              <a:xfrm rot="12494257">
                <a:off x="16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03" name="AutoShape 39" descr="Cork">
                <a:extLst>
                  <a:ext uri="{FF2B5EF4-FFF2-40B4-BE49-F238E27FC236}">
                    <a16:creationId xmlns:a16="http://schemas.microsoft.com/office/drawing/2014/main" id="{366E50D7-0181-2644-6331-C7FF814A52AE}"/>
                  </a:ext>
                </a:extLst>
              </p:cNvPr>
              <p:cNvSpPr>
                <a:spLocks noChangeArrowheads="1"/>
              </p:cNvSpPr>
              <p:nvPr/>
            </p:nvSpPr>
            <p:spPr bwMode="auto">
              <a:xfrm rot="12494257">
                <a:off x="192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04" name="AutoShape 40" descr="Cork">
                <a:extLst>
                  <a:ext uri="{FF2B5EF4-FFF2-40B4-BE49-F238E27FC236}">
                    <a16:creationId xmlns:a16="http://schemas.microsoft.com/office/drawing/2014/main" id="{78BC5124-1CAB-A925-FCE2-9E4C0552EAC7}"/>
                  </a:ext>
                </a:extLst>
              </p:cNvPr>
              <p:cNvSpPr>
                <a:spLocks noChangeArrowheads="1"/>
              </p:cNvSpPr>
              <p:nvPr/>
            </p:nvSpPr>
            <p:spPr bwMode="auto">
              <a:xfrm rot="12494257">
                <a:off x="2137"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05" name="AutoShape 41" descr="Cork">
                <a:extLst>
                  <a:ext uri="{FF2B5EF4-FFF2-40B4-BE49-F238E27FC236}">
                    <a16:creationId xmlns:a16="http://schemas.microsoft.com/office/drawing/2014/main" id="{1ADAA7F1-76A5-F74E-A709-AA1D65CA8933}"/>
                  </a:ext>
                </a:extLst>
              </p:cNvPr>
              <p:cNvSpPr>
                <a:spLocks noChangeArrowheads="1"/>
              </p:cNvSpPr>
              <p:nvPr/>
            </p:nvSpPr>
            <p:spPr bwMode="auto">
              <a:xfrm rot="12494257">
                <a:off x="2375"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06" name="AutoShape 42" descr="Cork">
                <a:extLst>
                  <a:ext uri="{FF2B5EF4-FFF2-40B4-BE49-F238E27FC236}">
                    <a16:creationId xmlns:a16="http://schemas.microsoft.com/office/drawing/2014/main" id="{E2778657-F47C-7A95-4FDE-DAC464AEE38E}"/>
                  </a:ext>
                </a:extLst>
              </p:cNvPr>
              <p:cNvSpPr>
                <a:spLocks noChangeArrowheads="1"/>
              </p:cNvSpPr>
              <p:nvPr/>
            </p:nvSpPr>
            <p:spPr bwMode="auto">
              <a:xfrm rot="12494257">
                <a:off x="261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07" name="AutoShape 43" descr="Cork">
                <a:extLst>
                  <a:ext uri="{FF2B5EF4-FFF2-40B4-BE49-F238E27FC236}">
                    <a16:creationId xmlns:a16="http://schemas.microsoft.com/office/drawing/2014/main" id="{16088B3C-3D88-1B2C-FF81-FECEF49E9737}"/>
                  </a:ext>
                </a:extLst>
              </p:cNvPr>
              <p:cNvSpPr>
                <a:spLocks noChangeArrowheads="1"/>
              </p:cNvSpPr>
              <p:nvPr/>
            </p:nvSpPr>
            <p:spPr bwMode="auto">
              <a:xfrm rot="12494257">
                <a:off x="2830" y="3775"/>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08" name="AutoShape 44" descr="Cork">
                <a:extLst>
                  <a:ext uri="{FF2B5EF4-FFF2-40B4-BE49-F238E27FC236}">
                    <a16:creationId xmlns:a16="http://schemas.microsoft.com/office/drawing/2014/main" id="{2BBFB63B-E924-D7AF-8CAC-EEA24D339BCC}"/>
                  </a:ext>
                </a:extLst>
              </p:cNvPr>
              <p:cNvSpPr>
                <a:spLocks noChangeArrowheads="1"/>
              </p:cNvSpPr>
              <p:nvPr/>
            </p:nvSpPr>
            <p:spPr bwMode="auto">
              <a:xfrm rot="12494257">
                <a:off x="3299"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09" name="AutoShape 45" descr="Cork">
                <a:extLst>
                  <a:ext uri="{FF2B5EF4-FFF2-40B4-BE49-F238E27FC236}">
                    <a16:creationId xmlns:a16="http://schemas.microsoft.com/office/drawing/2014/main" id="{C65B6751-8902-6E72-942F-94E08141C319}"/>
                  </a:ext>
                </a:extLst>
              </p:cNvPr>
              <p:cNvSpPr>
                <a:spLocks noChangeArrowheads="1"/>
              </p:cNvSpPr>
              <p:nvPr/>
            </p:nvSpPr>
            <p:spPr bwMode="auto">
              <a:xfrm rot="12494257">
                <a:off x="3070"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10" name="AutoShape 46" descr="Cork">
                <a:extLst>
                  <a:ext uri="{FF2B5EF4-FFF2-40B4-BE49-F238E27FC236}">
                    <a16:creationId xmlns:a16="http://schemas.microsoft.com/office/drawing/2014/main" id="{A6855C09-E2D7-C7B9-47C3-E4B2C2B4FCD0}"/>
                  </a:ext>
                </a:extLst>
              </p:cNvPr>
              <p:cNvSpPr>
                <a:spLocks noChangeArrowheads="1"/>
              </p:cNvSpPr>
              <p:nvPr/>
            </p:nvSpPr>
            <p:spPr bwMode="auto">
              <a:xfrm rot="12494257">
                <a:off x="3531"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11" name="AutoShape 47" descr="Cork">
                <a:extLst>
                  <a:ext uri="{FF2B5EF4-FFF2-40B4-BE49-F238E27FC236}">
                    <a16:creationId xmlns:a16="http://schemas.microsoft.com/office/drawing/2014/main" id="{BCEC0123-971A-10FE-0C01-3004813C506E}"/>
                  </a:ext>
                </a:extLst>
              </p:cNvPr>
              <p:cNvSpPr>
                <a:spLocks noChangeArrowheads="1"/>
              </p:cNvSpPr>
              <p:nvPr/>
            </p:nvSpPr>
            <p:spPr bwMode="auto">
              <a:xfrm rot="12494257">
                <a:off x="37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12" name="AutoShape 48" descr="Cork">
                <a:extLst>
                  <a:ext uri="{FF2B5EF4-FFF2-40B4-BE49-F238E27FC236}">
                    <a16:creationId xmlns:a16="http://schemas.microsoft.com/office/drawing/2014/main" id="{FD2CED15-6F0F-2736-EC58-91E9575B53AA}"/>
                  </a:ext>
                </a:extLst>
              </p:cNvPr>
              <p:cNvSpPr>
                <a:spLocks noChangeArrowheads="1"/>
              </p:cNvSpPr>
              <p:nvPr/>
            </p:nvSpPr>
            <p:spPr bwMode="auto">
              <a:xfrm rot="12494257">
                <a:off x="402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13" name="AutoShape 49" descr="Cork">
                <a:extLst>
                  <a:ext uri="{FF2B5EF4-FFF2-40B4-BE49-F238E27FC236}">
                    <a16:creationId xmlns:a16="http://schemas.microsoft.com/office/drawing/2014/main" id="{B936170F-E12E-1293-8CE7-DD3867C150A9}"/>
                  </a:ext>
                </a:extLst>
              </p:cNvPr>
              <p:cNvSpPr>
                <a:spLocks noChangeArrowheads="1"/>
              </p:cNvSpPr>
              <p:nvPr/>
            </p:nvSpPr>
            <p:spPr bwMode="auto">
              <a:xfrm rot="12494257">
                <a:off x="4244"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1314" name="AutoShape 50" descr="Cork">
                <a:extLst>
                  <a:ext uri="{FF2B5EF4-FFF2-40B4-BE49-F238E27FC236}">
                    <a16:creationId xmlns:a16="http://schemas.microsoft.com/office/drawing/2014/main" id="{6D439250-77C0-124D-2973-767FFD601403}"/>
                  </a:ext>
                </a:extLst>
              </p:cNvPr>
              <p:cNvSpPr>
                <a:spLocks noChangeArrowheads="1"/>
              </p:cNvSpPr>
              <p:nvPr/>
            </p:nvSpPr>
            <p:spPr bwMode="auto">
              <a:xfrm rot="12494257">
                <a:off x="4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grpSp>
      </p:grpSp>
      <p:sp>
        <p:nvSpPr>
          <p:cNvPr id="108554" name="Text Box 51">
            <a:extLst>
              <a:ext uri="{FF2B5EF4-FFF2-40B4-BE49-F238E27FC236}">
                <a16:creationId xmlns:a16="http://schemas.microsoft.com/office/drawing/2014/main" id="{62A655EB-2995-A2B3-1ABC-AFE2E4088BB8}"/>
              </a:ext>
            </a:extLst>
          </p:cNvPr>
          <p:cNvSpPr txBox="1">
            <a:spLocks noChangeArrowheads="1"/>
          </p:cNvSpPr>
          <p:nvPr/>
        </p:nvSpPr>
        <p:spPr bwMode="auto">
          <a:xfrm>
            <a:off x="8275638" y="5589588"/>
            <a:ext cx="8683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en-US" altLang="en-US" sz="4000">
                <a:solidFill>
                  <a:srgbClr val="FFE957"/>
                </a:solidFill>
              </a:rPr>
              <a:t> </a:t>
            </a:r>
            <a:endParaRPr lang="en-US" altLang="en-US" sz="2400" b="0">
              <a:solidFill>
                <a:srgbClr val="FFE957"/>
              </a:solidFill>
            </a:endParaRPr>
          </a:p>
        </p:txBody>
      </p:sp>
      <p:sp>
        <p:nvSpPr>
          <p:cNvPr id="651318" name="Text Box 54">
            <a:extLst>
              <a:ext uri="{FF2B5EF4-FFF2-40B4-BE49-F238E27FC236}">
                <a16:creationId xmlns:a16="http://schemas.microsoft.com/office/drawing/2014/main" id="{955E6327-EB0C-D94E-1028-381CBC917F22}"/>
              </a:ext>
            </a:extLst>
          </p:cNvPr>
          <p:cNvSpPr txBox="1">
            <a:spLocks noChangeArrowheads="1"/>
          </p:cNvSpPr>
          <p:nvPr/>
        </p:nvSpPr>
        <p:spPr bwMode="auto">
          <a:xfrm>
            <a:off x="566738" y="198438"/>
            <a:ext cx="7932737"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4000">
                <a:solidFill>
                  <a:srgbClr val="EEFF4B"/>
                </a:solidFill>
                <a:latin typeface="Times New Roman" panose="02020603050405020304" pitchFamily="18" charset="0"/>
              </a:rPr>
              <a:t>НЭХСЭН ДАВУУГАА </a:t>
            </a:r>
            <a:br>
              <a:rPr lang="mn-MN" altLang="en-US" sz="4000">
                <a:solidFill>
                  <a:srgbClr val="EEFF4B"/>
                </a:solidFill>
                <a:latin typeface="Times New Roman" panose="02020603050405020304" pitchFamily="18" charset="0"/>
              </a:rPr>
            </a:br>
            <a:r>
              <a:rPr lang="mn-MN" altLang="en-US" sz="4000">
                <a:solidFill>
                  <a:srgbClr val="EEFF4B"/>
                </a:solidFill>
                <a:latin typeface="Times New Roman" panose="02020603050405020304" pitchFamily="18" charset="0"/>
              </a:rPr>
              <a:t>САНАЖ БАЙНА УУ?</a:t>
            </a:r>
            <a:endParaRPr lang="en-US" altLang="en-US" sz="4000">
              <a:solidFill>
                <a:srgbClr val="EEFF4B"/>
              </a:solidFill>
              <a:latin typeface="Times New Roman" panose="02020603050405020304" pitchFamily="18" charset="0"/>
            </a:endParaRPr>
          </a:p>
        </p:txBody>
      </p:sp>
      <p:sp>
        <p:nvSpPr>
          <p:cNvPr id="651321" name="Text Box 57">
            <a:extLst>
              <a:ext uri="{FF2B5EF4-FFF2-40B4-BE49-F238E27FC236}">
                <a16:creationId xmlns:a16="http://schemas.microsoft.com/office/drawing/2014/main" id="{90BDE0ED-A19B-B904-9981-8A90EBEF43DB}"/>
              </a:ext>
            </a:extLst>
          </p:cNvPr>
          <p:cNvSpPr txBox="1">
            <a:spLocks noChangeArrowheads="1"/>
          </p:cNvSpPr>
          <p:nvPr/>
        </p:nvSpPr>
        <p:spPr bwMode="auto">
          <a:xfrm>
            <a:off x="265113" y="5907088"/>
            <a:ext cx="4849812" cy="514350"/>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400">
                <a:solidFill>
                  <a:srgbClr val="FFFF00"/>
                </a:solidFill>
                <a:latin typeface="Times New Roman" panose="02020603050405020304" pitchFamily="18" charset="0"/>
              </a:rPr>
              <a:t>Сургалтын гарын авлага</a:t>
            </a:r>
            <a:r>
              <a:rPr lang="en-US" altLang="en-US" sz="2400">
                <a:solidFill>
                  <a:srgbClr val="FFFF00"/>
                </a:solidFill>
                <a:latin typeface="Times New Roman" panose="02020603050405020304" pitchFamily="18" charset="0"/>
              </a:rPr>
              <a:t> #08</a:t>
            </a:r>
          </a:p>
        </p:txBody>
      </p:sp>
      <p:sp>
        <p:nvSpPr>
          <p:cNvPr id="108557" name="Text Box 58">
            <a:extLst>
              <a:ext uri="{FF2B5EF4-FFF2-40B4-BE49-F238E27FC236}">
                <a16:creationId xmlns:a16="http://schemas.microsoft.com/office/drawing/2014/main" id="{2F68708A-C32C-8020-336F-9064DEBFBE7F}"/>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2004</a:t>
            </a:r>
            <a:r>
              <a:rPr lang="en-US" altLang="en-US" sz="900">
                <a:solidFill>
                  <a:srgbClr val="FFFFFF"/>
                </a:solidFill>
                <a:latin typeface="Arial" panose="020B0604020202020204" pitchFamily="34" charset="0"/>
              </a:rPr>
              <a:t> TBBMI</a:t>
            </a:r>
          </a:p>
        </p:txBody>
      </p:sp>
      <p:sp>
        <p:nvSpPr>
          <p:cNvPr id="651323" name="Rectangle 59">
            <a:extLst>
              <a:ext uri="{FF2B5EF4-FFF2-40B4-BE49-F238E27FC236}">
                <a16:creationId xmlns:a16="http://schemas.microsoft.com/office/drawing/2014/main" id="{FD13131B-648E-7BBD-6772-271B340E5EE3}"/>
              </a:ext>
            </a:extLst>
          </p:cNvPr>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651326" name="Rectangle 62">
            <a:extLst>
              <a:ext uri="{FF2B5EF4-FFF2-40B4-BE49-F238E27FC236}">
                <a16:creationId xmlns:a16="http://schemas.microsoft.com/office/drawing/2014/main" id="{8DF91D0D-FB51-149D-2B18-5B48897735C4}"/>
              </a:ext>
            </a:extLst>
          </p:cNvPr>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1000">
                <a:effectLst>
                  <a:outerShdw blurRad="38100" dist="38100" dir="2700000" algn="tl">
                    <a:srgbClr val="000000"/>
                  </a:outerShdw>
                </a:effectLst>
              </a:rPr>
              <a:t>69</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dissolve">
                                      <p:cBhvr>
                                        <p:cTn id="7" dur="500"/>
                                        <p:tgtEl>
                                          <p:spTgt spid="651280"/>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7">
            <a:extLst>
              <a:ext uri="{FF2B5EF4-FFF2-40B4-BE49-F238E27FC236}">
                <a16:creationId xmlns:a16="http://schemas.microsoft.com/office/drawing/2014/main" id="{1962080B-C415-1CA2-12DF-D74D4794F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2290" name="Rectangle 2" descr="Walnut">
            <a:extLst>
              <a:ext uri="{FF2B5EF4-FFF2-40B4-BE49-F238E27FC236}">
                <a16:creationId xmlns:a16="http://schemas.microsoft.com/office/drawing/2014/main" id="{73929927-E26C-57FC-BE6B-E4F02FE9605E}"/>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291" name="Text Box 3">
            <a:extLst>
              <a:ext uri="{FF2B5EF4-FFF2-40B4-BE49-F238E27FC236}">
                <a16:creationId xmlns:a16="http://schemas.microsoft.com/office/drawing/2014/main" id="{18CABE53-62F0-A043-C0DD-0DAFAB37EA98}"/>
              </a:ext>
            </a:extLst>
          </p:cNvPr>
          <p:cNvSpPr txBox="1">
            <a:spLocks noChangeArrowheads="1"/>
          </p:cNvSpPr>
          <p:nvPr/>
        </p:nvSpPr>
        <p:spPr bwMode="auto">
          <a:xfrm>
            <a:off x="2024063" y="2873375"/>
            <a:ext cx="5059362" cy="2530475"/>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4000">
                <a:solidFill>
                  <a:srgbClr val="08F220"/>
                </a:solidFill>
                <a:latin typeface="Times New Roman" panose="02020603050405020304" pitchFamily="18" charset="0"/>
              </a:rPr>
              <a:t>Библийн цагалбарыг үндсэн материал гэж тооцсон байгаа.</a:t>
            </a:r>
            <a:endParaRPr lang="en-US" altLang="en-US" sz="4000">
              <a:solidFill>
                <a:srgbClr val="08F220"/>
              </a:solidFill>
              <a:latin typeface="Times New Roman" panose="02020603050405020304" pitchFamily="18" charset="0"/>
            </a:endParaRPr>
          </a:p>
        </p:txBody>
      </p:sp>
      <p:grpSp>
        <p:nvGrpSpPr>
          <p:cNvPr id="109573" name="Group 4">
            <a:extLst>
              <a:ext uri="{FF2B5EF4-FFF2-40B4-BE49-F238E27FC236}">
                <a16:creationId xmlns:a16="http://schemas.microsoft.com/office/drawing/2014/main" id="{E55C46BB-9A32-4E3C-9FB0-F6A6DEFC3FD9}"/>
              </a:ext>
            </a:extLst>
          </p:cNvPr>
          <p:cNvGrpSpPr>
            <a:grpSpLocks/>
          </p:cNvGrpSpPr>
          <p:nvPr/>
        </p:nvGrpSpPr>
        <p:grpSpPr bwMode="auto">
          <a:xfrm>
            <a:off x="8147050" y="4984750"/>
            <a:ext cx="195263" cy="206375"/>
            <a:chOff x="4316" y="874"/>
            <a:chExt cx="169" cy="813"/>
          </a:xfrm>
        </p:grpSpPr>
        <p:sp>
          <p:nvSpPr>
            <p:cNvPr id="109637" name="Rectangle 5">
              <a:extLst>
                <a:ext uri="{FF2B5EF4-FFF2-40B4-BE49-F238E27FC236}">
                  <a16:creationId xmlns:a16="http://schemas.microsoft.com/office/drawing/2014/main" id="{4B07B3CC-D4E3-03F9-891A-539BE60F41F0}"/>
                </a:ext>
              </a:extLst>
            </p:cNvPr>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09638" name="Rectangle 6">
              <a:extLst>
                <a:ext uri="{FF2B5EF4-FFF2-40B4-BE49-F238E27FC236}">
                  <a16:creationId xmlns:a16="http://schemas.microsoft.com/office/drawing/2014/main" id="{B25EA477-D5CB-5AB5-AF7F-85A536D0424E}"/>
                </a:ext>
              </a:extLst>
            </p:cNvPr>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grpSp>
      <p:grpSp>
        <p:nvGrpSpPr>
          <p:cNvPr id="109574" name="Group 7">
            <a:extLst>
              <a:ext uri="{FF2B5EF4-FFF2-40B4-BE49-F238E27FC236}">
                <a16:creationId xmlns:a16="http://schemas.microsoft.com/office/drawing/2014/main" id="{F99E9CF6-71C5-B3ED-E8BD-0D7C95E5DDE4}"/>
              </a:ext>
            </a:extLst>
          </p:cNvPr>
          <p:cNvGrpSpPr>
            <a:grpSpLocks/>
          </p:cNvGrpSpPr>
          <p:nvPr/>
        </p:nvGrpSpPr>
        <p:grpSpPr bwMode="auto">
          <a:xfrm>
            <a:off x="1627188" y="2182813"/>
            <a:ext cx="6045200" cy="3983037"/>
            <a:chOff x="610" y="1163"/>
            <a:chExt cx="4583" cy="2701"/>
          </a:xfrm>
        </p:grpSpPr>
        <p:sp>
          <p:nvSpPr>
            <p:cNvPr id="109633" name="Rectangle 8" descr="Oak">
              <a:extLst>
                <a:ext uri="{FF2B5EF4-FFF2-40B4-BE49-F238E27FC236}">
                  <a16:creationId xmlns:a16="http://schemas.microsoft.com/office/drawing/2014/main" id="{050B7F37-AB4E-61F4-4BDD-1BB9BE6E8553}"/>
                </a:ext>
              </a:extLst>
            </p:cNvPr>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652297" name="Rectangle 9" descr="Oak">
              <a:extLst>
                <a:ext uri="{FF2B5EF4-FFF2-40B4-BE49-F238E27FC236}">
                  <a16:creationId xmlns:a16="http://schemas.microsoft.com/office/drawing/2014/main" id="{D5C6947F-6C95-B2D4-31DB-BB7DCA8CB0F5}"/>
                </a:ext>
              </a:extLst>
            </p:cNvPr>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298" name="Rectangle 10" descr="Oak">
              <a:extLst>
                <a:ext uri="{FF2B5EF4-FFF2-40B4-BE49-F238E27FC236}">
                  <a16:creationId xmlns:a16="http://schemas.microsoft.com/office/drawing/2014/main" id="{B8430104-5B76-0628-8458-9E4D1933DF3A}"/>
                </a:ext>
              </a:extLst>
            </p:cNvPr>
            <p:cNvSpPr>
              <a:spLocks noChangeArrowheads="1"/>
            </p:cNvSpPr>
            <p:nvPr/>
          </p:nvSpPr>
          <p:spPr bwMode="auto">
            <a:xfrm>
              <a:off x="620" y="3701"/>
              <a:ext cx="4423" cy="158"/>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09636" name="Rectangle 11" descr="Oak">
              <a:extLst>
                <a:ext uri="{FF2B5EF4-FFF2-40B4-BE49-F238E27FC236}">
                  <a16:creationId xmlns:a16="http://schemas.microsoft.com/office/drawing/2014/main" id="{7786B3D3-D094-8306-0DBE-5A3EBF33C87F}"/>
                </a:ext>
              </a:extLst>
            </p:cNvPr>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grpSp>
      <p:grpSp>
        <p:nvGrpSpPr>
          <p:cNvPr id="109575" name="Group 12">
            <a:extLst>
              <a:ext uri="{FF2B5EF4-FFF2-40B4-BE49-F238E27FC236}">
                <a16:creationId xmlns:a16="http://schemas.microsoft.com/office/drawing/2014/main" id="{FE0B4A4D-ABBA-30A9-7929-5010BD28E42B}"/>
              </a:ext>
            </a:extLst>
          </p:cNvPr>
          <p:cNvGrpSpPr>
            <a:grpSpLocks/>
          </p:cNvGrpSpPr>
          <p:nvPr/>
        </p:nvGrpSpPr>
        <p:grpSpPr bwMode="auto">
          <a:xfrm>
            <a:off x="8147050" y="4984750"/>
            <a:ext cx="195263" cy="206375"/>
            <a:chOff x="4316" y="874"/>
            <a:chExt cx="169" cy="813"/>
          </a:xfrm>
        </p:grpSpPr>
        <p:sp>
          <p:nvSpPr>
            <p:cNvPr id="109631" name="Rectangle 13">
              <a:extLst>
                <a:ext uri="{FF2B5EF4-FFF2-40B4-BE49-F238E27FC236}">
                  <a16:creationId xmlns:a16="http://schemas.microsoft.com/office/drawing/2014/main" id="{027F275B-4409-714E-7CD7-CA04E491DA31}"/>
                </a:ext>
              </a:extLst>
            </p:cNvPr>
            <p:cNvSpPr>
              <a:spLocks noChangeArrowheads="1"/>
            </p:cNvSpPr>
            <p:nvPr/>
          </p:nvSpPr>
          <p:spPr bwMode="auto">
            <a:xfrm rot="-5400000">
              <a:off x="4401" y="789"/>
              <a:ext cx="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09632" name="Rectangle 14">
              <a:extLst>
                <a:ext uri="{FF2B5EF4-FFF2-40B4-BE49-F238E27FC236}">
                  <a16:creationId xmlns:a16="http://schemas.microsoft.com/office/drawing/2014/main" id="{B394B846-1648-DB84-4EFE-9179F0AE78F3}"/>
                </a:ext>
              </a:extLst>
            </p:cNvPr>
            <p:cNvSpPr>
              <a:spLocks noChangeArrowheads="1"/>
            </p:cNvSpPr>
            <p:nvPr/>
          </p:nvSpPr>
          <p:spPr bwMode="auto">
            <a:xfrm rot="-5400000">
              <a:off x="4053" y="1303"/>
              <a:ext cx="769"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grpSp>
      <p:sp>
        <p:nvSpPr>
          <p:cNvPr id="652303" name="Rectangle 15">
            <a:extLst>
              <a:ext uri="{FF2B5EF4-FFF2-40B4-BE49-F238E27FC236}">
                <a16:creationId xmlns:a16="http://schemas.microsoft.com/office/drawing/2014/main" id="{D4E000AE-E998-C2F3-3CD7-A89771366941}"/>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sp>
        <p:nvSpPr>
          <p:cNvPr id="652304" name="Rectangle 16">
            <a:extLst>
              <a:ext uri="{FF2B5EF4-FFF2-40B4-BE49-F238E27FC236}">
                <a16:creationId xmlns:a16="http://schemas.microsoft.com/office/drawing/2014/main" id="{B743A6A8-6360-1733-BEE7-D42FF1D28641}"/>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pic>
        <p:nvPicPr>
          <p:cNvPr id="109578" name="Picture 18">
            <a:extLst>
              <a:ext uri="{FF2B5EF4-FFF2-40B4-BE49-F238E27FC236}">
                <a16:creationId xmlns:a16="http://schemas.microsoft.com/office/drawing/2014/main" id="{7540B49D-06BF-189A-4409-6462F6085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575468" y="412353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9" name="Picture 19">
            <a:extLst>
              <a:ext uri="{FF2B5EF4-FFF2-40B4-BE49-F238E27FC236}">
                <a16:creationId xmlns:a16="http://schemas.microsoft.com/office/drawing/2014/main" id="{FEFDDBE1-7947-F675-7E88-1494D27DC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5060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0" name="Picture 20">
            <a:extLst>
              <a:ext uri="{FF2B5EF4-FFF2-40B4-BE49-F238E27FC236}">
                <a16:creationId xmlns:a16="http://schemas.microsoft.com/office/drawing/2014/main" id="{6781F29F-BA75-2325-3615-5E7CEF7DE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21">
            <a:extLst>
              <a:ext uri="{FF2B5EF4-FFF2-40B4-BE49-F238E27FC236}">
                <a16:creationId xmlns:a16="http://schemas.microsoft.com/office/drawing/2014/main" id="{5AEE23E1-74E8-8CA8-DA3A-3FABF0EF3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2" name="Picture 22">
            <a:extLst>
              <a:ext uri="{FF2B5EF4-FFF2-40B4-BE49-F238E27FC236}">
                <a16:creationId xmlns:a16="http://schemas.microsoft.com/office/drawing/2014/main" id="{51150DA9-9E81-307E-DCF7-139F097CE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3" name="Picture 23">
            <a:extLst>
              <a:ext uri="{FF2B5EF4-FFF2-40B4-BE49-F238E27FC236}">
                <a16:creationId xmlns:a16="http://schemas.microsoft.com/office/drawing/2014/main" id="{08E4C8DE-2A1F-568F-081A-F4ABBE567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4" name="Picture 24">
            <a:extLst>
              <a:ext uri="{FF2B5EF4-FFF2-40B4-BE49-F238E27FC236}">
                <a16:creationId xmlns:a16="http://schemas.microsoft.com/office/drawing/2014/main" id="{0C01A1D6-F191-3237-44C2-A206C3500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5" name="Picture 25">
            <a:extLst>
              <a:ext uri="{FF2B5EF4-FFF2-40B4-BE49-F238E27FC236}">
                <a16:creationId xmlns:a16="http://schemas.microsoft.com/office/drawing/2014/main" id="{C0DFC8B3-1DDE-F87A-62C2-431988D44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6" name="Picture 26">
            <a:extLst>
              <a:ext uri="{FF2B5EF4-FFF2-40B4-BE49-F238E27FC236}">
                <a16:creationId xmlns:a16="http://schemas.microsoft.com/office/drawing/2014/main" id="{909DC33C-556F-3DE4-012E-784E50F94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7" name="Picture 27">
            <a:extLst>
              <a:ext uri="{FF2B5EF4-FFF2-40B4-BE49-F238E27FC236}">
                <a16:creationId xmlns:a16="http://schemas.microsoft.com/office/drawing/2014/main" id="{9CD9B4E7-250C-FF9B-F807-DA41D25A51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8" name="Picture 28">
            <a:extLst>
              <a:ext uri="{FF2B5EF4-FFF2-40B4-BE49-F238E27FC236}">
                <a16:creationId xmlns:a16="http://schemas.microsoft.com/office/drawing/2014/main" id="{F69E885A-8389-B370-60DD-D7081B903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9" name="Picture 29">
            <a:extLst>
              <a:ext uri="{FF2B5EF4-FFF2-40B4-BE49-F238E27FC236}">
                <a16:creationId xmlns:a16="http://schemas.microsoft.com/office/drawing/2014/main" id="{25859F8C-4EA3-BD64-83C0-9C4C8EAFC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0" name="Picture 30">
            <a:extLst>
              <a:ext uri="{FF2B5EF4-FFF2-40B4-BE49-F238E27FC236}">
                <a16:creationId xmlns:a16="http://schemas.microsoft.com/office/drawing/2014/main" id="{161CB3EE-0247-FFCE-D3DF-8FD7FE1D5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1" name="Picture 31">
            <a:extLst>
              <a:ext uri="{FF2B5EF4-FFF2-40B4-BE49-F238E27FC236}">
                <a16:creationId xmlns:a16="http://schemas.microsoft.com/office/drawing/2014/main" id="{F5AD7B53-F9DC-C7A3-6940-27C6FD565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3040063" y="4229100"/>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9592" name="Group 32">
            <a:extLst>
              <a:ext uri="{FF2B5EF4-FFF2-40B4-BE49-F238E27FC236}">
                <a16:creationId xmlns:a16="http://schemas.microsoft.com/office/drawing/2014/main" id="{D3EB50FE-2C61-AF61-445D-1466E9921643}"/>
              </a:ext>
            </a:extLst>
          </p:cNvPr>
          <p:cNvGrpSpPr>
            <a:grpSpLocks/>
          </p:cNvGrpSpPr>
          <p:nvPr/>
        </p:nvGrpSpPr>
        <p:grpSpPr bwMode="auto">
          <a:xfrm>
            <a:off x="1949450" y="2236788"/>
            <a:ext cx="5273675" cy="3898900"/>
            <a:chOff x="1228" y="1409"/>
            <a:chExt cx="3322" cy="2456"/>
          </a:xfrm>
        </p:grpSpPr>
        <p:grpSp>
          <p:nvGrpSpPr>
            <p:cNvPr id="109599" name="Group 33">
              <a:extLst>
                <a:ext uri="{FF2B5EF4-FFF2-40B4-BE49-F238E27FC236}">
                  <a16:creationId xmlns:a16="http://schemas.microsoft.com/office/drawing/2014/main" id="{E0ACD882-45F0-4C1E-F110-ACA3DAFFD346}"/>
                </a:ext>
              </a:extLst>
            </p:cNvPr>
            <p:cNvGrpSpPr>
              <a:grpSpLocks/>
            </p:cNvGrpSpPr>
            <p:nvPr/>
          </p:nvGrpSpPr>
          <p:grpSpPr bwMode="auto">
            <a:xfrm>
              <a:off x="1228" y="1409"/>
              <a:ext cx="3303" cy="119"/>
              <a:chOff x="1206" y="1392"/>
              <a:chExt cx="3303" cy="119"/>
            </a:xfrm>
          </p:grpSpPr>
          <p:sp>
            <p:nvSpPr>
              <p:cNvPr id="652322" name="AutoShape 34" descr="Cork">
                <a:extLst>
                  <a:ext uri="{FF2B5EF4-FFF2-40B4-BE49-F238E27FC236}">
                    <a16:creationId xmlns:a16="http://schemas.microsoft.com/office/drawing/2014/main" id="{D54EC6C4-50C3-BD1B-1FAD-0C3BC8977490}"/>
                  </a:ext>
                </a:extLst>
              </p:cNvPr>
              <p:cNvSpPr>
                <a:spLocks noChangeArrowheads="1"/>
              </p:cNvSpPr>
              <p:nvPr/>
            </p:nvSpPr>
            <p:spPr bwMode="auto">
              <a:xfrm rot="-1822980">
                <a:off x="1206" y="140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323" name="AutoShape 35" descr="Cork">
                <a:extLst>
                  <a:ext uri="{FF2B5EF4-FFF2-40B4-BE49-F238E27FC236}">
                    <a16:creationId xmlns:a16="http://schemas.microsoft.com/office/drawing/2014/main" id="{DC3EDB55-81E7-44BF-2848-B7102A5D4775}"/>
                  </a:ext>
                </a:extLst>
              </p:cNvPr>
              <p:cNvSpPr>
                <a:spLocks noChangeArrowheads="1"/>
              </p:cNvSpPr>
              <p:nvPr/>
            </p:nvSpPr>
            <p:spPr bwMode="auto">
              <a:xfrm rot="-1822980">
                <a:off x="1433"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324" name="AutoShape 36" descr="Cork">
                <a:extLst>
                  <a:ext uri="{FF2B5EF4-FFF2-40B4-BE49-F238E27FC236}">
                    <a16:creationId xmlns:a16="http://schemas.microsoft.com/office/drawing/2014/main" id="{3B6B1E70-4A48-21FE-CA8A-25B562005AF3}"/>
                  </a:ext>
                </a:extLst>
              </p:cNvPr>
              <p:cNvSpPr>
                <a:spLocks noChangeArrowheads="1"/>
              </p:cNvSpPr>
              <p:nvPr/>
            </p:nvSpPr>
            <p:spPr bwMode="auto">
              <a:xfrm rot="-1822980">
                <a:off x="1666"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325" name="AutoShape 37" descr="Cork">
                <a:extLst>
                  <a:ext uri="{FF2B5EF4-FFF2-40B4-BE49-F238E27FC236}">
                    <a16:creationId xmlns:a16="http://schemas.microsoft.com/office/drawing/2014/main" id="{96668927-8858-F976-C860-C83DBC140EF4}"/>
                  </a:ext>
                </a:extLst>
              </p:cNvPr>
              <p:cNvSpPr>
                <a:spLocks noChangeArrowheads="1"/>
              </p:cNvSpPr>
              <p:nvPr/>
            </p:nvSpPr>
            <p:spPr bwMode="auto">
              <a:xfrm rot="-1822980">
                <a:off x="1894"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326" name="AutoShape 38" descr="Cork">
                <a:extLst>
                  <a:ext uri="{FF2B5EF4-FFF2-40B4-BE49-F238E27FC236}">
                    <a16:creationId xmlns:a16="http://schemas.microsoft.com/office/drawing/2014/main" id="{8187DE6C-29B7-2F05-656E-3CB958C17CFA}"/>
                  </a:ext>
                </a:extLst>
              </p:cNvPr>
              <p:cNvSpPr>
                <a:spLocks noChangeArrowheads="1"/>
              </p:cNvSpPr>
              <p:nvPr/>
            </p:nvSpPr>
            <p:spPr bwMode="auto">
              <a:xfrm rot="-1822980">
                <a:off x="2110" y="140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327" name="AutoShape 39" descr="Cork">
                <a:extLst>
                  <a:ext uri="{FF2B5EF4-FFF2-40B4-BE49-F238E27FC236}">
                    <a16:creationId xmlns:a16="http://schemas.microsoft.com/office/drawing/2014/main" id="{3FCBD379-6B43-F56F-EE25-B9890D9B4B79}"/>
                  </a:ext>
                </a:extLst>
              </p:cNvPr>
              <p:cNvSpPr>
                <a:spLocks noChangeArrowheads="1"/>
              </p:cNvSpPr>
              <p:nvPr/>
            </p:nvSpPr>
            <p:spPr bwMode="auto">
              <a:xfrm rot="-1822980">
                <a:off x="2350" y="139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28" name="AutoShape 40" descr="Cork">
                <a:extLst>
                  <a:ext uri="{FF2B5EF4-FFF2-40B4-BE49-F238E27FC236}">
                    <a16:creationId xmlns:a16="http://schemas.microsoft.com/office/drawing/2014/main" id="{DD3A3DFE-FD1C-87E8-AC87-F1F3DAFFE037}"/>
                  </a:ext>
                </a:extLst>
              </p:cNvPr>
              <p:cNvSpPr>
                <a:spLocks noChangeArrowheads="1"/>
              </p:cNvSpPr>
              <p:nvPr/>
            </p:nvSpPr>
            <p:spPr bwMode="auto">
              <a:xfrm rot="-1822980">
                <a:off x="2577"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29" name="AutoShape 41" descr="Cork">
                <a:extLst>
                  <a:ext uri="{FF2B5EF4-FFF2-40B4-BE49-F238E27FC236}">
                    <a16:creationId xmlns:a16="http://schemas.microsoft.com/office/drawing/2014/main" id="{77D88C8C-E65D-E836-9912-002BAA1472B2}"/>
                  </a:ext>
                </a:extLst>
              </p:cNvPr>
              <p:cNvSpPr>
                <a:spLocks noChangeArrowheads="1"/>
              </p:cNvSpPr>
              <p:nvPr/>
            </p:nvSpPr>
            <p:spPr bwMode="auto">
              <a:xfrm rot="-1822980">
                <a:off x="2803"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30" name="AutoShape 42" descr="Cork">
                <a:extLst>
                  <a:ext uri="{FF2B5EF4-FFF2-40B4-BE49-F238E27FC236}">
                    <a16:creationId xmlns:a16="http://schemas.microsoft.com/office/drawing/2014/main" id="{DCD4B2E6-6101-A56C-D516-461D34624C3E}"/>
                  </a:ext>
                </a:extLst>
              </p:cNvPr>
              <p:cNvSpPr>
                <a:spLocks noChangeArrowheads="1"/>
              </p:cNvSpPr>
              <p:nvPr/>
            </p:nvSpPr>
            <p:spPr bwMode="auto">
              <a:xfrm rot="-1822980">
                <a:off x="3034"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31" name="AutoShape 43" descr="Cork">
                <a:extLst>
                  <a:ext uri="{FF2B5EF4-FFF2-40B4-BE49-F238E27FC236}">
                    <a16:creationId xmlns:a16="http://schemas.microsoft.com/office/drawing/2014/main" id="{9D4160CF-C702-7B05-CFE2-B95C596301B6}"/>
                  </a:ext>
                </a:extLst>
              </p:cNvPr>
              <p:cNvSpPr>
                <a:spLocks noChangeArrowheads="1"/>
              </p:cNvSpPr>
              <p:nvPr/>
            </p:nvSpPr>
            <p:spPr bwMode="auto">
              <a:xfrm rot="-1822980">
                <a:off x="3286"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32" name="AutoShape 44" descr="Cork">
                <a:extLst>
                  <a:ext uri="{FF2B5EF4-FFF2-40B4-BE49-F238E27FC236}">
                    <a16:creationId xmlns:a16="http://schemas.microsoft.com/office/drawing/2014/main" id="{F985FC6A-F2AE-36E8-9A47-26A623150080}"/>
                  </a:ext>
                </a:extLst>
              </p:cNvPr>
              <p:cNvSpPr>
                <a:spLocks noChangeArrowheads="1"/>
              </p:cNvSpPr>
              <p:nvPr/>
            </p:nvSpPr>
            <p:spPr bwMode="auto">
              <a:xfrm rot="-1822980">
                <a:off x="3504" y="139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333" name="AutoShape 45" descr="Cork">
                <a:extLst>
                  <a:ext uri="{FF2B5EF4-FFF2-40B4-BE49-F238E27FC236}">
                    <a16:creationId xmlns:a16="http://schemas.microsoft.com/office/drawing/2014/main" id="{5BC1ADDA-29AC-2726-12FA-129F4DBB576C}"/>
                  </a:ext>
                </a:extLst>
              </p:cNvPr>
              <p:cNvSpPr>
                <a:spLocks noChangeArrowheads="1"/>
              </p:cNvSpPr>
              <p:nvPr/>
            </p:nvSpPr>
            <p:spPr bwMode="auto">
              <a:xfrm rot="-1822980">
                <a:off x="3757" y="1400"/>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334" name="AutoShape 46" descr="Cork">
                <a:extLst>
                  <a:ext uri="{FF2B5EF4-FFF2-40B4-BE49-F238E27FC236}">
                    <a16:creationId xmlns:a16="http://schemas.microsoft.com/office/drawing/2014/main" id="{F04707AA-0CC6-0ABA-2FCC-8EB3FEE5DF22}"/>
                  </a:ext>
                </a:extLst>
              </p:cNvPr>
              <p:cNvSpPr>
                <a:spLocks noChangeArrowheads="1"/>
              </p:cNvSpPr>
              <p:nvPr/>
            </p:nvSpPr>
            <p:spPr bwMode="auto">
              <a:xfrm rot="-1822980">
                <a:off x="3982" y="140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335" name="AutoShape 47" descr="Cork">
                <a:extLst>
                  <a:ext uri="{FF2B5EF4-FFF2-40B4-BE49-F238E27FC236}">
                    <a16:creationId xmlns:a16="http://schemas.microsoft.com/office/drawing/2014/main" id="{3D2C9D9C-D3B9-E7FC-A368-17B0227EAE09}"/>
                  </a:ext>
                </a:extLst>
              </p:cNvPr>
              <p:cNvSpPr>
                <a:spLocks noChangeArrowheads="1"/>
              </p:cNvSpPr>
              <p:nvPr/>
            </p:nvSpPr>
            <p:spPr bwMode="auto">
              <a:xfrm rot="-1822980">
                <a:off x="4210" y="140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2336" name="AutoShape 48" descr="Cork">
                <a:extLst>
                  <a:ext uri="{FF2B5EF4-FFF2-40B4-BE49-F238E27FC236}">
                    <a16:creationId xmlns:a16="http://schemas.microsoft.com/office/drawing/2014/main" id="{75E6562E-3711-31C8-8456-F25410B0DAEF}"/>
                  </a:ext>
                </a:extLst>
              </p:cNvPr>
              <p:cNvSpPr>
                <a:spLocks noChangeArrowheads="1"/>
              </p:cNvSpPr>
              <p:nvPr/>
            </p:nvSpPr>
            <p:spPr bwMode="auto">
              <a:xfrm rot="-1822980">
                <a:off x="4419" y="139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grpSp>
          <p:nvGrpSpPr>
            <p:cNvPr id="109600" name="Group 49">
              <a:extLst>
                <a:ext uri="{FF2B5EF4-FFF2-40B4-BE49-F238E27FC236}">
                  <a16:creationId xmlns:a16="http://schemas.microsoft.com/office/drawing/2014/main" id="{228633E6-CD76-4DC0-2FB3-ED148A58C21B}"/>
                </a:ext>
              </a:extLst>
            </p:cNvPr>
            <p:cNvGrpSpPr>
              <a:grpSpLocks/>
            </p:cNvGrpSpPr>
            <p:nvPr/>
          </p:nvGrpSpPr>
          <p:grpSpPr bwMode="auto">
            <a:xfrm>
              <a:off x="1243" y="3761"/>
              <a:ext cx="3307" cy="104"/>
              <a:chOff x="1231" y="3769"/>
              <a:chExt cx="3307" cy="104"/>
            </a:xfrm>
          </p:grpSpPr>
          <p:sp>
            <p:nvSpPr>
              <p:cNvPr id="652338" name="AutoShape 50" descr="Cork">
                <a:extLst>
                  <a:ext uri="{FF2B5EF4-FFF2-40B4-BE49-F238E27FC236}">
                    <a16:creationId xmlns:a16="http://schemas.microsoft.com/office/drawing/2014/main" id="{80D928B7-6775-F949-547B-F393251F7882}"/>
                  </a:ext>
                </a:extLst>
              </p:cNvPr>
              <p:cNvSpPr>
                <a:spLocks noChangeArrowheads="1"/>
              </p:cNvSpPr>
              <p:nvPr/>
            </p:nvSpPr>
            <p:spPr bwMode="auto">
              <a:xfrm rot="12494257">
                <a:off x="1231" y="376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39" name="AutoShape 51" descr="Cork">
                <a:extLst>
                  <a:ext uri="{FF2B5EF4-FFF2-40B4-BE49-F238E27FC236}">
                    <a16:creationId xmlns:a16="http://schemas.microsoft.com/office/drawing/2014/main" id="{45B89B81-901B-3FC4-DFF8-6A0268D49B54}"/>
                  </a:ext>
                </a:extLst>
              </p:cNvPr>
              <p:cNvSpPr>
                <a:spLocks noChangeArrowheads="1"/>
              </p:cNvSpPr>
              <p:nvPr/>
            </p:nvSpPr>
            <p:spPr bwMode="auto">
              <a:xfrm rot="12494257">
                <a:off x="1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0" name="AutoShape 52" descr="Cork">
                <a:extLst>
                  <a:ext uri="{FF2B5EF4-FFF2-40B4-BE49-F238E27FC236}">
                    <a16:creationId xmlns:a16="http://schemas.microsoft.com/office/drawing/2014/main" id="{644F106D-DECD-3A1D-5046-E0D8272C896A}"/>
                  </a:ext>
                </a:extLst>
              </p:cNvPr>
              <p:cNvSpPr>
                <a:spLocks noChangeArrowheads="1"/>
              </p:cNvSpPr>
              <p:nvPr/>
            </p:nvSpPr>
            <p:spPr bwMode="auto">
              <a:xfrm rot="12494257">
                <a:off x="16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1" name="AutoShape 53" descr="Cork">
                <a:extLst>
                  <a:ext uri="{FF2B5EF4-FFF2-40B4-BE49-F238E27FC236}">
                    <a16:creationId xmlns:a16="http://schemas.microsoft.com/office/drawing/2014/main" id="{FEB1A938-C72E-5F7F-1186-46990A66616B}"/>
                  </a:ext>
                </a:extLst>
              </p:cNvPr>
              <p:cNvSpPr>
                <a:spLocks noChangeArrowheads="1"/>
              </p:cNvSpPr>
              <p:nvPr/>
            </p:nvSpPr>
            <p:spPr bwMode="auto">
              <a:xfrm rot="12494257">
                <a:off x="192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2" name="AutoShape 54" descr="Cork">
                <a:extLst>
                  <a:ext uri="{FF2B5EF4-FFF2-40B4-BE49-F238E27FC236}">
                    <a16:creationId xmlns:a16="http://schemas.microsoft.com/office/drawing/2014/main" id="{FE0C227B-634F-1762-A29B-226FD7C3493C}"/>
                  </a:ext>
                </a:extLst>
              </p:cNvPr>
              <p:cNvSpPr>
                <a:spLocks noChangeArrowheads="1"/>
              </p:cNvSpPr>
              <p:nvPr/>
            </p:nvSpPr>
            <p:spPr bwMode="auto">
              <a:xfrm rot="12494257">
                <a:off x="2137"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3" name="AutoShape 55" descr="Cork">
                <a:extLst>
                  <a:ext uri="{FF2B5EF4-FFF2-40B4-BE49-F238E27FC236}">
                    <a16:creationId xmlns:a16="http://schemas.microsoft.com/office/drawing/2014/main" id="{394B6EB6-4210-D200-7761-28E69ABC318D}"/>
                  </a:ext>
                </a:extLst>
              </p:cNvPr>
              <p:cNvSpPr>
                <a:spLocks noChangeArrowheads="1"/>
              </p:cNvSpPr>
              <p:nvPr/>
            </p:nvSpPr>
            <p:spPr bwMode="auto">
              <a:xfrm rot="12494257">
                <a:off x="2375"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4" name="AutoShape 56" descr="Cork">
                <a:extLst>
                  <a:ext uri="{FF2B5EF4-FFF2-40B4-BE49-F238E27FC236}">
                    <a16:creationId xmlns:a16="http://schemas.microsoft.com/office/drawing/2014/main" id="{0495AD7B-E4E9-A854-426E-618CE08DBFE2}"/>
                  </a:ext>
                </a:extLst>
              </p:cNvPr>
              <p:cNvSpPr>
                <a:spLocks noChangeArrowheads="1"/>
              </p:cNvSpPr>
              <p:nvPr/>
            </p:nvSpPr>
            <p:spPr bwMode="auto">
              <a:xfrm rot="12494257">
                <a:off x="261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5" name="AutoShape 57" descr="Cork">
                <a:extLst>
                  <a:ext uri="{FF2B5EF4-FFF2-40B4-BE49-F238E27FC236}">
                    <a16:creationId xmlns:a16="http://schemas.microsoft.com/office/drawing/2014/main" id="{A72C5661-0C2D-7CDC-9084-C1F1B4396551}"/>
                  </a:ext>
                </a:extLst>
              </p:cNvPr>
              <p:cNvSpPr>
                <a:spLocks noChangeArrowheads="1"/>
              </p:cNvSpPr>
              <p:nvPr/>
            </p:nvSpPr>
            <p:spPr bwMode="auto">
              <a:xfrm rot="12494257">
                <a:off x="2830" y="3775"/>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6" name="AutoShape 58" descr="Cork">
                <a:extLst>
                  <a:ext uri="{FF2B5EF4-FFF2-40B4-BE49-F238E27FC236}">
                    <a16:creationId xmlns:a16="http://schemas.microsoft.com/office/drawing/2014/main" id="{A6426129-DAAA-760B-73CD-6B74788C6929}"/>
                  </a:ext>
                </a:extLst>
              </p:cNvPr>
              <p:cNvSpPr>
                <a:spLocks noChangeArrowheads="1"/>
              </p:cNvSpPr>
              <p:nvPr/>
            </p:nvSpPr>
            <p:spPr bwMode="auto">
              <a:xfrm rot="12494257">
                <a:off x="3299"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7" name="AutoShape 59" descr="Cork">
                <a:extLst>
                  <a:ext uri="{FF2B5EF4-FFF2-40B4-BE49-F238E27FC236}">
                    <a16:creationId xmlns:a16="http://schemas.microsoft.com/office/drawing/2014/main" id="{E570F506-5CC2-16FE-9939-794E74038140}"/>
                  </a:ext>
                </a:extLst>
              </p:cNvPr>
              <p:cNvSpPr>
                <a:spLocks noChangeArrowheads="1"/>
              </p:cNvSpPr>
              <p:nvPr/>
            </p:nvSpPr>
            <p:spPr bwMode="auto">
              <a:xfrm rot="12494257">
                <a:off x="3070"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8" name="AutoShape 60" descr="Cork">
                <a:extLst>
                  <a:ext uri="{FF2B5EF4-FFF2-40B4-BE49-F238E27FC236}">
                    <a16:creationId xmlns:a16="http://schemas.microsoft.com/office/drawing/2014/main" id="{5AB54781-CC7B-DCCA-3E14-9A6C6B2A2AB0}"/>
                  </a:ext>
                </a:extLst>
              </p:cNvPr>
              <p:cNvSpPr>
                <a:spLocks noChangeArrowheads="1"/>
              </p:cNvSpPr>
              <p:nvPr/>
            </p:nvSpPr>
            <p:spPr bwMode="auto">
              <a:xfrm rot="12494257">
                <a:off x="3531"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49" name="AutoShape 61" descr="Cork">
                <a:extLst>
                  <a:ext uri="{FF2B5EF4-FFF2-40B4-BE49-F238E27FC236}">
                    <a16:creationId xmlns:a16="http://schemas.microsoft.com/office/drawing/2014/main" id="{A5E10594-3F64-9159-A2E9-B2D5EE53C4CC}"/>
                  </a:ext>
                </a:extLst>
              </p:cNvPr>
              <p:cNvSpPr>
                <a:spLocks noChangeArrowheads="1"/>
              </p:cNvSpPr>
              <p:nvPr/>
            </p:nvSpPr>
            <p:spPr bwMode="auto">
              <a:xfrm rot="12494257">
                <a:off x="37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50" name="AutoShape 62" descr="Cork">
                <a:extLst>
                  <a:ext uri="{FF2B5EF4-FFF2-40B4-BE49-F238E27FC236}">
                    <a16:creationId xmlns:a16="http://schemas.microsoft.com/office/drawing/2014/main" id="{4E652966-19E3-8331-3D5C-56B1A80460BC}"/>
                  </a:ext>
                </a:extLst>
              </p:cNvPr>
              <p:cNvSpPr>
                <a:spLocks noChangeArrowheads="1"/>
              </p:cNvSpPr>
              <p:nvPr/>
            </p:nvSpPr>
            <p:spPr bwMode="auto">
              <a:xfrm rot="12494257">
                <a:off x="402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51" name="AutoShape 63" descr="Cork">
                <a:extLst>
                  <a:ext uri="{FF2B5EF4-FFF2-40B4-BE49-F238E27FC236}">
                    <a16:creationId xmlns:a16="http://schemas.microsoft.com/office/drawing/2014/main" id="{31C0259D-BFF7-BC92-2A1C-65FC6AE4A241}"/>
                  </a:ext>
                </a:extLst>
              </p:cNvPr>
              <p:cNvSpPr>
                <a:spLocks noChangeArrowheads="1"/>
              </p:cNvSpPr>
              <p:nvPr/>
            </p:nvSpPr>
            <p:spPr bwMode="auto">
              <a:xfrm rot="12494257">
                <a:off x="4244"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2352" name="AutoShape 64" descr="Cork">
                <a:extLst>
                  <a:ext uri="{FF2B5EF4-FFF2-40B4-BE49-F238E27FC236}">
                    <a16:creationId xmlns:a16="http://schemas.microsoft.com/office/drawing/2014/main" id="{0F84261A-5407-99AB-0CAE-2174070A94C7}"/>
                  </a:ext>
                </a:extLst>
              </p:cNvPr>
              <p:cNvSpPr>
                <a:spLocks noChangeArrowheads="1"/>
              </p:cNvSpPr>
              <p:nvPr/>
            </p:nvSpPr>
            <p:spPr bwMode="auto">
              <a:xfrm rot="12494257">
                <a:off x="4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grpSp>
      </p:grpSp>
      <p:sp>
        <p:nvSpPr>
          <p:cNvPr id="109593" name="Text Box 66">
            <a:extLst>
              <a:ext uri="{FF2B5EF4-FFF2-40B4-BE49-F238E27FC236}">
                <a16:creationId xmlns:a16="http://schemas.microsoft.com/office/drawing/2014/main" id="{4A3BF4A8-2A21-0331-CBAE-B132E3D42711}"/>
              </a:ext>
            </a:extLst>
          </p:cNvPr>
          <p:cNvSpPr txBox="1">
            <a:spLocks noChangeArrowheads="1"/>
          </p:cNvSpPr>
          <p:nvPr/>
        </p:nvSpPr>
        <p:spPr bwMode="auto">
          <a:xfrm>
            <a:off x="8027988" y="5133975"/>
            <a:ext cx="628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endParaRPr lang="en-US" altLang="en-US" sz="2400" b="0">
              <a:solidFill>
                <a:srgbClr val="FFE957"/>
              </a:solidFill>
            </a:endParaRPr>
          </a:p>
        </p:txBody>
      </p:sp>
      <p:sp>
        <p:nvSpPr>
          <p:cNvPr id="109594" name="Text Box 68">
            <a:extLst>
              <a:ext uri="{FF2B5EF4-FFF2-40B4-BE49-F238E27FC236}">
                <a16:creationId xmlns:a16="http://schemas.microsoft.com/office/drawing/2014/main" id="{E6261E28-765E-D02B-0EE1-5E66168932F4}"/>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2004</a:t>
            </a:r>
            <a:r>
              <a:rPr lang="en-US" altLang="en-US" sz="900">
                <a:solidFill>
                  <a:srgbClr val="FFFFFF"/>
                </a:solidFill>
                <a:latin typeface="Arial" panose="020B0604020202020204" pitchFamily="34" charset="0"/>
              </a:rPr>
              <a:t> TBBMI</a:t>
            </a:r>
          </a:p>
        </p:txBody>
      </p:sp>
      <p:sp>
        <p:nvSpPr>
          <p:cNvPr id="652357" name="Rectangle 69">
            <a:extLst>
              <a:ext uri="{FF2B5EF4-FFF2-40B4-BE49-F238E27FC236}">
                <a16:creationId xmlns:a16="http://schemas.microsoft.com/office/drawing/2014/main" id="{AA690C42-5D66-3D34-126A-6A80F0CB3936}"/>
              </a:ext>
            </a:extLst>
          </p:cNvPr>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652358" name="Rectangle 70">
            <a:extLst>
              <a:ext uri="{FF2B5EF4-FFF2-40B4-BE49-F238E27FC236}">
                <a16:creationId xmlns:a16="http://schemas.microsoft.com/office/drawing/2014/main" id="{A9106424-8877-4697-8610-C5F57F36EC56}"/>
              </a:ext>
            </a:extLst>
          </p:cNvPr>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1000">
                <a:effectLst>
                  <a:outerShdw blurRad="38100" dist="38100" dir="2700000" algn="tl">
                    <a:srgbClr val="000000"/>
                  </a:outerShdw>
                </a:effectLst>
              </a:rPr>
              <a:t>70</a:t>
            </a:r>
          </a:p>
        </p:txBody>
      </p:sp>
      <p:sp>
        <p:nvSpPr>
          <p:cNvPr id="652359" name="Text Box 71">
            <a:extLst>
              <a:ext uri="{FF2B5EF4-FFF2-40B4-BE49-F238E27FC236}">
                <a16:creationId xmlns:a16="http://schemas.microsoft.com/office/drawing/2014/main" id="{A83F9F7A-CF23-3EF5-496F-636E3BF78E43}"/>
              </a:ext>
            </a:extLst>
          </p:cNvPr>
          <p:cNvSpPr txBox="1">
            <a:spLocks noChangeArrowheads="1"/>
          </p:cNvSpPr>
          <p:nvPr/>
        </p:nvSpPr>
        <p:spPr bwMode="auto">
          <a:xfrm>
            <a:off x="566738" y="198438"/>
            <a:ext cx="7932737"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4000">
                <a:solidFill>
                  <a:srgbClr val="EEFF4B"/>
                </a:solidFill>
                <a:latin typeface="Times New Roman" panose="02020603050405020304" pitchFamily="18" charset="0"/>
              </a:rPr>
              <a:t>НЭХСЭН ДАВУУГАА </a:t>
            </a:r>
            <a:br>
              <a:rPr lang="mn-MN" altLang="en-US" sz="4000">
                <a:solidFill>
                  <a:srgbClr val="EEFF4B"/>
                </a:solidFill>
                <a:latin typeface="Times New Roman" panose="02020603050405020304" pitchFamily="18" charset="0"/>
              </a:rPr>
            </a:br>
            <a:r>
              <a:rPr lang="mn-MN" altLang="en-US" sz="4000">
                <a:solidFill>
                  <a:srgbClr val="EEFF4B"/>
                </a:solidFill>
                <a:latin typeface="Times New Roman" panose="02020603050405020304" pitchFamily="18" charset="0"/>
              </a:rPr>
              <a:t>САНАЖ БАЙНА УУ?</a:t>
            </a:r>
            <a:endParaRPr lang="en-US" altLang="en-US" sz="4000">
              <a:solidFill>
                <a:srgbClr val="EEFF4B"/>
              </a:solidFill>
              <a:latin typeface="Times New Roman" panose="02020603050405020304" pitchFamily="18" charset="0"/>
            </a:endParaRPr>
          </a:p>
        </p:txBody>
      </p:sp>
      <p:pic>
        <p:nvPicPr>
          <p:cNvPr id="109598" name="Picture 72">
            <a:extLst>
              <a:ext uri="{FF2B5EF4-FFF2-40B4-BE49-F238E27FC236}">
                <a16:creationId xmlns:a16="http://schemas.microsoft.com/office/drawing/2014/main" id="{8FCAA7CB-47BB-07A5-7632-0CB9021FE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1337">
            <a:off x="2659063" y="4229100"/>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a:extLst>
              <a:ext uri="{FF2B5EF4-FFF2-40B4-BE49-F238E27FC236}">
                <a16:creationId xmlns:a16="http://schemas.microsoft.com/office/drawing/2014/main" id="{B3D3516A-6F60-4949-3DC8-CAFB684ABBBB}"/>
              </a:ext>
            </a:extLst>
          </p:cNvPr>
          <p:cNvSpPr>
            <a:spLocks noChangeArrowheads="1"/>
          </p:cNvSpPr>
          <p:nvPr/>
        </p:nvSpPr>
        <p:spPr bwMode="auto">
          <a:xfrm>
            <a:off x="12700" y="0"/>
            <a:ext cx="9144000" cy="6858000"/>
          </a:xfrm>
          <a:prstGeom prst="rect">
            <a:avLst/>
          </a:prstGeom>
          <a:blipFill dpi="0" rotWithShape="0">
            <a:blip r:embed="rId2"/>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10595" name="Rectangle 3">
            <a:extLst>
              <a:ext uri="{FF2B5EF4-FFF2-40B4-BE49-F238E27FC236}">
                <a16:creationId xmlns:a16="http://schemas.microsoft.com/office/drawing/2014/main" id="{1BD30A6E-9447-60BE-1095-F2B77DBCE5B3}"/>
              </a:ext>
            </a:extLst>
          </p:cNvPr>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10596" name="Rectangle 4">
            <a:extLst>
              <a:ext uri="{FF2B5EF4-FFF2-40B4-BE49-F238E27FC236}">
                <a16:creationId xmlns:a16="http://schemas.microsoft.com/office/drawing/2014/main" id="{82CEAB4E-7822-0AB8-4140-EA352E2608F1}"/>
              </a:ext>
            </a:extLst>
          </p:cNvPr>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sp>
        <p:nvSpPr>
          <p:cNvPr id="110597" name="Rectangle 5" descr="Oak">
            <a:extLst>
              <a:ext uri="{FF2B5EF4-FFF2-40B4-BE49-F238E27FC236}">
                <a16:creationId xmlns:a16="http://schemas.microsoft.com/office/drawing/2014/main" id="{D90F35E2-5A66-1473-2C04-74AD2450C8F7}"/>
              </a:ext>
            </a:extLst>
          </p:cNvPr>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653318" name="Rectangle 6" descr="Oak">
            <a:extLst>
              <a:ext uri="{FF2B5EF4-FFF2-40B4-BE49-F238E27FC236}">
                <a16:creationId xmlns:a16="http://schemas.microsoft.com/office/drawing/2014/main" id="{98109302-8C51-792D-9CBE-674E422ABCDB}"/>
              </a:ext>
            </a:extLst>
          </p:cNvPr>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110599" name="Group 7">
            <a:extLst>
              <a:ext uri="{FF2B5EF4-FFF2-40B4-BE49-F238E27FC236}">
                <a16:creationId xmlns:a16="http://schemas.microsoft.com/office/drawing/2014/main" id="{0C0DD2C9-4C01-9790-2686-889845EB78A1}"/>
              </a:ext>
            </a:extLst>
          </p:cNvPr>
          <p:cNvGrpSpPr>
            <a:grpSpLocks/>
          </p:cNvGrpSpPr>
          <p:nvPr/>
        </p:nvGrpSpPr>
        <p:grpSpPr bwMode="auto">
          <a:xfrm>
            <a:off x="1885950" y="409575"/>
            <a:ext cx="3810000" cy="1871663"/>
            <a:chOff x="1188" y="346"/>
            <a:chExt cx="2400" cy="1179"/>
          </a:xfrm>
        </p:grpSpPr>
        <p:sp>
          <p:nvSpPr>
            <p:cNvPr id="653320" name="Text Box 8">
              <a:extLst>
                <a:ext uri="{FF2B5EF4-FFF2-40B4-BE49-F238E27FC236}">
                  <a16:creationId xmlns:a16="http://schemas.microsoft.com/office/drawing/2014/main" id="{9027DFA0-950A-00E0-5E09-430F85C91D9B}"/>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4800"/>
                <a:t>Е</a:t>
              </a:r>
              <a:endParaRPr lang="en-US" altLang="en-US" sz="4800"/>
            </a:p>
          </p:txBody>
        </p:sp>
        <p:grpSp>
          <p:nvGrpSpPr>
            <p:cNvPr id="110666" name="Group 9">
              <a:extLst>
                <a:ext uri="{FF2B5EF4-FFF2-40B4-BE49-F238E27FC236}">
                  <a16:creationId xmlns:a16="http://schemas.microsoft.com/office/drawing/2014/main" id="{DDFF3B60-4109-990B-B322-55A3A83B4D0B}"/>
                </a:ext>
              </a:extLst>
            </p:cNvPr>
            <p:cNvGrpSpPr>
              <a:grpSpLocks/>
            </p:cNvGrpSpPr>
            <p:nvPr/>
          </p:nvGrpSpPr>
          <p:grpSpPr bwMode="auto">
            <a:xfrm>
              <a:off x="1686" y="824"/>
              <a:ext cx="1131" cy="355"/>
              <a:chOff x="1686" y="824"/>
              <a:chExt cx="1131" cy="355"/>
            </a:xfrm>
          </p:grpSpPr>
          <p:sp>
            <p:nvSpPr>
              <p:cNvPr id="653322" name="Rectangle 10">
                <a:extLst>
                  <a:ext uri="{FF2B5EF4-FFF2-40B4-BE49-F238E27FC236}">
                    <a16:creationId xmlns:a16="http://schemas.microsoft.com/office/drawing/2014/main" id="{41267AD3-52E6-B05C-1648-722C38A6B057}"/>
                  </a:ext>
                </a:extLst>
              </p:cNvPr>
              <p:cNvSpPr>
                <a:spLocks noChangeArrowheads="1"/>
              </p:cNvSpPr>
              <p:nvPr/>
            </p:nvSpPr>
            <p:spPr bwMode="auto">
              <a:xfrm>
                <a:off x="1686" y="833"/>
                <a:ext cx="35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3600" i="1">
                    <a:solidFill>
                      <a:srgbClr val="FFEA18"/>
                    </a:solidFill>
                  </a:rPr>
                  <a:t>4</a:t>
                </a:r>
                <a:r>
                  <a:rPr lang="mn-MN" altLang="en-US" sz="3600" i="1">
                    <a:solidFill>
                      <a:srgbClr val="FFEA18"/>
                    </a:solidFill>
                  </a:rPr>
                  <a:t>Х</a:t>
                </a:r>
                <a:endParaRPr lang="en-US" altLang="en-US" sz="4800" b="0">
                  <a:solidFill>
                    <a:srgbClr val="FFEA18"/>
                  </a:solidFill>
                  <a:latin typeface="Times" panose="02020603050405020304" pitchFamily="18" charset="0"/>
                </a:endParaRPr>
              </a:p>
            </p:txBody>
          </p:sp>
          <p:sp>
            <p:nvSpPr>
              <p:cNvPr id="653323" name="Rectangle 11">
                <a:extLst>
                  <a:ext uri="{FF2B5EF4-FFF2-40B4-BE49-F238E27FC236}">
                    <a16:creationId xmlns:a16="http://schemas.microsoft.com/office/drawing/2014/main" id="{315664F2-3BA1-DB0A-A093-B36BED7FC7C2}"/>
                  </a:ext>
                </a:extLst>
              </p:cNvPr>
              <p:cNvSpPr>
                <a:spLocks noChangeArrowheads="1"/>
              </p:cNvSpPr>
              <p:nvPr/>
            </p:nvSpPr>
            <p:spPr bwMode="auto">
              <a:xfrm>
                <a:off x="2289" y="824"/>
                <a:ext cx="528"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600" i="1">
                    <a:solidFill>
                      <a:srgbClr val="FFEA18"/>
                    </a:solidFill>
                  </a:rPr>
                  <a:t>  3</a:t>
                </a:r>
                <a:r>
                  <a:rPr lang="mn-MN" altLang="en-US" sz="3600" i="1">
                    <a:solidFill>
                      <a:srgbClr val="FFEA18"/>
                    </a:solidFill>
                  </a:rPr>
                  <a:t>Н</a:t>
                </a:r>
                <a:endParaRPr lang="en-US" altLang="en-US" sz="4800" b="0">
                  <a:solidFill>
                    <a:srgbClr val="FFEA18"/>
                  </a:solidFill>
                  <a:latin typeface="Times" panose="02020603050405020304" pitchFamily="18" charset="0"/>
                </a:endParaRPr>
              </a:p>
            </p:txBody>
          </p:sp>
        </p:grpSp>
        <p:grpSp>
          <p:nvGrpSpPr>
            <p:cNvPr id="110667" name="Group 12">
              <a:extLst>
                <a:ext uri="{FF2B5EF4-FFF2-40B4-BE49-F238E27FC236}">
                  <a16:creationId xmlns:a16="http://schemas.microsoft.com/office/drawing/2014/main" id="{00C7F255-F013-57EA-8131-9E724CC2A4A3}"/>
                </a:ext>
              </a:extLst>
            </p:cNvPr>
            <p:cNvGrpSpPr>
              <a:grpSpLocks/>
            </p:cNvGrpSpPr>
            <p:nvPr/>
          </p:nvGrpSpPr>
          <p:grpSpPr bwMode="auto">
            <a:xfrm>
              <a:off x="1188" y="1175"/>
              <a:ext cx="1971" cy="246"/>
              <a:chOff x="1188" y="1175"/>
              <a:chExt cx="1971" cy="246"/>
            </a:xfrm>
          </p:grpSpPr>
          <p:grpSp>
            <p:nvGrpSpPr>
              <p:cNvPr id="110675" name="Group 13">
                <a:extLst>
                  <a:ext uri="{FF2B5EF4-FFF2-40B4-BE49-F238E27FC236}">
                    <a16:creationId xmlns:a16="http://schemas.microsoft.com/office/drawing/2014/main" id="{DD39CD3C-ED82-F47C-3BE6-B4C067AB6C1B}"/>
                  </a:ext>
                </a:extLst>
              </p:cNvPr>
              <p:cNvGrpSpPr>
                <a:grpSpLocks/>
              </p:cNvGrpSpPr>
              <p:nvPr/>
            </p:nvGrpSpPr>
            <p:grpSpPr bwMode="auto">
              <a:xfrm>
                <a:off x="1188" y="1175"/>
                <a:ext cx="1710" cy="246"/>
                <a:chOff x="1188" y="1175"/>
                <a:chExt cx="1710" cy="246"/>
              </a:xfrm>
            </p:grpSpPr>
            <p:sp>
              <p:nvSpPr>
                <p:cNvPr id="653326" name="Rectangle 14">
                  <a:extLst>
                    <a:ext uri="{FF2B5EF4-FFF2-40B4-BE49-F238E27FC236}">
                      <a16:creationId xmlns:a16="http://schemas.microsoft.com/office/drawing/2014/main" id="{D6F31A1A-BB79-C5AF-8BC1-D733856D730A}"/>
                    </a:ext>
                  </a:extLst>
                </p:cNvPr>
                <p:cNvSpPr>
                  <a:spLocks noChangeArrowheads="1"/>
                </p:cNvSpPr>
                <p:nvPr/>
              </p:nvSpPr>
              <p:spPr bwMode="auto">
                <a:xfrm>
                  <a:off x="1188" y="1179"/>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09F32"/>
                      </a:solidFill>
                    </a:rPr>
                    <a:t>Б</a:t>
                  </a:r>
                  <a:endParaRPr lang="en-US" altLang="en-US" sz="3600">
                    <a:solidFill>
                      <a:srgbClr val="FFEA18"/>
                    </a:solidFill>
                    <a:latin typeface="Times" panose="02020603050405020304" pitchFamily="18" charset="0"/>
                  </a:endParaRPr>
                </a:p>
              </p:txBody>
            </p:sp>
            <p:sp>
              <p:nvSpPr>
                <p:cNvPr id="653327" name="Rectangle 15">
                  <a:extLst>
                    <a:ext uri="{FF2B5EF4-FFF2-40B4-BE49-F238E27FC236}">
                      <a16:creationId xmlns:a16="http://schemas.microsoft.com/office/drawing/2014/main" id="{2E41DAC5-F262-2DBD-2ECF-E2D33E93CB64}"/>
                    </a:ext>
                  </a:extLst>
                </p:cNvPr>
                <p:cNvSpPr>
                  <a:spLocks noChangeArrowheads="1"/>
                </p:cNvSpPr>
                <p:nvPr/>
              </p:nvSpPr>
              <p:spPr bwMode="auto">
                <a:xfrm>
                  <a:off x="1415" y="1179"/>
                  <a:ext cx="13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charset="0"/>
                      <a:ea typeface="ＭＳ Ｐゴシック" charset="0"/>
                      <a:cs typeface="ＭＳ Ｐゴシック" charset="0"/>
                    </a:rPr>
                    <a:t>A</a:t>
                  </a:r>
                  <a:endParaRPr lang="en-US" sz="3600">
                    <a:solidFill>
                      <a:srgbClr val="FC030C"/>
                    </a:solidFill>
                    <a:latin typeface="Times" charset="0"/>
                    <a:ea typeface="ＭＳ Ｐゴシック" charset="0"/>
                    <a:cs typeface="ＭＳ Ｐゴシック" charset="0"/>
                  </a:endParaRPr>
                </a:p>
              </p:txBody>
            </p:sp>
            <p:sp>
              <p:nvSpPr>
                <p:cNvPr id="653328" name="Rectangle 16">
                  <a:extLst>
                    <a:ext uri="{FF2B5EF4-FFF2-40B4-BE49-F238E27FC236}">
                      <a16:creationId xmlns:a16="http://schemas.microsoft.com/office/drawing/2014/main" id="{1106A44E-1EDA-37B8-C396-63F296294F8A}"/>
                    </a:ext>
                  </a:extLst>
                </p:cNvPr>
                <p:cNvSpPr>
                  <a:spLocks noChangeArrowheads="1"/>
                </p:cNvSpPr>
                <p:nvPr/>
              </p:nvSpPr>
              <p:spPr bwMode="auto">
                <a:xfrm>
                  <a:off x="1665" y="1181"/>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C030C"/>
                      </a:solidFill>
                    </a:rPr>
                    <a:t>И</a:t>
                  </a:r>
                  <a:endParaRPr lang="en-US" altLang="en-US" sz="3600">
                    <a:solidFill>
                      <a:srgbClr val="FC030C"/>
                    </a:solidFill>
                    <a:latin typeface="Times" panose="02020603050405020304" pitchFamily="18" charset="0"/>
                  </a:endParaRPr>
                </a:p>
              </p:txBody>
            </p:sp>
            <p:sp>
              <p:nvSpPr>
                <p:cNvPr id="653329" name="Rectangle 17">
                  <a:extLst>
                    <a:ext uri="{FF2B5EF4-FFF2-40B4-BE49-F238E27FC236}">
                      <a16:creationId xmlns:a16="http://schemas.microsoft.com/office/drawing/2014/main" id="{ED3333A4-C303-4216-9873-7927CBF09E61}"/>
                    </a:ext>
                  </a:extLst>
                </p:cNvPr>
                <p:cNvSpPr>
                  <a:spLocks noChangeArrowheads="1"/>
                </p:cNvSpPr>
                <p:nvPr/>
              </p:nvSpPr>
              <p:spPr bwMode="auto">
                <a:xfrm>
                  <a:off x="1867" y="1179"/>
                  <a:ext cx="16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charset="0"/>
                      <a:ea typeface="ＭＳ Ｐゴシック" charset="0"/>
                      <a:cs typeface="ＭＳ Ｐゴシック" charset="0"/>
                    </a:rPr>
                    <a:t>M</a:t>
                  </a:r>
                  <a:endParaRPr lang="en-US" sz="3600">
                    <a:solidFill>
                      <a:srgbClr val="FC030C"/>
                    </a:solidFill>
                    <a:latin typeface="Times" charset="0"/>
                    <a:ea typeface="ＭＳ Ｐゴシック" charset="0"/>
                    <a:cs typeface="ＭＳ Ｐゴシック" charset="0"/>
                  </a:endParaRPr>
                </a:p>
              </p:txBody>
            </p:sp>
            <p:sp>
              <p:nvSpPr>
                <p:cNvPr id="653330" name="Rectangle 18">
                  <a:extLst>
                    <a:ext uri="{FF2B5EF4-FFF2-40B4-BE49-F238E27FC236}">
                      <a16:creationId xmlns:a16="http://schemas.microsoft.com/office/drawing/2014/main" id="{C66DCFE4-208E-0BCB-400C-BFA62C69F0B9}"/>
                    </a:ext>
                  </a:extLst>
                </p:cNvPr>
                <p:cNvSpPr>
                  <a:spLocks noChangeArrowheads="1"/>
                </p:cNvSpPr>
                <p:nvPr/>
              </p:nvSpPr>
              <p:spPr bwMode="auto">
                <a:xfrm>
                  <a:off x="2113" y="1175"/>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C030C"/>
                      </a:solidFill>
                    </a:rPr>
                    <a:t>И</a:t>
                  </a:r>
                  <a:endParaRPr lang="en-US" altLang="en-US" sz="3600">
                    <a:solidFill>
                      <a:srgbClr val="FC030C"/>
                    </a:solidFill>
                    <a:latin typeface="Times" panose="02020603050405020304" pitchFamily="18" charset="0"/>
                  </a:endParaRPr>
                </a:p>
              </p:txBody>
            </p:sp>
            <p:sp>
              <p:nvSpPr>
                <p:cNvPr id="653331" name="Rectangle 19">
                  <a:extLst>
                    <a:ext uri="{FF2B5EF4-FFF2-40B4-BE49-F238E27FC236}">
                      <a16:creationId xmlns:a16="http://schemas.microsoft.com/office/drawing/2014/main" id="{B09E1F44-1BC3-BF5D-07E8-ACC643867B92}"/>
                    </a:ext>
                  </a:extLst>
                </p:cNvPr>
                <p:cNvSpPr>
                  <a:spLocks noChangeArrowheads="1"/>
                </p:cNvSpPr>
                <p:nvPr/>
              </p:nvSpPr>
              <p:spPr bwMode="auto">
                <a:xfrm>
                  <a:off x="2335" y="1183"/>
                  <a:ext cx="13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charset="0"/>
                      <a:ea typeface="ＭＳ Ｐゴシック" charset="0"/>
                      <a:cs typeface="ＭＳ Ｐゴシック" charset="0"/>
                    </a:rPr>
                    <a:t>A</a:t>
                  </a:r>
                  <a:endParaRPr lang="en-US" sz="3600">
                    <a:solidFill>
                      <a:srgbClr val="08F220"/>
                    </a:solidFill>
                    <a:latin typeface="Times" charset="0"/>
                    <a:ea typeface="ＭＳ Ｐゴシック" charset="0"/>
                    <a:cs typeface="ＭＳ Ｐゴシック" charset="0"/>
                  </a:endParaRPr>
                </a:p>
              </p:txBody>
            </p:sp>
            <p:sp>
              <p:nvSpPr>
                <p:cNvPr id="653332" name="Rectangle 20">
                  <a:extLst>
                    <a:ext uri="{FF2B5EF4-FFF2-40B4-BE49-F238E27FC236}">
                      <a16:creationId xmlns:a16="http://schemas.microsoft.com/office/drawing/2014/main" id="{AF40BE27-894B-FD1C-189A-FAC1E9ED4FE9}"/>
                    </a:ext>
                  </a:extLst>
                </p:cNvPr>
                <p:cNvSpPr>
                  <a:spLocks noChangeArrowheads="1"/>
                </p:cNvSpPr>
                <p:nvPr/>
              </p:nvSpPr>
              <p:spPr bwMode="auto">
                <a:xfrm>
                  <a:off x="2552" y="1183"/>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08F220"/>
                      </a:solidFill>
                    </a:rPr>
                    <a:t>Х</a:t>
                  </a:r>
                  <a:endParaRPr lang="en-US" altLang="en-US" sz="3600">
                    <a:solidFill>
                      <a:srgbClr val="08F220"/>
                    </a:solidFill>
                    <a:latin typeface="Times" panose="02020603050405020304" pitchFamily="18" charset="0"/>
                  </a:endParaRPr>
                </a:p>
              </p:txBody>
            </p:sp>
            <p:sp>
              <p:nvSpPr>
                <p:cNvPr id="653333" name="Rectangle 21">
                  <a:extLst>
                    <a:ext uri="{FF2B5EF4-FFF2-40B4-BE49-F238E27FC236}">
                      <a16:creationId xmlns:a16="http://schemas.microsoft.com/office/drawing/2014/main" id="{9A3F8EA6-1EAA-51EF-A756-6F2010E3FC00}"/>
                    </a:ext>
                  </a:extLst>
                </p:cNvPr>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08F220"/>
                      </a:solidFill>
                    </a:rPr>
                    <a:t>К</a:t>
                  </a:r>
                  <a:endParaRPr lang="en-US" altLang="en-US" sz="3600">
                    <a:solidFill>
                      <a:srgbClr val="08F220"/>
                    </a:solidFill>
                    <a:latin typeface="Times" panose="02020603050405020304" pitchFamily="18" charset="0"/>
                  </a:endParaRPr>
                </a:p>
              </p:txBody>
            </p:sp>
          </p:grpSp>
          <p:sp>
            <p:nvSpPr>
              <p:cNvPr id="653334" name="Rectangle 22">
                <a:extLst>
                  <a:ext uri="{FF2B5EF4-FFF2-40B4-BE49-F238E27FC236}">
                    <a16:creationId xmlns:a16="http://schemas.microsoft.com/office/drawing/2014/main" id="{B1110489-9A08-CA7D-D049-B72F587BBD7C}"/>
                  </a:ext>
                </a:extLst>
              </p:cNvPr>
              <p:cNvSpPr>
                <a:spLocks noChangeArrowheads="1"/>
              </p:cNvSpPr>
              <p:nvPr/>
            </p:nvSpPr>
            <p:spPr bwMode="auto">
              <a:xfrm>
                <a:off x="3024" y="1184"/>
                <a:ext cx="135"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11B0C5"/>
                    </a:solidFill>
                  </a:rPr>
                  <a:t>Ч</a:t>
                </a:r>
                <a:endParaRPr lang="en-US" altLang="en-US" sz="3600">
                  <a:solidFill>
                    <a:srgbClr val="11B0C5"/>
                  </a:solidFill>
                  <a:latin typeface="Times" panose="02020603050405020304" pitchFamily="18" charset="0"/>
                </a:endParaRPr>
              </a:p>
            </p:txBody>
          </p:sp>
        </p:grpSp>
        <p:grpSp>
          <p:nvGrpSpPr>
            <p:cNvPr id="110668" name="Group 23">
              <a:extLst>
                <a:ext uri="{FF2B5EF4-FFF2-40B4-BE49-F238E27FC236}">
                  <a16:creationId xmlns:a16="http://schemas.microsoft.com/office/drawing/2014/main" id="{D33CE578-E705-69C5-2BC1-90872562F061}"/>
                </a:ext>
              </a:extLst>
            </p:cNvPr>
            <p:cNvGrpSpPr>
              <a:grpSpLocks/>
            </p:cNvGrpSpPr>
            <p:nvPr/>
          </p:nvGrpSpPr>
          <p:grpSpPr bwMode="auto">
            <a:xfrm>
              <a:off x="2137" y="346"/>
              <a:ext cx="455" cy="692"/>
              <a:chOff x="2137" y="346"/>
              <a:chExt cx="455" cy="692"/>
            </a:xfrm>
          </p:grpSpPr>
          <p:grpSp>
            <p:nvGrpSpPr>
              <p:cNvPr id="110671" name="Group 24">
                <a:extLst>
                  <a:ext uri="{FF2B5EF4-FFF2-40B4-BE49-F238E27FC236}">
                    <a16:creationId xmlns:a16="http://schemas.microsoft.com/office/drawing/2014/main" id="{358660DE-EFCE-8B83-536C-B535F50B289B}"/>
                  </a:ext>
                </a:extLst>
              </p:cNvPr>
              <p:cNvGrpSpPr>
                <a:grpSpLocks/>
              </p:cNvGrpSpPr>
              <p:nvPr/>
            </p:nvGrpSpPr>
            <p:grpSpPr bwMode="auto">
              <a:xfrm>
                <a:off x="2137" y="346"/>
                <a:ext cx="455" cy="692"/>
                <a:chOff x="1814" y="109"/>
                <a:chExt cx="455" cy="692"/>
              </a:xfrm>
            </p:grpSpPr>
            <p:sp>
              <p:nvSpPr>
                <p:cNvPr id="653337" name="Text Box 25">
                  <a:extLst>
                    <a:ext uri="{FF2B5EF4-FFF2-40B4-BE49-F238E27FC236}">
                      <a16:creationId xmlns:a16="http://schemas.microsoft.com/office/drawing/2014/main" id="{DACAB94B-C9D6-A0D4-D007-9E39BC8EE2C8}"/>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a:solidFill>
                        <a:srgbClr val="FF262D"/>
                      </a:solidFill>
                    </a:rPr>
                    <a:t>7</a:t>
                  </a:r>
                </a:p>
              </p:txBody>
            </p:sp>
            <p:sp>
              <p:nvSpPr>
                <p:cNvPr id="653338" name="Line 26">
                  <a:extLst>
                    <a:ext uri="{FF2B5EF4-FFF2-40B4-BE49-F238E27FC236}">
                      <a16:creationId xmlns:a16="http://schemas.microsoft.com/office/drawing/2014/main" id="{63011351-C3A2-2073-E4DB-F9CFD46D636F}"/>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3339" name="Line 27">
                <a:extLst>
                  <a:ext uri="{FF2B5EF4-FFF2-40B4-BE49-F238E27FC236}">
                    <a16:creationId xmlns:a16="http://schemas.microsoft.com/office/drawing/2014/main" id="{0476A72E-6A96-32AD-366C-5C9AC7823621}"/>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3340" name="Rectangle 28">
              <a:extLst>
                <a:ext uri="{FF2B5EF4-FFF2-40B4-BE49-F238E27FC236}">
                  <a16:creationId xmlns:a16="http://schemas.microsoft.com/office/drawing/2014/main" id="{E8C15813-02AF-4F2C-D694-69E8590A5354}"/>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charset="0"/>
                <a:ea typeface="ＭＳ Ｐゴシック" charset="0"/>
                <a:cs typeface="ＭＳ Ｐゴシック" charset="0"/>
              </a:endParaRPr>
            </a:p>
          </p:txBody>
        </p:sp>
        <p:sp>
          <p:nvSpPr>
            <p:cNvPr id="653341" name="Rectangle 29">
              <a:extLst>
                <a:ext uri="{FF2B5EF4-FFF2-40B4-BE49-F238E27FC236}">
                  <a16:creationId xmlns:a16="http://schemas.microsoft.com/office/drawing/2014/main" id="{C65BD95A-5A78-B612-EF6E-822DD496F169}"/>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
        <p:nvSpPr>
          <p:cNvPr id="653342" name="Rectangle 30" descr="Oak">
            <a:extLst>
              <a:ext uri="{FF2B5EF4-FFF2-40B4-BE49-F238E27FC236}">
                <a16:creationId xmlns:a16="http://schemas.microsoft.com/office/drawing/2014/main" id="{3B974903-631A-143C-9057-B691E4041629}"/>
              </a:ext>
            </a:extLst>
          </p:cNvPr>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pic>
        <p:nvPicPr>
          <p:cNvPr id="110601" name="Picture 31">
            <a:extLst>
              <a:ext uri="{FF2B5EF4-FFF2-40B4-BE49-F238E27FC236}">
                <a16:creationId xmlns:a16="http://schemas.microsoft.com/office/drawing/2014/main" id="{7DA4E363-A653-3309-6321-96AC79636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2" name="Rectangle 32" descr="Oak">
            <a:extLst>
              <a:ext uri="{FF2B5EF4-FFF2-40B4-BE49-F238E27FC236}">
                <a16:creationId xmlns:a16="http://schemas.microsoft.com/office/drawing/2014/main" id="{8690B32A-20D0-EAFB-50B2-6A77C47F9D33}"/>
              </a:ext>
            </a:extLst>
          </p:cNvPr>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110603" name="Rectangle 33">
            <a:extLst>
              <a:ext uri="{FF2B5EF4-FFF2-40B4-BE49-F238E27FC236}">
                <a16:creationId xmlns:a16="http://schemas.microsoft.com/office/drawing/2014/main" id="{E5F67C59-DDE6-0FA0-932B-026B9C92D8E0}"/>
              </a:ext>
            </a:extLst>
          </p:cNvPr>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10604" name="Rectangle 34">
            <a:extLst>
              <a:ext uri="{FF2B5EF4-FFF2-40B4-BE49-F238E27FC236}">
                <a16:creationId xmlns:a16="http://schemas.microsoft.com/office/drawing/2014/main" id="{21165B53-0A14-7DFC-2F2E-C487F57F2326}"/>
              </a:ext>
            </a:extLst>
          </p:cNvPr>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sp>
        <p:nvSpPr>
          <p:cNvPr id="110605" name="Picture 35">
            <a:extLst>
              <a:ext uri="{FF2B5EF4-FFF2-40B4-BE49-F238E27FC236}">
                <a16:creationId xmlns:a16="http://schemas.microsoft.com/office/drawing/2014/main" id="{6A31E203-44A6-8959-90C2-18A83793F51D}"/>
              </a:ext>
            </a:extLst>
          </p:cNvPr>
          <p:cNvSpPr>
            <a:spLocks noChangeAspect="1" noChangeArrowheads="1"/>
          </p:cNvSpPr>
          <p:nvPr/>
        </p:nvSpPr>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653348" name="Rectangle 36">
            <a:extLst>
              <a:ext uri="{FF2B5EF4-FFF2-40B4-BE49-F238E27FC236}">
                <a16:creationId xmlns:a16="http://schemas.microsoft.com/office/drawing/2014/main" id="{E4F85A26-EC10-F8F0-C19C-AAED2DE40EBF}"/>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sp>
        <p:nvSpPr>
          <p:cNvPr id="653349" name="Rectangle 37">
            <a:extLst>
              <a:ext uri="{FF2B5EF4-FFF2-40B4-BE49-F238E27FC236}">
                <a16:creationId xmlns:a16="http://schemas.microsoft.com/office/drawing/2014/main" id="{138313D0-6BAA-5470-FFA5-D6420971E567}"/>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pic>
        <p:nvPicPr>
          <p:cNvPr id="653350" name="Picture 38">
            <a:extLst>
              <a:ext uri="{FF2B5EF4-FFF2-40B4-BE49-F238E27FC236}">
                <a16:creationId xmlns:a16="http://schemas.microsoft.com/office/drawing/2014/main" id="{E51E63C9-0EAD-942F-C7AB-173814D6DFAC}"/>
              </a:ext>
            </a:extLst>
          </p:cNvPr>
          <p:cNvPicPr>
            <a:picLocks noChangeAspect="1" noChangeArrowheads="1"/>
          </p:cNvPicPr>
          <p:nvPr/>
        </p:nvPicPr>
        <p:blipFill>
          <a:blip r:embed="rId4"/>
          <a:srcRect/>
          <a:stretch>
            <a:fillRect/>
          </a:stretch>
        </p:blipFill>
        <p:spPr bwMode="auto">
          <a:xfrm rot="5361337">
            <a:off x="-575468" y="4123531"/>
            <a:ext cx="4605338" cy="301625"/>
          </a:xfrm>
          <a:prstGeom prst="rect">
            <a:avLst/>
          </a:prstGeom>
          <a:noFill/>
          <a:effectLst>
            <a:outerShdw blurRad="63500" dist="38099" dir="2700000" algn="ctr" rotWithShape="0">
              <a:schemeClr val="accent2">
                <a:alpha val="74998"/>
              </a:schemeClr>
            </a:outerShdw>
          </a:effectLst>
        </p:spPr>
      </p:pic>
      <p:pic>
        <p:nvPicPr>
          <p:cNvPr id="110609" name="Picture 39">
            <a:extLst>
              <a:ext uri="{FF2B5EF4-FFF2-40B4-BE49-F238E27FC236}">
                <a16:creationId xmlns:a16="http://schemas.microsoft.com/office/drawing/2014/main" id="{32B55612-93FB-A275-5D44-83BF73786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5060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0" name="Picture 40">
            <a:extLst>
              <a:ext uri="{FF2B5EF4-FFF2-40B4-BE49-F238E27FC236}">
                <a16:creationId xmlns:a16="http://schemas.microsoft.com/office/drawing/2014/main" id="{30AEA026-F1D8-1CC9-C300-DB8429198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1" name="Picture 41">
            <a:extLst>
              <a:ext uri="{FF2B5EF4-FFF2-40B4-BE49-F238E27FC236}">
                <a16:creationId xmlns:a16="http://schemas.microsoft.com/office/drawing/2014/main" id="{E807CB51-5742-95B7-700F-6F57095B29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2" name="Picture 42">
            <a:extLst>
              <a:ext uri="{FF2B5EF4-FFF2-40B4-BE49-F238E27FC236}">
                <a16:creationId xmlns:a16="http://schemas.microsoft.com/office/drawing/2014/main" id="{073CF70A-BB47-CABE-870D-C5F206902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3" name="Picture 43">
            <a:extLst>
              <a:ext uri="{FF2B5EF4-FFF2-40B4-BE49-F238E27FC236}">
                <a16:creationId xmlns:a16="http://schemas.microsoft.com/office/drawing/2014/main" id="{F7A2F8F5-EF04-777D-FF23-A8B02AFBB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56" name="Text Box 44">
            <a:extLst>
              <a:ext uri="{FF2B5EF4-FFF2-40B4-BE49-F238E27FC236}">
                <a16:creationId xmlns:a16="http://schemas.microsoft.com/office/drawing/2014/main" id="{8DCB83FA-A6E9-8D99-4AE3-C0933F858E07}"/>
              </a:ext>
            </a:extLst>
          </p:cNvPr>
          <p:cNvSpPr txBox="1">
            <a:spLocks noChangeArrowheads="1"/>
          </p:cNvSpPr>
          <p:nvPr/>
        </p:nvSpPr>
        <p:spPr bwMode="auto">
          <a:xfrm>
            <a:off x="120650" y="106363"/>
            <a:ext cx="3097213" cy="15525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latin typeface="Times New Roman" panose="02020603050405020304" pitchFamily="18" charset="0"/>
              </a:rPr>
              <a:t>Библийн цагалбарыг үндсэн материал гэж тооцсон байгаа</a:t>
            </a:r>
            <a:endParaRPr lang="en-US" altLang="en-US" sz="2400">
              <a:latin typeface="Times New Roman" panose="02020603050405020304" pitchFamily="18" charset="0"/>
            </a:endParaRPr>
          </a:p>
        </p:txBody>
      </p:sp>
      <p:pic>
        <p:nvPicPr>
          <p:cNvPr id="110615" name="Picture 62">
            <a:extLst>
              <a:ext uri="{FF2B5EF4-FFF2-40B4-BE49-F238E27FC236}">
                <a16:creationId xmlns:a16="http://schemas.microsoft.com/office/drawing/2014/main" id="{821ED984-5CD9-5353-C8FD-9AF6B8A47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16" name="Picture 69">
            <a:extLst>
              <a:ext uri="{FF2B5EF4-FFF2-40B4-BE49-F238E27FC236}">
                <a16:creationId xmlns:a16="http://schemas.microsoft.com/office/drawing/2014/main" id="{F1A2E3DB-6C2C-2CE8-8568-43BA03A1C187}"/>
              </a:ext>
            </a:extLst>
          </p:cNvPr>
          <p:cNvSpPr>
            <a:spLocks noChangeAspect="1" noChangeArrowheads="1"/>
          </p:cNvSpPr>
          <p:nvPr/>
        </p:nvSpPr>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110617" name="Picture 70">
            <a:extLst>
              <a:ext uri="{FF2B5EF4-FFF2-40B4-BE49-F238E27FC236}">
                <a16:creationId xmlns:a16="http://schemas.microsoft.com/office/drawing/2014/main" id="{27BB7DD7-545E-0710-5193-EC78358C033B}"/>
              </a:ext>
            </a:extLst>
          </p:cNvPr>
          <p:cNvSpPr>
            <a:spLocks noChangeAspect="1" noChangeArrowheads="1"/>
          </p:cNvSpPr>
          <p:nvPr/>
        </p:nvSpPr>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pic>
        <p:nvPicPr>
          <p:cNvPr id="110618" name="Picture 71">
            <a:extLst>
              <a:ext uri="{FF2B5EF4-FFF2-40B4-BE49-F238E27FC236}">
                <a16:creationId xmlns:a16="http://schemas.microsoft.com/office/drawing/2014/main" id="{ED19D963-E9B6-8F56-A54C-197753138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9" name="Picture 72">
            <a:extLst>
              <a:ext uri="{FF2B5EF4-FFF2-40B4-BE49-F238E27FC236}">
                <a16:creationId xmlns:a16="http://schemas.microsoft.com/office/drawing/2014/main" id="{F7EDD8F6-00DF-7A93-A4EB-40362CD6B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0" name="Picture 73">
            <a:extLst>
              <a:ext uri="{FF2B5EF4-FFF2-40B4-BE49-F238E27FC236}">
                <a16:creationId xmlns:a16="http://schemas.microsoft.com/office/drawing/2014/main" id="{D9733AE7-5603-80DE-ECF6-A7667B141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21" name="Picture 74">
            <a:extLst>
              <a:ext uri="{FF2B5EF4-FFF2-40B4-BE49-F238E27FC236}">
                <a16:creationId xmlns:a16="http://schemas.microsoft.com/office/drawing/2014/main" id="{FBF8E6F3-F47C-7F5B-F0B3-F9BC5FC789EE}"/>
              </a:ext>
            </a:extLst>
          </p:cNvPr>
          <p:cNvSpPr>
            <a:spLocks noChangeAspect="1" noChangeArrowheads="1"/>
          </p:cNvSpPr>
          <p:nvPr/>
        </p:nvSpPr>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grpSp>
        <p:nvGrpSpPr>
          <p:cNvPr id="110622" name="Group 84">
            <a:extLst>
              <a:ext uri="{FF2B5EF4-FFF2-40B4-BE49-F238E27FC236}">
                <a16:creationId xmlns:a16="http://schemas.microsoft.com/office/drawing/2014/main" id="{FFAA72E3-9490-68A0-472F-8A1EF699E04C}"/>
              </a:ext>
            </a:extLst>
          </p:cNvPr>
          <p:cNvGrpSpPr>
            <a:grpSpLocks/>
          </p:cNvGrpSpPr>
          <p:nvPr/>
        </p:nvGrpSpPr>
        <p:grpSpPr bwMode="auto">
          <a:xfrm>
            <a:off x="1949450" y="2236788"/>
            <a:ext cx="5273675" cy="3898900"/>
            <a:chOff x="1228" y="1409"/>
            <a:chExt cx="3322" cy="2456"/>
          </a:xfrm>
        </p:grpSpPr>
        <p:grpSp>
          <p:nvGrpSpPr>
            <p:cNvPr id="110633" name="Group 85">
              <a:extLst>
                <a:ext uri="{FF2B5EF4-FFF2-40B4-BE49-F238E27FC236}">
                  <a16:creationId xmlns:a16="http://schemas.microsoft.com/office/drawing/2014/main" id="{36A203D7-8194-BE41-24D1-25490EA029DE}"/>
                </a:ext>
              </a:extLst>
            </p:cNvPr>
            <p:cNvGrpSpPr>
              <a:grpSpLocks/>
            </p:cNvGrpSpPr>
            <p:nvPr/>
          </p:nvGrpSpPr>
          <p:grpSpPr bwMode="auto">
            <a:xfrm>
              <a:off x="1228" y="1409"/>
              <a:ext cx="3303" cy="119"/>
              <a:chOff x="1206" y="1392"/>
              <a:chExt cx="3303" cy="119"/>
            </a:xfrm>
          </p:grpSpPr>
          <p:sp>
            <p:nvSpPr>
              <p:cNvPr id="653398" name="AutoShape 86" descr="Cork">
                <a:extLst>
                  <a:ext uri="{FF2B5EF4-FFF2-40B4-BE49-F238E27FC236}">
                    <a16:creationId xmlns:a16="http://schemas.microsoft.com/office/drawing/2014/main" id="{98279A9F-B186-86D5-082D-B712D42D211E}"/>
                  </a:ext>
                </a:extLst>
              </p:cNvPr>
              <p:cNvSpPr>
                <a:spLocks noChangeArrowheads="1"/>
              </p:cNvSpPr>
              <p:nvPr/>
            </p:nvSpPr>
            <p:spPr bwMode="auto">
              <a:xfrm rot="-1822980">
                <a:off x="1206" y="140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3399" name="AutoShape 87" descr="Cork">
                <a:extLst>
                  <a:ext uri="{FF2B5EF4-FFF2-40B4-BE49-F238E27FC236}">
                    <a16:creationId xmlns:a16="http://schemas.microsoft.com/office/drawing/2014/main" id="{1CFB2CE3-022C-ADD6-2BB8-BCCE91D1CAEE}"/>
                  </a:ext>
                </a:extLst>
              </p:cNvPr>
              <p:cNvSpPr>
                <a:spLocks noChangeArrowheads="1"/>
              </p:cNvSpPr>
              <p:nvPr/>
            </p:nvSpPr>
            <p:spPr bwMode="auto">
              <a:xfrm rot="-1822980">
                <a:off x="1433"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3400" name="AutoShape 88" descr="Cork">
                <a:extLst>
                  <a:ext uri="{FF2B5EF4-FFF2-40B4-BE49-F238E27FC236}">
                    <a16:creationId xmlns:a16="http://schemas.microsoft.com/office/drawing/2014/main" id="{B84B1D01-9E68-DDB5-77D4-1399A326ED3B}"/>
                  </a:ext>
                </a:extLst>
              </p:cNvPr>
              <p:cNvSpPr>
                <a:spLocks noChangeArrowheads="1"/>
              </p:cNvSpPr>
              <p:nvPr/>
            </p:nvSpPr>
            <p:spPr bwMode="auto">
              <a:xfrm rot="-1822980">
                <a:off x="1666"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3401" name="AutoShape 89" descr="Cork">
                <a:extLst>
                  <a:ext uri="{FF2B5EF4-FFF2-40B4-BE49-F238E27FC236}">
                    <a16:creationId xmlns:a16="http://schemas.microsoft.com/office/drawing/2014/main" id="{14AA11A7-E8FC-7F58-F93C-3A854EF2561E}"/>
                  </a:ext>
                </a:extLst>
              </p:cNvPr>
              <p:cNvSpPr>
                <a:spLocks noChangeArrowheads="1"/>
              </p:cNvSpPr>
              <p:nvPr/>
            </p:nvSpPr>
            <p:spPr bwMode="auto">
              <a:xfrm rot="-1822980">
                <a:off x="1894"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3402" name="AutoShape 90" descr="Cork">
                <a:extLst>
                  <a:ext uri="{FF2B5EF4-FFF2-40B4-BE49-F238E27FC236}">
                    <a16:creationId xmlns:a16="http://schemas.microsoft.com/office/drawing/2014/main" id="{FD889024-6B82-F89A-E2E9-EB19535CCCD1}"/>
                  </a:ext>
                </a:extLst>
              </p:cNvPr>
              <p:cNvSpPr>
                <a:spLocks noChangeArrowheads="1"/>
              </p:cNvSpPr>
              <p:nvPr/>
            </p:nvSpPr>
            <p:spPr bwMode="auto">
              <a:xfrm rot="-1822980">
                <a:off x="2110" y="140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3403" name="AutoShape 91" descr="Cork">
                <a:extLst>
                  <a:ext uri="{FF2B5EF4-FFF2-40B4-BE49-F238E27FC236}">
                    <a16:creationId xmlns:a16="http://schemas.microsoft.com/office/drawing/2014/main" id="{8C8D863C-FD93-059F-C278-36329DBA9CC7}"/>
                  </a:ext>
                </a:extLst>
              </p:cNvPr>
              <p:cNvSpPr>
                <a:spLocks noChangeArrowheads="1"/>
              </p:cNvSpPr>
              <p:nvPr/>
            </p:nvSpPr>
            <p:spPr bwMode="auto">
              <a:xfrm rot="-1822980">
                <a:off x="2350" y="139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04" name="AutoShape 92" descr="Cork">
                <a:extLst>
                  <a:ext uri="{FF2B5EF4-FFF2-40B4-BE49-F238E27FC236}">
                    <a16:creationId xmlns:a16="http://schemas.microsoft.com/office/drawing/2014/main" id="{D271F14C-4D0D-75B7-B8AE-29351C8970A9}"/>
                  </a:ext>
                </a:extLst>
              </p:cNvPr>
              <p:cNvSpPr>
                <a:spLocks noChangeArrowheads="1"/>
              </p:cNvSpPr>
              <p:nvPr/>
            </p:nvSpPr>
            <p:spPr bwMode="auto">
              <a:xfrm rot="-1822980">
                <a:off x="2577"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05" name="AutoShape 93" descr="Cork">
                <a:extLst>
                  <a:ext uri="{FF2B5EF4-FFF2-40B4-BE49-F238E27FC236}">
                    <a16:creationId xmlns:a16="http://schemas.microsoft.com/office/drawing/2014/main" id="{8A2D4605-F03E-EE17-11AA-AA8B547AF9A8}"/>
                  </a:ext>
                </a:extLst>
              </p:cNvPr>
              <p:cNvSpPr>
                <a:spLocks noChangeArrowheads="1"/>
              </p:cNvSpPr>
              <p:nvPr/>
            </p:nvSpPr>
            <p:spPr bwMode="auto">
              <a:xfrm rot="-1822980">
                <a:off x="2803"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06" name="AutoShape 94" descr="Cork">
                <a:extLst>
                  <a:ext uri="{FF2B5EF4-FFF2-40B4-BE49-F238E27FC236}">
                    <a16:creationId xmlns:a16="http://schemas.microsoft.com/office/drawing/2014/main" id="{C23BA9CB-6AE8-CA47-0240-7D4DB880F763}"/>
                  </a:ext>
                </a:extLst>
              </p:cNvPr>
              <p:cNvSpPr>
                <a:spLocks noChangeArrowheads="1"/>
              </p:cNvSpPr>
              <p:nvPr/>
            </p:nvSpPr>
            <p:spPr bwMode="auto">
              <a:xfrm rot="-1822980">
                <a:off x="3034"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07" name="AutoShape 95" descr="Cork">
                <a:extLst>
                  <a:ext uri="{FF2B5EF4-FFF2-40B4-BE49-F238E27FC236}">
                    <a16:creationId xmlns:a16="http://schemas.microsoft.com/office/drawing/2014/main" id="{8E12F56A-8803-2C54-3DFE-963516043ACC}"/>
                  </a:ext>
                </a:extLst>
              </p:cNvPr>
              <p:cNvSpPr>
                <a:spLocks noChangeArrowheads="1"/>
              </p:cNvSpPr>
              <p:nvPr/>
            </p:nvSpPr>
            <p:spPr bwMode="auto">
              <a:xfrm rot="-1822980">
                <a:off x="3286"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08" name="AutoShape 96" descr="Cork">
                <a:extLst>
                  <a:ext uri="{FF2B5EF4-FFF2-40B4-BE49-F238E27FC236}">
                    <a16:creationId xmlns:a16="http://schemas.microsoft.com/office/drawing/2014/main" id="{A85E7594-46F4-5716-211C-09ED01206699}"/>
                  </a:ext>
                </a:extLst>
              </p:cNvPr>
              <p:cNvSpPr>
                <a:spLocks noChangeArrowheads="1"/>
              </p:cNvSpPr>
              <p:nvPr/>
            </p:nvSpPr>
            <p:spPr bwMode="auto">
              <a:xfrm rot="-1822980">
                <a:off x="3504" y="139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3409" name="AutoShape 97" descr="Cork">
                <a:extLst>
                  <a:ext uri="{FF2B5EF4-FFF2-40B4-BE49-F238E27FC236}">
                    <a16:creationId xmlns:a16="http://schemas.microsoft.com/office/drawing/2014/main" id="{67C52DEC-3BCD-7820-FC22-223A6684CFBD}"/>
                  </a:ext>
                </a:extLst>
              </p:cNvPr>
              <p:cNvSpPr>
                <a:spLocks noChangeArrowheads="1"/>
              </p:cNvSpPr>
              <p:nvPr/>
            </p:nvSpPr>
            <p:spPr bwMode="auto">
              <a:xfrm rot="-1822980">
                <a:off x="3757" y="1400"/>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3410" name="AutoShape 98" descr="Cork">
                <a:extLst>
                  <a:ext uri="{FF2B5EF4-FFF2-40B4-BE49-F238E27FC236}">
                    <a16:creationId xmlns:a16="http://schemas.microsoft.com/office/drawing/2014/main" id="{13839B0A-7FCA-F769-1B35-725575DB0000}"/>
                  </a:ext>
                </a:extLst>
              </p:cNvPr>
              <p:cNvSpPr>
                <a:spLocks noChangeArrowheads="1"/>
              </p:cNvSpPr>
              <p:nvPr/>
            </p:nvSpPr>
            <p:spPr bwMode="auto">
              <a:xfrm rot="-1822980">
                <a:off x="3982" y="140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3411" name="AutoShape 99" descr="Cork">
                <a:extLst>
                  <a:ext uri="{FF2B5EF4-FFF2-40B4-BE49-F238E27FC236}">
                    <a16:creationId xmlns:a16="http://schemas.microsoft.com/office/drawing/2014/main" id="{58CE7D07-75CA-4E03-0E45-C8D5D5A973C0}"/>
                  </a:ext>
                </a:extLst>
              </p:cNvPr>
              <p:cNvSpPr>
                <a:spLocks noChangeArrowheads="1"/>
              </p:cNvSpPr>
              <p:nvPr/>
            </p:nvSpPr>
            <p:spPr bwMode="auto">
              <a:xfrm rot="-1822980">
                <a:off x="4210" y="140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3412" name="AutoShape 100" descr="Cork">
                <a:extLst>
                  <a:ext uri="{FF2B5EF4-FFF2-40B4-BE49-F238E27FC236}">
                    <a16:creationId xmlns:a16="http://schemas.microsoft.com/office/drawing/2014/main" id="{4A0161A1-7D06-2452-5CF7-2721838A30EC}"/>
                  </a:ext>
                </a:extLst>
              </p:cNvPr>
              <p:cNvSpPr>
                <a:spLocks noChangeArrowheads="1"/>
              </p:cNvSpPr>
              <p:nvPr/>
            </p:nvSpPr>
            <p:spPr bwMode="auto">
              <a:xfrm rot="-1822980">
                <a:off x="4419" y="139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grpSp>
          <p:nvGrpSpPr>
            <p:cNvPr id="110634" name="Group 101">
              <a:extLst>
                <a:ext uri="{FF2B5EF4-FFF2-40B4-BE49-F238E27FC236}">
                  <a16:creationId xmlns:a16="http://schemas.microsoft.com/office/drawing/2014/main" id="{A795DA02-295E-519B-3FB8-1D749E7B4866}"/>
                </a:ext>
              </a:extLst>
            </p:cNvPr>
            <p:cNvGrpSpPr>
              <a:grpSpLocks/>
            </p:cNvGrpSpPr>
            <p:nvPr/>
          </p:nvGrpSpPr>
          <p:grpSpPr bwMode="auto">
            <a:xfrm>
              <a:off x="1243" y="3761"/>
              <a:ext cx="3307" cy="104"/>
              <a:chOff x="1231" y="3769"/>
              <a:chExt cx="3307" cy="104"/>
            </a:xfrm>
          </p:grpSpPr>
          <p:sp>
            <p:nvSpPr>
              <p:cNvPr id="653414" name="AutoShape 102" descr="Cork">
                <a:extLst>
                  <a:ext uri="{FF2B5EF4-FFF2-40B4-BE49-F238E27FC236}">
                    <a16:creationId xmlns:a16="http://schemas.microsoft.com/office/drawing/2014/main" id="{A1760C09-C2DF-CA3B-452B-ADB8A5878B0F}"/>
                  </a:ext>
                </a:extLst>
              </p:cNvPr>
              <p:cNvSpPr>
                <a:spLocks noChangeArrowheads="1"/>
              </p:cNvSpPr>
              <p:nvPr/>
            </p:nvSpPr>
            <p:spPr bwMode="auto">
              <a:xfrm rot="12494257">
                <a:off x="1231" y="376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15" name="AutoShape 103" descr="Cork">
                <a:extLst>
                  <a:ext uri="{FF2B5EF4-FFF2-40B4-BE49-F238E27FC236}">
                    <a16:creationId xmlns:a16="http://schemas.microsoft.com/office/drawing/2014/main" id="{2D0FEABF-7314-6019-ACA3-27EFA67B1995}"/>
                  </a:ext>
                </a:extLst>
              </p:cNvPr>
              <p:cNvSpPr>
                <a:spLocks noChangeArrowheads="1"/>
              </p:cNvSpPr>
              <p:nvPr/>
            </p:nvSpPr>
            <p:spPr bwMode="auto">
              <a:xfrm rot="12494257">
                <a:off x="1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16" name="AutoShape 104" descr="Cork">
                <a:extLst>
                  <a:ext uri="{FF2B5EF4-FFF2-40B4-BE49-F238E27FC236}">
                    <a16:creationId xmlns:a16="http://schemas.microsoft.com/office/drawing/2014/main" id="{8D3BF1C0-F1ED-D45F-237F-4D685ABF7C55}"/>
                  </a:ext>
                </a:extLst>
              </p:cNvPr>
              <p:cNvSpPr>
                <a:spLocks noChangeArrowheads="1"/>
              </p:cNvSpPr>
              <p:nvPr/>
            </p:nvSpPr>
            <p:spPr bwMode="auto">
              <a:xfrm rot="12494257">
                <a:off x="16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17" name="AutoShape 105" descr="Cork">
                <a:extLst>
                  <a:ext uri="{FF2B5EF4-FFF2-40B4-BE49-F238E27FC236}">
                    <a16:creationId xmlns:a16="http://schemas.microsoft.com/office/drawing/2014/main" id="{CD653999-F6C7-BEB6-9D9D-9DBDE94597D7}"/>
                  </a:ext>
                </a:extLst>
              </p:cNvPr>
              <p:cNvSpPr>
                <a:spLocks noChangeArrowheads="1"/>
              </p:cNvSpPr>
              <p:nvPr/>
            </p:nvSpPr>
            <p:spPr bwMode="auto">
              <a:xfrm rot="12494257">
                <a:off x="192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18" name="AutoShape 106" descr="Cork">
                <a:extLst>
                  <a:ext uri="{FF2B5EF4-FFF2-40B4-BE49-F238E27FC236}">
                    <a16:creationId xmlns:a16="http://schemas.microsoft.com/office/drawing/2014/main" id="{0AB9B915-0F19-EDBD-83BA-2DA953AC3C6D}"/>
                  </a:ext>
                </a:extLst>
              </p:cNvPr>
              <p:cNvSpPr>
                <a:spLocks noChangeArrowheads="1"/>
              </p:cNvSpPr>
              <p:nvPr/>
            </p:nvSpPr>
            <p:spPr bwMode="auto">
              <a:xfrm rot="12494257">
                <a:off x="2137"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19" name="AutoShape 107" descr="Cork">
                <a:extLst>
                  <a:ext uri="{FF2B5EF4-FFF2-40B4-BE49-F238E27FC236}">
                    <a16:creationId xmlns:a16="http://schemas.microsoft.com/office/drawing/2014/main" id="{EB31957E-EF5C-1B2F-D3DD-CE1562947A8B}"/>
                  </a:ext>
                </a:extLst>
              </p:cNvPr>
              <p:cNvSpPr>
                <a:spLocks noChangeArrowheads="1"/>
              </p:cNvSpPr>
              <p:nvPr/>
            </p:nvSpPr>
            <p:spPr bwMode="auto">
              <a:xfrm rot="12494257">
                <a:off x="2375"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20" name="AutoShape 108" descr="Cork">
                <a:extLst>
                  <a:ext uri="{FF2B5EF4-FFF2-40B4-BE49-F238E27FC236}">
                    <a16:creationId xmlns:a16="http://schemas.microsoft.com/office/drawing/2014/main" id="{33465A45-5CD2-26B4-6A16-22C2383F687E}"/>
                  </a:ext>
                </a:extLst>
              </p:cNvPr>
              <p:cNvSpPr>
                <a:spLocks noChangeArrowheads="1"/>
              </p:cNvSpPr>
              <p:nvPr/>
            </p:nvSpPr>
            <p:spPr bwMode="auto">
              <a:xfrm rot="12494257">
                <a:off x="261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21" name="AutoShape 109" descr="Cork">
                <a:extLst>
                  <a:ext uri="{FF2B5EF4-FFF2-40B4-BE49-F238E27FC236}">
                    <a16:creationId xmlns:a16="http://schemas.microsoft.com/office/drawing/2014/main" id="{ED8A83E7-5AFB-83E1-66E3-DBAEC15A4CAE}"/>
                  </a:ext>
                </a:extLst>
              </p:cNvPr>
              <p:cNvSpPr>
                <a:spLocks noChangeArrowheads="1"/>
              </p:cNvSpPr>
              <p:nvPr/>
            </p:nvSpPr>
            <p:spPr bwMode="auto">
              <a:xfrm rot="12494257">
                <a:off x="2830" y="3775"/>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22" name="AutoShape 110" descr="Cork">
                <a:extLst>
                  <a:ext uri="{FF2B5EF4-FFF2-40B4-BE49-F238E27FC236}">
                    <a16:creationId xmlns:a16="http://schemas.microsoft.com/office/drawing/2014/main" id="{B9A78B20-8777-FDDE-600C-60AE2FCC0BB1}"/>
                  </a:ext>
                </a:extLst>
              </p:cNvPr>
              <p:cNvSpPr>
                <a:spLocks noChangeArrowheads="1"/>
              </p:cNvSpPr>
              <p:nvPr/>
            </p:nvSpPr>
            <p:spPr bwMode="auto">
              <a:xfrm rot="12494257">
                <a:off x="3299"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23" name="AutoShape 111" descr="Cork">
                <a:extLst>
                  <a:ext uri="{FF2B5EF4-FFF2-40B4-BE49-F238E27FC236}">
                    <a16:creationId xmlns:a16="http://schemas.microsoft.com/office/drawing/2014/main" id="{66D26F53-F01E-C11F-DE38-0237FB35588D}"/>
                  </a:ext>
                </a:extLst>
              </p:cNvPr>
              <p:cNvSpPr>
                <a:spLocks noChangeArrowheads="1"/>
              </p:cNvSpPr>
              <p:nvPr/>
            </p:nvSpPr>
            <p:spPr bwMode="auto">
              <a:xfrm rot="12494257">
                <a:off x="3070"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24" name="AutoShape 112" descr="Cork">
                <a:extLst>
                  <a:ext uri="{FF2B5EF4-FFF2-40B4-BE49-F238E27FC236}">
                    <a16:creationId xmlns:a16="http://schemas.microsoft.com/office/drawing/2014/main" id="{2C84FD51-CF36-FA7F-E445-D8AAB3D774BA}"/>
                  </a:ext>
                </a:extLst>
              </p:cNvPr>
              <p:cNvSpPr>
                <a:spLocks noChangeArrowheads="1"/>
              </p:cNvSpPr>
              <p:nvPr/>
            </p:nvSpPr>
            <p:spPr bwMode="auto">
              <a:xfrm rot="12494257">
                <a:off x="3531"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25" name="AutoShape 113" descr="Cork">
                <a:extLst>
                  <a:ext uri="{FF2B5EF4-FFF2-40B4-BE49-F238E27FC236}">
                    <a16:creationId xmlns:a16="http://schemas.microsoft.com/office/drawing/2014/main" id="{7C2A19AC-80FF-33F1-1D94-85350B64E0E1}"/>
                  </a:ext>
                </a:extLst>
              </p:cNvPr>
              <p:cNvSpPr>
                <a:spLocks noChangeArrowheads="1"/>
              </p:cNvSpPr>
              <p:nvPr/>
            </p:nvSpPr>
            <p:spPr bwMode="auto">
              <a:xfrm rot="12494257">
                <a:off x="37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26" name="AutoShape 114" descr="Cork">
                <a:extLst>
                  <a:ext uri="{FF2B5EF4-FFF2-40B4-BE49-F238E27FC236}">
                    <a16:creationId xmlns:a16="http://schemas.microsoft.com/office/drawing/2014/main" id="{BAF495AD-99FF-27B7-8B9A-00EC43700FE7}"/>
                  </a:ext>
                </a:extLst>
              </p:cNvPr>
              <p:cNvSpPr>
                <a:spLocks noChangeArrowheads="1"/>
              </p:cNvSpPr>
              <p:nvPr/>
            </p:nvSpPr>
            <p:spPr bwMode="auto">
              <a:xfrm rot="12494257">
                <a:off x="402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27" name="AutoShape 115" descr="Cork">
                <a:extLst>
                  <a:ext uri="{FF2B5EF4-FFF2-40B4-BE49-F238E27FC236}">
                    <a16:creationId xmlns:a16="http://schemas.microsoft.com/office/drawing/2014/main" id="{ED1A7F02-572E-D282-5310-1D9B615B76B1}"/>
                  </a:ext>
                </a:extLst>
              </p:cNvPr>
              <p:cNvSpPr>
                <a:spLocks noChangeArrowheads="1"/>
              </p:cNvSpPr>
              <p:nvPr/>
            </p:nvSpPr>
            <p:spPr bwMode="auto">
              <a:xfrm rot="12494257">
                <a:off x="4244"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3428" name="AutoShape 116" descr="Cork">
                <a:extLst>
                  <a:ext uri="{FF2B5EF4-FFF2-40B4-BE49-F238E27FC236}">
                    <a16:creationId xmlns:a16="http://schemas.microsoft.com/office/drawing/2014/main" id="{179FDD7F-13C7-6E47-01C4-2A965D2E229E}"/>
                  </a:ext>
                </a:extLst>
              </p:cNvPr>
              <p:cNvSpPr>
                <a:spLocks noChangeArrowheads="1"/>
              </p:cNvSpPr>
              <p:nvPr/>
            </p:nvSpPr>
            <p:spPr bwMode="auto">
              <a:xfrm rot="12494257">
                <a:off x="4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grpSp>
      </p:grpSp>
      <p:sp>
        <p:nvSpPr>
          <p:cNvPr id="110623" name="Text Box 120">
            <a:extLst>
              <a:ext uri="{FF2B5EF4-FFF2-40B4-BE49-F238E27FC236}">
                <a16:creationId xmlns:a16="http://schemas.microsoft.com/office/drawing/2014/main" id="{A28832B2-5CF0-8AD4-1C48-5189D410A8DC}"/>
              </a:ext>
            </a:extLst>
          </p:cNvPr>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en-US" altLang="en-US" sz="4000">
                <a:solidFill>
                  <a:srgbClr val="FFE957"/>
                </a:solidFill>
              </a:rPr>
              <a:t> </a:t>
            </a:r>
            <a:endParaRPr lang="en-US" altLang="en-US" sz="2400" b="0">
              <a:solidFill>
                <a:srgbClr val="FFE957"/>
              </a:solidFill>
            </a:endParaRPr>
          </a:p>
        </p:txBody>
      </p:sp>
      <p:sp>
        <p:nvSpPr>
          <p:cNvPr id="110624" name="Text Box 121">
            <a:extLst>
              <a:ext uri="{FF2B5EF4-FFF2-40B4-BE49-F238E27FC236}">
                <a16:creationId xmlns:a16="http://schemas.microsoft.com/office/drawing/2014/main" id="{F90BB2BC-4C3C-5517-4741-551E97F08863}"/>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2004</a:t>
            </a:r>
            <a:r>
              <a:rPr lang="en-US" altLang="en-US" sz="900">
                <a:solidFill>
                  <a:srgbClr val="FFFFFF"/>
                </a:solidFill>
                <a:latin typeface="Arial" panose="020B0604020202020204" pitchFamily="34" charset="0"/>
              </a:rPr>
              <a:t> TBBMI</a:t>
            </a:r>
          </a:p>
        </p:txBody>
      </p:sp>
      <p:sp>
        <p:nvSpPr>
          <p:cNvPr id="653434" name="Rectangle 122">
            <a:extLst>
              <a:ext uri="{FF2B5EF4-FFF2-40B4-BE49-F238E27FC236}">
                <a16:creationId xmlns:a16="http://schemas.microsoft.com/office/drawing/2014/main" id="{4FA23832-ECAD-B3C3-8C74-569BC957D8E5}"/>
              </a:ext>
            </a:extLst>
          </p:cNvPr>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653435" name="Rectangle 123">
            <a:extLst>
              <a:ext uri="{FF2B5EF4-FFF2-40B4-BE49-F238E27FC236}">
                <a16:creationId xmlns:a16="http://schemas.microsoft.com/office/drawing/2014/main" id="{4D1C01D2-C804-7B0C-4DF8-2973AD860EC7}"/>
              </a:ext>
            </a:extLst>
          </p:cNvPr>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1000">
                <a:effectLst>
                  <a:outerShdw blurRad="38100" dist="38100" dir="2700000" algn="tl">
                    <a:srgbClr val="000000"/>
                  </a:outerShdw>
                </a:effectLst>
              </a:rPr>
              <a:t>71</a:t>
            </a:r>
          </a:p>
        </p:txBody>
      </p:sp>
      <p:grpSp>
        <p:nvGrpSpPr>
          <p:cNvPr id="110627" name="Group 132">
            <a:extLst>
              <a:ext uri="{FF2B5EF4-FFF2-40B4-BE49-F238E27FC236}">
                <a16:creationId xmlns:a16="http://schemas.microsoft.com/office/drawing/2014/main" id="{FE38BA6B-C9D6-E3BE-8E3D-6FB84AC55CA4}"/>
              </a:ext>
            </a:extLst>
          </p:cNvPr>
          <p:cNvGrpSpPr>
            <a:grpSpLocks/>
          </p:cNvGrpSpPr>
          <p:nvPr/>
        </p:nvGrpSpPr>
        <p:grpSpPr bwMode="auto">
          <a:xfrm>
            <a:off x="6140450" y="114300"/>
            <a:ext cx="1671638" cy="2081213"/>
            <a:chOff x="3868" y="72"/>
            <a:chExt cx="1053" cy="1311"/>
          </a:xfrm>
        </p:grpSpPr>
        <p:sp>
          <p:nvSpPr>
            <p:cNvPr id="653439" name="Rectangle 127">
              <a:extLst>
                <a:ext uri="{FF2B5EF4-FFF2-40B4-BE49-F238E27FC236}">
                  <a16:creationId xmlns:a16="http://schemas.microsoft.com/office/drawing/2014/main" id="{6F7F4D75-8E2D-6FAB-48C6-83EA35E0E722}"/>
                </a:ext>
              </a:extLst>
            </p:cNvPr>
            <p:cNvSpPr>
              <a:spLocks noChangeArrowheads="1"/>
            </p:cNvSpPr>
            <p:nvPr/>
          </p:nvSpPr>
          <p:spPr bwMode="auto">
            <a:xfrm rot="17945350">
              <a:off x="3274" y="685"/>
              <a:ext cx="1292" cy="104"/>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90000"/>
                </a:lnSpc>
                <a:defRPr/>
              </a:pPr>
              <a:r>
                <a:rPr lang="mn-MN" altLang="en-US" sz="1200">
                  <a:solidFill>
                    <a:srgbClr val="FFEA18"/>
                  </a:solidFill>
                  <a:latin typeface="Arial" panose="020B0604020202020204" pitchFamily="34" charset="0"/>
                </a:rPr>
                <a:t>ХУРГАНЫ ХУРИМЫН ЗООГ</a:t>
              </a:r>
              <a:endParaRPr lang="en-US" altLang="en-US" sz="1200">
                <a:solidFill>
                  <a:srgbClr val="FFEA18"/>
                </a:solidFill>
                <a:latin typeface="Arial" panose="020B0604020202020204" pitchFamily="34" charset="0"/>
              </a:endParaRPr>
            </a:p>
          </p:txBody>
        </p:sp>
        <p:sp>
          <p:nvSpPr>
            <p:cNvPr id="653440" name="Rectangle 128">
              <a:extLst>
                <a:ext uri="{FF2B5EF4-FFF2-40B4-BE49-F238E27FC236}">
                  <a16:creationId xmlns:a16="http://schemas.microsoft.com/office/drawing/2014/main" id="{C4CD8824-7845-8FB9-78A5-8F8EC332F53C}"/>
                </a:ext>
              </a:extLst>
            </p:cNvPr>
            <p:cNvSpPr>
              <a:spLocks noChangeArrowheads="1"/>
            </p:cNvSpPr>
            <p:nvPr/>
          </p:nvSpPr>
          <p:spPr bwMode="auto">
            <a:xfrm rot="17945350">
              <a:off x="3661" y="888"/>
              <a:ext cx="843" cy="8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11B0C5"/>
                  </a:solidFill>
                  <a:latin typeface="Arial" panose="020B0604020202020204" pitchFamily="34" charset="0"/>
                </a:rPr>
                <a:t>ХОЁР ДАХЬ ИРЭЛТ</a:t>
              </a:r>
              <a:endParaRPr lang="en-US" altLang="en-US" sz="1100">
                <a:solidFill>
                  <a:srgbClr val="FFEA18"/>
                </a:solidFill>
                <a:latin typeface="Arial" panose="020B0604020202020204" pitchFamily="34" charset="0"/>
              </a:endParaRPr>
            </a:p>
          </p:txBody>
        </p:sp>
        <p:sp>
          <p:nvSpPr>
            <p:cNvPr id="653441" name="Rectangle 129">
              <a:extLst>
                <a:ext uri="{FF2B5EF4-FFF2-40B4-BE49-F238E27FC236}">
                  <a16:creationId xmlns:a16="http://schemas.microsoft.com/office/drawing/2014/main" id="{EF98144D-0D8D-9349-8CF6-5653FA4B139A}"/>
                </a:ext>
              </a:extLst>
            </p:cNvPr>
            <p:cNvSpPr>
              <a:spLocks noChangeArrowheads="1"/>
            </p:cNvSpPr>
            <p:nvPr/>
          </p:nvSpPr>
          <p:spPr bwMode="auto">
            <a:xfrm rot="17945350">
              <a:off x="3838" y="747"/>
              <a:ext cx="1102" cy="17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08F220"/>
                  </a:solidFill>
                  <a:latin typeface="Arial" panose="020B0604020202020204" pitchFamily="34" charset="0"/>
                </a:rPr>
                <a:t>ХРИСТИЙН ГАЗАР ДАХЬ </a:t>
              </a:r>
            </a:p>
            <a:p>
              <a:pPr>
                <a:lnSpc>
                  <a:spcPct val="80000"/>
                </a:lnSpc>
                <a:defRPr/>
              </a:pPr>
              <a:r>
                <a:rPr lang="mn-MN" altLang="en-US" sz="1100">
                  <a:solidFill>
                    <a:srgbClr val="08F220"/>
                  </a:solidFill>
                  <a:latin typeface="Arial" panose="020B0604020202020204" pitchFamily="34" charset="0"/>
                </a:rPr>
                <a:t>ХААНЧЛАЛ</a:t>
              </a:r>
              <a:endParaRPr lang="en-US" altLang="en-US" sz="1100">
                <a:solidFill>
                  <a:srgbClr val="FFEA18"/>
                </a:solidFill>
                <a:latin typeface="Arial" panose="020B0604020202020204" pitchFamily="34" charset="0"/>
              </a:endParaRPr>
            </a:p>
          </p:txBody>
        </p:sp>
        <p:sp>
          <p:nvSpPr>
            <p:cNvPr id="653442" name="Rectangle 130">
              <a:extLst>
                <a:ext uri="{FF2B5EF4-FFF2-40B4-BE49-F238E27FC236}">
                  <a16:creationId xmlns:a16="http://schemas.microsoft.com/office/drawing/2014/main" id="{4E185D0A-B8A6-EF3C-261D-9C198E52619A}"/>
                </a:ext>
              </a:extLst>
            </p:cNvPr>
            <p:cNvSpPr>
              <a:spLocks noChangeArrowheads="1"/>
            </p:cNvSpPr>
            <p:nvPr/>
          </p:nvSpPr>
          <p:spPr bwMode="auto">
            <a:xfrm rot="17945350">
              <a:off x="4077" y="770"/>
              <a:ext cx="1027" cy="19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90000"/>
                </a:lnSpc>
                <a:defRPr/>
              </a:pPr>
              <a:r>
                <a:rPr lang="mn-MN" altLang="en-US" sz="1100">
                  <a:latin typeface="Arial" panose="020B0604020202020204" pitchFamily="34" charset="0"/>
                </a:rPr>
                <a:t>АГУУ ИХ ШИЙТГЭЛИЙН</a:t>
              </a:r>
            </a:p>
            <a:p>
              <a:pPr>
                <a:lnSpc>
                  <a:spcPct val="90000"/>
                </a:lnSpc>
                <a:defRPr/>
              </a:pPr>
              <a:r>
                <a:rPr lang="mn-MN" altLang="en-US" sz="1100">
                  <a:latin typeface="Arial" panose="020B0604020202020204" pitchFamily="34" charset="0"/>
                </a:rPr>
                <a:t>СЭНТИЙ</a:t>
              </a:r>
              <a:endParaRPr lang="en-US" altLang="en-US" sz="1100">
                <a:latin typeface="Arial" panose="020B0604020202020204" pitchFamily="34" charset="0"/>
              </a:endParaRPr>
            </a:p>
          </p:txBody>
        </p:sp>
        <p:sp>
          <p:nvSpPr>
            <p:cNvPr id="653443" name="Rectangle 131">
              <a:extLst>
                <a:ext uri="{FF2B5EF4-FFF2-40B4-BE49-F238E27FC236}">
                  <a16:creationId xmlns:a16="http://schemas.microsoft.com/office/drawing/2014/main" id="{476CEC75-80EC-43B3-D310-951100FF2EC5}"/>
                </a:ext>
              </a:extLst>
            </p:cNvPr>
            <p:cNvSpPr>
              <a:spLocks noChangeArrowheads="1"/>
            </p:cNvSpPr>
            <p:nvPr/>
          </p:nvSpPr>
          <p:spPr bwMode="auto">
            <a:xfrm rot="17945350">
              <a:off x="4230" y="678"/>
              <a:ext cx="1297" cy="8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F87B57"/>
                  </a:solidFill>
                  <a:latin typeface="Arial" panose="020B0604020202020204" pitchFamily="34" charset="0"/>
                </a:rPr>
                <a:t>ШИНЭ ГАЗАР, ШИНЭ ТЭНГЭР</a:t>
              </a:r>
              <a:endParaRPr lang="en-US" altLang="en-US" sz="1100">
                <a:solidFill>
                  <a:srgbClr val="F87B57"/>
                </a:solidFill>
                <a:latin typeface="Arial" panose="020B0604020202020204" pitchFamily="34" charset="0"/>
              </a:endParaRPr>
            </a:p>
          </p:txBody>
        </p:sp>
      </p:grpSp>
    </p:spTree>
  </p:cSld>
  <p:clrMapOvr>
    <a:masterClrMapping/>
  </p:clrMapOvr>
  <p:transition spd="med">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1026" descr="Walnut">
            <a:extLst>
              <a:ext uri="{FF2B5EF4-FFF2-40B4-BE49-F238E27FC236}">
                <a16:creationId xmlns:a16="http://schemas.microsoft.com/office/drawing/2014/main" id="{C2F33CBF-C549-E313-3DDC-1665D905E032}"/>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11619" name="Rectangle 1027">
            <a:extLst>
              <a:ext uri="{FF2B5EF4-FFF2-40B4-BE49-F238E27FC236}">
                <a16:creationId xmlns:a16="http://schemas.microsoft.com/office/drawing/2014/main" id="{FC95CB21-1BB2-B4E2-3E40-A7715ACB4751}"/>
              </a:ext>
            </a:extLst>
          </p:cNvPr>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11620" name="Rectangle 1028">
            <a:extLst>
              <a:ext uri="{FF2B5EF4-FFF2-40B4-BE49-F238E27FC236}">
                <a16:creationId xmlns:a16="http://schemas.microsoft.com/office/drawing/2014/main" id="{7DC8F44A-3407-999C-DB87-DF70B516F416}"/>
              </a:ext>
            </a:extLst>
          </p:cNvPr>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sp>
        <p:nvSpPr>
          <p:cNvPr id="111621" name="Rectangle 1029" descr="Oak">
            <a:extLst>
              <a:ext uri="{FF2B5EF4-FFF2-40B4-BE49-F238E27FC236}">
                <a16:creationId xmlns:a16="http://schemas.microsoft.com/office/drawing/2014/main" id="{A46DCA89-6CFB-3B56-8B38-050F089914D6}"/>
              </a:ext>
            </a:extLst>
          </p:cNvPr>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659462" name="Rectangle 1030" descr="Oak">
            <a:extLst>
              <a:ext uri="{FF2B5EF4-FFF2-40B4-BE49-F238E27FC236}">
                <a16:creationId xmlns:a16="http://schemas.microsoft.com/office/drawing/2014/main" id="{AE3F90AA-F427-1D01-D3FA-D8871FD0F8B1}"/>
              </a:ext>
            </a:extLst>
          </p:cNvPr>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111623" name="Group 1031">
            <a:extLst>
              <a:ext uri="{FF2B5EF4-FFF2-40B4-BE49-F238E27FC236}">
                <a16:creationId xmlns:a16="http://schemas.microsoft.com/office/drawing/2014/main" id="{E1212C64-9C07-54B1-5B82-847E9F55D77B}"/>
              </a:ext>
            </a:extLst>
          </p:cNvPr>
          <p:cNvGrpSpPr>
            <a:grpSpLocks/>
          </p:cNvGrpSpPr>
          <p:nvPr/>
        </p:nvGrpSpPr>
        <p:grpSpPr bwMode="auto">
          <a:xfrm>
            <a:off x="1885950" y="358775"/>
            <a:ext cx="3810000" cy="1871663"/>
            <a:chOff x="1188" y="346"/>
            <a:chExt cx="2400" cy="1179"/>
          </a:xfrm>
        </p:grpSpPr>
        <p:sp>
          <p:nvSpPr>
            <p:cNvPr id="659464" name="Text Box 1032">
              <a:extLst>
                <a:ext uri="{FF2B5EF4-FFF2-40B4-BE49-F238E27FC236}">
                  <a16:creationId xmlns:a16="http://schemas.microsoft.com/office/drawing/2014/main" id="{F602F828-3297-E9FF-E4A7-6B8F63A4C101}"/>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4800"/>
                <a:t>Е</a:t>
              </a:r>
              <a:endParaRPr lang="en-US" altLang="en-US" sz="4800"/>
            </a:p>
          </p:txBody>
        </p:sp>
        <p:grpSp>
          <p:nvGrpSpPr>
            <p:cNvPr id="111730" name="Group 1033">
              <a:extLst>
                <a:ext uri="{FF2B5EF4-FFF2-40B4-BE49-F238E27FC236}">
                  <a16:creationId xmlns:a16="http://schemas.microsoft.com/office/drawing/2014/main" id="{344A5D76-95B8-B970-BF1F-B02A8D2A0C02}"/>
                </a:ext>
              </a:extLst>
            </p:cNvPr>
            <p:cNvGrpSpPr>
              <a:grpSpLocks/>
            </p:cNvGrpSpPr>
            <p:nvPr/>
          </p:nvGrpSpPr>
          <p:grpSpPr bwMode="auto">
            <a:xfrm>
              <a:off x="1686" y="824"/>
              <a:ext cx="1131" cy="355"/>
              <a:chOff x="1686" y="824"/>
              <a:chExt cx="1131" cy="355"/>
            </a:xfrm>
          </p:grpSpPr>
          <p:sp>
            <p:nvSpPr>
              <p:cNvPr id="659466" name="Rectangle 1034">
                <a:extLst>
                  <a:ext uri="{FF2B5EF4-FFF2-40B4-BE49-F238E27FC236}">
                    <a16:creationId xmlns:a16="http://schemas.microsoft.com/office/drawing/2014/main" id="{DD437F91-E2A6-FA39-15FC-9272D68398DA}"/>
                  </a:ext>
                </a:extLst>
              </p:cNvPr>
              <p:cNvSpPr>
                <a:spLocks noChangeArrowheads="1"/>
              </p:cNvSpPr>
              <p:nvPr/>
            </p:nvSpPr>
            <p:spPr bwMode="auto">
              <a:xfrm>
                <a:off x="1686" y="833"/>
                <a:ext cx="35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3600" i="1">
                    <a:solidFill>
                      <a:srgbClr val="FFEA18"/>
                    </a:solidFill>
                  </a:rPr>
                  <a:t>4</a:t>
                </a:r>
                <a:r>
                  <a:rPr lang="mn-MN" altLang="en-US" sz="3600" i="1">
                    <a:solidFill>
                      <a:srgbClr val="FFEA18"/>
                    </a:solidFill>
                  </a:rPr>
                  <a:t>Х</a:t>
                </a:r>
                <a:endParaRPr lang="en-US" altLang="en-US" sz="4800" b="0">
                  <a:solidFill>
                    <a:srgbClr val="FFEA18"/>
                  </a:solidFill>
                  <a:latin typeface="Times" panose="02020603050405020304" pitchFamily="18" charset="0"/>
                </a:endParaRPr>
              </a:p>
            </p:txBody>
          </p:sp>
          <p:sp>
            <p:nvSpPr>
              <p:cNvPr id="659467" name="Rectangle 1035">
                <a:extLst>
                  <a:ext uri="{FF2B5EF4-FFF2-40B4-BE49-F238E27FC236}">
                    <a16:creationId xmlns:a16="http://schemas.microsoft.com/office/drawing/2014/main" id="{A959CDE0-49C7-6C6F-9ADE-C150927FDEE4}"/>
                  </a:ext>
                </a:extLst>
              </p:cNvPr>
              <p:cNvSpPr>
                <a:spLocks noChangeArrowheads="1"/>
              </p:cNvSpPr>
              <p:nvPr/>
            </p:nvSpPr>
            <p:spPr bwMode="auto">
              <a:xfrm>
                <a:off x="2289" y="824"/>
                <a:ext cx="528"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600" i="1">
                    <a:solidFill>
                      <a:srgbClr val="FFEA18"/>
                    </a:solidFill>
                  </a:rPr>
                  <a:t>  3</a:t>
                </a:r>
                <a:r>
                  <a:rPr lang="mn-MN" altLang="en-US" sz="3600" i="1">
                    <a:solidFill>
                      <a:srgbClr val="FFEA18"/>
                    </a:solidFill>
                  </a:rPr>
                  <a:t>Н</a:t>
                </a:r>
                <a:endParaRPr lang="en-US" altLang="en-US" sz="4800" b="0">
                  <a:solidFill>
                    <a:srgbClr val="FFEA18"/>
                  </a:solidFill>
                  <a:latin typeface="Times" panose="02020603050405020304" pitchFamily="18" charset="0"/>
                </a:endParaRPr>
              </a:p>
            </p:txBody>
          </p:sp>
        </p:grpSp>
        <p:grpSp>
          <p:nvGrpSpPr>
            <p:cNvPr id="111731" name="Group 1036">
              <a:extLst>
                <a:ext uri="{FF2B5EF4-FFF2-40B4-BE49-F238E27FC236}">
                  <a16:creationId xmlns:a16="http://schemas.microsoft.com/office/drawing/2014/main" id="{E1544C98-1B89-F708-F25D-E94F212FF572}"/>
                </a:ext>
              </a:extLst>
            </p:cNvPr>
            <p:cNvGrpSpPr>
              <a:grpSpLocks/>
            </p:cNvGrpSpPr>
            <p:nvPr/>
          </p:nvGrpSpPr>
          <p:grpSpPr bwMode="auto">
            <a:xfrm>
              <a:off x="1188" y="1175"/>
              <a:ext cx="1971" cy="246"/>
              <a:chOff x="1188" y="1175"/>
              <a:chExt cx="1971" cy="246"/>
            </a:xfrm>
          </p:grpSpPr>
          <p:grpSp>
            <p:nvGrpSpPr>
              <p:cNvPr id="111739" name="Group 1037">
                <a:extLst>
                  <a:ext uri="{FF2B5EF4-FFF2-40B4-BE49-F238E27FC236}">
                    <a16:creationId xmlns:a16="http://schemas.microsoft.com/office/drawing/2014/main" id="{E30CD7B6-B216-AC9D-368E-806EA561C6F5}"/>
                  </a:ext>
                </a:extLst>
              </p:cNvPr>
              <p:cNvGrpSpPr>
                <a:grpSpLocks/>
              </p:cNvGrpSpPr>
              <p:nvPr/>
            </p:nvGrpSpPr>
            <p:grpSpPr bwMode="auto">
              <a:xfrm>
                <a:off x="1188" y="1175"/>
                <a:ext cx="1710" cy="246"/>
                <a:chOff x="1188" y="1175"/>
                <a:chExt cx="1710" cy="246"/>
              </a:xfrm>
            </p:grpSpPr>
            <p:sp>
              <p:nvSpPr>
                <p:cNvPr id="659470" name="Rectangle 1038">
                  <a:extLst>
                    <a:ext uri="{FF2B5EF4-FFF2-40B4-BE49-F238E27FC236}">
                      <a16:creationId xmlns:a16="http://schemas.microsoft.com/office/drawing/2014/main" id="{51202CC3-DA08-F94D-E610-7112DFF5EEBC}"/>
                    </a:ext>
                  </a:extLst>
                </p:cNvPr>
                <p:cNvSpPr>
                  <a:spLocks noChangeArrowheads="1"/>
                </p:cNvSpPr>
                <p:nvPr/>
              </p:nvSpPr>
              <p:spPr bwMode="auto">
                <a:xfrm>
                  <a:off x="1188" y="1179"/>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09F32"/>
                      </a:solidFill>
                    </a:rPr>
                    <a:t>Б</a:t>
                  </a:r>
                  <a:endParaRPr lang="en-US" altLang="en-US" sz="3600">
                    <a:solidFill>
                      <a:srgbClr val="FFEA18"/>
                    </a:solidFill>
                    <a:latin typeface="Times" panose="02020603050405020304" pitchFamily="18" charset="0"/>
                  </a:endParaRPr>
                </a:p>
              </p:txBody>
            </p:sp>
            <p:sp>
              <p:nvSpPr>
                <p:cNvPr id="659471" name="Rectangle 1039">
                  <a:extLst>
                    <a:ext uri="{FF2B5EF4-FFF2-40B4-BE49-F238E27FC236}">
                      <a16:creationId xmlns:a16="http://schemas.microsoft.com/office/drawing/2014/main" id="{C6990970-F61E-05F6-E188-AF1C0E1B978E}"/>
                    </a:ext>
                  </a:extLst>
                </p:cNvPr>
                <p:cNvSpPr>
                  <a:spLocks noChangeArrowheads="1"/>
                </p:cNvSpPr>
                <p:nvPr/>
              </p:nvSpPr>
              <p:spPr bwMode="auto">
                <a:xfrm>
                  <a:off x="1415" y="1179"/>
                  <a:ext cx="13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charset="0"/>
                      <a:ea typeface="ＭＳ Ｐゴシック" charset="0"/>
                      <a:cs typeface="ＭＳ Ｐゴシック" charset="0"/>
                    </a:rPr>
                    <a:t>A</a:t>
                  </a:r>
                  <a:endParaRPr lang="en-US" sz="3600">
                    <a:solidFill>
                      <a:srgbClr val="FC030C"/>
                    </a:solidFill>
                    <a:latin typeface="Times" charset="0"/>
                    <a:ea typeface="ＭＳ Ｐゴシック" charset="0"/>
                    <a:cs typeface="ＭＳ Ｐゴシック" charset="0"/>
                  </a:endParaRPr>
                </a:p>
              </p:txBody>
            </p:sp>
            <p:sp>
              <p:nvSpPr>
                <p:cNvPr id="659472" name="Rectangle 1040">
                  <a:extLst>
                    <a:ext uri="{FF2B5EF4-FFF2-40B4-BE49-F238E27FC236}">
                      <a16:creationId xmlns:a16="http://schemas.microsoft.com/office/drawing/2014/main" id="{8F21FA95-D936-B07C-9641-1DFCFF2D84A5}"/>
                    </a:ext>
                  </a:extLst>
                </p:cNvPr>
                <p:cNvSpPr>
                  <a:spLocks noChangeArrowheads="1"/>
                </p:cNvSpPr>
                <p:nvPr/>
              </p:nvSpPr>
              <p:spPr bwMode="auto">
                <a:xfrm>
                  <a:off x="1665" y="1181"/>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C030C"/>
                      </a:solidFill>
                    </a:rPr>
                    <a:t>И</a:t>
                  </a:r>
                  <a:endParaRPr lang="en-US" altLang="en-US" sz="3600">
                    <a:solidFill>
                      <a:srgbClr val="FC030C"/>
                    </a:solidFill>
                    <a:latin typeface="Times" panose="02020603050405020304" pitchFamily="18" charset="0"/>
                  </a:endParaRPr>
                </a:p>
              </p:txBody>
            </p:sp>
            <p:sp>
              <p:nvSpPr>
                <p:cNvPr id="659473" name="Rectangle 1041">
                  <a:extLst>
                    <a:ext uri="{FF2B5EF4-FFF2-40B4-BE49-F238E27FC236}">
                      <a16:creationId xmlns:a16="http://schemas.microsoft.com/office/drawing/2014/main" id="{FA796BB4-3079-0019-2502-07DFB36B460C}"/>
                    </a:ext>
                  </a:extLst>
                </p:cNvPr>
                <p:cNvSpPr>
                  <a:spLocks noChangeArrowheads="1"/>
                </p:cNvSpPr>
                <p:nvPr/>
              </p:nvSpPr>
              <p:spPr bwMode="auto">
                <a:xfrm>
                  <a:off x="1867" y="1179"/>
                  <a:ext cx="16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charset="0"/>
                      <a:ea typeface="ＭＳ Ｐゴシック" charset="0"/>
                      <a:cs typeface="ＭＳ Ｐゴシック" charset="0"/>
                    </a:rPr>
                    <a:t>M</a:t>
                  </a:r>
                  <a:endParaRPr lang="en-US" sz="3600">
                    <a:solidFill>
                      <a:srgbClr val="FC030C"/>
                    </a:solidFill>
                    <a:latin typeface="Times" charset="0"/>
                    <a:ea typeface="ＭＳ Ｐゴシック" charset="0"/>
                    <a:cs typeface="ＭＳ Ｐゴシック" charset="0"/>
                  </a:endParaRPr>
                </a:p>
              </p:txBody>
            </p:sp>
            <p:sp>
              <p:nvSpPr>
                <p:cNvPr id="659474" name="Rectangle 1042">
                  <a:extLst>
                    <a:ext uri="{FF2B5EF4-FFF2-40B4-BE49-F238E27FC236}">
                      <a16:creationId xmlns:a16="http://schemas.microsoft.com/office/drawing/2014/main" id="{6EA488B6-081D-9E7A-4372-CDCCE8C5EC00}"/>
                    </a:ext>
                  </a:extLst>
                </p:cNvPr>
                <p:cNvSpPr>
                  <a:spLocks noChangeArrowheads="1"/>
                </p:cNvSpPr>
                <p:nvPr/>
              </p:nvSpPr>
              <p:spPr bwMode="auto">
                <a:xfrm>
                  <a:off x="2113" y="1175"/>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C030C"/>
                      </a:solidFill>
                    </a:rPr>
                    <a:t>И</a:t>
                  </a:r>
                  <a:endParaRPr lang="en-US" altLang="en-US" sz="3600">
                    <a:solidFill>
                      <a:srgbClr val="FC030C"/>
                    </a:solidFill>
                    <a:latin typeface="Times" panose="02020603050405020304" pitchFamily="18" charset="0"/>
                  </a:endParaRPr>
                </a:p>
              </p:txBody>
            </p:sp>
            <p:sp>
              <p:nvSpPr>
                <p:cNvPr id="659475" name="Rectangle 1043">
                  <a:extLst>
                    <a:ext uri="{FF2B5EF4-FFF2-40B4-BE49-F238E27FC236}">
                      <a16:creationId xmlns:a16="http://schemas.microsoft.com/office/drawing/2014/main" id="{22F59CEC-E09C-2903-4BB3-E6B345A4DFAD}"/>
                    </a:ext>
                  </a:extLst>
                </p:cNvPr>
                <p:cNvSpPr>
                  <a:spLocks noChangeArrowheads="1"/>
                </p:cNvSpPr>
                <p:nvPr/>
              </p:nvSpPr>
              <p:spPr bwMode="auto">
                <a:xfrm>
                  <a:off x="2335" y="1183"/>
                  <a:ext cx="13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charset="0"/>
                      <a:ea typeface="ＭＳ Ｐゴシック" charset="0"/>
                      <a:cs typeface="ＭＳ Ｐゴシック" charset="0"/>
                    </a:rPr>
                    <a:t>A</a:t>
                  </a:r>
                  <a:endParaRPr lang="en-US" sz="3600">
                    <a:solidFill>
                      <a:srgbClr val="08F220"/>
                    </a:solidFill>
                    <a:latin typeface="Times" charset="0"/>
                    <a:ea typeface="ＭＳ Ｐゴシック" charset="0"/>
                    <a:cs typeface="ＭＳ Ｐゴシック" charset="0"/>
                  </a:endParaRPr>
                </a:p>
              </p:txBody>
            </p:sp>
            <p:sp>
              <p:nvSpPr>
                <p:cNvPr id="659476" name="Rectangle 1044">
                  <a:extLst>
                    <a:ext uri="{FF2B5EF4-FFF2-40B4-BE49-F238E27FC236}">
                      <a16:creationId xmlns:a16="http://schemas.microsoft.com/office/drawing/2014/main" id="{605DAB25-51BB-AC14-1243-A5FC5D778B77}"/>
                    </a:ext>
                  </a:extLst>
                </p:cNvPr>
                <p:cNvSpPr>
                  <a:spLocks noChangeArrowheads="1"/>
                </p:cNvSpPr>
                <p:nvPr/>
              </p:nvSpPr>
              <p:spPr bwMode="auto">
                <a:xfrm>
                  <a:off x="2552" y="1183"/>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08F220"/>
                      </a:solidFill>
                    </a:rPr>
                    <a:t>Х</a:t>
                  </a:r>
                  <a:endParaRPr lang="en-US" altLang="en-US" sz="3600">
                    <a:solidFill>
                      <a:srgbClr val="08F220"/>
                    </a:solidFill>
                    <a:latin typeface="Times" panose="02020603050405020304" pitchFamily="18" charset="0"/>
                  </a:endParaRPr>
                </a:p>
              </p:txBody>
            </p:sp>
            <p:sp>
              <p:nvSpPr>
                <p:cNvPr id="659477" name="Rectangle 1045">
                  <a:extLst>
                    <a:ext uri="{FF2B5EF4-FFF2-40B4-BE49-F238E27FC236}">
                      <a16:creationId xmlns:a16="http://schemas.microsoft.com/office/drawing/2014/main" id="{DEFE6C0B-1ABC-1779-9BEF-417C838C2467}"/>
                    </a:ext>
                  </a:extLst>
                </p:cNvPr>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08F220"/>
                      </a:solidFill>
                    </a:rPr>
                    <a:t>К</a:t>
                  </a:r>
                  <a:endParaRPr lang="en-US" altLang="en-US" sz="3600">
                    <a:solidFill>
                      <a:srgbClr val="08F220"/>
                    </a:solidFill>
                    <a:latin typeface="Times" panose="02020603050405020304" pitchFamily="18" charset="0"/>
                  </a:endParaRPr>
                </a:p>
              </p:txBody>
            </p:sp>
          </p:grpSp>
          <p:sp>
            <p:nvSpPr>
              <p:cNvPr id="659478" name="Rectangle 1046">
                <a:extLst>
                  <a:ext uri="{FF2B5EF4-FFF2-40B4-BE49-F238E27FC236}">
                    <a16:creationId xmlns:a16="http://schemas.microsoft.com/office/drawing/2014/main" id="{7B26966A-05D8-6480-DE8D-DBD30A23D130}"/>
                  </a:ext>
                </a:extLst>
              </p:cNvPr>
              <p:cNvSpPr>
                <a:spLocks noChangeArrowheads="1"/>
              </p:cNvSpPr>
              <p:nvPr/>
            </p:nvSpPr>
            <p:spPr bwMode="auto">
              <a:xfrm>
                <a:off x="3024" y="1184"/>
                <a:ext cx="135"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11B0C5"/>
                    </a:solidFill>
                  </a:rPr>
                  <a:t>Ч</a:t>
                </a:r>
                <a:endParaRPr lang="en-US" altLang="en-US" sz="3600">
                  <a:solidFill>
                    <a:srgbClr val="11B0C5"/>
                  </a:solidFill>
                  <a:latin typeface="Times" panose="02020603050405020304" pitchFamily="18" charset="0"/>
                </a:endParaRPr>
              </a:p>
            </p:txBody>
          </p:sp>
        </p:grpSp>
        <p:grpSp>
          <p:nvGrpSpPr>
            <p:cNvPr id="111732" name="Group 1047">
              <a:extLst>
                <a:ext uri="{FF2B5EF4-FFF2-40B4-BE49-F238E27FC236}">
                  <a16:creationId xmlns:a16="http://schemas.microsoft.com/office/drawing/2014/main" id="{C39F8C42-192D-5F86-99B4-BE73DE3BD278}"/>
                </a:ext>
              </a:extLst>
            </p:cNvPr>
            <p:cNvGrpSpPr>
              <a:grpSpLocks/>
            </p:cNvGrpSpPr>
            <p:nvPr/>
          </p:nvGrpSpPr>
          <p:grpSpPr bwMode="auto">
            <a:xfrm>
              <a:off x="2137" y="346"/>
              <a:ext cx="455" cy="692"/>
              <a:chOff x="2137" y="346"/>
              <a:chExt cx="455" cy="692"/>
            </a:xfrm>
          </p:grpSpPr>
          <p:grpSp>
            <p:nvGrpSpPr>
              <p:cNvPr id="111735" name="Group 1048">
                <a:extLst>
                  <a:ext uri="{FF2B5EF4-FFF2-40B4-BE49-F238E27FC236}">
                    <a16:creationId xmlns:a16="http://schemas.microsoft.com/office/drawing/2014/main" id="{D550CD0B-A5F2-2EA1-7F6E-95236BCB27B0}"/>
                  </a:ext>
                </a:extLst>
              </p:cNvPr>
              <p:cNvGrpSpPr>
                <a:grpSpLocks/>
              </p:cNvGrpSpPr>
              <p:nvPr/>
            </p:nvGrpSpPr>
            <p:grpSpPr bwMode="auto">
              <a:xfrm>
                <a:off x="2137" y="346"/>
                <a:ext cx="455" cy="692"/>
                <a:chOff x="1814" y="109"/>
                <a:chExt cx="455" cy="692"/>
              </a:xfrm>
            </p:grpSpPr>
            <p:sp>
              <p:nvSpPr>
                <p:cNvPr id="659481" name="Text Box 1049">
                  <a:extLst>
                    <a:ext uri="{FF2B5EF4-FFF2-40B4-BE49-F238E27FC236}">
                      <a16:creationId xmlns:a16="http://schemas.microsoft.com/office/drawing/2014/main" id="{81D7F8B3-34C9-34F0-53F3-75E61B73F536}"/>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a:solidFill>
                        <a:srgbClr val="FF262D"/>
                      </a:solidFill>
                    </a:rPr>
                    <a:t>7</a:t>
                  </a:r>
                </a:p>
              </p:txBody>
            </p:sp>
            <p:sp>
              <p:nvSpPr>
                <p:cNvPr id="659482" name="Line 1050">
                  <a:extLst>
                    <a:ext uri="{FF2B5EF4-FFF2-40B4-BE49-F238E27FC236}">
                      <a16:creationId xmlns:a16="http://schemas.microsoft.com/office/drawing/2014/main" id="{73881447-6B12-4793-54E8-D7FE16D39BCD}"/>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9483" name="Line 1051">
                <a:extLst>
                  <a:ext uri="{FF2B5EF4-FFF2-40B4-BE49-F238E27FC236}">
                    <a16:creationId xmlns:a16="http://schemas.microsoft.com/office/drawing/2014/main" id="{FF61F647-0E69-B4B0-70E1-E35E146E1EDA}"/>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59484" name="Rectangle 1052">
              <a:extLst>
                <a:ext uri="{FF2B5EF4-FFF2-40B4-BE49-F238E27FC236}">
                  <a16:creationId xmlns:a16="http://schemas.microsoft.com/office/drawing/2014/main" id="{B101D5C0-E39E-D086-A31A-B20927AB9BCB}"/>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charset="0"/>
                <a:ea typeface="ＭＳ Ｐゴシック" charset="0"/>
                <a:cs typeface="ＭＳ Ｐゴシック" charset="0"/>
              </a:endParaRPr>
            </a:p>
          </p:txBody>
        </p:sp>
        <p:sp>
          <p:nvSpPr>
            <p:cNvPr id="659485" name="Rectangle 1053">
              <a:extLst>
                <a:ext uri="{FF2B5EF4-FFF2-40B4-BE49-F238E27FC236}">
                  <a16:creationId xmlns:a16="http://schemas.microsoft.com/office/drawing/2014/main" id="{FB03B3D8-2854-7072-39DB-6AC8F01D6136}"/>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
        <p:nvSpPr>
          <p:cNvPr id="659486" name="Rectangle 1054" descr="Oak">
            <a:extLst>
              <a:ext uri="{FF2B5EF4-FFF2-40B4-BE49-F238E27FC236}">
                <a16:creationId xmlns:a16="http://schemas.microsoft.com/office/drawing/2014/main" id="{D66D95D1-1C96-B5E5-BEFA-A251EE583146}"/>
              </a:ext>
            </a:extLst>
          </p:cNvPr>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pic>
        <p:nvPicPr>
          <p:cNvPr id="111625" name="Picture 1055">
            <a:extLst>
              <a:ext uri="{FF2B5EF4-FFF2-40B4-BE49-F238E27FC236}">
                <a16:creationId xmlns:a16="http://schemas.microsoft.com/office/drawing/2014/main" id="{A3BF2E41-D4D0-F734-442E-B88CE4B2F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6" name="Rectangle 1056" descr="Oak">
            <a:extLst>
              <a:ext uri="{FF2B5EF4-FFF2-40B4-BE49-F238E27FC236}">
                <a16:creationId xmlns:a16="http://schemas.microsoft.com/office/drawing/2014/main" id="{DD3DED41-3AF2-17CC-F4D5-B260D8A5485D}"/>
              </a:ext>
            </a:extLst>
          </p:cNvPr>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111627" name="Rectangle 1057">
            <a:extLst>
              <a:ext uri="{FF2B5EF4-FFF2-40B4-BE49-F238E27FC236}">
                <a16:creationId xmlns:a16="http://schemas.microsoft.com/office/drawing/2014/main" id="{901EE38A-0F34-3E71-C9F7-2F3A255A98B5}"/>
              </a:ext>
            </a:extLst>
          </p:cNvPr>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11628" name="Rectangle 1058">
            <a:extLst>
              <a:ext uri="{FF2B5EF4-FFF2-40B4-BE49-F238E27FC236}">
                <a16:creationId xmlns:a16="http://schemas.microsoft.com/office/drawing/2014/main" id="{EEDB8A65-4BE4-EEB0-B118-C95B2A638910}"/>
              </a:ext>
            </a:extLst>
          </p:cNvPr>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sp>
        <p:nvSpPr>
          <p:cNvPr id="111629" name="Picture 1059">
            <a:extLst>
              <a:ext uri="{FF2B5EF4-FFF2-40B4-BE49-F238E27FC236}">
                <a16:creationId xmlns:a16="http://schemas.microsoft.com/office/drawing/2014/main" id="{18FF5C2D-4EBF-C8CF-82F9-10B8068DCDD1}"/>
              </a:ext>
            </a:extLst>
          </p:cNvPr>
          <p:cNvSpPr>
            <a:spLocks noChangeAspect="1" noChangeArrowheads="1"/>
          </p:cNvSpPr>
          <p:nvPr/>
        </p:nvSpPr>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659492" name="Rectangle 1060">
            <a:extLst>
              <a:ext uri="{FF2B5EF4-FFF2-40B4-BE49-F238E27FC236}">
                <a16:creationId xmlns:a16="http://schemas.microsoft.com/office/drawing/2014/main" id="{E7C004C9-3A80-474B-8250-6EEBD84ACAEC}"/>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sp>
        <p:nvSpPr>
          <p:cNvPr id="659493" name="Rectangle 1061">
            <a:extLst>
              <a:ext uri="{FF2B5EF4-FFF2-40B4-BE49-F238E27FC236}">
                <a16:creationId xmlns:a16="http://schemas.microsoft.com/office/drawing/2014/main" id="{BDC41C1E-B84C-7ECE-CE66-06DFE380D74C}"/>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pic>
        <p:nvPicPr>
          <p:cNvPr id="659494" name="Picture 1062">
            <a:extLst>
              <a:ext uri="{FF2B5EF4-FFF2-40B4-BE49-F238E27FC236}">
                <a16:creationId xmlns:a16="http://schemas.microsoft.com/office/drawing/2014/main" id="{0D389150-F06F-734B-A7C6-0980393A4D03}"/>
              </a:ext>
            </a:extLst>
          </p:cNvPr>
          <p:cNvPicPr>
            <a:picLocks noChangeAspect="1" noChangeArrowheads="1"/>
          </p:cNvPicPr>
          <p:nvPr/>
        </p:nvPicPr>
        <p:blipFill>
          <a:blip r:embed="rId4"/>
          <a:srcRect/>
          <a:stretch>
            <a:fillRect/>
          </a:stretch>
        </p:blipFill>
        <p:spPr bwMode="auto">
          <a:xfrm rot="5361337">
            <a:off x="-575468" y="4123531"/>
            <a:ext cx="4605338" cy="301625"/>
          </a:xfrm>
          <a:prstGeom prst="rect">
            <a:avLst/>
          </a:prstGeom>
          <a:noFill/>
          <a:effectLst>
            <a:outerShdw blurRad="63500" dist="38099" dir="2700000" algn="ctr" rotWithShape="0">
              <a:schemeClr val="accent2">
                <a:alpha val="74998"/>
              </a:schemeClr>
            </a:outerShdw>
          </a:effectLst>
        </p:spPr>
      </p:pic>
      <p:pic>
        <p:nvPicPr>
          <p:cNvPr id="111633" name="Picture 1063">
            <a:extLst>
              <a:ext uri="{FF2B5EF4-FFF2-40B4-BE49-F238E27FC236}">
                <a16:creationId xmlns:a16="http://schemas.microsoft.com/office/drawing/2014/main" id="{0BE44D46-9DE1-71D9-12FA-D3811185A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5060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4" name="Picture 1064">
            <a:extLst>
              <a:ext uri="{FF2B5EF4-FFF2-40B4-BE49-F238E27FC236}">
                <a16:creationId xmlns:a16="http://schemas.microsoft.com/office/drawing/2014/main" id="{4569A46E-DDBA-FC0F-3505-E53F807B1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5" name="Picture 1065">
            <a:extLst>
              <a:ext uri="{FF2B5EF4-FFF2-40B4-BE49-F238E27FC236}">
                <a16:creationId xmlns:a16="http://schemas.microsoft.com/office/drawing/2014/main" id="{8EFDE013-7E1E-CD8B-5B18-E81ACABC5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6" name="Picture 1066">
            <a:extLst>
              <a:ext uri="{FF2B5EF4-FFF2-40B4-BE49-F238E27FC236}">
                <a16:creationId xmlns:a16="http://schemas.microsoft.com/office/drawing/2014/main" id="{85BDE950-8B46-5838-BF5A-100F57729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7" name="Picture 1067">
            <a:extLst>
              <a:ext uri="{FF2B5EF4-FFF2-40B4-BE49-F238E27FC236}">
                <a16:creationId xmlns:a16="http://schemas.microsoft.com/office/drawing/2014/main" id="{19468CE1-EBF2-41CE-A3DE-04B789764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38" name="Group 1069">
            <a:extLst>
              <a:ext uri="{FF2B5EF4-FFF2-40B4-BE49-F238E27FC236}">
                <a16:creationId xmlns:a16="http://schemas.microsoft.com/office/drawing/2014/main" id="{5408F12A-5E93-BDB9-69C1-80BB7D1D557E}"/>
              </a:ext>
            </a:extLst>
          </p:cNvPr>
          <p:cNvGrpSpPr>
            <a:grpSpLocks/>
          </p:cNvGrpSpPr>
          <p:nvPr/>
        </p:nvGrpSpPr>
        <p:grpSpPr bwMode="auto">
          <a:xfrm>
            <a:off x="2098675" y="2589213"/>
            <a:ext cx="6496050" cy="936625"/>
            <a:chOff x="1322" y="1631"/>
            <a:chExt cx="4092" cy="590"/>
          </a:xfrm>
        </p:grpSpPr>
        <p:pic>
          <p:nvPicPr>
            <p:cNvPr id="659502" name="Picture 1070">
              <a:extLst>
                <a:ext uri="{FF2B5EF4-FFF2-40B4-BE49-F238E27FC236}">
                  <a16:creationId xmlns:a16="http://schemas.microsoft.com/office/drawing/2014/main" id="{647EACFA-F558-507B-603F-FE02A9035332}"/>
                </a:ext>
              </a:extLst>
            </p:cNvPr>
            <p:cNvPicPr>
              <a:picLocks noChangeAspect="1" noChangeArrowheads="1"/>
            </p:cNvPicPr>
            <p:nvPr/>
          </p:nvPicPr>
          <p:blipFill>
            <a:blip r:embed="rId5">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59503" name="Picture 1071">
              <a:extLst>
                <a:ext uri="{FF2B5EF4-FFF2-40B4-BE49-F238E27FC236}">
                  <a16:creationId xmlns:a16="http://schemas.microsoft.com/office/drawing/2014/main" id="{0B286F46-C4BE-12CF-48CC-FBE24A706F61}"/>
                </a:ext>
              </a:extLst>
            </p:cNvPr>
            <p:cNvPicPr>
              <a:picLocks noChangeAspect="1" noChangeArrowheads="1"/>
            </p:cNvPicPr>
            <p:nvPr/>
          </p:nvPicPr>
          <p:blipFill>
            <a:blip r:embed="rId5">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59504" name="Picture 1072">
              <a:extLst>
                <a:ext uri="{FF2B5EF4-FFF2-40B4-BE49-F238E27FC236}">
                  <a16:creationId xmlns:a16="http://schemas.microsoft.com/office/drawing/2014/main" id="{360DD9E0-94A0-17AE-DC24-6F6117ED7291}"/>
                </a:ext>
              </a:extLst>
            </p:cNvPr>
            <p:cNvPicPr>
              <a:picLocks noChangeAspect="1" noChangeArrowheads="1"/>
            </p:cNvPicPr>
            <p:nvPr/>
          </p:nvPicPr>
          <p:blipFill>
            <a:blip r:embed="rId5">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59505" name="Picture 1073">
              <a:extLst>
                <a:ext uri="{FF2B5EF4-FFF2-40B4-BE49-F238E27FC236}">
                  <a16:creationId xmlns:a16="http://schemas.microsoft.com/office/drawing/2014/main" id="{B8C1D00D-DC41-4B58-60CC-8D41A0ECDB76}"/>
                </a:ext>
              </a:extLst>
            </p:cNvPr>
            <p:cNvPicPr>
              <a:picLocks noChangeAspect="1" noChangeArrowheads="1"/>
            </p:cNvPicPr>
            <p:nvPr/>
          </p:nvPicPr>
          <p:blipFill>
            <a:blip r:embed="rId5">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59506" name="Picture 1074">
              <a:extLst>
                <a:ext uri="{FF2B5EF4-FFF2-40B4-BE49-F238E27FC236}">
                  <a16:creationId xmlns:a16="http://schemas.microsoft.com/office/drawing/2014/main" id="{43EAA431-EF5B-F0EA-68FB-8DF1B94EAA21}"/>
                </a:ext>
              </a:extLst>
            </p:cNvPr>
            <p:cNvPicPr>
              <a:picLocks noChangeAspect="1" noChangeArrowheads="1"/>
            </p:cNvPicPr>
            <p:nvPr/>
          </p:nvPicPr>
          <p:blipFill>
            <a:blip r:embed="rId5">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59507" name="Picture 1075">
              <a:extLst>
                <a:ext uri="{FF2B5EF4-FFF2-40B4-BE49-F238E27FC236}">
                  <a16:creationId xmlns:a16="http://schemas.microsoft.com/office/drawing/2014/main" id="{7C3F8917-2884-5108-E51A-C4B14C1CFD0A}"/>
                </a:ext>
              </a:extLst>
            </p:cNvPr>
            <p:cNvPicPr>
              <a:picLocks noChangeAspect="1" noChangeArrowheads="1"/>
            </p:cNvPicPr>
            <p:nvPr/>
          </p:nvPicPr>
          <p:blipFill>
            <a:blip r:embed="rId5">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11639" name="Group 1076">
            <a:extLst>
              <a:ext uri="{FF2B5EF4-FFF2-40B4-BE49-F238E27FC236}">
                <a16:creationId xmlns:a16="http://schemas.microsoft.com/office/drawing/2014/main" id="{971DC156-9998-CE38-5200-927E037417DF}"/>
              </a:ext>
            </a:extLst>
          </p:cNvPr>
          <p:cNvGrpSpPr>
            <a:grpSpLocks/>
          </p:cNvGrpSpPr>
          <p:nvPr/>
        </p:nvGrpSpPr>
        <p:grpSpPr bwMode="auto">
          <a:xfrm>
            <a:off x="2836863" y="3608388"/>
            <a:ext cx="5664200" cy="669925"/>
            <a:chOff x="1787" y="2273"/>
            <a:chExt cx="3568" cy="422"/>
          </a:xfrm>
        </p:grpSpPr>
        <p:pic>
          <p:nvPicPr>
            <p:cNvPr id="659509" name="Picture 1077">
              <a:extLst>
                <a:ext uri="{FF2B5EF4-FFF2-40B4-BE49-F238E27FC236}">
                  <a16:creationId xmlns:a16="http://schemas.microsoft.com/office/drawing/2014/main" id="{1415D247-123F-3415-FB78-61D3E9942533}"/>
                </a:ext>
              </a:extLst>
            </p:cNvPr>
            <p:cNvPicPr>
              <a:picLocks noChangeAspect="1" noChangeArrowheads="1"/>
            </p:cNvPicPr>
            <p:nvPr/>
          </p:nvPicPr>
          <p:blipFill>
            <a:blip r:embed="rId6">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59510" name="Picture 1078">
              <a:extLst>
                <a:ext uri="{FF2B5EF4-FFF2-40B4-BE49-F238E27FC236}">
                  <a16:creationId xmlns:a16="http://schemas.microsoft.com/office/drawing/2014/main" id="{952D9DE3-70F4-BBF3-530E-01A1F04D7AD9}"/>
                </a:ext>
              </a:extLst>
            </p:cNvPr>
            <p:cNvPicPr>
              <a:picLocks noChangeAspect="1" noChangeArrowheads="1"/>
            </p:cNvPicPr>
            <p:nvPr/>
          </p:nvPicPr>
          <p:blipFill>
            <a:blip r:embed="rId6">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59511" name="Picture 1079">
              <a:extLst>
                <a:ext uri="{FF2B5EF4-FFF2-40B4-BE49-F238E27FC236}">
                  <a16:creationId xmlns:a16="http://schemas.microsoft.com/office/drawing/2014/main" id="{8F884C9D-76ED-A095-769C-3A2BE55FC071}"/>
                </a:ext>
              </a:extLst>
            </p:cNvPr>
            <p:cNvPicPr>
              <a:picLocks noChangeAspect="1" noChangeArrowheads="1"/>
            </p:cNvPicPr>
            <p:nvPr/>
          </p:nvPicPr>
          <p:blipFill>
            <a:blip r:embed="rId6">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59512" name="Picture 1080">
              <a:extLst>
                <a:ext uri="{FF2B5EF4-FFF2-40B4-BE49-F238E27FC236}">
                  <a16:creationId xmlns:a16="http://schemas.microsoft.com/office/drawing/2014/main" id="{2F8C96F3-AE4A-5244-6C4E-41B3FADA0819}"/>
                </a:ext>
              </a:extLst>
            </p:cNvPr>
            <p:cNvPicPr>
              <a:picLocks noChangeAspect="1" noChangeArrowheads="1"/>
            </p:cNvPicPr>
            <p:nvPr/>
          </p:nvPicPr>
          <p:blipFill>
            <a:blip r:embed="rId6">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11640" name="Group 1081">
            <a:extLst>
              <a:ext uri="{FF2B5EF4-FFF2-40B4-BE49-F238E27FC236}">
                <a16:creationId xmlns:a16="http://schemas.microsoft.com/office/drawing/2014/main" id="{597B654B-7E96-29EA-202A-1D20B5F18AB2}"/>
              </a:ext>
            </a:extLst>
          </p:cNvPr>
          <p:cNvGrpSpPr>
            <a:grpSpLocks/>
          </p:cNvGrpSpPr>
          <p:nvPr/>
        </p:nvGrpSpPr>
        <p:grpSpPr bwMode="auto">
          <a:xfrm>
            <a:off x="3941763" y="4387850"/>
            <a:ext cx="4672012" cy="592138"/>
            <a:chOff x="2483" y="2764"/>
            <a:chExt cx="2943" cy="373"/>
          </a:xfrm>
        </p:grpSpPr>
        <p:pic>
          <p:nvPicPr>
            <p:cNvPr id="659514" name="Picture 1082">
              <a:extLst>
                <a:ext uri="{FF2B5EF4-FFF2-40B4-BE49-F238E27FC236}">
                  <a16:creationId xmlns:a16="http://schemas.microsoft.com/office/drawing/2014/main" id="{C0497AB7-D692-839F-5E73-462695C49FAB}"/>
                </a:ext>
              </a:extLst>
            </p:cNvPr>
            <p:cNvPicPr>
              <a:picLocks noChangeAspect="1" noChangeArrowheads="1"/>
            </p:cNvPicPr>
            <p:nvPr/>
          </p:nvPicPr>
          <p:blipFill>
            <a:blip r:embed="rId7"/>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59515" name="Picture 1083">
              <a:extLst>
                <a:ext uri="{FF2B5EF4-FFF2-40B4-BE49-F238E27FC236}">
                  <a16:creationId xmlns:a16="http://schemas.microsoft.com/office/drawing/2014/main" id="{4FF516F7-FDB5-B000-E191-0D49DB57A6F9}"/>
                </a:ext>
              </a:extLst>
            </p:cNvPr>
            <p:cNvPicPr>
              <a:picLocks noChangeAspect="1" noChangeArrowheads="1"/>
            </p:cNvPicPr>
            <p:nvPr/>
          </p:nvPicPr>
          <p:blipFill>
            <a:blip r:embed="rId7"/>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59516" name="Picture 1084">
              <a:extLst>
                <a:ext uri="{FF2B5EF4-FFF2-40B4-BE49-F238E27FC236}">
                  <a16:creationId xmlns:a16="http://schemas.microsoft.com/office/drawing/2014/main" id="{38734DCA-A5F5-8EDB-8939-7F39A67C6DD0}"/>
                </a:ext>
              </a:extLst>
            </p:cNvPr>
            <p:cNvPicPr>
              <a:picLocks noChangeAspect="1" noChangeArrowheads="1"/>
            </p:cNvPicPr>
            <p:nvPr/>
          </p:nvPicPr>
          <p:blipFill>
            <a:blip r:embed="rId7"/>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59517" name="Picture 1085">
              <a:extLst>
                <a:ext uri="{FF2B5EF4-FFF2-40B4-BE49-F238E27FC236}">
                  <a16:creationId xmlns:a16="http://schemas.microsoft.com/office/drawing/2014/main" id="{0A1E6BBA-7549-6427-815A-07D18BBDDEC9}"/>
                </a:ext>
              </a:extLst>
            </p:cNvPr>
            <p:cNvPicPr>
              <a:picLocks noChangeAspect="1" noChangeArrowheads="1"/>
            </p:cNvPicPr>
            <p:nvPr/>
          </p:nvPicPr>
          <p:blipFill>
            <a:blip r:embed="rId7"/>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11641" name="Picture 1086">
            <a:extLst>
              <a:ext uri="{FF2B5EF4-FFF2-40B4-BE49-F238E27FC236}">
                <a16:creationId xmlns:a16="http://schemas.microsoft.com/office/drawing/2014/main" id="{7CB22372-D210-2E28-9D67-44D36874E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42" name="Group 1087">
            <a:extLst>
              <a:ext uri="{FF2B5EF4-FFF2-40B4-BE49-F238E27FC236}">
                <a16:creationId xmlns:a16="http://schemas.microsoft.com/office/drawing/2014/main" id="{AF1D796C-294E-3BA8-B593-58C6D3F98703}"/>
              </a:ext>
            </a:extLst>
          </p:cNvPr>
          <p:cNvGrpSpPr>
            <a:grpSpLocks/>
          </p:cNvGrpSpPr>
          <p:nvPr/>
        </p:nvGrpSpPr>
        <p:grpSpPr bwMode="auto">
          <a:xfrm>
            <a:off x="3832225" y="5137150"/>
            <a:ext cx="4697413" cy="603250"/>
            <a:chOff x="2414" y="3236"/>
            <a:chExt cx="2959" cy="380"/>
          </a:xfrm>
        </p:grpSpPr>
        <p:pic>
          <p:nvPicPr>
            <p:cNvPr id="659520" name="Picture 1088">
              <a:extLst>
                <a:ext uri="{FF2B5EF4-FFF2-40B4-BE49-F238E27FC236}">
                  <a16:creationId xmlns:a16="http://schemas.microsoft.com/office/drawing/2014/main" id="{F8040926-D87E-FBF4-A4F1-403B05999BC8}"/>
                </a:ext>
              </a:extLst>
            </p:cNvPr>
            <p:cNvPicPr>
              <a:picLocks noChangeAspect="1" noChangeArrowheads="1"/>
            </p:cNvPicPr>
            <p:nvPr/>
          </p:nvPicPr>
          <p:blipFill>
            <a:blip r:embed="rId8">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59521" name="Picture 1089">
              <a:extLst>
                <a:ext uri="{FF2B5EF4-FFF2-40B4-BE49-F238E27FC236}">
                  <a16:creationId xmlns:a16="http://schemas.microsoft.com/office/drawing/2014/main" id="{AF7ED5F5-E355-EAE2-5FDE-6D6DB687686C}"/>
                </a:ext>
              </a:extLst>
            </p:cNvPr>
            <p:cNvPicPr>
              <a:picLocks noChangeAspect="1" noChangeArrowheads="1"/>
            </p:cNvPicPr>
            <p:nvPr/>
          </p:nvPicPr>
          <p:blipFill>
            <a:blip r:embed="rId8">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59522" name="Picture 1090">
              <a:extLst>
                <a:ext uri="{FF2B5EF4-FFF2-40B4-BE49-F238E27FC236}">
                  <a16:creationId xmlns:a16="http://schemas.microsoft.com/office/drawing/2014/main" id="{5E322DF0-7EDC-9889-E395-E16AF82A9A5E}"/>
                </a:ext>
              </a:extLst>
            </p:cNvPr>
            <p:cNvPicPr>
              <a:picLocks noChangeAspect="1" noChangeArrowheads="1"/>
            </p:cNvPicPr>
            <p:nvPr/>
          </p:nvPicPr>
          <p:blipFill>
            <a:blip r:embed="rId8">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59523" name="Picture 1091">
              <a:extLst>
                <a:ext uri="{FF2B5EF4-FFF2-40B4-BE49-F238E27FC236}">
                  <a16:creationId xmlns:a16="http://schemas.microsoft.com/office/drawing/2014/main" id="{7C728BA9-62AE-9BF7-D005-CA1E1C1AD3A9}"/>
                </a:ext>
              </a:extLst>
            </p:cNvPr>
            <p:cNvPicPr>
              <a:picLocks noChangeAspect="1" noChangeArrowheads="1"/>
            </p:cNvPicPr>
            <p:nvPr/>
          </p:nvPicPr>
          <p:blipFill>
            <a:blip r:embed="rId8">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59524" name="Text Box 1092">
              <a:extLst>
                <a:ext uri="{FF2B5EF4-FFF2-40B4-BE49-F238E27FC236}">
                  <a16:creationId xmlns:a16="http://schemas.microsoft.com/office/drawing/2014/main" id="{8D0F65CB-F9A0-1F5B-33BC-3B6983C7C0D6}"/>
                </a:ext>
              </a:extLst>
            </p:cNvPr>
            <p:cNvSpPr txBox="1">
              <a:spLocks noChangeArrowheads="1"/>
            </p:cNvSpPr>
            <p:nvPr/>
          </p:nvSpPr>
          <p:spPr bwMode="auto">
            <a:xfrm>
              <a:off x="2414" y="3251"/>
              <a:ext cx="2364" cy="32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2400" b="0">
                <a:solidFill>
                  <a:schemeClr val="accent2"/>
                </a:solidFill>
                <a:latin typeface="Arial Black" charset="0"/>
              </a:endParaRPr>
            </a:p>
          </p:txBody>
        </p:sp>
      </p:grpSp>
      <p:sp>
        <p:nvSpPr>
          <p:cNvPr id="111643" name="Picture 1093">
            <a:extLst>
              <a:ext uri="{FF2B5EF4-FFF2-40B4-BE49-F238E27FC236}">
                <a16:creationId xmlns:a16="http://schemas.microsoft.com/office/drawing/2014/main" id="{3AA97E31-F357-557D-7BCD-5294EAA37BBB}"/>
              </a:ext>
            </a:extLst>
          </p:cNvPr>
          <p:cNvSpPr>
            <a:spLocks noChangeAspect="1" noChangeArrowheads="1"/>
          </p:cNvSpPr>
          <p:nvPr/>
        </p:nvSpPr>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111644" name="Picture 1094">
            <a:extLst>
              <a:ext uri="{FF2B5EF4-FFF2-40B4-BE49-F238E27FC236}">
                <a16:creationId xmlns:a16="http://schemas.microsoft.com/office/drawing/2014/main" id="{6946DFA7-7CAD-503E-A756-5DA644D6CCBC}"/>
              </a:ext>
            </a:extLst>
          </p:cNvPr>
          <p:cNvSpPr>
            <a:spLocks noChangeAspect="1" noChangeArrowheads="1"/>
          </p:cNvSpPr>
          <p:nvPr/>
        </p:nvSpPr>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pic>
        <p:nvPicPr>
          <p:cNvPr id="111645" name="Picture 1095">
            <a:extLst>
              <a:ext uri="{FF2B5EF4-FFF2-40B4-BE49-F238E27FC236}">
                <a16:creationId xmlns:a16="http://schemas.microsoft.com/office/drawing/2014/main" id="{B45E4DA2-B8CE-9D8B-2FCE-835BBA968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46" name="Picture 1096">
            <a:extLst>
              <a:ext uri="{FF2B5EF4-FFF2-40B4-BE49-F238E27FC236}">
                <a16:creationId xmlns:a16="http://schemas.microsoft.com/office/drawing/2014/main" id="{264F035C-97E4-81C7-F0C0-692AACC95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47" name="Picture 1097">
            <a:extLst>
              <a:ext uri="{FF2B5EF4-FFF2-40B4-BE49-F238E27FC236}">
                <a16:creationId xmlns:a16="http://schemas.microsoft.com/office/drawing/2014/main" id="{0280F670-B079-B9EF-CAC6-683005AFF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48" name="Picture 1098">
            <a:extLst>
              <a:ext uri="{FF2B5EF4-FFF2-40B4-BE49-F238E27FC236}">
                <a16:creationId xmlns:a16="http://schemas.microsoft.com/office/drawing/2014/main" id="{FC0FDFAA-CC83-EDF8-9C60-BFF7B7BE56DF}"/>
              </a:ext>
            </a:extLst>
          </p:cNvPr>
          <p:cNvSpPr>
            <a:spLocks noChangeAspect="1" noChangeArrowheads="1"/>
          </p:cNvSpPr>
          <p:nvPr/>
        </p:nvSpPr>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659531" name="Text Box 1099">
            <a:extLst>
              <a:ext uri="{FF2B5EF4-FFF2-40B4-BE49-F238E27FC236}">
                <a16:creationId xmlns:a16="http://schemas.microsoft.com/office/drawing/2014/main" id="{151763CA-B00E-E46E-F6A4-3BC38BCDC9B8}"/>
              </a:ext>
            </a:extLst>
          </p:cNvPr>
          <p:cNvSpPr txBox="1">
            <a:spLocks noChangeArrowheads="1"/>
          </p:cNvSpPr>
          <p:nvPr/>
        </p:nvSpPr>
        <p:spPr bwMode="auto">
          <a:xfrm>
            <a:off x="3051175" y="3668713"/>
            <a:ext cx="32337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spcBef>
                <a:spcPct val="50000"/>
              </a:spcBef>
              <a:defRPr/>
            </a:pPr>
            <a:r>
              <a:rPr lang="mn-MN" altLang="en-US" sz="2400" b="0">
                <a:solidFill>
                  <a:schemeClr val="accent2"/>
                </a:solidFill>
                <a:latin typeface="Arial Black" panose="020B0A04020102020204" pitchFamily="34" charset="0"/>
              </a:rPr>
              <a:t>ГАЗРЫН ГЭРЭЭ</a:t>
            </a:r>
            <a:endParaRPr lang="en-US" altLang="en-US" sz="2400" b="0">
              <a:solidFill>
                <a:schemeClr val="accent2"/>
              </a:solidFill>
              <a:latin typeface="Arial Black" panose="020B0A04020102020204" pitchFamily="34" charset="0"/>
            </a:endParaRPr>
          </a:p>
        </p:txBody>
      </p:sp>
      <p:sp>
        <p:nvSpPr>
          <p:cNvPr id="659532" name="Text Box 1100">
            <a:extLst>
              <a:ext uri="{FF2B5EF4-FFF2-40B4-BE49-F238E27FC236}">
                <a16:creationId xmlns:a16="http://schemas.microsoft.com/office/drawing/2014/main" id="{4506A025-F45B-F4A8-457B-EF5E3FE1A5AF}"/>
              </a:ext>
            </a:extLst>
          </p:cNvPr>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3200" b="0">
                <a:solidFill>
                  <a:schemeClr val="accent1"/>
                </a:solidFill>
                <a:latin typeface="Arial Black" panose="020B0A04020102020204" pitchFamily="34" charset="0"/>
              </a:rPr>
              <a:t>АБРАХАМЫН ГЭРЭЭ</a:t>
            </a:r>
            <a:endParaRPr lang="en-US" altLang="en-US" sz="3200" b="0">
              <a:solidFill>
                <a:schemeClr val="accent1"/>
              </a:solidFill>
              <a:latin typeface="Arial Black" panose="020B0A04020102020204" pitchFamily="34" charset="0"/>
            </a:endParaRPr>
          </a:p>
        </p:txBody>
      </p:sp>
      <p:sp>
        <p:nvSpPr>
          <p:cNvPr id="659533" name="Text Box 1101">
            <a:extLst>
              <a:ext uri="{FF2B5EF4-FFF2-40B4-BE49-F238E27FC236}">
                <a16:creationId xmlns:a16="http://schemas.microsoft.com/office/drawing/2014/main" id="{A41A9F92-22FA-D877-918E-E178E8B6D7F3}"/>
              </a:ext>
            </a:extLst>
          </p:cNvPr>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400" b="0">
                <a:solidFill>
                  <a:schemeClr val="accent2"/>
                </a:solidFill>
                <a:latin typeface="Arial Black" panose="020B0A04020102020204" pitchFamily="34" charset="0"/>
              </a:rPr>
              <a:t>ШИНЭ ГЭРЭЭ</a:t>
            </a:r>
            <a:endParaRPr lang="en-US" altLang="en-US" sz="2400" b="0">
              <a:solidFill>
                <a:schemeClr val="accent2"/>
              </a:solidFill>
              <a:latin typeface="Arial Black" panose="020B0A04020102020204" pitchFamily="34" charset="0"/>
            </a:endParaRPr>
          </a:p>
        </p:txBody>
      </p:sp>
      <p:sp>
        <p:nvSpPr>
          <p:cNvPr id="659534" name="Text Box 1102">
            <a:extLst>
              <a:ext uri="{FF2B5EF4-FFF2-40B4-BE49-F238E27FC236}">
                <a16:creationId xmlns:a16="http://schemas.microsoft.com/office/drawing/2014/main" id="{C5D8D741-39F9-0FC2-7170-5FAB02972F7B}"/>
              </a:ext>
            </a:extLst>
          </p:cNvPr>
          <p:cNvSpPr txBox="1">
            <a:spLocks noChangeArrowheads="1"/>
          </p:cNvSpPr>
          <p:nvPr/>
        </p:nvSpPr>
        <p:spPr bwMode="auto">
          <a:xfrm>
            <a:off x="4224338" y="4394200"/>
            <a:ext cx="3624262"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400" b="0">
                <a:solidFill>
                  <a:schemeClr val="accent2"/>
                </a:solidFill>
                <a:latin typeface="Arial Black" panose="020B0A04020102020204" pitchFamily="34" charset="0"/>
              </a:rPr>
              <a:t>ДАВИДЫН ГЭРЭЭ</a:t>
            </a:r>
            <a:endParaRPr lang="en-US" altLang="en-US" sz="2400" b="0">
              <a:solidFill>
                <a:schemeClr val="accent2"/>
              </a:solidFill>
              <a:latin typeface="Arial Black" panose="020B0A04020102020204" pitchFamily="34" charset="0"/>
            </a:endParaRPr>
          </a:p>
        </p:txBody>
      </p:sp>
      <p:grpSp>
        <p:nvGrpSpPr>
          <p:cNvPr id="111653" name="Group 1108">
            <a:extLst>
              <a:ext uri="{FF2B5EF4-FFF2-40B4-BE49-F238E27FC236}">
                <a16:creationId xmlns:a16="http://schemas.microsoft.com/office/drawing/2014/main" id="{8FDB2684-454C-5161-8596-A6D3B099DE9B}"/>
              </a:ext>
            </a:extLst>
          </p:cNvPr>
          <p:cNvGrpSpPr>
            <a:grpSpLocks/>
          </p:cNvGrpSpPr>
          <p:nvPr/>
        </p:nvGrpSpPr>
        <p:grpSpPr bwMode="auto">
          <a:xfrm>
            <a:off x="1949450" y="2236788"/>
            <a:ext cx="5273675" cy="3898900"/>
            <a:chOff x="1228" y="1409"/>
            <a:chExt cx="3322" cy="2456"/>
          </a:xfrm>
        </p:grpSpPr>
        <p:grpSp>
          <p:nvGrpSpPr>
            <p:cNvPr id="111678" name="Group 1109">
              <a:extLst>
                <a:ext uri="{FF2B5EF4-FFF2-40B4-BE49-F238E27FC236}">
                  <a16:creationId xmlns:a16="http://schemas.microsoft.com/office/drawing/2014/main" id="{54698268-4E40-F7A2-0CE7-C0DF74C0BDF8}"/>
                </a:ext>
              </a:extLst>
            </p:cNvPr>
            <p:cNvGrpSpPr>
              <a:grpSpLocks/>
            </p:cNvGrpSpPr>
            <p:nvPr/>
          </p:nvGrpSpPr>
          <p:grpSpPr bwMode="auto">
            <a:xfrm>
              <a:off x="1228" y="1409"/>
              <a:ext cx="3303" cy="119"/>
              <a:chOff x="1206" y="1392"/>
              <a:chExt cx="3303" cy="119"/>
            </a:xfrm>
          </p:grpSpPr>
          <p:sp>
            <p:nvSpPr>
              <p:cNvPr id="659542" name="AutoShape 1110" descr="Cork">
                <a:extLst>
                  <a:ext uri="{FF2B5EF4-FFF2-40B4-BE49-F238E27FC236}">
                    <a16:creationId xmlns:a16="http://schemas.microsoft.com/office/drawing/2014/main" id="{2CD5E125-0EB9-F315-C1B2-4E965F2ECBFE}"/>
                  </a:ext>
                </a:extLst>
              </p:cNvPr>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9543" name="AutoShape 1111" descr="Cork">
                <a:extLst>
                  <a:ext uri="{FF2B5EF4-FFF2-40B4-BE49-F238E27FC236}">
                    <a16:creationId xmlns:a16="http://schemas.microsoft.com/office/drawing/2014/main" id="{309574AA-64F4-95AC-D044-D53204FD340E}"/>
                  </a:ext>
                </a:extLst>
              </p:cNvPr>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9544" name="AutoShape 1112" descr="Cork">
                <a:extLst>
                  <a:ext uri="{FF2B5EF4-FFF2-40B4-BE49-F238E27FC236}">
                    <a16:creationId xmlns:a16="http://schemas.microsoft.com/office/drawing/2014/main" id="{6D9AA74D-149D-D934-C80A-A1726D5444CB}"/>
                  </a:ext>
                </a:extLst>
              </p:cNvPr>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9545" name="AutoShape 1113" descr="Cork">
                <a:extLst>
                  <a:ext uri="{FF2B5EF4-FFF2-40B4-BE49-F238E27FC236}">
                    <a16:creationId xmlns:a16="http://schemas.microsoft.com/office/drawing/2014/main" id="{8B1C7672-BC8F-F8A5-3E96-B7963B0B1945}"/>
                  </a:ext>
                </a:extLst>
              </p:cNvPr>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9546" name="AutoShape 1114" descr="Cork">
                <a:extLst>
                  <a:ext uri="{FF2B5EF4-FFF2-40B4-BE49-F238E27FC236}">
                    <a16:creationId xmlns:a16="http://schemas.microsoft.com/office/drawing/2014/main" id="{46D77816-2814-2EF5-89C9-EEB96ABBBC63}"/>
                  </a:ext>
                </a:extLst>
              </p:cNvPr>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9547" name="AutoShape 1115" descr="Cork">
                <a:extLst>
                  <a:ext uri="{FF2B5EF4-FFF2-40B4-BE49-F238E27FC236}">
                    <a16:creationId xmlns:a16="http://schemas.microsoft.com/office/drawing/2014/main" id="{6AC22F35-BD15-12D7-91F7-D5A7E16B0148}"/>
                  </a:ext>
                </a:extLst>
              </p:cNvPr>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48" name="AutoShape 1116" descr="Cork">
                <a:extLst>
                  <a:ext uri="{FF2B5EF4-FFF2-40B4-BE49-F238E27FC236}">
                    <a16:creationId xmlns:a16="http://schemas.microsoft.com/office/drawing/2014/main" id="{C128DF2E-6A4B-7E36-CD19-EDCBD7166445}"/>
                  </a:ext>
                </a:extLst>
              </p:cNvPr>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49" name="AutoShape 1117" descr="Cork">
                <a:extLst>
                  <a:ext uri="{FF2B5EF4-FFF2-40B4-BE49-F238E27FC236}">
                    <a16:creationId xmlns:a16="http://schemas.microsoft.com/office/drawing/2014/main" id="{B13B73CE-33EF-444D-0505-7C64267A068A}"/>
                  </a:ext>
                </a:extLst>
              </p:cNvPr>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50" name="AutoShape 1118" descr="Cork">
                <a:extLst>
                  <a:ext uri="{FF2B5EF4-FFF2-40B4-BE49-F238E27FC236}">
                    <a16:creationId xmlns:a16="http://schemas.microsoft.com/office/drawing/2014/main" id="{6F1037EA-68A8-3D48-12B2-215F0FB19CA4}"/>
                  </a:ext>
                </a:extLst>
              </p:cNvPr>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51" name="AutoShape 1119" descr="Cork">
                <a:extLst>
                  <a:ext uri="{FF2B5EF4-FFF2-40B4-BE49-F238E27FC236}">
                    <a16:creationId xmlns:a16="http://schemas.microsoft.com/office/drawing/2014/main" id="{727CF519-C3A1-23E7-981E-58D0989917CB}"/>
                  </a:ext>
                </a:extLst>
              </p:cNvPr>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52" name="AutoShape 1120" descr="Cork">
                <a:extLst>
                  <a:ext uri="{FF2B5EF4-FFF2-40B4-BE49-F238E27FC236}">
                    <a16:creationId xmlns:a16="http://schemas.microsoft.com/office/drawing/2014/main" id="{75E67B4E-3DF7-6412-6606-5A0FD56AFE09}"/>
                  </a:ext>
                </a:extLst>
              </p:cNvPr>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9553" name="AutoShape 1121" descr="Cork">
                <a:extLst>
                  <a:ext uri="{FF2B5EF4-FFF2-40B4-BE49-F238E27FC236}">
                    <a16:creationId xmlns:a16="http://schemas.microsoft.com/office/drawing/2014/main" id="{539EA20B-4761-649A-E4BA-BE1C5C303344}"/>
                  </a:ext>
                </a:extLst>
              </p:cNvPr>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9554" name="AutoShape 1122" descr="Cork">
                <a:extLst>
                  <a:ext uri="{FF2B5EF4-FFF2-40B4-BE49-F238E27FC236}">
                    <a16:creationId xmlns:a16="http://schemas.microsoft.com/office/drawing/2014/main" id="{1E35BEAD-B476-C1C0-F1FB-2C931570A9EF}"/>
                  </a:ext>
                </a:extLst>
              </p:cNvPr>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9555" name="AutoShape 1123" descr="Cork">
                <a:extLst>
                  <a:ext uri="{FF2B5EF4-FFF2-40B4-BE49-F238E27FC236}">
                    <a16:creationId xmlns:a16="http://schemas.microsoft.com/office/drawing/2014/main" id="{0268E8A8-A7B9-8E64-CC4D-09DF3B546F0A}"/>
                  </a:ext>
                </a:extLst>
              </p:cNvPr>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59556" name="AutoShape 1124" descr="Cork">
                <a:extLst>
                  <a:ext uri="{FF2B5EF4-FFF2-40B4-BE49-F238E27FC236}">
                    <a16:creationId xmlns:a16="http://schemas.microsoft.com/office/drawing/2014/main" id="{DABF8025-A31B-559D-4494-BA35F2595B9A}"/>
                  </a:ext>
                </a:extLst>
              </p:cNvPr>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grpSp>
          <p:nvGrpSpPr>
            <p:cNvPr id="111679" name="Group 1125">
              <a:extLst>
                <a:ext uri="{FF2B5EF4-FFF2-40B4-BE49-F238E27FC236}">
                  <a16:creationId xmlns:a16="http://schemas.microsoft.com/office/drawing/2014/main" id="{E21530D4-B719-17B7-83F8-B670843EE76A}"/>
                </a:ext>
              </a:extLst>
            </p:cNvPr>
            <p:cNvGrpSpPr>
              <a:grpSpLocks/>
            </p:cNvGrpSpPr>
            <p:nvPr/>
          </p:nvGrpSpPr>
          <p:grpSpPr bwMode="auto">
            <a:xfrm>
              <a:off x="1243" y="3761"/>
              <a:ext cx="3307" cy="104"/>
              <a:chOff x="1231" y="3769"/>
              <a:chExt cx="3307" cy="104"/>
            </a:xfrm>
          </p:grpSpPr>
          <p:sp>
            <p:nvSpPr>
              <p:cNvPr id="659558" name="AutoShape 1126" descr="Cork">
                <a:extLst>
                  <a:ext uri="{FF2B5EF4-FFF2-40B4-BE49-F238E27FC236}">
                    <a16:creationId xmlns:a16="http://schemas.microsoft.com/office/drawing/2014/main" id="{01DF3946-D001-DB70-6387-3B6D575F12F1}"/>
                  </a:ext>
                </a:extLst>
              </p:cNvPr>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59" name="AutoShape 1127" descr="Cork">
                <a:extLst>
                  <a:ext uri="{FF2B5EF4-FFF2-40B4-BE49-F238E27FC236}">
                    <a16:creationId xmlns:a16="http://schemas.microsoft.com/office/drawing/2014/main" id="{3239B72F-4002-8DAA-E7F1-DC4A9EF04B12}"/>
                  </a:ext>
                </a:extLst>
              </p:cNvPr>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0" name="AutoShape 1128" descr="Cork">
                <a:extLst>
                  <a:ext uri="{FF2B5EF4-FFF2-40B4-BE49-F238E27FC236}">
                    <a16:creationId xmlns:a16="http://schemas.microsoft.com/office/drawing/2014/main" id="{D84F4C77-4B72-8613-E7CF-3FF671E4A157}"/>
                  </a:ext>
                </a:extLst>
              </p:cNvPr>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1" name="AutoShape 1129" descr="Cork">
                <a:extLst>
                  <a:ext uri="{FF2B5EF4-FFF2-40B4-BE49-F238E27FC236}">
                    <a16:creationId xmlns:a16="http://schemas.microsoft.com/office/drawing/2014/main" id="{A31C013F-F295-21DC-2A09-88AF915F212E}"/>
                  </a:ext>
                </a:extLst>
              </p:cNvPr>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2" name="AutoShape 1130" descr="Cork">
                <a:extLst>
                  <a:ext uri="{FF2B5EF4-FFF2-40B4-BE49-F238E27FC236}">
                    <a16:creationId xmlns:a16="http://schemas.microsoft.com/office/drawing/2014/main" id="{BC697480-8EBB-DF90-C6D0-B86529CB678C}"/>
                  </a:ext>
                </a:extLst>
              </p:cNvPr>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3" name="AutoShape 1131" descr="Cork">
                <a:extLst>
                  <a:ext uri="{FF2B5EF4-FFF2-40B4-BE49-F238E27FC236}">
                    <a16:creationId xmlns:a16="http://schemas.microsoft.com/office/drawing/2014/main" id="{28353B40-C986-6489-2070-BE5E2D1A9E8E}"/>
                  </a:ext>
                </a:extLst>
              </p:cNvPr>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4" name="AutoShape 1132" descr="Cork">
                <a:extLst>
                  <a:ext uri="{FF2B5EF4-FFF2-40B4-BE49-F238E27FC236}">
                    <a16:creationId xmlns:a16="http://schemas.microsoft.com/office/drawing/2014/main" id="{D08DD02B-D418-BC71-DC4A-C11F0F260FD2}"/>
                  </a:ext>
                </a:extLst>
              </p:cNvPr>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5" name="AutoShape 1133" descr="Cork">
                <a:extLst>
                  <a:ext uri="{FF2B5EF4-FFF2-40B4-BE49-F238E27FC236}">
                    <a16:creationId xmlns:a16="http://schemas.microsoft.com/office/drawing/2014/main" id="{9C488C53-7B46-5019-E641-B8613342425C}"/>
                  </a:ext>
                </a:extLst>
              </p:cNvPr>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6" name="AutoShape 1134" descr="Cork">
                <a:extLst>
                  <a:ext uri="{FF2B5EF4-FFF2-40B4-BE49-F238E27FC236}">
                    <a16:creationId xmlns:a16="http://schemas.microsoft.com/office/drawing/2014/main" id="{82F46D34-57BD-EA20-BE78-AFC7DEE9F174}"/>
                  </a:ext>
                </a:extLst>
              </p:cNvPr>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7" name="AutoShape 1135" descr="Cork">
                <a:extLst>
                  <a:ext uri="{FF2B5EF4-FFF2-40B4-BE49-F238E27FC236}">
                    <a16:creationId xmlns:a16="http://schemas.microsoft.com/office/drawing/2014/main" id="{49EA3D8E-E951-2113-7166-328692722CC5}"/>
                  </a:ext>
                </a:extLst>
              </p:cNvPr>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8" name="AutoShape 1136" descr="Cork">
                <a:extLst>
                  <a:ext uri="{FF2B5EF4-FFF2-40B4-BE49-F238E27FC236}">
                    <a16:creationId xmlns:a16="http://schemas.microsoft.com/office/drawing/2014/main" id="{F07044FA-D8A8-7DC5-725B-25411F87D980}"/>
                  </a:ext>
                </a:extLst>
              </p:cNvPr>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69" name="AutoShape 1137" descr="Cork">
                <a:extLst>
                  <a:ext uri="{FF2B5EF4-FFF2-40B4-BE49-F238E27FC236}">
                    <a16:creationId xmlns:a16="http://schemas.microsoft.com/office/drawing/2014/main" id="{03A81881-3639-89E9-E2CD-A03FD474A0A9}"/>
                  </a:ext>
                </a:extLst>
              </p:cNvPr>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70" name="AutoShape 1138" descr="Cork">
                <a:extLst>
                  <a:ext uri="{FF2B5EF4-FFF2-40B4-BE49-F238E27FC236}">
                    <a16:creationId xmlns:a16="http://schemas.microsoft.com/office/drawing/2014/main" id="{6FBB5184-F0D2-5B6C-258B-AA9D186E110A}"/>
                  </a:ext>
                </a:extLst>
              </p:cNvPr>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71" name="AutoShape 1139" descr="Cork">
                <a:extLst>
                  <a:ext uri="{FF2B5EF4-FFF2-40B4-BE49-F238E27FC236}">
                    <a16:creationId xmlns:a16="http://schemas.microsoft.com/office/drawing/2014/main" id="{BD6C330E-C94B-7B9E-91D3-CDE8A23ACCD8}"/>
                  </a:ext>
                </a:extLst>
              </p:cNvPr>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59572" name="AutoShape 1140" descr="Cork">
                <a:extLst>
                  <a:ext uri="{FF2B5EF4-FFF2-40B4-BE49-F238E27FC236}">
                    <a16:creationId xmlns:a16="http://schemas.microsoft.com/office/drawing/2014/main" id="{A2A8685F-FFBD-C991-7377-B238C38910E7}"/>
                  </a:ext>
                </a:extLst>
              </p:cNvPr>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grpSp>
      </p:grpSp>
      <p:sp>
        <p:nvSpPr>
          <p:cNvPr id="111654" name="Text Box 1141">
            <a:extLst>
              <a:ext uri="{FF2B5EF4-FFF2-40B4-BE49-F238E27FC236}">
                <a16:creationId xmlns:a16="http://schemas.microsoft.com/office/drawing/2014/main" id="{57264F3B-9ABB-D17F-5219-DBFE0855130A}"/>
              </a:ext>
            </a:extLst>
          </p:cNvPr>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en-US" altLang="en-US" sz="4000">
                <a:solidFill>
                  <a:srgbClr val="FFE957"/>
                </a:solidFill>
              </a:rPr>
              <a:t> </a:t>
            </a:r>
            <a:endParaRPr lang="en-US" altLang="en-US" sz="2400" b="0">
              <a:solidFill>
                <a:srgbClr val="FFE957"/>
              </a:solidFill>
            </a:endParaRPr>
          </a:p>
        </p:txBody>
      </p:sp>
      <p:sp>
        <p:nvSpPr>
          <p:cNvPr id="659574" name="Line 1142">
            <a:extLst>
              <a:ext uri="{FF2B5EF4-FFF2-40B4-BE49-F238E27FC236}">
                <a16:creationId xmlns:a16="http://schemas.microsoft.com/office/drawing/2014/main" id="{F7DF228D-1888-5BEC-06C9-BF4251E70582}"/>
              </a:ext>
            </a:extLst>
          </p:cNvPr>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11656" name="Text Box 1161">
            <a:extLst>
              <a:ext uri="{FF2B5EF4-FFF2-40B4-BE49-F238E27FC236}">
                <a16:creationId xmlns:a16="http://schemas.microsoft.com/office/drawing/2014/main" id="{053AF096-5375-EA17-FB42-7153984FDD1D}"/>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2004</a:t>
            </a:r>
            <a:r>
              <a:rPr lang="en-US" altLang="en-US" sz="900">
                <a:solidFill>
                  <a:srgbClr val="FFFFFF"/>
                </a:solidFill>
                <a:latin typeface="Arial" panose="020B0604020202020204" pitchFamily="34" charset="0"/>
              </a:rPr>
              <a:t> TBBMI</a:t>
            </a:r>
          </a:p>
        </p:txBody>
      </p:sp>
      <p:sp>
        <p:nvSpPr>
          <p:cNvPr id="659594" name="Rectangle 1162">
            <a:extLst>
              <a:ext uri="{FF2B5EF4-FFF2-40B4-BE49-F238E27FC236}">
                <a16:creationId xmlns:a16="http://schemas.microsoft.com/office/drawing/2014/main" id="{25848695-FD95-5FC4-9C74-B3A8A19AD8FB}"/>
              </a:ext>
            </a:extLst>
          </p:cNvPr>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659595" name="Rectangle 1163">
            <a:extLst>
              <a:ext uri="{FF2B5EF4-FFF2-40B4-BE49-F238E27FC236}">
                <a16:creationId xmlns:a16="http://schemas.microsoft.com/office/drawing/2014/main" id="{6EDAC080-5D15-8FE3-8EE3-8BD138DEE010}"/>
              </a:ext>
            </a:extLst>
          </p:cNvPr>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1000">
                <a:effectLst>
                  <a:outerShdw blurRad="38100" dist="38100" dir="2700000" algn="tl">
                    <a:srgbClr val="000000"/>
                  </a:outerShdw>
                </a:effectLst>
              </a:rPr>
              <a:t>72</a:t>
            </a:r>
          </a:p>
        </p:txBody>
      </p:sp>
      <p:sp>
        <p:nvSpPr>
          <p:cNvPr id="111659" name="Text Box 1165">
            <a:extLst>
              <a:ext uri="{FF2B5EF4-FFF2-40B4-BE49-F238E27FC236}">
                <a16:creationId xmlns:a16="http://schemas.microsoft.com/office/drawing/2014/main" id="{D8A76FF4-D3EF-9A49-3B26-567B03DC3FBE}"/>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6</a:t>
            </a:r>
          </a:p>
        </p:txBody>
      </p:sp>
      <p:sp>
        <p:nvSpPr>
          <p:cNvPr id="659616" name="AutoShape 1184" descr="Large confetti">
            <a:extLst>
              <a:ext uri="{FF2B5EF4-FFF2-40B4-BE49-F238E27FC236}">
                <a16:creationId xmlns:a16="http://schemas.microsoft.com/office/drawing/2014/main" id="{70CEF18E-CC8F-E163-6AB8-4BFFB38A787B}"/>
              </a:ext>
            </a:extLst>
          </p:cNvPr>
          <p:cNvSpPr>
            <a:spLocks noChangeArrowheads="1"/>
          </p:cNvSpPr>
          <p:nvPr/>
        </p:nvSpPr>
        <p:spPr bwMode="auto">
          <a:xfrm>
            <a:off x="5407025" y="1824038"/>
            <a:ext cx="138113" cy="4611687"/>
          </a:xfrm>
          <a:prstGeom prst="roundRect">
            <a:avLst>
              <a:gd name="adj" fmla="val 16667"/>
            </a:avLst>
          </a:prstGeom>
          <a:blipFill dpi="0" rotWithShape="0">
            <a:blip r:embed="rId10"/>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59617" name="AutoShape 1185" descr="Large confetti">
            <a:extLst>
              <a:ext uri="{FF2B5EF4-FFF2-40B4-BE49-F238E27FC236}">
                <a16:creationId xmlns:a16="http://schemas.microsoft.com/office/drawing/2014/main" id="{89979B32-8D28-684F-9F2E-C6C49E05BB2D}"/>
              </a:ext>
            </a:extLst>
          </p:cNvPr>
          <p:cNvSpPr>
            <a:spLocks noChangeArrowheads="1"/>
          </p:cNvSpPr>
          <p:nvPr/>
        </p:nvSpPr>
        <p:spPr bwMode="auto">
          <a:xfrm>
            <a:off x="5405438" y="1811338"/>
            <a:ext cx="138112" cy="4611687"/>
          </a:xfrm>
          <a:prstGeom prst="roundRect">
            <a:avLst>
              <a:gd name="adj" fmla="val 16667"/>
            </a:avLst>
          </a:prstGeom>
          <a:blipFill dpi="0" rotWithShape="0">
            <a:blip r:embed="rId10"/>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59618" name="AutoShape 1186" descr="Large confetti">
            <a:extLst>
              <a:ext uri="{FF2B5EF4-FFF2-40B4-BE49-F238E27FC236}">
                <a16:creationId xmlns:a16="http://schemas.microsoft.com/office/drawing/2014/main" id="{1247B297-681A-1254-6061-BCAB04526C41}"/>
              </a:ext>
            </a:extLst>
          </p:cNvPr>
          <p:cNvSpPr>
            <a:spLocks noChangeArrowheads="1"/>
          </p:cNvSpPr>
          <p:nvPr/>
        </p:nvSpPr>
        <p:spPr bwMode="auto">
          <a:xfrm>
            <a:off x="5407025" y="1808163"/>
            <a:ext cx="138113" cy="4611687"/>
          </a:xfrm>
          <a:prstGeom prst="roundRect">
            <a:avLst>
              <a:gd name="adj" fmla="val 16667"/>
            </a:avLst>
          </a:prstGeom>
          <a:blipFill dpi="0" rotWithShape="0">
            <a:blip r:embed="rId10"/>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59619" name="AutoShape 1187" descr="Large confetti">
            <a:extLst>
              <a:ext uri="{FF2B5EF4-FFF2-40B4-BE49-F238E27FC236}">
                <a16:creationId xmlns:a16="http://schemas.microsoft.com/office/drawing/2014/main" id="{51E3BEC8-28F1-71AA-73EA-D94117684FEB}"/>
              </a:ext>
            </a:extLst>
          </p:cNvPr>
          <p:cNvSpPr>
            <a:spLocks noChangeArrowheads="1"/>
          </p:cNvSpPr>
          <p:nvPr/>
        </p:nvSpPr>
        <p:spPr bwMode="auto">
          <a:xfrm>
            <a:off x="5405438" y="1809750"/>
            <a:ext cx="138112" cy="4611688"/>
          </a:xfrm>
          <a:prstGeom prst="roundRect">
            <a:avLst>
              <a:gd name="adj" fmla="val 16667"/>
            </a:avLst>
          </a:prstGeom>
          <a:blipFill dpi="0" rotWithShape="0">
            <a:blip r:embed="rId10"/>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59620" name="AutoShape 1188" descr="Large confetti">
            <a:extLst>
              <a:ext uri="{FF2B5EF4-FFF2-40B4-BE49-F238E27FC236}">
                <a16:creationId xmlns:a16="http://schemas.microsoft.com/office/drawing/2014/main" id="{558CBA36-DC1F-9ADE-E6B1-52C58B0F8718}"/>
              </a:ext>
            </a:extLst>
          </p:cNvPr>
          <p:cNvSpPr>
            <a:spLocks noChangeArrowheads="1"/>
          </p:cNvSpPr>
          <p:nvPr/>
        </p:nvSpPr>
        <p:spPr bwMode="auto">
          <a:xfrm>
            <a:off x="5392738" y="1808163"/>
            <a:ext cx="138112" cy="4611687"/>
          </a:xfrm>
          <a:prstGeom prst="roundRect">
            <a:avLst>
              <a:gd name="adj" fmla="val 16667"/>
            </a:avLst>
          </a:prstGeom>
          <a:blipFill dpi="0" rotWithShape="0">
            <a:blip r:embed="rId10"/>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a:effectLst>
                <a:outerShdw blurRad="38100" dist="38100" dir="2700000" algn="tl">
                  <a:srgbClr val="000000"/>
                </a:outerShdw>
              </a:effectLst>
            </a:endParaRPr>
          </a:p>
        </p:txBody>
      </p:sp>
      <p:sp>
        <p:nvSpPr>
          <p:cNvPr id="659621" name="AutoShape 1189" descr="Large confetti">
            <a:extLst>
              <a:ext uri="{FF2B5EF4-FFF2-40B4-BE49-F238E27FC236}">
                <a16:creationId xmlns:a16="http://schemas.microsoft.com/office/drawing/2014/main" id="{7F3010C5-470B-D622-0DA4-981BD9357125}"/>
              </a:ext>
            </a:extLst>
          </p:cNvPr>
          <p:cNvSpPr>
            <a:spLocks noChangeArrowheads="1"/>
          </p:cNvSpPr>
          <p:nvPr/>
        </p:nvSpPr>
        <p:spPr bwMode="auto">
          <a:xfrm>
            <a:off x="5391150" y="1784350"/>
            <a:ext cx="138113" cy="4611688"/>
          </a:xfrm>
          <a:prstGeom prst="roundRect">
            <a:avLst>
              <a:gd name="adj" fmla="val 16667"/>
            </a:avLst>
          </a:prstGeom>
          <a:blipFill dpi="0" rotWithShape="0">
            <a:blip r:embed="rId10"/>
            <a:srcRect/>
            <a:tile tx="0" ty="0" sx="100000" sy="100000" flip="none" algn="tl"/>
          </a:blipFill>
          <a:ln w="38100">
            <a:solidFill>
              <a:srgbClr val="99CCFF"/>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59622" name="Text Box 1190">
            <a:extLst>
              <a:ext uri="{FF2B5EF4-FFF2-40B4-BE49-F238E27FC236}">
                <a16:creationId xmlns:a16="http://schemas.microsoft.com/office/drawing/2014/main" id="{5FE8DEFC-6743-A674-E099-1D84540620A1}"/>
              </a:ext>
            </a:extLst>
          </p:cNvPr>
          <p:cNvSpPr txBox="1">
            <a:spLocks noChangeArrowheads="1"/>
          </p:cNvSpPr>
          <p:nvPr/>
        </p:nvSpPr>
        <p:spPr bwMode="auto">
          <a:xfrm>
            <a:off x="120650" y="106363"/>
            <a:ext cx="3097213" cy="15525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latin typeface="Times New Roman" panose="02020603050405020304" pitchFamily="18" charset="0"/>
              </a:rPr>
              <a:t>Библийн цагалбарыг үндсэн материал гэж тооцсон байгаа</a:t>
            </a:r>
            <a:endParaRPr lang="en-US" altLang="en-US" sz="2400">
              <a:latin typeface="Times New Roman" panose="02020603050405020304" pitchFamily="18" charset="0"/>
            </a:endParaRPr>
          </a:p>
        </p:txBody>
      </p:sp>
      <p:sp>
        <p:nvSpPr>
          <p:cNvPr id="659624" name="Rectangle 1192">
            <a:extLst>
              <a:ext uri="{FF2B5EF4-FFF2-40B4-BE49-F238E27FC236}">
                <a16:creationId xmlns:a16="http://schemas.microsoft.com/office/drawing/2014/main" id="{8FDC89CC-5F3C-568E-8EB8-0FE4921760ED}"/>
              </a:ext>
            </a:extLst>
          </p:cNvPr>
          <p:cNvSpPr>
            <a:spLocks noChangeArrowheads="1"/>
          </p:cNvSpPr>
          <p:nvPr/>
        </p:nvSpPr>
        <p:spPr bwMode="auto">
          <a:xfrm rot="17945350">
            <a:off x="5197475" y="1087438"/>
            <a:ext cx="2051050" cy="16510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90000"/>
              </a:lnSpc>
              <a:defRPr/>
            </a:pPr>
            <a:r>
              <a:rPr lang="mn-MN" altLang="en-US" sz="1200">
                <a:solidFill>
                  <a:srgbClr val="FFEA18"/>
                </a:solidFill>
                <a:latin typeface="Arial" panose="020B0604020202020204" pitchFamily="34" charset="0"/>
              </a:rPr>
              <a:t>ХУРГАНЫ ХУРИМЫН ЗООГ</a:t>
            </a:r>
            <a:endParaRPr lang="en-US" altLang="en-US" sz="1200">
              <a:solidFill>
                <a:srgbClr val="FFEA18"/>
              </a:solidFill>
              <a:latin typeface="Arial" panose="020B0604020202020204" pitchFamily="34" charset="0"/>
            </a:endParaRPr>
          </a:p>
        </p:txBody>
      </p:sp>
      <p:sp>
        <p:nvSpPr>
          <p:cNvPr id="659625" name="Rectangle 1193">
            <a:extLst>
              <a:ext uri="{FF2B5EF4-FFF2-40B4-BE49-F238E27FC236}">
                <a16:creationId xmlns:a16="http://schemas.microsoft.com/office/drawing/2014/main" id="{21C1E70E-6228-D1DB-38F1-65D2137A3FAA}"/>
              </a:ext>
            </a:extLst>
          </p:cNvPr>
          <p:cNvSpPr>
            <a:spLocks noChangeArrowheads="1"/>
          </p:cNvSpPr>
          <p:nvPr/>
        </p:nvSpPr>
        <p:spPr bwMode="auto">
          <a:xfrm rot="17945350">
            <a:off x="5811838" y="1409700"/>
            <a:ext cx="13382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11B0C5"/>
                </a:solidFill>
                <a:latin typeface="Arial" panose="020B0604020202020204" pitchFamily="34" charset="0"/>
              </a:rPr>
              <a:t>ХОЁР ДАХЬ ИРЭЛТ</a:t>
            </a:r>
            <a:endParaRPr lang="en-US" altLang="en-US" sz="1100">
              <a:solidFill>
                <a:srgbClr val="FFEA18"/>
              </a:solidFill>
              <a:latin typeface="Arial" panose="020B0604020202020204" pitchFamily="34" charset="0"/>
            </a:endParaRPr>
          </a:p>
        </p:txBody>
      </p:sp>
      <p:sp>
        <p:nvSpPr>
          <p:cNvPr id="659626" name="Rectangle 1194">
            <a:extLst>
              <a:ext uri="{FF2B5EF4-FFF2-40B4-BE49-F238E27FC236}">
                <a16:creationId xmlns:a16="http://schemas.microsoft.com/office/drawing/2014/main" id="{D124AE20-6D91-CA49-C9AB-96A3E7126239}"/>
              </a:ext>
            </a:extLst>
          </p:cNvPr>
          <p:cNvSpPr>
            <a:spLocks noChangeArrowheads="1"/>
          </p:cNvSpPr>
          <p:nvPr/>
        </p:nvSpPr>
        <p:spPr bwMode="auto">
          <a:xfrm rot="17945350">
            <a:off x="6092825" y="1185863"/>
            <a:ext cx="1749425" cy="2698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08F220"/>
                </a:solidFill>
                <a:latin typeface="Arial" panose="020B0604020202020204" pitchFamily="34" charset="0"/>
              </a:rPr>
              <a:t>ХРИСТИЙН ГАЗАР ДАХЬ </a:t>
            </a:r>
          </a:p>
          <a:p>
            <a:pPr>
              <a:lnSpc>
                <a:spcPct val="80000"/>
              </a:lnSpc>
              <a:defRPr/>
            </a:pPr>
            <a:r>
              <a:rPr lang="mn-MN" altLang="en-US" sz="1100">
                <a:solidFill>
                  <a:srgbClr val="08F220"/>
                </a:solidFill>
                <a:latin typeface="Arial" panose="020B0604020202020204" pitchFamily="34" charset="0"/>
              </a:rPr>
              <a:t>ХААНЧЛАЛ</a:t>
            </a:r>
            <a:endParaRPr lang="en-US" altLang="en-US" sz="1100">
              <a:solidFill>
                <a:srgbClr val="FFEA18"/>
              </a:solidFill>
              <a:latin typeface="Arial" panose="020B0604020202020204" pitchFamily="34" charset="0"/>
            </a:endParaRPr>
          </a:p>
        </p:txBody>
      </p:sp>
      <p:sp>
        <p:nvSpPr>
          <p:cNvPr id="659627" name="Rectangle 1195">
            <a:extLst>
              <a:ext uri="{FF2B5EF4-FFF2-40B4-BE49-F238E27FC236}">
                <a16:creationId xmlns:a16="http://schemas.microsoft.com/office/drawing/2014/main" id="{6DADE777-302D-D71B-0560-3328CB7A9F61}"/>
              </a:ext>
            </a:extLst>
          </p:cNvPr>
          <p:cNvSpPr>
            <a:spLocks noChangeArrowheads="1"/>
          </p:cNvSpPr>
          <p:nvPr/>
        </p:nvSpPr>
        <p:spPr bwMode="auto">
          <a:xfrm rot="17945350">
            <a:off x="6469856" y="1226344"/>
            <a:ext cx="1630363"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90000"/>
              </a:lnSpc>
              <a:defRPr/>
            </a:pPr>
            <a:r>
              <a:rPr lang="mn-MN" altLang="en-US" sz="1100">
                <a:latin typeface="Arial" panose="020B0604020202020204" pitchFamily="34" charset="0"/>
              </a:rPr>
              <a:t>АГУУ ИХ ШИЙТГЭЛИЙН</a:t>
            </a:r>
          </a:p>
          <a:p>
            <a:pPr>
              <a:lnSpc>
                <a:spcPct val="90000"/>
              </a:lnSpc>
              <a:defRPr/>
            </a:pPr>
            <a:r>
              <a:rPr lang="mn-MN" altLang="en-US" sz="1100">
                <a:latin typeface="Arial" panose="020B0604020202020204" pitchFamily="34" charset="0"/>
              </a:rPr>
              <a:t>СЭНТИЙ</a:t>
            </a:r>
            <a:endParaRPr lang="en-US" altLang="en-US" sz="1100">
              <a:latin typeface="Arial" panose="020B0604020202020204" pitchFamily="34" charset="0"/>
            </a:endParaRPr>
          </a:p>
        </p:txBody>
      </p:sp>
      <p:sp>
        <p:nvSpPr>
          <p:cNvPr id="659628" name="Rectangle 1196">
            <a:extLst>
              <a:ext uri="{FF2B5EF4-FFF2-40B4-BE49-F238E27FC236}">
                <a16:creationId xmlns:a16="http://schemas.microsoft.com/office/drawing/2014/main" id="{F8344119-945A-2D36-0439-F4DF21998FF5}"/>
              </a:ext>
            </a:extLst>
          </p:cNvPr>
          <p:cNvSpPr>
            <a:spLocks noChangeArrowheads="1"/>
          </p:cNvSpPr>
          <p:nvPr/>
        </p:nvSpPr>
        <p:spPr bwMode="auto">
          <a:xfrm rot="17945350">
            <a:off x="6715125" y="1076325"/>
            <a:ext cx="2058988"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F87B57"/>
                </a:solidFill>
                <a:latin typeface="Arial" panose="020B0604020202020204" pitchFamily="34" charset="0"/>
              </a:rPr>
              <a:t>ШИНЭ ГАЗАР, ШИНЭ ТЭНГЭР</a:t>
            </a:r>
            <a:endParaRPr lang="en-US" altLang="en-US" sz="1100">
              <a:solidFill>
                <a:srgbClr val="F87B57"/>
              </a:solidFill>
              <a:latin typeface="Arial" panose="020B0604020202020204" pitchFamily="34" charset="0"/>
            </a:endParaRPr>
          </a:p>
        </p:txBody>
      </p:sp>
      <p:grpSp>
        <p:nvGrpSpPr>
          <p:cNvPr id="15" name="Group 1179">
            <a:extLst>
              <a:ext uri="{FF2B5EF4-FFF2-40B4-BE49-F238E27FC236}">
                <a16:creationId xmlns:a16="http://schemas.microsoft.com/office/drawing/2014/main" id="{CAEF1476-4170-E8E4-60A5-DD5150048E8A}"/>
              </a:ext>
            </a:extLst>
          </p:cNvPr>
          <p:cNvGrpSpPr>
            <a:grpSpLocks/>
          </p:cNvGrpSpPr>
          <p:nvPr/>
        </p:nvGrpSpPr>
        <p:grpSpPr bwMode="auto">
          <a:xfrm>
            <a:off x="5764213" y="536575"/>
            <a:ext cx="2406650" cy="5911850"/>
            <a:chOff x="3411" y="330"/>
            <a:chExt cx="1516" cy="3724"/>
          </a:xfrm>
        </p:grpSpPr>
        <p:sp>
          <p:nvSpPr>
            <p:cNvPr id="659612" name="AutoShape 1180" descr="Large confetti">
              <a:extLst>
                <a:ext uri="{FF2B5EF4-FFF2-40B4-BE49-F238E27FC236}">
                  <a16:creationId xmlns:a16="http://schemas.microsoft.com/office/drawing/2014/main" id="{66C44490-E8B7-CD86-6671-3D03B7F0ADAA}"/>
                </a:ext>
              </a:extLst>
            </p:cNvPr>
            <p:cNvSpPr>
              <a:spLocks noChangeArrowheads="1"/>
            </p:cNvSpPr>
            <p:nvPr/>
          </p:nvSpPr>
          <p:spPr bwMode="auto">
            <a:xfrm>
              <a:off x="3424" y="1149"/>
              <a:ext cx="87" cy="2905"/>
            </a:xfrm>
            <a:prstGeom prst="roundRect">
              <a:avLst>
                <a:gd name="adj" fmla="val 16667"/>
              </a:avLst>
            </a:prstGeom>
            <a:blipFill dpi="0" rotWithShape="0">
              <a:blip r:embed="rId10"/>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grpSp>
          <p:nvGrpSpPr>
            <p:cNvPr id="111675" name="Group 1181">
              <a:extLst>
                <a:ext uri="{FF2B5EF4-FFF2-40B4-BE49-F238E27FC236}">
                  <a16:creationId xmlns:a16="http://schemas.microsoft.com/office/drawing/2014/main" id="{D2A90566-1E1B-9F16-8FE4-EC7A7C954477}"/>
                </a:ext>
              </a:extLst>
            </p:cNvPr>
            <p:cNvGrpSpPr>
              <a:grpSpLocks/>
            </p:cNvGrpSpPr>
            <p:nvPr/>
          </p:nvGrpSpPr>
          <p:grpSpPr bwMode="auto">
            <a:xfrm>
              <a:off x="3411" y="330"/>
              <a:ext cx="1516" cy="817"/>
              <a:chOff x="374" y="609"/>
              <a:chExt cx="1516" cy="817"/>
            </a:xfrm>
          </p:grpSpPr>
          <p:sp>
            <p:nvSpPr>
              <p:cNvPr id="659614" name="AutoShape 1182">
                <a:extLst>
                  <a:ext uri="{FF2B5EF4-FFF2-40B4-BE49-F238E27FC236}">
                    <a16:creationId xmlns:a16="http://schemas.microsoft.com/office/drawing/2014/main" id="{7F20F7D2-35FF-421F-D2CE-96D46D8EFEF8}"/>
                  </a:ext>
                </a:extLst>
              </p:cNvPr>
              <p:cNvSpPr>
                <a:spLocks noChangeArrowheads="1"/>
              </p:cNvSpPr>
              <p:nvPr/>
            </p:nvSpPr>
            <p:spPr bwMode="auto">
              <a:xfrm>
                <a:off x="383" y="609"/>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59615" name="Text Box 1183">
                <a:extLst>
                  <a:ext uri="{FF2B5EF4-FFF2-40B4-BE49-F238E27FC236}">
                    <a16:creationId xmlns:a16="http://schemas.microsoft.com/office/drawing/2014/main" id="{42550661-5497-E49F-9F79-52A34275C1F9}"/>
                  </a:ext>
                </a:extLst>
              </p:cNvPr>
              <p:cNvSpPr txBox="1">
                <a:spLocks noChangeArrowheads="1"/>
              </p:cNvSpPr>
              <p:nvPr/>
            </p:nvSpPr>
            <p:spPr bwMode="auto">
              <a:xfrm>
                <a:off x="374" y="654"/>
                <a:ext cx="1516" cy="543"/>
              </a:xfrm>
              <a:prstGeom prst="rect">
                <a:avLst/>
              </a:prstGeom>
              <a:noFill/>
              <a:ln w="9525">
                <a:noFill/>
                <a:miter lim="800000"/>
                <a:headEnd/>
                <a:tailEnd/>
              </a:ln>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000">
                    <a:effectLst>
                      <a:outerShdw blurRad="38100" dist="38100" dir="2700000" algn="tl">
                        <a:srgbClr val="000000"/>
                      </a:outerShdw>
                    </a:effectLst>
                    <a:latin typeface="Arial Black" panose="020B0A04020102020204" pitchFamily="34" charset="0"/>
                  </a:rPr>
                  <a:t>ХРИСТИЙН</a:t>
                </a:r>
              </a:p>
              <a:p>
                <a:pPr algn="ctr">
                  <a:spcBef>
                    <a:spcPct val="50000"/>
                  </a:spcBef>
                  <a:defRPr/>
                </a:pPr>
                <a:r>
                  <a:rPr lang="mn-MN" altLang="en-US" sz="2000">
                    <a:effectLst>
                      <a:outerShdw blurRad="38100" dist="38100" dir="2700000" algn="tl">
                        <a:srgbClr val="000000"/>
                      </a:outerShdw>
                    </a:effectLst>
                    <a:latin typeface="Arial Black" panose="020B0A04020102020204" pitchFamily="34" charset="0"/>
                  </a:rPr>
                  <a:t>ЧУУЛГАН</a:t>
                </a:r>
                <a:endParaRPr lang="en-US" altLang="en-US" sz="2000">
                  <a:effectLst>
                    <a:outerShdw blurRad="38100" dist="38100" dir="2700000" algn="tl">
                      <a:srgbClr val="000000"/>
                    </a:outerShdw>
                  </a:effectLst>
                  <a:latin typeface="Arial Black" panose="020B0A04020102020204" pitchFamily="34" charset="0"/>
                </a:endParaRPr>
              </a:p>
            </p:txBody>
          </p:sp>
        </p:grpSp>
      </p:grpSp>
      <p:sp>
        <p:nvSpPr>
          <p:cNvPr id="659592" name="AutoShape 1160">
            <a:extLst>
              <a:ext uri="{FF2B5EF4-FFF2-40B4-BE49-F238E27FC236}">
                <a16:creationId xmlns:a16="http://schemas.microsoft.com/office/drawing/2014/main" id="{EE3FF374-8BFE-1916-7FA8-2DBEFC67C9FC}"/>
              </a:ext>
            </a:extLst>
          </p:cNvPr>
          <p:cNvSpPr>
            <a:spLocks noChangeArrowheads="1"/>
          </p:cNvSpPr>
          <p:nvPr/>
        </p:nvSpPr>
        <p:spPr bwMode="auto">
          <a:xfrm>
            <a:off x="5570538" y="276225"/>
            <a:ext cx="2735262" cy="1890713"/>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9532"/>
                                        </p:tgtEl>
                                        <p:attrNameLst>
                                          <p:attrName>style.visibility</p:attrName>
                                        </p:attrNameLst>
                                      </p:cBhvr>
                                      <p:to>
                                        <p:strVal val="visible"/>
                                      </p:to>
                                    </p:set>
                                    <p:animEffect transition="in" filter="dissolve">
                                      <p:cBhvr>
                                        <p:cTn id="7" dur="500"/>
                                        <p:tgtEl>
                                          <p:spTgt spid="659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9531"/>
                                        </p:tgtEl>
                                        <p:attrNameLst>
                                          <p:attrName>style.visibility</p:attrName>
                                        </p:attrNameLst>
                                      </p:cBhvr>
                                      <p:to>
                                        <p:strVal val="visible"/>
                                      </p:to>
                                    </p:set>
                                    <p:animEffect transition="in" filter="dissolve">
                                      <p:cBhvr>
                                        <p:cTn id="12" dur="500"/>
                                        <p:tgtEl>
                                          <p:spTgt spid="6595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59534"/>
                                        </p:tgtEl>
                                        <p:attrNameLst>
                                          <p:attrName>style.visibility</p:attrName>
                                        </p:attrNameLst>
                                      </p:cBhvr>
                                      <p:to>
                                        <p:strVal val="visible"/>
                                      </p:to>
                                    </p:set>
                                    <p:animEffect transition="in" filter="dissolve">
                                      <p:cBhvr>
                                        <p:cTn id="17" dur="500"/>
                                        <p:tgtEl>
                                          <p:spTgt spid="659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59533"/>
                                        </p:tgtEl>
                                        <p:attrNameLst>
                                          <p:attrName>style.visibility</p:attrName>
                                        </p:attrNameLst>
                                      </p:cBhvr>
                                      <p:to>
                                        <p:strVal val="visible"/>
                                      </p:to>
                                    </p:set>
                                    <p:animEffect transition="in" filter="dissolve">
                                      <p:cBhvr>
                                        <p:cTn id="22" dur="500"/>
                                        <p:tgtEl>
                                          <p:spTgt spid="6595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59616"/>
                                        </p:tgtEl>
                                        <p:attrNameLst>
                                          <p:attrName>style.visibility</p:attrName>
                                        </p:attrNameLst>
                                      </p:cBhvr>
                                      <p:to>
                                        <p:strVal val="visible"/>
                                      </p:to>
                                    </p:set>
                                    <p:anim calcmode="lin" valueType="num">
                                      <p:cBhvr>
                                        <p:cTn id="32" dur="500" fill="hold"/>
                                        <p:tgtEl>
                                          <p:spTgt spid="659616"/>
                                        </p:tgtEl>
                                        <p:attrNameLst>
                                          <p:attrName>ppt_w</p:attrName>
                                        </p:attrNameLst>
                                      </p:cBhvr>
                                      <p:tavLst>
                                        <p:tav tm="0">
                                          <p:val>
                                            <p:strVal val="2/3*#ppt_w"/>
                                          </p:val>
                                        </p:tav>
                                        <p:tav tm="100000">
                                          <p:val>
                                            <p:strVal val="#ppt_w"/>
                                          </p:val>
                                        </p:tav>
                                      </p:tavLst>
                                    </p:anim>
                                    <p:anim calcmode="lin" valueType="num">
                                      <p:cBhvr>
                                        <p:cTn id="33" dur="500" fill="hold"/>
                                        <p:tgtEl>
                                          <p:spTgt spid="659616"/>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59617"/>
                                        </p:tgtEl>
                                        <p:attrNameLst>
                                          <p:attrName>style.visibility</p:attrName>
                                        </p:attrNameLst>
                                      </p:cBhvr>
                                      <p:to>
                                        <p:strVal val="visible"/>
                                      </p:to>
                                    </p:set>
                                    <p:anim calcmode="lin" valueType="num">
                                      <p:cBhvr>
                                        <p:cTn id="37" dur="500" fill="hold"/>
                                        <p:tgtEl>
                                          <p:spTgt spid="659617"/>
                                        </p:tgtEl>
                                        <p:attrNameLst>
                                          <p:attrName>ppt_w</p:attrName>
                                        </p:attrNameLst>
                                      </p:cBhvr>
                                      <p:tavLst>
                                        <p:tav tm="0">
                                          <p:val>
                                            <p:strVal val="2/3*#ppt_w"/>
                                          </p:val>
                                        </p:tav>
                                        <p:tav tm="100000">
                                          <p:val>
                                            <p:strVal val="#ppt_w"/>
                                          </p:val>
                                        </p:tav>
                                      </p:tavLst>
                                    </p:anim>
                                    <p:anim calcmode="lin" valueType="num">
                                      <p:cBhvr>
                                        <p:cTn id="38" dur="500" fill="hold"/>
                                        <p:tgtEl>
                                          <p:spTgt spid="659617"/>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59618"/>
                                        </p:tgtEl>
                                        <p:attrNameLst>
                                          <p:attrName>style.visibility</p:attrName>
                                        </p:attrNameLst>
                                      </p:cBhvr>
                                      <p:to>
                                        <p:strVal val="visible"/>
                                      </p:to>
                                    </p:set>
                                    <p:anim calcmode="lin" valueType="num">
                                      <p:cBhvr>
                                        <p:cTn id="42" dur="500" fill="hold"/>
                                        <p:tgtEl>
                                          <p:spTgt spid="659618"/>
                                        </p:tgtEl>
                                        <p:attrNameLst>
                                          <p:attrName>ppt_w</p:attrName>
                                        </p:attrNameLst>
                                      </p:cBhvr>
                                      <p:tavLst>
                                        <p:tav tm="0">
                                          <p:val>
                                            <p:strVal val="2/3*#ppt_w"/>
                                          </p:val>
                                        </p:tav>
                                        <p:tav tm="100000">
                                          <p:val>
                                            <p:strVal val="#ppt_w"/>
                                          </p:val>
                                        </p:tav>
                                      </p:tavLst>
                                    </p:anim>
                                    <p:anim calcmode="lin" valueType="num">
                                      <p:cBhvr>
                                        <p:cTn id="43" dur="500" fill="hold"/>
                                        <p:tgtEl>
                                          <p:spTgt spid="659618"/>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2000"/>
                            </p:stCondLst>
                            <p:childTnLst>
                              <p:par>
                                <p:cTn id="45" presetID="23" presetClass="entr" presetSubtype="272" fill="hold" grpId="0" nodeType="afterEffect">
                                  <p:stCondLst>
                                    <p:cond delay="0"/>
                                  </p:stCondLst>
                                  <p:childTnLst>
                                    <p:set>
                                      <p:cBhvr>
                                        <p:cTn id="46" dur="1" fill="hold">
                                          <p:stCondLst>
                                            <p:cond delay="0"/>
                                          </p:stCondLst>
                                        </p:cTn>
                                        <p:tgtEl>
                                          <p:spTgt spid="659619"/>
                                        </p:tgtEl>
                                        <p:attrNameLst>
                                          <p:attrName>style.visibility</p:attrName>
                                        </p:attrNameLst>
                                      </p:cBhvr>
                                      <p:to>
                                        <p:strVal val="visible"/>
                                      </p:to>
                                    </p:set>
                                    <p:anim calcmode="lin" valueType="num">
                                      <p:cBhvr>
                                        <p:cTn id="47" dur="500" fill="hold"/>
                                        <p:tgtEl>
                                          <p:spTgt spid="659619"/>
                                        </p:tgtEl>
                                        <p:attrNameLst>
                                          <p:attrName>ppt_w</p:attrName>
                                        </p:attrNameLst>
                                      </p:cBhvr>
                                      <p:tavLst>
                                        <p:tav tm="0">
                                          <p:val>
                                            <p:strVal val="2/3*#ppt_w"/>
                                          </p:val>
                                        </p:tav>
                                        <p:tav tm="100000">
                                          <p:val>
                                            <p:strVal val="#ppt_w"/>
                                          </p:val>
                                        </p:tav>
                                      </p:tavLst>
                                    </p:anim>
                                    <p:anim calcmode="lin" valueType="num">
                                      <p:cBhvr>
                                        <p:cTn id="48" dur="500" fill="hold"/>
                                        <p:tgtEl>
                                          <p:spTgt spid="659619"/>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2500"/>
                            </p:stCondLst>
                            <p:childTnLst>
                              <p:par>
                                <p:cTn id="50" presetID="23" presetClass="entr" presetSubtype="272" fill="hold" grpId="0" nodeType="afterEffect">
                                  <p:stCondLst>
                                    <p:cond delay="0"/>
                                  </p:stCondLst>
                                  <p:childTnLst>
                                    <p:set>
                                      <p:cBhvr>
                                        <p:cTn id="51" dur="1" fill="hold">
                                          <p:stCondLst>
                                            <p:cond delay="0"/>
                                          </p:stCondLst>
                                        </p:cTn>
                                        <p:tgtEl>
                                          <p:spTgt spid="659620"/>
                                        </p:tgtEl>
                                        <p:attrNameLst>
                                          <p:attrName>style.visibility</p:attrName>
                                        </p:attrNameLst>
                                      </p:cBhvr>
                                      <p:to>
                                        <p:strVal val="visible"/>
                                      </p:to>
                                    </p:set>
                                    <p:anim calcmode="lin" valueType="num">
                                      <p:cBhvr>
                                        <p:cTn id="52" dur="500" fill="hold"/>
                                        <p:tgtEl>
                                          <p:spTgt spid="659620"/>
                                        </p:tgtEl>
                                        <p:attrNameLst>
                                          <p:attrName>ppt_w</p:attrName>
                                        </p:attrNameLst>
                                      </p:cBhvr>
                                      <p:tavLst>
                                        <p:tav tm="0">
                                          <p:val>
                                            <p:strVal val="2/3*#ppt_w"/>
                                          </p:val>
                                        </p:tav>
                                        <p:tav tm="100000">
                                          <p:val>
                                            <p:strVal val="#ppt_w"/>
                                          </p:val>
                                        </p:tav>
                                      </p:tavLst>
                                    </p:anim>
                                    <p:anim calcmode="lin" valueType="num">
                                      <p:cBhvr>
                                        <p:cTn id="53" dur="500" fill="hold"/>
                                        <p:tgtEl>
                                          <p:spTgt spid="659620"/>
                                        </p:tgtEl>
                                        <p:attrNameLst>
                                          <p:attrName>ppt_h</p:attrName>
                                        </p:attrNameLst>
                                      </p:cBhvr>
                                      <p:tavLst>
                                        <p:tav tm="0">
                                          <p:val>
                                            <p:strVal val="2/3*#ppt_h"/>
                                          </p:val>
                                        </p:tav>
                                        <p:tav tm="100000">
                                          <p:val>
                                            <p:strVal val="#ppt_h"/>
                                          </p:val>
                                        </p:tav>
                                      </p:tavLst>
                                    </p:anim>
                                  </p:childTnLst>
                                </p:cTn>
                              </p:par>
                            </p:childTnLst>
                          </p:cTn>
                        </p:par>
                        <p:par>
                          <p:cTn id="54" fill="hold" nodeType="afterGroup">
                            <p:stCondLst>
                              <p:cond delay="3000"/>
                            </p:stCondLst>
                            <p:childTnLst>
                              <p:par>
                                <p:cTn id="55" presetID="2" presetClass="entr" presetSubtype="1" fill="hold" grpId="0" nodeType="afterEffect">
                                  <p:stCondLst>
                                    <p:cond delay="0"/>
                                  </p:stCondLst>
                                  <p:childTnLst>
                                    <p:set>
                                      <p:cBhvr>
                                        <p:cTn id="56" dur="1" fill="hold">
                                          <p:stCondLst>
                                            <p:cond delay="0"/>
                                          </p:stCondLst>
                                        </p:cTn>
                                        <p:tgtEl>
                                          <p:spTgt spid="659621"/>
                                        </p:tgtEl>
                                        <p:attrNameLst>
                                          <p:attrName>style.visibility</p:attrName>
                                        </p:attrNameLst>
                                      </p:cBhvr>
                                      <p:to>
                                        <p:strVal val="visible"/>
                                      </p:to>
                                    </p:set>
                                    <p:anim calcmode="lin" valueType="num">
                                      <p:cBhvr additive="base">
                                        <p:cTn id="57" dur="500" fill="hold"/>
                                        <p:tgtEl>
                                          <p:spTgt spid="659621"/>
                                        </p:tgtEl>
                                        <p:attrNameLst>
                                          <p:attrName>ppt_x</p:attrName>
                                        </p:attrNameLst>
                                      </p:cBhvr>
                                      <p:tavLst>
                                        <p:tav tm="0">
                                          <p:val>
                                            <p:strVal val="#ppt_x"/>
                                          </p:val>
                                        </p:tav>
                                        <p:tav tm="100000">
                                          <p:val>
                                            <p:strVal val="#ppt_x"/>
                                          </p:val>
                                        </p:tav>
                                      </p:tavLst>
                                    </p:anim>
                                    <p:anim calcmode="lin" valueType="num">
                                      <p:cBhvr additive="base">
                                        <p:cTn id="58" dur="500" fill="hold"/>
                                        <p:tgtEl>
                                          <p:spTgt spid="659621"/>
                                        </p:tgtEl>
                                        <p:attrNameLst>
                                          <p:attrName>ppt_y</p:attrName>
                                        </p:attrNameLst>
                                      </p:cBhvr>
                                      <p:tavLst>
                                        <p:tav tm="0">
                                          <p:val>
                                            <p:strVal val="0-#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499"/>
                                          </p:stCondLst>
                                        </p:cTn>
                                        <p:tgtEl>
                                          <p:spTgt spid="15"/>
                                        </p:tgtEl>
                                        <p:attrNameLst>
                                          <p:attrName>style.visibility</p:attrName>
                                        </p:attrNameLst>
                                      </p:cBhvr>
                                      <p:to>
                                        <p:strVal val="hidden"/>
                                      </p:to>
                                    </p:set>
                                  </p:childTnLst>
                                </p:cTn>
                              </p:par>
                            </p:childTnLst>
                          </p:cTn>
                        </p:par>
                        <p:par>
                          <p:cTn id="63" fill="hold" nodeType="afterGroup">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659592"/>
                                        </p:tgtEl>
                                        <p:attrNameLst>
                                          <p:attrName>style.visibility</p:attrName>
                                        </p:attrNameLst>
                                      </p:cBhvr>
                                      <p:to>
                                        <p:strVal val="visible"/>
                                      </p:to>
                                    </p:set>
                                    <p:animEffect transition="in" filter="dissolve">
                                      <p:cBhvr>
                                        <p:cTn id="66" dur="500"/>
                                        <p:tgtEl>
                                          <p:spTgt spid="659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531" grpId="0" autoUpdateAnimBg="0"/>
      <p:bldP spid="659532" grpId="0" autoUpdateAnimBg="0"/>
      <p:bldP spid="659533" grpId="0" autoUpdateAnimBg="0"/>
      <p:bldP spid="659534" grpId="0" autoUpdateAnimBg="0"/>
      <p:bldP spid="659616" grpId="0" animBg="1"/>
      <p:bldP spid="659617" grpId="0" animBg="1"/>
      <p:bldP spid="659618" grpId="0" animBg="1"/>
      <p:bldP spid="659619" grpId="0" animBg="1"/>
      <p:bldP spid="659620" grpId="0" animBg="1" autoUpdateAnimBg="0"/>
      <p:bldP spid="659621" grpId="0" animBg="1"/>
      <p:bldP spid="65959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descr="Walnut">
            <a:extLst>
              <a:ext uri="{FF2B5EF4-FFF2-40B4-BE49-F238E27FC236}">
                <a16:creationId xmlns:a16="http://schemas.microsoft.com/office/drawing/2014/main" id="{3C908C2D-D606-DE27-675D-CCA1AB9541F6}"/>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12643" name="Rectangle 3">
            <a:extLst>
              <a:ext uri="{FF2B5EF4-FFF2-40B4-BE49-F238E27FC236}">
                <a16:creationId xmlns:a16="http://schemas.microsoft.com/office/drawing/2014/main" id="{8DD2745F-13C4-AFCD-E9C3-2858128B00AF}"/>
              </a:ext>
            </a:extLst>
          </p:cNvPr>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12644" name="Rectangle 4">
            <a:extLst>
              <a:ext uri="{FF2B5EF4-FFF2-40B4-BE49-F238E27FC236}">
                <a16:creationId xmlns:a16="http://schemas.microsoft.com/office/drawing/2014/main" id="{472A0CBB-AFBD-B9A7-ECE6-06BA36EA879D}"/>
              </a:ext>
            </a:extLst>
          </p:cNvPr>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sp>
        <p:nvSpPr>
          <p:cNvPr id="112645" name="Rectangle 5" descr="Oak">
            <a:extLst>
              <a:ext uri="{FF2B5EF4-FFF2-40B4-BE49-F238E27FC236}">
                <a16:creationId xmlns:a16="http://schemas.microsoft.com/office/drawing/2014/main" id="{B1DD6FB7-E096-5A96-E3E5-23561A673C4D}"/>
              </a:ext>
            </a:extLst>
          </p:cNvPr>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661510" name="Rectangle 6" descr="Oak">
            <a:extLst>
              <a:ext uri="{FF2B5EF4-FFF2-40B4-BE49-F238E27FC236}">
                <a16:creationId xmlns:a16="http://schemas.microsoft.com/office/drawing/2014/main" id="{F90AC61B-5915-3982-C8DC-7C79F4A65914}"/>
              </a:ext>
            </a:extLst>
          </p:cNvPr>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112647" name="Group 7">
            <a:extLst>
              <a:ext uri="{FF2B5EF4-FFF2-40B4-BE49-F238E27FC236}">
                <a16:creationId xmlns:a16="http://schemas.microsoft.com/office/drawing/2014/main" id="{4E3D319C-EE4F-3307-924B-31B8E56A436A}"/>
              </a:ext>
            </a:extLst>
          </p:cNvPr>
          <p:cNvGrpSpPr>
            <a:grpSpLocks/>
          </p:cNvGrpSpPr>
          <p:nvPr/>
        </p:nvGrpSpPr>
        <p:grpSpPr bwMode="auto">
          <a:xfrm>
            <a:off x="1885950" y="358775"/>
            <a:ext cx="3810000" cy="1871663"/>
            <a:chOff x="1188" y="346"/>
            <a:chExt cx="2400" cy="1179"/>
          </a:xfrm>
        </p:grpSpPr>
        <p:sp>
          <p:nvSpPr>
            <p:cNvPr id="661512" name="Text Box 8">
              <a:extLst>
                <a:ext uri="{FF2B5EF4-FFF2-40B4-BE49-F238E27FC236}">
                  <a16:creationId xmlns:a16="http://schemas.microsoft.com/office/drawing/2014/main" id="{9C4ECBE5-EE2F-D133-CDF7-C31D0D378A23}"/>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4800"/>
                <a:t>Е</a:t>
              </a:r>
              <a:endParaRPr lang="en-US" altLang="en-US" sz="4800"/>
            </a:p>
          </p:txBody>
        </p:sp>
        <p:grpSp>
          <p:nvGrpSpPr>
            <p:cNvPr id="112750" name="Group 9">
              <a:extLst>
                <a:ext uri="{FF2B5EF4-FFF2-40B4-BE49-F238E27FC236}">
                  <a16:creationId xmlns:a16="http://schemas.microsoft.com/office/drawing/2014/main" id="{46C0AD37-83FD-63F9-6A57-D1C83563561F}"/>
                </a:ext>
              </a:extLst>
            </p:cNvPr>
            <p:cNvGrpSpPr>
              <a:grpSpLocks/>
            </p:cNvGrpSpPr>
            <p:nvPr/>
          </p:nvGrpSpPr>
          <p:grpSpPr bwMode="auto">
            <a:xfrm>
              <a:off x="1686" y="824"/>
              <a:ext cx="1131" cy="355"/>
              <a:chOff x="1686" y="824"/>
              <a:chExt cx="1131" cy="355"/>
            </a:xfrm>
          </p:grpSpPr>
          <p:sp>
            <p:nvSpPr>
              <p:cNvPr id="661514" name="Rectangle 10">
                <a:extLst>
                  <a:ext uri="{FF2B5EF4-FFF2-40B4-BE49-F238E27FC236}">
                    <a16:creationId xmlns:a16="http://schemas.microsoft.com/office/drawing/2014/main" id="{2479EB8D-1EA0-38B7-2A49-EA7A799A78E3}"/>
                  </a:ext>
                </a:extLst>
              </p:cNvPr>
              <p:cNvSpPr>
                <a:spLocks noChangeArrowheads="1"/>
              </p:cNvSpPr>
              <p:nvPr/>
            </p:nvSpPr>
            <p:spPr bwMode="auto">
              <a:xfrm>
                <a:off x="1686" y="833"/>
                <a:ext cx="35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3600" i="1">
                    <a:solidFill>
                      <a:srgbClr val="FFEA18"/>
                    </a:solidFill>
                  </a:rPr>
                  <a:t>4</a:t>
                </a:r>
                <a:r>
                  <a:rPr lang="mn-MN" altLang="en-US" sz="3600" i="1">
                    <a:solidFill>
                      <a:srgbClr val="FFEA18"/>
                    </a:solidFill>
                  </a:rPr>
                  <a:t>Х</a:t>
                </a:r>
                <a:endParaRPr lang="en-US" altLang="en-US" sz="4800" b="0">
                  <a:solidFill>
                    <a:srgbClr val="FFEA18"/>
                  </a:solidFill>
                  <a:latin typeface="Times" panose="02020603050405020304" pitchFamily="18" charset="0"/>
                </a:endParaRPr>
              </a:p>
            </p:txBody>
          </p:sp>
          <p:sp>
            <p:nvSpPr>
              <p:cNvPr id="661515" name="Rectangle 11">
                <a:extLst>
                  <a:ext uri="{FF2B5EF4-FFF2-40B4-BE49-F238E27FC236}">
                    <a16:creationId xmlns:a16="http://schemas.microsoft.com/office/drawing/2014/main" id="{6945DB90-1011-62B7-EA25-D8D96D997F97}"/>
                  </a:ext>
                </a:extLst>
              </p:cNvPr>
              <p:cNvSpPr>
                <a:spLocks noChangeArrowheads="1"/>
              </p:cNvSpPr>
              <p:nvPr/>
            </p:nvSpPr>
            <p:spPr bwMode="auto">
              <a:xfrm>
                <a:off x="2289" y="824"/>
                <a:ext cx="528"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600" i="1">
                    <a:solidFill>
                      <a:srgbClr val="FFEA18"/>
                    </a:solidFill>
                  </a:rPr>
                  <a:t>  3</a:t>
                </a:r>
                <a:r>
                  <a:rPr lang="mn-MN" altLang="en-US" sz="3600" i="1">
                    <a:solidFill>
                      <a:srgbClr val="FFEA18"/>
                    </a:solidFill>
                  </a:rPr>
                  <a:t>Н</a:t>
                </a:r>
                <a:endParaRPr lang="en-US" altLang="en-US" sz="4800" b="0">
                  <a:solidFill>
                    <a:srgbClr val="FFEA18"/>
                  </a:solidFill>
                  <a:latin typeface="Times" panose="02020603050405020304" pitchFamily="18" charset="0"/>
                </a:endParaRPr>
              </a:p>
            </p:txBody>
          </p:sp>
        </p:grpSp>
        <p:grpSp>
          <p:nvGrpSpPr>
            <p:cNvPr id="112751" name="Group 12">
              <a:extLst>
                <a:ext uri="{FF2B5EF4-FFF2-40B4-BE49-F238E27FC236}">
                  <a16:creationId xmlns:a16="http://schemas.microsoft.com/office/drawing/2014/main" id="{127AC4B8-C16F-5806-54AD-542CB002C6E5}"/>
                </a:ext>
              </a:extLst>
            </p:cNvPr>
            <p:cNvGrpSpPr>
              <a:grpSpLocks/>
            </p:cNvGrpSpPr>
            <p:nvPr/>
          </p:nvGrpSpPr>
          <p:grpSpPr bwMode="auto">
            <a:xfrm>
              <a:off x="1188" y="1175"/>
              <a:ext cx="1971" cy="246"/>
              <a:chOff x="1188" y="1175"/>
              <a:chExt cx="1971" cy="246"/>
            </a:xfrm>
          </p:grpSpPr>
          <p:grpSp>
            <p:nvGrpSpPr>
              <p:cNvPr id="112759" name="Group 13">
                <a:extLst>
                  <a:ext uri="{FF2B5EF4-FFF2-40B4-BE49-F238E27FC236}">
                    <a16:creationId xmlns:a16="http://schemas.microsoft.com/office/drawing/2014/main" id="{93EEC1B6-A517-AD3E-932F-3A1827911844}"/>
                  </a:ext>
                </a:extLst>
              </p:cNvPr>
              <p:cNvGrpSpPr>
                <a:grpSpLocks/>
              </p:cNvGrpSpPr>
              <p:nvPr/>
            </p:nvGrpSpPr>
            <p:grpSpPr bwMode="auto">
              <a:xfrm>
                <a:off x="1188" y="1175"/>
                <a:ext cx="1710" cy="246"/>
                <a:chOff x="1188" y="1175"/>
                <a:chExt cx="1710" cy="246"/>
              </a:xfrm>
            </p:grpSpPr>
            <p:sp>
              <p:nvSpPr>
                <p:cNvPr id="661518" name="Rectangle 14">
                  <a:extLst>
                    <a:ext uri="{FF2B5EF4-FFF2-40B4-BE49-F238E27FC236}">
                      <a16:creationId xmlns:a16="http://schemas.microsoft.com/office/drawing/2014/main" id="{A6D44962-0353-96D1-7EDC-2248750E690A}"/>
                    </a:ext>
                  </a:extLst>
                </p:cNvPr>
                <p:cNvSpPr>
                  <a:spLocks noChangeArrowheads="1"/>
                </p:cNvSpPr>
                <p:nvPr/>
              </p:nvSpPr>
              <p:spPr bwMode="auto">
                <a:xfrm>
                  <a:off x="1188" y="1179"/>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09F32"/>
                      </a:solidFill>
                    </a:rPr>
                    <a:t>Б</a:t>
                  </a:r>
                  <a:endParaRPr lang="en-US" altLang="en-US" sz="3600">
                    <a:solidFill>
                      <a:srgbClr val="FFEA18"/>
                    </a:solidFill>
                    <a:latin typeface="Times" panose="02020603050405020304" pitchFamily="18" charset="0"/>
                  </a:endParaRPr>
                </a:p>
              </p:txBody>
            </p:sp>
            <p:sp>
              <p:nvSpPr>
                <p:cNvPr id="661519" name="Rectangle 15">
                  <a:extLst>
                    <a:ext uri="{FF2B5EF4-FFF2-40B4-BE49-F238E27FC236}">
                      <a16:creationId xmlns:a16="http://schemas.microsoft.com/office/drawing/2014/main" id="{15F34707-915F-7463-82CA-FFF7C8EF8F7B}"/>
                    </a:ext>
                  </a:extLst>
                </p:cNvPr>
                <p:cNvSpPr>
                  <a:spLocks noChangeArrowheads="1"/>
                </p:cNvSpPr>
                <p:nvPr/>
              </p:nvSpPr>
              <p:spPr bwMode="auto">
                <a:xfrm>
                  <a:off x="1415" y="1179"/>
                  <a:ext cx="13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charset="0"/>
                      <a:ea typeface="ＭＳ Ｐゴシック" charset="0"/>
                      <a:cs typeface="ＭＳ Ｐゴシック" charset="0"/>
                    </a:rPr>
                    <a:t>A</a:t>
                  </a:r>
                  <a:endParaRPr lang="en-US" sz="3600">
                    <a:solidFill>
                      <a:srgbClr val="FC030C"/>
                    </a:solidFill>
                    <a:latin typeface="Times" charset="0"/>
                    <a:ea typeface="ＭＳ Ｐゴシック" charset="0"/>
                    <a:cs typeface="ＭＳ Ｐゴシック" charset="0"/>
                  </a:endParaRPr>
                </a:p>
              </p:txBody>
            </p:sp>
            <p:sp>
              <p:nvSpPr>
                <p:cNvPr id="661520" name="Rectangle 16">
                  <a:extLst>
                    <a:ext uri="{FF2B5EF4-FFF2-40B4-BE49-F238E27FC236}">
                      <a16:creationId xmlns:a16="http://schemas.microsoft.com/office/drawing/2014/main" id="{8CDCA392-2027-8632-D184-A10775225918}"/>
                    </a:ext>
                  </a:extLst>
                </p:cNvPr>
                <p:cNvSpPr>
                  <a:spLocks noChangeArrowheads="1"/>
                </p:cNvSpPr>
                <p:nvPr/>
              </p:nvSpPr>
              <p:spPr bwMode="auto">
                <a:xfrm>
                  <a:off x="1665" y="1181"/>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C030C"/>
                      </a:solidFill>
                    </a:rPr>
                    <a:t>И</a:t>
                  </a:r>
                  <a:endParaRPr lang="en-US" altLang="en-US" sz="3600">
                    <a:solidFill>
                      <a:srgbClr val="FC030C"/>
                    </a:solidFill>
                    <a:latin typeface="Times" panose="02020603050405020304" pitchFamily="18" charset="0"/>
                  </a:endParaRPr>
                </a:p>
              </p:txBody>
            </p:sp>
            <p:sp>
              <p:nvSpPr>
                <p:cNvPr id="661521" name="Rectangle 17">
                  <a:extLst>
                    <a:ext uri="{FF2B5EF4-FFF2-40B4-BE49-F238E27FC236}">
                      <a16:creationId xmlns:a16="http://schemas.microsoft.com/office/drawing/2014/main" id="{B3C2787B-880C-75D3-FC2B-1E9724D5C309}"/>
                    </a:ext>
                  </a:extLst>
                </p:cNvPr>
                <p:cNvSpPr>
                  <a:spLocks noChangeArrowheads="1"/>
                </p:cNvSpPr>
                <p:nvPr/>
              </p:nvSpPr>
              <p:spPr bwMode="auto">
                <a:xfrm>
                  <a:off x="1867" y="1179"/>
                  <a:ext cx="16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charset="0"/>
                      <a:ea typeface="ＭＳ Ｐゴシック" charset="0"/>
                      <a:cs typeface="ＭＳ Ｐゴシック" charset="0"/>
                    </a:rPr>
                    <a:t>M</a:t>
                  </a:r>
                  <a:endParaRPr lang="en-US" sz="3600">
                    <a:solidFill>
                      <a:srgbClr val="FC030C"/>
                    </a:solidFill>
                    <a:latin typeface="Times" charset="0"/>
                    <a:ea typeface="ＭＳ Ｐゴシック" charset="0"/>
                    <a:cs typeface="ＭＳ Ｐゴシック" charset="0"/>
                  </a:endParaRPr>
                </a:p>
              </p:txBody>
            </p:sp>
            <p:sp>
              <p:nvSpPr>
                <p:cNvPr id="661522" name="Rectangle 18">
                  <a:extLst>
                    <a:ext uri="{FF2B5EF4-FFF2-40B4-BE49-F238E27FC236}">
                      <a16:creationId xmlns:a16="http://schemas.microsoft.com/office/drawing/2014/main" id="{4F8EE231-785C-796B-560B-4F570689F708}"/>
                    </a:ext>
                  </a:extLst>
                </p:cNvPr>
                <p:cNvSpPr>
                  <a:spLocks noChangeArrowheads="1"/>
                </p:cNvSpPr>
                <p:nvPr/>
              </p:nvSpPr>
              <p:spPr bwMode="auto">
                <a:xfrm>
                  <a:off x="2113" y="1175"/>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C030C"/>
                      </a:solidFill>
                    </a:rPr>
                    <a:t>И</a:t>
                  </a:r>
                  <a:endParaRPr lang="en-US" altLang="en-US" sz="3600">
                    <a:solidFill>
                      <a:srgbClr val="FC030C"/>
                    </a:solidFill>
                    <a:latin typeface="Times" panose="02020603050405020304" pitchFamily="18" charset="0"/>
                  </a:endParaRPr>
                </a:p>
              </p:txBody>
            </p:sp>
            <p:sp>
              <p:nvSpPr>
                <p:cNvPr id="661523" name="Rectangle 19">
                  <a:extLst>
                    <a:ext uri="{FF2B5EF4-FFF2-40B4-BE49-F238E27FC236}">
                      <a16:creationId xmlns:a16="http://schemas.microsoft.com/office/drawing/2014/main" id="{7213D76D-FF61-8D92-C0A4-5CACAFE9D967}"/>
                    </a:ext>
                  </a:extLst>
                </p:cNvPr>
                <p:cNvSpPr>
                  <a:spLocks noChangeArrowheads="1"/>
                </p:cNvSpPr>
                <p:nvPr/>
              </p:nvSpPr>
              <p:spPr bwMode="auto">
                <a:xfrm>
                  <a:off x="2335" y="1183"/>
                  <a:ext cx="13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charset="0"/>
                      <a:ea typeface="ＭＳ Ｐゴシック" charset="0"/>
                      <a:cs typeface="ＭＳ Ｐゴシック" charset="0"/>
                    </a:rPr>
                    <a:t>A</a:t>
                  </a:r>
                  <a:endParaRPr lang="en-US" sz="3600">
                    <a:solidFill>
                      <a:srgbClr val="08F220"/>
                    </a:solidFill>
                    <a:latin typeface="Times" charset="0"/>
                    <a:ea typeface="ＭＳ Ｐゴシック" charset="0"/>
                    <a:cs typeface="ＭＳ Ｐゴシック" charset="0"/>
                  </a:endParaRPr>
                </a:p>
              </p:txBody>
            </p:sp>
            <p:sp>
              <p:nvSpPr>
                <p:cNvPr id="661524" name="Rectangle 20">
                  <a:extLst>
                    <a:ext uri="{FF2B5EF4-FFF2-40B4-BE49-F238E27FC236}">
                      <a16:creationId xmlns:a16="http://schemas.microsoft.com/office/drawing/2014/main" id="{56F9A617-66B4-0CC0-30FF-4D394B681A3E}"/>
                    </a:ext>
                  </a:extLst>
                </p:cNvPr>
                <p:cNvSpPr>
                  <a:spLocks noChangeArrowheads="1"/>
                </p:cNvSpPr>
                <p:nvPr/>
              </p:nvSpPr>
              <p:spPr bwMode="auto">
                <a:xfrm>
                  <a:off x="2552" y="1183"/>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08F220"/>
                      </a:solidFill>
                    </a:rPr>
                    <a:t>Х</a:t>
                  </a:r>
                  <a:endParaRPr lang="en-US" altLang="en-US" sz="3600">
                    <a:solidFill>
                      <a:srgbClr val="08F220"/>
                    </a:solidFill>
                    <a:latin typeface="Times" panose="02020603050405020304" pitchFamily="18" charset="0"/>
                  </a:endParaRPr>
                </a:p>
              </p:txBody>
            </p:sp>
            <p:sp>
              <p:nvSpPr>
                <p:cNvPr id="661525" name="Rectangle 21">
                  <a:extLst>
                    <a:ext uri="{FF2B5EF4-FFF2-40B4-BE49-F238E27FC236}">
                      <a16:creationId xmlns:a16="http://schemas.microsoft.com/office/drawing/2014/main" id="{6D961A53-3455-8331-7564-5A40A2668093}"/>
                    </a:ext>
                  </a:extLst>
                </p:cNvPr>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08F220"/>
                      </a:solidFill>
                    </a:rPr>
                    <a:t>К</a:t>
                  </a:r>
                  <a:endParaRPr lang="en-US" altLang="en-US" sz="3600">
                    <a:solidFill>
                      <a:srgbClr val="08F220"/>
                    </a:solidFill>
                    <a:latin typeface="Times" panose="02020603050405020304" pitchFamily="18" charset="0"/>
                  </a:endParaRPr>
                </a:p>
              </p:txBody>
            </p:sp>
          </p:grpSp>
          <p:sp>
            <p:nvSpPr>
              <p:cNvPr id="661526" name="Rectangle 22">
                <a:extLst>
                  <a:ext uri="{FF2B5EF4-FFF2-40B4-BE49-F238E27FC236}">
                    <a16:creationId xmlns:a16="http://schemas.microsoft.com/office/drawing/2014/main" id="{9E1DCB43-E963-8BFD-7C3E-2B9917CB9799}"/>
                  </a:ext>
                </a:extLst>
              </p:cNvPr>
              <p:cNvSpPr>
                <a:spLocks noChangeArrowheads="1"/>
              </p:cNvSpPr>
              <p:nvPr/>
            </p:nvSpPr>
            <p:spPr bwMode="auto">
              <a:xfrm>
                <a:off x="3024" y="1184"/>
                <a:ext cx="135"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11B0C5"/>
                    </a:solidFill>
                  </a:rPr>
                  <a:t>Ч</a:t>
                </a:r>
                <a:endParaRPr lang="en-US" altLang="en-US" sz="3600">
                  <a:solidFill>
                    <a:srgbClr val="11B0C5"/>
                  </a:solidFill>
                  <a:latin typeface="Times" panose="02020603050405020304" pitchFamily="18" charset="0"/>
                </a:endParaRPr>
              </a:p>
            </p:txBody>
          </p:sp>
        </p:grpSp>
        <p:grpSp>
          <p:nvGrpSpPr>
            <p:cNvPr id="112752" name="Group 23">
              <a:extLst>
                <a:ext uri="{FF2B5EF4-FFF2-40B4-BE49-F238E27FC236}">
                  <a16:creationId xmlns:a16="http://schemas.microsoft.com/office/drawing/2014/main" id="{B2ABCFDA-CDE4-C0CA-7D3C-BD961A1422DF}"/>
                </a:ext>
              </a:extLst>
            </p:cNvPr>
            <p:cNvGrpSpPr>
              <a:grpSpLocks/>
            </p:cNvGrpSpPr>
            <p:nvPr/>
          </p:nvGrpSpPr>
          <p:grpSpPr bwMode="auto">
            <a:xfrm>
              <a:off x="2137" y="346"/>
              <a:ext cx="455" cy="692"/>
              <a:chOff x="2137" y="346"/>
              <a:chExt cx="455" cy="692"/>
            </a:xfrm>
          </p:grpSpPr>
          <p:grpSp>
            <p:nvGrpSpPr>
              <p:cNvPr id="112755" name="Group 24">
                <a:extLst>
                  <a:ext uri="{FF2B5EF4-FFF2-40B4-BE49-F238E27FC236}">
                    <a16:creationId xmlns:a16="http://schemas.microsoft.com/office/drawing/2014/main" id="{BBF864F0-3993-FD4B-F049-C62EA8F1A6FD}"/>
                  </a:ext>
                </a:extLst>
              </p:cNvPr>
              <p:cNvGrpSpPr>
                <a:grpSpLocks/>
              </p:cNvGrpSpPr>
              <p:nvPr/>
            </p:nvGrpSpPr>
            <p:grpSpPr bwMode="auto">
              <a:xfrm>
                <a:off x="2137" y="346"/>
                <a:ext cx="455" cy="692"/>
                <a:chOff x="1814" y="109"/>
                <a:chExt cx="455" cy="692"/>
              </a:xfrm>
            </p:grpSpPr>
            <p:sp>
              <p:nvSpPr>
                <p:cNvPr id="661529" name="Text Box 25">
                  <a:extLst>
                    <a:ext uri="{FF2B5EF4-FFF2-40B4-BE49-F238E27FC236}">
                      <a16:creationId xmlns:a16="http://schemas.microsoft.com/office/drawing/2014/main" id="{68F59100-566A-CBA7-B5F2-8FCF6165299E}"/>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a:solidFill>
                        <a:srgbClr val="FF262D"/>
                      </a:solidFill>
                    </a:rPr>
                    <a:t>7</a:t>
                  </a:r>
                </a:p>
              </p:txBody>
            </p:sp>
            <p:sp>
              <p:nvSpPr>
                <p:cNvPr id="661530" name="Line 26">
                  <a:extLst>
                    <a:ext uri="{FF2B5EF4-FFF2-40B4-BE49-F238E27FC236}">
                      <a16:creationId xmlns:a16="http://schemas.microsoft.com/office/drawing/2014/main" id="{82B37925-D2A6-C7DD-4DA0-3A09D114305B}"/>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61531" name="Line 27">
                <a:extLst>
                  <a:ext uri="{FF2B5EF4-FFF2-40B4-BE49-F238E27FC236}">
                    <a16:creationId xmlns:a16="http://schemas.microsoft.com/office/drawing/2014/main" id="{92906306-FD43-F2C0-7D02-721CED4887CA}"/>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61532" name="Rectangle 28">
              <a:extLst>
                <a:ext uri="{FF2B5EF4-FFF2-40B4-BE49-F238E27FC236}">
                  <a16:creationId xmlns:a16="http://schemas.microsoft.com/office/drawing/2014/main" id="{22353B84-2C76-125B-7B5C-6CA951447C58}"/>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charset="0"/>
                <a:ea typeface="ＭＳ Ｐゴシック" charset="0"/>
                <a:cs typeface="ＭＳ Ｐゴシック" charset="0"/>
              </a:endParaRPr>
            </a:p>
          </p:txBody>
        </p:sp>
        <p:sp>
          <p:nvSpPr>
            <p:cNvPr id="661533" name="Rectangle 29">
              <a:extLst>
                <a:ext uri="{FF2B5EF4-FFF2-40B4-BE49-F238E27FC236}">
                  <a16:creationId xmlns:a16="http://schemas.microsoft.com/office/drawing/2014/main" id="{D550C491-426B-0147-D114-CA45262B3CA9}"/>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
        <p:nvSpPr>
          <p:cNvPr id="661534" name="Rectangle 30" descr="Oak">
            <a:extLst>
              <a:ext uri="{FF2B5EF4-FFF2-40B4-BE49-F238E27FC236}">
                <a16:creationId xmlns:a16="http://schemas.microsoft.com/office/drawing/2014/main" id="{52850FBE-841F-565D-D9A1-00C5B54901FF}"/>
              </a:ext>
            </a:extLst>
          </p:cNvPr>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pic>
        <p:nvPicPr>
          <p:cNvPr id="112649" name="Picture 31">
            <a:extLst>
              <a:ext uri="{FF2B5EF4-FFF2-40B4-BE49-F238E27FC236}">
                <a16:creationId xmlns:a16="http://schemas.microsoft.com/office/drawing/2014/main" id="{C7ECCAB0-EFF6-40B7-50AE-D8A7E66C3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0" name="Rectangle 32" descr="Oak">
            <a:extLst>
              <a:ext uri="{FF2B5EF4-FFF2-40B4-BE49-F238E27FC236}">
                <a16:creationId xmlns:a16="http://schemas.microsoft.com/office/drawing/2014/main" id="{5527B2B2-C03D-F831-CC02-07E6EA1A0669}"/>
              </a:ext>
            </a:extLst>
          </p:cNvPr>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112651" name="Rectangle 33">
            <a:extLst>
              <a:ext uri="{FF2B5EF4-FFF2-40B4-BE49-F238E27FC236}">
                <a16:creationId xmlns:a16="http://schemas.microsoft.com/office/drawing/2014/main" id="{D653C230-78B6-DB82-2286-320391F720E0}"/>
              </a:ext>
            </a:extLst>
          </p:cNvPr>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12652" name="Rectangle 34">
            <a:extLst>
              <a:ext uri="{FF2B5EF4-FFF2-40B4-BE49-F238E27FC236}">
                <a16:creationId xmlns:a16="http://schemas.microsoft.com/office/drawing/2014/main" id="{9E831BBC-FA2C-CAA1-8BEA-DBCDB6C8E225}"/>
              </a:ext>
            </a:extLst>
          </p:cNvPr>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sp>
        <p:nvSpPr>
          <p:cNvPr id="112653" name="Picture 35">
            <a:extLst>
              <a:ext uri="{FF2B5EF4-FFF2-40B4-BE49-F238E27FC236}">
                <a16:creationId xmlns:a16="http://schemas.microsoft.com/office/drawing/2014/main" id="{F1DEAEA8-8916-7265-56BA-AEE90E3A4D7A}"/>
              </a:ext>
            </a:extLst>
          </p:cNvPr>
          <p:cNvSpPr>
            <a:spLocks noChangeAspect="1" noChangeArrowheads="1"/>
          </p:cNvSpPr>
          <p:nvPr/>
        </p:nvSpPr>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661540" name="Rectangle 36">
            <a:extLst>
              <a:ext uri="{FF2B5EF4-FFF2-40B4-BE49-F238E27FC236}">
                <a16:creationId xmlns:a16="http://schemas.microsoft.com/office/drawing/2014/main" id="{D0B785D8-BE3D-137F-4A97-C728900C16A4}"/>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sp>
        <p:nvSpPr>
          <p:cNvPr id="661541" name="Rectangle 37">
            <a:extLst>
              <a:ext uri="{FF2B5EF4-FFF2-40B4-BE49-F238E27FC236}">
                <a16:creationId xmlns:a16="http://schemas.microsoft.com/office/drawing/2014/main" id="{9B34635D-ED4D-EE9B-6B39-785147284623}"/>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pic>
        <p:nvPicPr>
          <p:cNvPr id="661542" name="Picture 38">
            <a:extLst>
              <a:ext uri="{FF2B5EF4-FFF2-40B4-BE49-F238E27FC236}">
                <a16:creationId xmlns:a16="http://schemas.microsoft.com/office/drawing/2014/main" id="{D554581B-4793-AEF2-4F5E-F83B979B58C8}"/>
              </a:ext>
            </a:extLst>
          </p:cNvPr>
          <p:cNvPicPr>
            <a:picLocks noChangeAspect="1" noChangeArrowheads="1"/>
          </p:cNvPicPr>
          <p:nvPr/>
        </p:nvPicPr>
        <p:blipFill>
          <a:blip r:embed="rId4"/>
          <a:srcRect/>
          <a:stretch>
            <a:fillRect/>
          </a:stretch>
        </p:blipFill>
        <p:spPr bwMode="auto">
          <a:xfrm rot="5361337">
            <a:off x="-575468" y="4123531"/>
            <a:ext cx="4605338" cy="301625"/>
          </a:xfrm>
          <a:prstGeom prst="rect">
            <a:avLst/>
          </a:prstGeom>
          <a:noFill/>
          <a:effectLst>
            <a:outerShdw blurRad="63500" dist="38099" dir="2700000" algn="ctr" rotWithShape="0">
              <a:schemeClr val="accent2">
                <a:alpha val="74998"/>
              </a:schemeClr>
            </a:outerShdw>
          </a:effectLst>
        </p:spPr>
      </p:pic>
      <p:pic>
        <p:nvPicPr>
          <p:cNvPr id="112657" name="Picture 39">
            <a:extLst>
              <a:ext uri="{FF2B5EF4-FFF2-40B4-BE49-F238E27FC236}">
                <a16:creationId xmlns:a16="http://schemas.microsoft.com/office/drawing/2014/main" id="{D2EE728A-4A46-4D94-8A3A-5D7D1E6CEF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5060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8" name="Picture 40">
            <a:extLst>
              <a:ext uri="{FF2B5EF4-FFF2-40B4-BE49-F238E27FC236}">
                <a16:creationId xmlns:a16="http://schemas.microsoft.com/office/drawing/2014/main" id="{AD6386D1-1D62-4269-C11F-BB0184549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9" name="Picture 41">
            <a:extLst>
              <a:ext uri="{FF2B5EF4-FFF2-40B4-BE49-F238E27FC236}">
                <a16:creationId xmlns:a16="http://schemas.microsoft.com/office/drawing/2014/main" id="{02E0EEAF-AFB4-16DA-BDC8-7DF80D4261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0" name="Picture 42">
            <a:extLst>
              <a:ext uri="{FF2B5EF4-FFF2-40B4-BE49-F238E27FC236}">
                <a16:creationId xmlns:a16="http://schemas.microsoft.com/office/drawing/2014/main" id="{C1DD8231-EE73-12E4-60FB-394D26A7C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1" name="Picture 43">
            <a:extLst>
              <a:ext uri="{FF2B5EF4-FFF2-40B4-BE49-F238E27FC236}">
                <a16:creationId xmlns:a16="http://schemas.microsoft.com/office/drawing/2014/main" id="{705F7B30-90D1-71AA-16F0-FF06E048AB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62" name="Group 44">
            <a:extLst>
              <a:ext uri="{FF2B5EF4-FFF2-40B4-BE49-F238E27FC236}">
                <a16:creationId xmlns:a16="http://schemas.microsoft.com/office/drawing/2014/main" id="{D1413B2A-340B-3511-3EEC-9DFA3A1FAF45}"/>
              </a:ext>
            </a:extLst>
          </p:cNvPr>
          <p:cNvGrpSpPr>
            <a:grpSpLocks/>
          </p:cNvGrpSpPr>
          <p:nvPr/>
        </p:nvGrpSpPr>
        <p:grpSpPr bwMode="auto">
          <a:xfrm>
            <a:off x="2098675" y="2589213"/>
            <a:ext cx="6496050" cy="936625"/>
            <a:chOff x="1322" y="1631"/>
            <a:chExt cx="4092" cy="590"/>
          </a:xfrm>
        </p:grpSpPr>
        <p:pic>
          <p:nvPicPr>
            <p:cNvPr id="661549" name="Picture 45">
              <a:extLst>
                <a:ext uri="{FF2B5EF4-FFF2-40B4-BE49-F238E27FC236}">
                  <a16:creationId xmlns:a16="http://schemas.microsoft.com/office/drawing/2014/main" id="{70984F81-80F7-1AEA-DAC4-42275EBCB7A6}"/>
                </a:ext>
              </a:extLst>
            </p:cNvPr>
            <p:cNvPicPr>
              <a:picLocks noChangeAspect="1" noChangeArrowheads="1"/>
            </p:cNvPicPr>
            <p:nvPr/>
          </p:nvPicPr>
          <p:blipFill>
            <a:blip r:embed="rId5">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61550" name="Picture 46">
              <a:extLst>
                <a:ext uri="{FF2B5EF4-FFF2-40B4-BE49-F238E27FC236}">
                  <a16:creationId xmlns:a16="http://schemas.microsoft.com/office/drawing/2014/main" id="{9F20D815-94DC-D67B-15F4-5ACE6BD57CED}"/>
                </a:ext>
              </a:extLst>
            </p:cNvPr>
            <p:cNvPicPr>
              <a:picLocks noChangeAspect="1" noChangeArrowheads="1"/>
            </p:cNvPicPr>
            <p:nvPr/>
          </p:nvPicPr>
          <p:blipFill>
            <a:blip r:embed="rId5">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61551" name="Picture 47">
              <a:extLst>
                <a:ext uri="{FF2B5EF4-FFF2-40B4-BE49-F238E27FC236}">
                  <a16:creationId xmlns:a16="http://schemas.microsoft.com/office/drawing/2014/main" id="{C8DBF78E-9267-D73F-CBF4-3539362B2531}"/>
                </a:ext>
              </a:extLst>
            </p:cNvPr>
            <p:cNvPicPr>
              <a:picLocks noChangeAspect="1" noChangeArrowheads="1"/>
            </p:cNvPicPr>
            <p:nvPr/>
          </p:nvPicPr>
          <p:blipFill>
            <a:blip r:embed="rId5">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61552" name="Picture 48">
              <a:extLst>
                <a:ext uri="{FF2B5EF4-FFF2-40B4-BE49-F238E27FC236}">
                  <a16:creationId xmlns:a16="http://schemas.microsoft.com/office/drawing/2014/main" id="{FC1BB416-37B0-6E77-B2CE-E4BB500C4C34}"/>
                </a:ext>
              </a:extLst>
            </p:cNvPr>
            <p:cNvPicPr>
              <a:picLocks noChangeAspect="1" noChangeArrowheads="1"/>
            </p:cNvPicPr>
            <p:nvPr/>
          </p:nvPicPr>
          <p:blipFill>
            <a:blip r:embed="rId5">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61553" name="Picture 49">
              <a:extLst>
                <a:ext uri="{FF2B5EF4-FFF2-40B4-BE49-F238E27FC236}">
                  <a16:creationId xmlns:a16="http://schemas.microsoft.com/office/drawing/2014/main" id="{15DAE728-780A-1D43-0807-C01AC3F39F11}"/>
                </a:ext>
              </a:extLst>
            </p:cNvPr>
            <p:cNvPicPr>
              <a:picLocks noChangeAspect="1" noChangeArrowheads="1"/>
            </p:cNvPicPr>
            <p:nvPr/>
          </p:nvPicPr>
          <p:blipFill>
            <a:blip r:embed="rId5">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61554" name="Picture 50">
              <a:extLst>
                <a:ext uri="{FF2B5EF4-FFF2-40B4-BE49-F238E27FC236}">
                  <a16:creationId xmlns:a16="http://schemas.microsoft.com/office/drawing/2014/main" id="{3150576F-0F3C-39D2-3019-F99E68960D15}"/>
                </a:ext>
              </a:extLst>
            </p:cNvPr>
            <p:cNvPicPr>
              <a:picLocks noChangeAspect="1" noChangeArrowheads="1"/>
            </p:cNvPicPr>
            <p:nvPr/>
          </p:nvPicPr>
          <p:blipFill>
            <a:blip r:embed="rId5">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12663" name="Group 51">
            <a:extLst>
              <a:ext uri="{FF2B5EF4-FFF2-40B4-BE49-F238E27FC236}">
                <a16:creationId xmlns:a16="http://schemas.microsoft.com/office/drawing/2014/main" id="{9CB88655-A5B4-6E8C-1A9C-EC330CD2D91E}"/>
              </a:ext>
            </a:extLst>
          </p:cNvPr>
          <p:cNvGrpSpPr>
            <a:grpSpLocks/>
          </p:cNvGrpSpPr>
          <p:nvPr/>
        </p:nvGrpSpPr>
        <p:grpSpPr bwMode="auto">
          <a:xfrm>
            <a:off x="2836863" y="3608388"/>
            <a:ext cx="5664200" cy="669925"/>
            <a:chOff x="1787" y="2273"/>
            <a:chExt cx="3568" cy="422"/>
          </a:xfrm>
        </p:grpSpPr>
        <p:pic>
          <p:nvPicPr>
            <p:cNvPr id="661556" name="Picture 52">
              <a:extLst>
                <a:ext uri="{FF2B5EF4-FFF2-40B4-BE49-F238E27FC236}">
                  <a16:creationId xmlns:a16="http://schemas.microsoft.com/office/drawing/2014/main" id="{771B0819-A629-57C5-D14B-8DB3044F69AC}"/>
                </a:ext>
              </a:extLst>
            </p:cNvPr>
            <p:cNvPicPr>
              <a:picLocks noChangeAspect="1" noChangeArrowheads="1"/>
            </p:cNvPicPr>
            <p:nvPr/>
          </p:nvPicPr>
          <p:blipFill>
            <a:blip r:embed="rId6">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61557" name="Picture 53">
              <a:extLst>
                <a:ext uri="{FF2B5EF4-FFF2-40B4-BE49-F238E27FC236}">
                  <a16:creationId xmlns:a16="http://schemas.microsoft.com/office/drawing/2014/main" id="{8AAB8120-5FBC-C6C4-F7B5-AC01F3BE069B}"/>
                </a:ext>
              </a:extLst>
            </p:cNvPr>
            <p:cNvPicPr>
              <a:picLocks noChangeAspect="1" noChangeArrowheads="1"/>
            </p:cNvPicPr>
            <p:nvPr/>
          </p:nvPicPr>
          <p:blipFill>
            <a:blip r:embed="rId6">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61558" name="Picture 54">
              <a:extLst>
                <a:ext uri="{FF2B5EF4-FFF2-40B4-BE49-F238E27FC236}">
                  <a16:creationId xmlns:a16="http://schemas.microsoft.com/office/drawing/2014/main" id="{A7D1A18B-83A4-5105-9042-0A36E67E07EC}"/>
                </a:ext>
              </a:extLst>
            </p:cNvPr>
            <p:cNvPicPr>
              <a:picLocks noChangeAspect="1" noChangeArrowheads="1"/>
            </p:cNvPicPr>
            <p:nvPr/>
          </p:nvPicPr>
          <p:blipFill>
            <a:blip r:embed="rId6">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61559" name="Picture 55">
              <a:extLst>
                <a:ext uri="{FF2B5EF4-FFF2-40B4-BE49-F238E27FC236}">
                  <a16:creationId xmlns:a16="http://schemas.microsoft.com/office/drawing/2014/main" id="{C633C048-383B-C473-FA43-AE5B8FB3DBBF}"/>
                </a:ext>
              </a:extLst>
            </p:cNvPr>
            <p:cNvPicPr>
              <a:picLocks noChangeAspect="1" noChangeArrowheads="1"/>
            </p:cNvPicPr>
            <p:nvPr/>
          </p:nvPicPr>
          <p:blipFill>
            <a:blip r:embed="rId6">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12664" name="Group 56">
            <a:extLst>
              <a:ext uri="{FF2B5EF4-FFF2-40B4-BE49-F238E27FC236}">
                <a16:creationId xmlns:a16="http://schemas.microsoft.com/office/drawing/2014/main" id="{193F3D45-947C-9D76-6144-65D2C59B5456}"/>
              </a:ext>
            </a:extLst>
          </p:cNvPr>
          <p:cNvGrpSpPr>
            <a:grpSpLocks/>
          </p:cNvGrpSpPr>
          <p:nvPr/>
        </p:nvGrpSpPr>
        <p:grpSpPr bwMode="auto">
          <a:xfrm>
            <a:off x="3941763" y="4387850"/>
            <a:ext cx="4672012" cy="592138"/>
            <a:chOff x="2483" y="2764"/>
            <a:chExt cx="2943" cy="373"/>
          </a:xfrm>
        </p:grpSpPr>
        <p:pic>
          <p:nvPicPr>
            <p:cNvPr id="661561" name="Picture 57">
              <a:extLst>
                <a:ext uri="{FF2B5EF4-FFF2-40B4-BE49-F238E27FC236}">
                  <a16:creationId xmlns:a16="http://schemas.microsoft.com/office/drawing/2014/main" id="{229410D2-2428-4F30-F295-7945C1C6F103}"/>
                </a:ext>
              </a:extLst>
            </p:cNvPr>
            <p:cNvPicPr>
              <a:picLocks noChangeAspect="1" noChangeArrowheads="1"/>
            </p:cNvPicPr>
            <p:nvPr/>
          </p:nvPicPr>
          <p:blipFill>
            <a:blip r:embed="rId7"/>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61562" name="Picture 58">
              <a:extLst>
                <a:ext uri="{FF2B5EF4-FFF2-40B4-BE49-F238E27FC236}">
                  <a16:creationId xmlns:a16="http://schemas.microsoft.com/office/drawing/2014/main" id="{8041E9BD-1854-FCF7-3DC0-D897AB46E550}"/>
                </a:ext>
              </a:extLst>
            </p:cNvPr>
            <p:cNvPicPr>
              <a:picLocks noChangeAspect="1" noChangeArrowheads="1"/>
            </p:cNvPicPr>
            <p:nvPr/>
          </p:nvPicPr>
          <p:blipFill>
            <a:blip r:embed="rId7"/>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61563" name="Picture 59">
              <a:extLst>
                <a:ext uri="{FF2B5EF4-FFF2-40B4-BE49-F238E27FC236}">
                  <a16:creationId xmlns:a16="http://schemas.microsoft.com/office/drawing/2014/main" id="{95582E11-DA69-F7E8-C39C-9D55E1A68ABF}"/>
                </a:ext>
              </a:extLst>
            </p:cNvPr>
            <p:cNvPicPr>
              <a:picLocks noChangeAspect="1" noChangeArrowheads="1"/>
            </p:cNvPicPr>
            <p:nvPr/>
          </p:nvPicPr>
          <p:blipFill>
            <a:blip r:embed="rId7"/>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61564" name="Picture 60">
              <a:extLst>
                <a:ext uri="{FF2B5EF4-FFF2-40B4-BE49-F238E27FC236}">
                  <a16:creationId xmlns:a16="http://schemas.microsoft.com/office/drawing/2014/main" id="{AC71B746-961E-CF9E-42FF-E8A9850BBF26}"/>
                </a:ext>
              </a:extLst>
            </p:cNvPr>
            <p:cNvPicPr>
              <a:picLocks noChangeAspect="1" noChangeArrowheads="1"/>
            </p:cNvPicPr>
            <p:nvPr/>
          </p:nvPicPr>
          <p:blipFill>
            <a:blip r:embed="rId7"/>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12665" name="Picture 61">
            <a:extLst>
              <a:ext uri="{FF2B5EF4-FFF2-40B4-BE49-F238E27FC236}">
                <a16:creationId xmlns:a16="http://schemas.microsoft.com/office/drawing/2014/main" id="{40BB09D5-FBAF-1578-BD85-285D787C2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66" name="Group 62">
            <a:extLst>
              <a:ext uri="{FF2B5EF4-FFF2-40B4-BE49-F238E27FC236}">
                <a16:creationId xmlns:a16="http://schemas.microsoft.com/office/drawing/2014/main" id="{4766E0AF-95E6-CD94-8E32-C1119D8F2656}"/>
              </a:ext>
            </a:extLst>
          </p:cNvPr>
          <p:cNvGrpSpPr>
            <a:grpSpLocks/>
          </p:cNvGrpSpPr>
          <p:nvPr/>
        </p:nvGrpSpPr>
        <p:grpSpPr bwMode="auto">
          <a:xfrm>
            <a:off x="3832225" y="5137150"/>
            <a:ext cx="4697413" cy="603250"/>
            <a:chOff x="2414" y="3236"/>
            <a:chExt cx="2959" cy="380"/>
          </a:xfrm>
        </p:grpSpPr>
        <p:pic>
          <p:nvPicPr>
            <p:cNvPr id="661567" name="Picture 63">
              <a:extLst>
                <a:ext uri="{FF2B5EF4-FFF2-40B4-BE49-F238E27FC236}">
                  <a16:creationId xmlns:a16="http://schemas.microsoft.com/office/drawing/2014/main" id="{0CDD6C5F-F2A7-F294-7E7A-B950BF0CE390}"/>
                </a:ext>
              </a:extLst>
            </p:cNvPr>
            <p:cNvPicPr>
              <a:picLocks noChangeAspect="1" noChangeArrowheads="1"/>
            </p:cNvPicPr>
            <p:nvPr/>
          </p:nvPicPr>
          <p:blipFill>
            <a:blip r:embed="rId8">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61568" name="Picture 64">
              <a:extLst>
                <a:ext uri="{FF2B5EF4-FFF2-40B4-BE49-F238E27FC236}">
                  <a16:creationId xmlns:a16="http://schemas.microsoft.com/office/drawing/2014/main" id="{BAC26AB3-31C3-B29F-538F-C5525C60E531}"/>
                </a:ext>
              </a:extLst>
            </p:cNvPr>
            <p:cNvPicPr>
              <a:picLocks noChangeAspect="1" noChangeArrowheads="1"/>
            </p:cNvPicPr>
            <p:nvPr/>
          </p:nvPicPr>
          <p:blipFill>
            <a:blip r:embed="rId8">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61569" name="Picture 65">
              <a:extLst>
                <a:ext uri="{FF2B5EF4-FFF2-40B4-BE49-F238E27FC236}">
                  <a16:creationId xmlns:a16="http://schemas.microsoft.com/office/drawing/2014/main" id="{540C8799-34A1-61C7-605E-32DF0866B0CA}"/>
                </a:ext>
              </a:extLst>
            </p:cNvPr>
            <p:cNvPicPr>
              <a:picLocks noChangeAspect="1" noChangeArrowheads="1"/>
            </p:cNvPicPr>
            <p:nvPr/>
          </p:nvPicPr>
          <p:blipFill>
            <a:blip r:embed="rId8">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61570" name="Picture 66">
              <a:extLst>
                <a:ext uri="{FF2B5EF4-FFF2-40B4-BE49-F238E27FC236}">
                  <a16:creationId xmlns:a16="http://schemas.microsoft.com/office/drawing/2014/main" id="{1A20F965-911A-0769-E267-B7A8DEE6D939}"/>
                </a:ext>
              </a:extLst>
            </p:cNvPr>
            <p:cNvPicPr>
              <a:picLocks noChangeAspect="1" noChangeArrowheads="1"/>
            </p:cNvPicPr>
            <p:nvPr/>
          </p:nvPicPr>
          <p:blipFill>
            <a:blip r:embed="rId8">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61571" name="Text Box 67">
              <a:extLst>
                <a:ext uri="{FF2B5EF4-FFF2-40B4-BE49-F238E27FC236}">
                  <a16:creationId xmlns:a16="http://schemas.microsoft.com/office/drawing/2014/main" id="{B53DF49D-6492-F98B-302C-E2D5A86DC2F1}"/>
                </a:ext>
              </a:extLst>
            </p:cNvPr>
            <p:cNvSpPr txBox="1">
              <a:spLocks noChangeArrowheads="1"/>
            </p:cNvSpPr>
            <p:nvPr/>
          </p:nvSpPr>
          <p:spPr bwMode="auto">
            <a:xfrm>
              <a:off x="2414" y="3251"/>
              <a:ext cx="2364" cy="32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2400" b="0">
                <a:solidFill>
                  <a:schemeClr val="accent2"/>
                </a:solidFill>
                <a:latin typeface="Arial Black" charset="0"/>
              </a:endParaRPr>
            </a:p>
          </p:txBody>
        </p:sp>
      </p:grpSp>
      <p:sp>
        <p:nvSpPr>
          <p:cNvPr id="112667" name="Picture 68">
            <a:extLst>
              <a:ext uri="{FF2B5EF4-FFF2-40B4-BE49-F238E27FC236}">
                <a16:creationId xmlns:a16="http://schemas.microsoft.com/office/drawing/2014/main" id="{75B8368A-3B1E-6CBC-3D93-5F5F1228DFC4}"/>
              </a:ext>
            </a:extLst>
          </p:cNvPr>
          <p:cNvSpPr>
            <a:spLocks noChangeAspect="1" noChangeArrowheads="1"/>
          </p:cNvSpPr>
          <p:nvPr/>
        </p:nvSpPr>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112668" name="Picture 69">
            <a:extLst>
              <a:ext uri="{FF2B5EF4-FFF2-40B4-BE49-F238E27FC236}">
                <a16:creationId xmlns:a16="http://schemas.microsoft.com/office/drawing/2014/main" id="{845820DE-0ED4-770D-966D-1EDC93087382}"/>
              </a:ext>
            </a:extLst>
          </p:cNvPr>
          <p:cNvSpPr>
            <a:spLocks noChangeAspect="1" noChangeArrowheads="1"/>
          </p:cNvSpPr>
          <p:nvPr/>
        </p:nvSpPr>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pic>
        <p:nvPicPr>
          <p:cNvPr id="112669" name="Picture 70">
            <a:extLst>
              <a:ext uri="{FF2B5EF4-FFF2-40B4-BE49-F238E27FC236}">
                <a16:creationId xmlns:a16="http://schemas.microsoft.com/office/drawing/2014/main" id="{42BE3247-3E43-BC68-BA85-8A9BF48F8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0" name="Picture 71">
            <a:extLst>
              <a:ext uri="{FF2B5EF4-FFF2-40B4-BE49-F238E27FC236}">
                <a16:creationId xmlns:a16="http://schemas.microsoft.com/office/drawing/2014/main" id="{9C2F4B2D-E66A-8A00-F1BB-F22402075A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1" name="Picture 72">
            <a:extLst>
              <a:ext uri="{FF2B5EF4-FFF2-40B4-BE49-F238E27FC236}">
                <a16:creationId xmlns:a16="http://schemas.microsoft.com/office/drawing/2014/main" id="{C2EC321F-628B-9BC7-884A-EC2691E477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2" name="Picture 73">
            <a:extLst>
              <a:ext uri="{FF2B5EF4-FFF2-40B4-BE49-F238E27FC236}">
                <a16:creationId xmlns:a16="http://schemas.microsoft.com/office/drawing/2014/main" id="{31D7B8D6-5FA6-35BA-D1F7-A5A89C72C36C}"/>
              </a:ext>
            </a:extLst>
          </p:cNvPr>
          <p:cNvSpPr>
            <a:spLocks noChangeAspect="1" noChangeArrowheads="1"/>
          </p:cNvSpPr>
          <p:nvPr/>
        </p:nvSpPr>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661578" name="Text Box 74">
            <a:extLst>
              <a:ext uri="{FF2B5EF4-FFF2-40B4-BE49-F238E27FC236}">
                <a16:creationId xmlns:a16="http://schemas.microsoft.com/office/drawing/2014/main" id="{F44F3DE0-9FEC-95F7-EA49-DE5D129AC6EF}"/>
              </a:ext>
            </a:extLst>
          </p:cNvPr>
          <p:cNvSpPr txBox="1">
            <a:spLocks noChangeArrowheads="1"/>
          </p:cNvSpPr>
          <p:nvPr/>
        </p:nvSpPr>
        <p:spPr bwMode="auto">
          <a:xfrm>
            <a:off x="3051175" y="3668713"/>
            <a:ext cx="32337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spcBef>
                <a:spcPct val="50000"/>
              </a:spcBef>
              <a:defRPr/>
            </a:pPr>
            <a:r>
              <a:rPr lang="mn-MN" altLang="en-US" sz="2400" b="0">
                <a:solidFill>
                  <a:schemeClr val="accent2"/>
                </a:solidFill>
                <a:latin typeface="Arial Black" panose="020B0A04020102020204" pitchFamily="34" charset="0"/>
              </a:rPr>
              <a:t>ГАЗРЫН ГЭРЭЭ</a:t>
            </a:r>
            <a:endParaRPr lang="en-US" altLang="en-US" sz="2400" b="0">
              <a:solidFill>
                <a:schemeClr val="accent2"/>
              </a:solidFill>
              <a:latin typeface="Arial Black" panose="020B0A04020102020204" pitchFamily="34" charset="0"/>
            </a:endParaRPr>
          </a:p>
        </p:txBody>
      </p:sp>
      <p:sp>
        <p:nvSpPr>
          <p:cNvPr id="661579" name="Text Box 75">
            <a:extLst>
              <a:ext uri="{FF2B5EF4-FFF2-40B4-BE49-F238E27FC236}">
                <a16:creationId xmlns:a16="http://schemas.microsoft.com/office/drawing/2014/main" id="{9145D960-6A35-F812-6F6D-122697176BC9}"/>
              </a:ext>
            </a:extLst>
          </p:cNvPr>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3200" b="0">
                <a:solidFill>
                  <a:schemeClr val="accent1"/>
                </a:solidFill>
                <a:latin typeface="Arial Black" panose="020B0A04020102020204" pitchFamily="34" charset="0"/>
              </a:rPr>
              <a:t>АБРАХАМЫН ГЭРЭЭ</a:t>
            </a:r>
            <a:endParaRPr lang="en-US" altLang="en-US" sz="3200" b="0">
              <a:solidFill>
                <a:schemeClr val="accent1"/>
              </a:solidFill>
              <a:latin typeface="Arial Black" panose="020B0A04020102020204" pitchFamily="34" charset="0"/>
            </a:endParaRPr>
          </a:p>
        </p:txBody>
      </p:sp>
      <p:sp>
        <p:nvSpPr>
          <p:cNvPr id="661580" name="Text Box 76">
            <a:extLst>
              <a:ext uri="{FF2B5EF4-FFF2-40B4-BE49-F238E27FC236}">
                <a16:creationId xmlns:a16="http://schemas.microsoft.com/office/drawing/2014/main" id="{4C0EC4A0-A1BE-B5D1-7F29-03D1F7FB7219}"/>
              </a:ext>
            </a:extLst>
          </p:cNvPr>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400" b="0">
                <a:solidFill>
                  <a:schemeClr val="accent2"/>
                </a:solidFill>
                <a:latin typeface="Arial Black" panose="020B0A04020102020204" pitchFamily="34" charset="0"/>
              </a:rPr>
              <a:t>ШИНЭ ГЭРЭЭ</a:t>
            </a:r>
            <a:endParaRPr lang="en-US" altLang="en-US" sz="2400" b="0">
              <a:solidFill>
                <a:schemeClr val="accent2"/>
              </a:solidFill>
              <a:latin typeface="Arial Black" panose="020B0A04020102020204" pitchFamily="34" charset="0"/>
            </a:endParaRPr>
          </a:p>
        </p:txBody>
      </p:sp>
      <p:sp>
        <p:nvSpPr>
          <p:cNvPr id="661581" name="Text Box 77">
            <a:extLst>
              <a:ext uri="{FF2B5EF4-FFF2-40B4-BE49-F238E27FC236}">
                <a16:creationId xmlns:a16="http://schemas.microsoft.com/office/drawing/2014/main" id="{99B06178-E2E6-56D9-0AFD-77B1F419A7BB}"/>
              </a:ext>
            </a:extLst>
          </p:cNvPr>
          <p:cNvSpPr txBox="1">
            <a:spLocks noChangeArrowheads="1"/>
          </p:cNvSpPr>
          <p:nvPr/>
        </p:nvSpPr>
        <p:spPr bwMode="auto">
          <a:xfrm>
            <a:off x="4224338" y="4394200"/>
            <a:ext cx="3624262"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400" b="0">
                <a:solidFill>
                  <a:schemeClr val="accent2"/>
                </a:solidFill>
                <a:latin typeface="Arial Black" panose="020B0A04020102020204" pitchFamily="34" charset="0"/>
              </a:rPr>
              <a:t>ДАВИДЫН ГЭРЭЭ</a:t>
            </a:r>
            <a:endParaRPr lang="en-US" altLang="en-US" sz="2400" b="0">
              <a:solidFill>
                <a:schemeClr val="accent2"/>
              </a:solidFill>
              <a:latin typeface="Arial Black" panose="020B0A04020102020204" pitchFamily="34" charset="0"/>
            </a:endParaRPr>
          </a:p>
        </p:txBody>
      </p:sp>
      <p:grpSp>
        <p:nvGrpSpPr>
          <p:cNvPr id="112677" name="Group 78">
            <a:extLst>
              <a:ext uri="{FF2B5EF4-FFF2-40B4-BE49-F238E27FC236}">
                <a16:creationId xmlns:a16="http://schemas.microsoft.com/office/drawing/2014/main" id="{7440AE8E-D024-A196-70D3-5A56024A07E0}"/>
              </a:ext>
            </a:extLst>
          </p:cNvPr>
          <p:cNvGrpSpPr>
            <a:grpSpLocks/>
          </p:cNvGrpSpPr>
          <p:nvPr/>
        </p:nvGrpSpPr>
        <p:grpSpPr bwMode="auto">
          <a:xfrm>
            <a:off x="1949450" y="2236788"/>
            <a:ext cx="5273675" cy="3898900"/>
            <a:chOff x="1228" y="1409"/>
            <a:chExt cx="3322" cy="2456"/>
          </a:xfrm>
        </p:grpSpPr>
        <p:grpSp>
          <p:nvGrpSpPr>
            <p:cNvPr id="112698" name="Group 79">
              <a:extLst>
                <a:ext uri="{FF2B5EF4-FFF2-40B4-BE49-F238E27FC236}">
                  <a16:creationId xmlns:a16="http://schemas.microsoft.com/office/drawing/2014/main" id="{DF96E7FE-694B-7F6B-95FB-2675210B26F6}"/>
                </a:ext>
              </a:extLst>
            </p:cNvPr>
            <p:cNvGrpSpPr>
              <a:grpSpLocks/>
            </p:cNvGrpSpPr>
            <p:nvPr/>
          </p:nvGrpSpPr>
          <p:grpSpPr bwMode="auto">
            <a:xfrm>
              <a:off x="1228" y="1409"/>
              <a:ext cx="3303" cy="119"/>
              <a:chOff x="1206" y="1392"/>
              <a:chExt cx="3303" cy="119"/>
            </a:xfrm>
          </p:grpSpPr>
          <p:sp>
            <p:nvSpPr>
              <p:cNvPr id="661584" name="AutoShape 80" descr="Cork">
                <a:extLst>
                  <a:ext uri="{FF2B5EF4-FFF2-40B4-BE49-F238E27FC236}">
                    <a16:creationId xmlns:a16="http://schemas.microsoft.com/office/drawing/2014/main" id="{5B64E8DF-80E5-F730-2C06-8A99429ECF84}"/>
                  </a:ext>
                </a:extLst>
              </p:cNvPr>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1585" name="AutoShape 81" descr="Cork">
                <a:extLst>
                  <a:ext uri="{FF2B5EF4-FFF2-40B4-BE49-F238E27FC236}">
                    <a16:creationId xmlns:a16="http://schemas.microsoft.com/office/drawing/2014/main" id="{858A4B24-169F-F54E-B7E3-18606E69E8F1}"/>
                  </a:ext>
                </a:extLst>
              </p:cNvPr>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1586" name="AutoShape 82" descr="Cork">
                <a:extLst>
                  <a:ext uri="{FF2B5EF4-FFF2-40B4-BE49-F238E27FC236}">
                    <a16:creationId xmlns:a16="http://schemas.microsoft.com/office/drawing/2014/main" id="{3BE0AC57-0047-83E4-8CA3-4BA2FC8D6F55}"/>
                  </a:ext>
                </a:extLst>
              </p:cNvPr>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1587" name="AutoShape 83" descr="Cork">
                <a:extLst>
                  <a:ext uri="{FF2B5EF4-FFF2-40B4-BE49-F238E27FC236}">
                    <a16:creationId xmlns:a16="http://schemas.microsoft.com/office/drawing/2014/main" id="{E9698CC9-0424-39C0-04B2-AAE8AB2ADEC9}"/>
                  </a:ext>
                </a:extLst>
              </p:cNvPr>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1588" name="AutoShape 84" descr="Cork">
                <a:extLst>
                  <a:ext uri="{FF2B5EF4-FFF2-40B4-BE49-F238E27FC236}">
                    <a16:creationId xmlns:a16="http://schemas.microsoft.com/office/drawing/2014/main" id="{22B20E39-8435-6435-A0EA-3925CA7D788A}"/>
                  </a:ext>
                </a:extLst>
              </p:cNvPr>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1589" name="AutoShape 85" descr="Cork">
                <a:extLst>
                  <a:ext uri="{FF2B5EF4-FFF2-40B4-BE49-F238E27FC236}">
                    <a16:creationId xmlns:a16="http://schemas.microsoft.com/office/drawing/2014/main" id="{C4B1943E-5A3C-3BF0-D007-C23F79D4CB32}"/>
                  </a:ext>
                </a:extLst>
              </p:cNvPr>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590" name="AutoShape 86" descr="Cork">
                <a:extLst>
                  <a:ext uri="{FF2B5EF4-FFF2-40B4-BE49-F238E27FC236}">
                    <a16:creationId xmlns:a16="http://schemas.microsoft.com/office/drawing/2014/main" id="{51F3CBD7-645F-3A20-DD59-5BD1BD561DFC}"/>
                  </a:ext>
                </a:extLst>
              </p:cNvPr>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591" name="AutoShape 87" descr="Cork">
                <a:extLst>
                  <a:ext uri="{FF2B5EF4-FFF2-40B4-BE49-F238E27FC236}">
                    <a16:creationId xmlns:a16="http://schemas.microsoft.com/office/drawing/2014/main" id="{B8180D1B-1980-8289-86C4-08652F7D630E}"/>
                  </a:ext>
                </a:extLst>
              </p:cNvPr>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592" name="AutoShape 88" descr="Cork">
                <a:extLst>
                  <a:ext uri="{FF2B5EF4-FFF2-40B4-BE49-F238E27FC236}">
                    <a16:creationId xmlns:a16="http://schemas.microsoft.com/office/drawing/2014/main" id="{0AFF1FC2-AFDF-95F2-457E-10987F3B421D}"/>
                  </a:ext>
                </a:extLst>
              </p:cNvPr>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593" name="AutoShape 89" descr="Cork">
                <a:extLst>
                  <a:ext uri="{FF2B5EF4-FFF2-40B4-BE49-F238E27FC236}">
                    <a16:creationId xmlns:a16="http://schemas.microsoft.com/office/drawing/2014/main" id="{F7B1DF03-FC55-D001-C4C3-E44BEB500A8D}"/>
                  </a:ext>
                </a:extLst>
              </p:cNvPr>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594" name="AutoShape 90" descr="Cork">
                <a:extLst>
                  <a:ext uri="{FF2B5EF4-FFF2-40B4-BE49-F238E27FC236}">
                    <a16:creationId xmlns:a16="http://schemas.microsoft.com/office/drawing/2014/main" id="{5E5AFE7E-4EEB-91A9-3DA5-BB286C4232BF}"/>
                  </a:ext>
                </a:extLst>
              </p:cNvPr>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1595" name="AutoShape 91" descr="Cork">
                <a:extLst>
                  <a:ext uri="{FF2B5EF4-FFF2-40B4-BE49-F238E27FC236}">
                    <a16:creationId xmlns:a16="http://schemas.microsoft.com/office/drawing/2014/main" id="{7B9CBC61-2869-78BA-0459-FB84C9354658}"/>
                  </a:ext>
                </a:extLst>
              </p:cNvPr>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1596" name="AutoShape 92" descr="Cork">
                <a:extLst>
                  <a:ext uri="{FF2B5EF4-FFF2-40B4-BE49-F238E27FC236}">
                    <a16:creationId xmlns:a16="http://schemas.microsoft.com/office/drawing/2014/main" id="{AEAF8C82-4085-C8BE-C9B1-15B6A673C7D5}"/>
                  </a:ext>
                </a:extLst>
              </p:cNvPr>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1597" name="AutoShape 93" descr="Cork">
                <a:extLst>
                  <a:ext uri="{FF2B5EF4-FFF2-40B4-BE49-F238E27FC236}">
                    <a16:creationId xmlns:a16="http://schemas.microsoft.com/office/drawing/2014/main" id="{D9D7707A-3620-0816-738E-736A9930781F}"/>
                  </a:ext>
                </a:extLst>
              </p:cNvPr>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1598" name="AutoShape 94" descr="Cork">
                <a:extLst>
                  <a:ext uri="{FF2B5EF4-FFF2-40B4-BE49-F238E27FC236}">
                    <a16:creationId xmlns:a16="http://schemas.microsoft.com/office/drawing/2014/main" id="{EE2363D5-08B4-B71C-862D-E771B8F55AC2}"/>
                  </a:ext>
                </a:extLst>
              </p:cNvPr>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grpSp>
          <p:nvGrpSpPr>
            <p:cNvPr id="112699" name="Group 95">
              <a:extLst>
                <a:ext uri="{FF2B5EF4-FFF2-40B4-BE49-F238E27FC236}">
                  <a16:creationId xmlns:a16="http://schemas.microsoft.com/office/drawing/2014/main" id="{7373F49A-FA1B-6DDC-1460-A2362E984D71}"/>
                </a:ext>
              </a:extLst>
            </p:cNvPr>
            <p:cNvGrpSpPr>
              <a:grpSpLocks/>
            </p:cNvGrpSpPr>
            <p:nvPr/>
          </p:nvGrpSpPr>
          <p:grpSpPr bwMode="auto">
            <a:xfrm>
              <a:off x="1243" y="3761"/>
              <a:ext cx="3307" cy="104"/>
              <a:chOff x="1231" y="3769"/>
              <a:chExt cx="3307" cy="104"/>
            </a:xfrm>
          </p:grpSpPr>
          <p:sp>
            <p:nvSpPr>
              <p:cNvPr id="661600" name="AutoShape 96" descr="Cork">
                <a:extLst>
                  <a:ext uri="{FF2B5EF4-FFF2-40B4-BE49-F238E27FC236}">
                    <a16:creationId xmlns:a16="http://schemas.microsoft.com/office/drawing/2014/main" id="{B3B9CE4B-2950-0AF6-66C5-DE95EE9C09A1}"/>
                  </a:ext>
                </a:extLst>
              </p:cNvPr>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01" name="AutoShape 97" descr="Cork">
                <a:extLst>
                  <a:ext uri="{FF2B5EF4-FFF2-40B4-BE49-F238E27FC236}">
                    <a16:creationId xmlns:a16="http://schemas.microsoft.com/office/drawing/2014/main" id="{C37DC32D-FF65-4FBE-824E-DE2734B658D5}"/>
                  </a:ext>
                </a:extLst>
              </p:cNvPr>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02" name="AutoShape 98" descr="Cork">
                <a:extLst>
                  <a:ext uri="{FF2B5EF4-FFF2-40B4-BE49-F238E27FC236}">
                    <a16:creationId xmlns:a16="http://schemas.microsoft.com/office/drawing/2014/main" id="{3B754E9C-3BE4-17D3-B849-C3213BD40C69}"/>
                  </a:ext>
                </a:extLst>
              </p:cNvPr>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03" name="AutoShape 99" descr="Cork">
                <a:extLst>
                  <a:ext uri="{FF2B5EF4-FFF2-40B4-BE49-F238E27FC236}">
                    <a16:creationId xmlns:a16="http://schemas.microsoft.com/office/drawing/2014/main" id="{D5E304EB-7AE4-646B-A905-8ED6B2D5448F}"/>
                  </a:ext>
                </a:extLst>
              </p:cNvPr>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04" name="AutoShape 100" descr="Cork">
                <a:extLst>
                  <a:ext uri="{FF2B5EF4-FFF2-40B4-BE49-F238E27FC236}">
                    <a16:creationId xmlns:a16="http://schemas.microsoft.com/office/drawing/2014/main" id="{8DFFE335-E3F8-2D89-C86C-8025E252713C}"/>
                  </a:ext>
                </a:extLst>
              </p:cNvPr>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05" name="AutoShape 101" descr="Cork">
                <a:extLst>
                  <a:ext uri="{FF2B5EF4-FFF2-40B4-BE49-F238E27FC236}">
                    <a16:creationId xmlns:a16="http://schemas.microsoft.com/office/drawing/2014/main" id="{749E16D2-5088-26D9-7E55-75643A0B84CF}"/>
                  </a:ext>
                </a:extLst>
              </p:cNvPr>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06" name="AutoShape 102" descr="Cork">
                <a:extLst>
                  <a:ext uri="{FF2B5EF4-FFF2-40B4-BE49-F238E27FC236}">
                    <a16:creationId xmlns:a16="http://schemas.microsoft.com/office/drawing/2014/main" id="{0E5C86AF-5650-0FDE-050D-090591AE597F}"/>
                  </a:ext>
                </a:extLst>
              </p:cNvPr>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07" name="AutoShape 103" descr="Cork">
                <a:extLst>
                  <a:ext uri="{FF2B5EF4-FFF2-40B4-BE49-F238E27FC236}">
                    <a16:creationId xmlns:a16="http://schemas.microsoft.com/office/drawing/2014/main" id="{98AFD10C-0FE7-1682-62C5-55FB2CDBD618}"/>
                  </a:ext>
                </a:extLst>
              </p:cNvPr>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08" name="AutoShape 104" descr="Cork">
                <a:extLst>
                  <a:ext uri="{FF2B5EF4-FFF2-40B4-BE49-F238E27FC236}">
                    <a16:creationId xmlns:a16="http://schemas.microsoft.com/office/drawing/2014/main" id="{08225690-C401-4BD5-10A1-E4FCD5F5954D}"/>
                  </a:ext>
                </a:extLst>
              </p:cNvPr>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09" name="AutoShape 105" descr="Cork">
                <a:extLst>
                  <a:ext uri="{FF2B5EF4-FFF2-40B4-BE49-F238E27FC236}">
                    <a16:creationId xmlns:a16="http://schemas.microsoft.com/office/drawing/2014/main" id="{F6DEEA01-944E-89A9-3F32-8A2E49269464}"/>
                  </a:ext>
                </a:extLst>
              </p:cNvPr>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10" name="AutoShape 106" descr="Cork">
                <a:extLst>
                  <a:ext uri="{FF2B5EF4-FFF2-40B4-BE49-F238E27FC236}">
                    <a16:creationId xmlns:a16="http://schemas.microsoft.com/office/drawing/2014/main" id="{3BE9D232-DB44-228E-2984-85613E7A0E9C}"/>
                  </a:ext>
                </a:extLst>
              </p:cNvPr>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11" name="AutoShape 107" descr="Cork">
                <a:extLst>
                  <a:ext uri="{FF2B5EF4-FFF2-40B4-BE49-F238E27FC236}">
                    <a16:creationId xmlns:a16="http://schemas.microsoft.com/office/drawing/2014/main" id="{32F9EF96-1CF2-0473-CEFC-4BDA427F139C}"/>
                  </a:ext>
                </a:extLst>
              </p:cNvPr>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12" name="AutoShape 108" descr="Cork">
                <a:extLst>
                  <a:ext uri="{FF2B5EF4-FFF2-40B4-BE49-F238E27FC236}">
                    <a16:creationId xmlns:a16="http://schemas.microsoft.com/office/drawing/2014/main" id="{273ABC4E-2864-378F-D2E9-1E3C7773A14E}"/>
                  </a:ext>
                </a:extLst>
              </p:cNvPr>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13" name="AutoShape 109" descr="Cork">
                <a:extLst>
                  <a:ext uri="{FF2B5EF4-FFF2-40B4-BE49-F238E27FC236}">
                    <a16:creationId xmlns:a16="http://schemas.microsoft.com/office/drawing/2014/main" id="{467C10E4-C973-2BCD-DB01-5F142BCD4B2B}"/>
                  </a:ext>
                </a:extLst>
              </p:cNvPr>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1614" name="AutoShape 110" descr="Cork">
                <a:extLst>
                  <a:ext uri="{FF2B5EF4-FFF2-40B4-BE49-F238E27FC236}">
                    <a16:creationId xmlns:a16="http://schemas.microsoft.com/office/drawing/2014/main" id="{2A5A8107-A551-D83C-2CFE-EBAD6245C946}"/>
                  </a:ext>
                </a:extLst>
              </p:cNvPr>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grpSp>
      </p:grpSp>
      <p:sp>
        <p:nvSpPr>
          <p:cNvPr id="112678" name="Text Box 111">
            <a:extLst>
              <a:ext uri="{FF2B5EF4-FFF2-40B4-BE49-F238E27FC236}">
                <a16:creationId xmlns:a16="http://schemas.microsoft.com/office/drawing/2014/main" id="{6A6022E6-811C-3F73-AA1D-663CEBF1C829}"/>
              </a:ext>
            </a:extLst>
          </p:cNvPr>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en-US" altLang="en-US" sz="4000">
                <a:solidFill>
                  <a:srgbClr val="FFE957"/>
                </a:solidFill>
              </a:rPr>
              <a:t> </a:t>
            </a:r>
            <a:endParaRPr lang="en-US" altLang="en-US" sz="2400" b="0">
              <a:solidFill>
                <a:srgbClr val="FFE957"/>
              </a:solidFill>
            </a:endParaRPr>
          </a:p>
        </p:txBody>
      </p:sp>
      <p:sp>
        <p:nvSpPr>
          <p:cNvPr id="661616" name="Line 112">
            <a:extLst>
              <a:ext uri="{FF2B5EF4-FFF2-40B4-BE49-F238E27FC236}">
                <a16:creationId xmlns:a16="http://schemas.microsoft.com/office/drawing/2014/main" id="{153F07E6-2F20-FF96-A6CB-2612BB07E94A}"/>
              </a:ext>
            </a:extLst>
          </p:cNvPr>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12680" name="Text Box 113">
            <a:extLst>
              <a:ext uri="{FF2B5EF4-FFF2-40B4-BE49-F238E27FC236}">
                <a16:creationId xmlns:a16="http://schemas.microsoft.com/office/drawing/2014/main" id="{4B9959FB-A8D4-511D-F750-419619CC952E}"/>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2004</a:t>
            </a:r>
            <a:r>
              <a:rPr lang="en-US" altLang="en-US" sz="900">
                <a:solidFill>
                  <a:srgbClr val="FFFFFF"/>
                </a:solidFill>
                <a:latin typeface="Arial" panose="020B0604020202020204" pitchFamily="34" charset="0"/>
              </a:rPr>
              <a:t> TBBMI</a:t>
            </a:r>
          </a:p>
        </p:txBody>
      </p:sp>
      <p:sp>
        <p:nvSpPr>
          <p:cNvPr id="661618" name="Rectangle 114">
            <a:extLst>
              <a:ext uri="{FF2B5EF4-FFF2-40B4-BE49-F238E27FC236}">
                <a16:creationId xmlns:a16="http://schemas.microsoft.com/office/drawing/2014/main" id="{ACEFA48C-20A6-C95C-80CF-EAA19BEA5897}"/>
              </a:ext>
            </a:extLst>
          </p:cNvPr>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661619" name="Rectangle 115">
            <a:extLst>
              <a:ext uri="{FF2B5EF4-FFF2-40B4-BE49-F238E27FC236}">
                <a16:creationId xmlns:a16="http://schemas.microsoft.com/office/drawing/2014/main" id="{98792EA5-0177-4431-31FC-967219FB8C89}"/>
              </a:ext>
            </a:extLst>
          </p:cNvPr>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1000">
                <a:effectLst>
                  <a:outerShdw blurRad="38100" dist="38100" dir="2700000" algn="tl">
                    <a:srgbClr val="000000"/>
                  </a:outerShdw>
                </a:effectLst>
              </a:rPr>
              <a:t>72</a:t>
            </a:r>
          </a:p>
        </p:txBody>
      </p:sp>
      <p:sp>
        <p:nvSpPr>
          <p:cNvPr id="112683" name="Text Box 116">
            <a:extLst>
              <a:ext uri="{FF2B5EF4-FFF2-40B4-BE49-F238E27FC236}">
                <a16:creationId xmlns:a16="http://schemas.microsoft.com/office/drawing/2014/main" id="{99393F2F-9C0B-3402-3A96-B2546B9D4935}"/>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6</a:t>
            </a:r>
          </a:p>
        </p:txBody>
      </p:sp>
      <p:sp>
        <p:nvSpPr>
          <p:cNvPr id="661621" name="AutoShape 117" descr="Large confetti">
            <a:extLst>
              <a:ext uri="{FF2B5EF4-FFF2-40B4-BE49-F238E27FC236}">
                <a16:creationId xmlns:a16="http://schemas.microsoft.com/office/drawing/2014/main" id="{26ED0798-A08C-1E7F-B568-B529A0FD2022}"/>
              </a:ext>
            </a:extLst>
          </p:cNvPr>
          <p:cNvSpPr>
            <a:spLocks noChangeArrowheads="1"/>
          </p:cNvSpPr>
          <p:nvPr/>
        </p:nvSpPr>
        <p:spPr bwMode="auto">
          <a:xfrm>
            <a:off x="5407025" y="1824038"/>
            <a:ext cx="138113" cy="4611687"/>
          </a:xfrm>
          <a:prstGeom prst="roundRect">
            <a:avLst>
              <a:gd name="adj" fmla="val 16667"/>
            </a:avLst>
          </a:prstGeom>
          <a:blipFill dpi="0" rotWithShape="0">
            <a:blip r:embed="rId10"/>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61622" name="AutoShape 118" descr="Large confetti">
            <a:extLst>
              <a:ext uri="{FF2B5EF4-FFF2-40B4-BE49-F238E27FC236}">
                <a16:creationId xmlns:a16="http://schemas.microsoft.com/office/drawing/2014/main" id="{BD02FFEC-A71E-8518-9935-6A9A0919784C}"/>
              </a:ext>
            </a:extLst>
          </p:cNvPr>
          <p:cNvSpPr>
            <a:spLocks noChangeArrowheads="1"/>
          </p:cNvSpPr>
          <p:nvPr/>
        </p:nvSpPr>
        <p:spPr bwMode="auto">
          <a:xfrm>
            <a:off x="5405438" y="1811338"/>
            <a:ext cx="138112" cy="4611687"/>
          </a:xfrm>
          <a:prstGeom prst="roundRect">
            <a:avLst>
              <a:gd name="adj" fmla="val 16667"/>
            </a:avLst>
          </a:prstGeom>
          <a:blipFill dpi="0" rotWithShape="0">
            <a:blip r:embed="rId10"/>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61627" name="Text Box 123">
            <a:extLst>
              <a:ext uri="{FF2B5EF4-FFF2-40B4-BE49-F238E27FC236}">
                <a16:creationId xmlns:a16="http://schemas.microsoft.com/office/drawing/2014/main" id="{552FA317-8BEB-D13D-FA56-B1A17346D322}"/>
              </a:ext>
            </a:extLst>
          </p:cNvPr>
          <p:cNvSpPr txBox="1">
            <a:spLocks noChangeArrowheads="1"/>
          </p:cNvSpPr>
          <p:nvPr/>
        </p:nvSpPr>
        <p:spPr bwMode="auto">
          <a:xfrm>
            <a:off x="120650" y="106363"/>
            <a:ext cx="3097213" cy="15525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latin typeface="Times New Roman" panose="02020603050405020304" pitchFamily="18" charset="0"/>
              </a:rPr>
              <a:t>Библийн цагалбарыг үндсэн материал гэж тооцсон байгаа</a:t>
            </a:r>
            <a:endParaRPr lang="en-US" altLang="en-US" sz="2400">
              <a:latin typeface="Times New Roman" panose="02020603050405020304" pitchFamily="18" charset="0"/>
            </a:endParaRPr>
          </a:p>
        </p:txBody>
      </p:sp>
      <p:sp>
        <p:nvSpPr>
          <p:cNvPr id="661628" name="Rectangle 124">
            <a:extLst>
              <a:ext uri="{FF2B5EF4-FFF2-40B4-BE49-F238E27FC236}">
                <a16:creationId xmlns:a16="http://schemas.microsoft.com/office/drawing/2014/main" id="{3D5D1A7C-1C44-432E-F1F9-420545D2C7AE}"/>
              </a:ext>
            </a:extLst>
          </p:cNvPr>
          <p:cNvSpPr>
            <a:spLocks noChangeArrowheads="1"/>
          </p:cNvSpPr>
          <p:nvPr/>
        </p:nvSpPr>
        <p:spPr bwMode="auto">
          <a:xfrm rot="17945350">
            <a:off x="5197475" y="1087438"/>
            <a:ext cx="2051050" cy="16510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90000"/>
              </a:lnSpc>
              <a:defRPr/>
            </a:pPr>
            <a:r>
              <a:rPr lang="mn-MN" altLang="en-US" sz="1200">
                <a:solidFill>
                  <a:srgbClr val="FFEA18"/>
                </a:solidFill>
                <a:latin typeface="Arial" panose="020B0604020202020204" pitchFamily="34" charset="0"/>
              </a:rPr>
              <a:t>ХУРГАНЫ ХУРИМЫН ЗООГ</a:t>
            </a:r>
            <a:endParaRPr lang="en-US" altLang="en-US" sz="1200">
              <a:solidFill>
                <a:srgbClr val="FFEA18"/>
              </a:solidFill>
              <a:latin typeface="Arial" panose="020B0604020202020204" pitchFamily="34" charset="0"/>
            </a:endParaRPr>
          </a:p>
        </p:txBody>
      </p:sp>
      <p:sp>
        <p:nvSpPr>
          <p:cNvPr id="661629" name="Rectangle 125">
            <a:extLst>
              <a:ext uri="{FF2B5EF4-FFF2-40B4-BE49-F238E27FC236}">
                <a16:creationId xmlns:a16="http://schemas.microsoft.com/office/drawing/2014/main" id="{8D269FDB-A95E-7D6A-059D-295B8EB07EE8}"/>
              </a:ext>
            </a:extLst>
          </p:cNvPr>
          <p:cNvSpPr>
            <a:spLocks noChangeArrowheads="1"/>
          </p:cNvSpPr>
          <p:nvPr/>
        </p:nvSpPr>
        <p:spPr bwMode="auto">
          <a:xfrm rot="17945350">
            <a:off x="5811838" y="1409700"/>
            <a:ext cx="13382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11B0C5"/>
                </a:solidFill>
                <a:latin typeface="Arial" panose="020B0604020202020204" pitchFamily="34" charset="0"/>
              </a:rPr>
              <a:t>ХОЁР ДАХЬ ИРЭЛТ</a:t>
            </a:r>
            <a:endParaRPr lang="en-US" altLang="en-US" sz="1100">
              <a:solidFill>
                <a:srgbClr val="FFEA18"/>
              </a:solidFill>
              <a:latin typeface="Arial" panose="020B0604020202020204" pitchFamily="34" charset="0"/>
            </a:endParaRPr>
          </a:p>
        </p:txBody>
      </p:sp>
      <p:sp>
        <p:nvSpPr>
          <p:cNvPr id="661630" name="Rectangle 126">
            <a:extLst>
              <a:ext uri="{FF2B5EF4-FFF2-40B4-BE49-F238E27FC236}">
                <a16:creationId xmlns:a16="http://schemas.microsoft.com/office/drawing/2014/main" id="{BF8CA314-41FE-93F4-A63D-3AB5A386E226}"/>
              </a:ext>
            </a:extLst>
          </p:cNvPr>
          <p:cNvSpPr>
            <a:spLocks noChangeArrowheads="1"/>
          </p:cNvSpPr>
          <p:nvPr/>
        </p:nvSpPr>
        <p:spPr bwMode="auto">
          <a:xfrm rot="17945350">
            <a:off x="6092825" y="1185863"/>
            <a:ext cx="1749425" cy="2698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08F220"/>
                </a:solidFill>
                <a:latin typeface="Arial" panose="020B0604020202020204" pitchFamily="34" charset="0"/>
              </a:rPr>
              <a:t>ХРИСТИЙН ГАЗАР ДАХЬ </a:t>
            </a:r>
          </a:p>
          <a:p>
            <a:pPr>
              <a:lnSpc>
                <a:spcPct val="80000"/>
              </a:lnSpc>
              <a:defRPr/>
            </a:pPr>
            <a:r>
              <a:rPr lang="mn-MN" altLang="en-US" sz="1100">
                <a:solidFill>
                  <a:srgbClr val="08F220"/>
                </a:solidFill>
                <a:latin typeface="Arial" panose="020B0604020202020204" pitchFamily="34" charset="0"/>
              </a:rPr>
              <a:t>ХААНЧЛАЛ</a:t>
            </a:r>
            <a:endParaRPr lang="en-US" altLang="en-US" sz="1100">
              <a:solidFill>
                <a:srgbClr val="FFEA18"/>
              </a:solidFill>
              <a:latin typeface="Arial" panose="020B0604020202020204" pitchFamily="34" charset="0"/>
            </a:endParaRPr>
          </a:p>
        </p:txBody>
      </p:sp>
      <p:sp>
        <p:nvSpPr>
          <p:cNvPr id="661631" name="Rectangle 127">
            <a:extLst>
              <a:ext uri="{FF2B5EF4-FFF2-40B4-BE49-F238E27FC236}">
                <a16:creationId xmlns:a16="http://schemas.microsoft.com/office/drawing/2014/main" id="{30509B25-C091-D577-53F2-CAF4DB07BF83}"/>
              </a:ext>
            </a:extLst>
          </p:cNvPr>
          <p:cNvSpPr>
            <a:spLocks noChangeArrowheads="1"/>
          </p:cNvSpPr>
          <p:nvPr/>
        </p:nvSpPr>
        <p:spPr bwMode="auto">
          <a:xfrm rot="17945350">
            <a:off x="6469856" y="1226344"/>
            <a:ext cx="1630363"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90000"/>
              </a:lnSpc>
              <a:defRPr/>
            </a:pPr>
            <a:r>
              <a:rPr lang="mn-MN" altLang="en-US" sz="1100">
                <a:latin typeface="Arial" panose="020B0604020202020204" pitchFamily="34" charset="0"/>
              </a:rPr>
              <a:t>АГУУ ИХ ШИЙТГЭЛИЙН</a:t>
            </a:r>
          </a:p>
          <a:p>
            <a:pPr>
              <a:lnSpc>
                <a:spcPct val="90000"/>
              </a:lnSpc>
              <a:defRPr/>
            </a:pPr>
            <a:r>
              <a:rPr lang="mn-MN" altLang="en-US" sz="1100">
                <a:latin typeface="Arial" panose="020B0604020202020204" pitchFamily="34" charset="0"/>
              </a:rPr>
              <a:t>СЭНТИЙ</a:t>
            </a:r>
            <a:endParaRPr lang="en-US" altLang="en-US" sz="1100">
              <a:latin typeface="Arial" panose="020B0604020202020204" pitchFamily="34" charset="0"/>
            </a:endParaRPr>
          </a:p>
        </p:txBody>
      </p:sp>
      <p:sp>
        <p:nvSpPr>
          <p:cNvPr id="661632" name="Rectangle 128">
            <a:extLst>
              <a:ext uri="{FF2B5EF4-FFF2-40B4-BE49-F238E27FC236}">
                <a16:creationId xmlns:a16="http://schemas.microsoft.com/office/drawing/2014/main" id="{1DD4546F-9927-7EE1-DDB5-97BA8B32D1C6}"/>
              </a:ext>
            </a:extLst>
          </p:cNvPr>
          <p:cNvSpPr>
            <a:spLocks noChangeArrowheads="1"/>
          </p:cNvSpPr>
          <p:nvPr/>
        </p:nvSpPr>
        <p:spPr bwMode="auto">
          <a:xfrm rot="17945350">
            <a:off x="6715125" y="1076325"/>
            <a:ext cx="2058988"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F87B57"/>
                </a:solidFill>
                <a:latin typeface="Arial" panose="020B0604020202020204" pitchFamily="34" charset="0"/>
              </a:rPr>
              <a:t>ШИНЭ ГАЗАР, ШИНЭ ТЭНГЭР</a:t>
            </a:r>
            <a:endParaRPr lang="en-US" altLang="en-US" sz="1100">
              <a:solidFill>
                <a:srgbClr val="F87B57"/>
              </a:solidFill>
              <a:latin typeface="Arial" panose="020B0604020202020204" pitchFamily="34" charset="0"/>
            </a:endParaRPr>
          </a:p>
        </p:txBody>
      </p:sp>
      <p:sp>
        <p:nvSpPr>
          <p:cNvPr id="661639" name="Rectangle 135">
            <a:extLst>
              <a:ext uri="{FF2B5EF4-FFF2-40B4-BE49-F238E27FC236}">
                <a16:creationId xmlns:a16="http://schemas.microsoft.com/office/drawing/2014/main" id="{1A6FE34A-D526-4478-F25A-30832D174425}"/>
              </a:ext>
            </a:extLst>
          </p:cNvPr>
          <p:cNvSpPr>
            <a:spLocks noChangeArrowheads="1"/>
          </p:cNvSpPr>
          <p:nvPr/>
        </p:nvSpPr>
        <p:spPr bwMode="auto">
          <a:xfrm>
            <a:off x="0" y="0"/>
            <a:ext cx="9144000" cy="6858000"/>
          </a:xfrm>
          <a:prstGeom prst="rect">
            <a:avLst/>
          </a:prstGeom>
          <a:solidFill>
            <a:srgbClr val="000109">
              <a:alpha val="50000"/>
            </a:srgbClr>
          </a:solidFill>
          <a:ln w="9525">
            <a:noFill/>
            <a:miter lim="800000"/>
            <a:headEnd/>
            <a:tailEnd/>
          </a:ln>
          <a:effectLst/>
        </p:spPr>
        <p:txBody>
          <a:bodyPr wrap="none" anchor="ct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a:effectLst>
                  <a:outerShdw blurRad="38100" dist="38100" dir="2700000" algn="tl">
                    <a:srgbClr val="000000"/>
                  </a:outerShdw>
                </a:effectLst>
              </a:rPr>
              <a:t>Я</a:t>
            </a:r>
            <a:endParaRPr lang="en-US" altLang="en-US">
              <a:effectLst>
                <a:outerShdw blurRad="38100" dist="38100" dir="2700000" algn="tl">
                  <a:srgbClr val="000000"/>
                </a:outerShdw>
              </a:effectLst>
            </a:endParaRPr>
          </a:p>
        </p:txBody>
      </p:sp>
      <p:sp>
        <p:nvSpPr>
          <p:cNvPr id="112693" name="Rectangle 139">
            <a:extLst>
              <a:ext uri="{FF2B5EF4-FFF2-40B4-BE49-F238E27FC236}">
                <a16:creationId xmlns:a16="http://schemas.microsoft.com/office/drawing/2014/main" id="{311AAFAF-4DE3-B32A-3853-19C48AA52891}"/>
              </a:ext>
            </a:extLst>
          </p:cNvPr>
          <p:cNvSpPr>
            <a:spLocks noChangeArrowheads="1"/>
          </p:cNvSpPr>
          <p:nvPr/>
        </p:nvSpPr>
        <p:spPr bwMode="auto">
          <a:xfrm rot="-3644663">
            <a:off x="-257174" y="3421062"/>
            <a:ext cx="4100512" cy="328613"/>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90000"/>
              </a:lnSpc>
            </a:pPr>
            <a:r>
              <a:rPr lang="mn-MN" altLang="en-US" sz="2400">
                <a:solidFill>
                  <a:srgbClr val="FFEA18"/>
                </a:solidFill>
                <a:latin typeface="Arial" panose="020B0604020202020204" pitchFamily="34" charset="0"/>
              </a:rPr>
              <a:t>ХУРГАНЫ ХУРИМЫН ЗООГ</a:t>
            </a:r>
            <a:endParaRPr lang="en-US" altLang="en-US" sz="2400">
              <a:solidFill>
                <a:srgbClr val="FFEA18"/>
              </a:solidFill>
              <a:latin typeface="Arial" panose="020B0604020202020204" pitchFamily="34" charset="0"/>
            </a:endParaRPr>
          </a:p>
        </p:txBody>
      </p:sp>
      <p:sp>
        <p:nvSpPr>
          <p:cNvPr id="112694" name="Rectangle 140">
            <a:extLst>
              <a:ext uri="{FF2B5EF4-FFF2-40B4-BE49-F238E27FC236}">
                <a16:creationId xmlns:a16="http://schemas.microsoft.com/office/drawing/2014/main" id="{50CFC3B3-E612-0B44-8344-3C5ADF13C4ED}"/>
              </a:ext>
            </a:extLst>
          </p:cNvPr>
          <p:cNvSpPr>
            <a:spLocks noChangeArrowheads="1"/>
          </p:cNvSpPr>
          <p:nvPr/>
        </p:nvSpPr>
        <p:spPr bwMode="auto">
          <a:xfrm rot="-3644663">
            <a:off x="1316038" y="3967162"/>
            <a:ext cx="2914650" cy="36512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mn-MN" altLang="en-US" sz="2400">
                <a:latin typeface="Arial" panose="020B0604020202020204" pitchFamily="34" charset="0"/>
              </a:rPr>
              <a:t>ХОЁР ДАХЬ ИРЭЛТ</a:t>
            </a:r>
            <a:endParaRPr lang="en-US" altLang="en-US" sz="2400">
              <a:latin typeface="Arial" panose="020B0604020202020204" pitchFamily="34" charset="0"/>
            </a:endParaRPr>
          </a:p>
        </p:txBody>
      </p:sp>
      <p:sp>
        <p:nvSpPr>
          <p:cNvPr id="112695" name="Rectangle 141">
            <a:extLst>
              <a:ext uri="{FF2B5EF4-FFF2-40B4-BE49-F238E27FC236}">
                <a16:creationId xmlns:a16="http://schemas.microsoft.com/office/drawing/2014/main" id="{1B04E75A-7ADB-3BE4-3470-101D36454096}"/>
              </a:ext>
            </a:extLst>
          </p:cNvPr>
          <p:cNvSpPr>
            <a:spLocks noChangeArrowheads="1"/>
          </p:cNvSpPr>
          <p:nvPr/>
        </p:nvSpPr>
        <p:spPr bwMode="auto">
          <a:xfrm rot="-3644663">
            <a:off x="1835150" y="2922588"/>
            <a:ext cx="5540375" cy="36512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mn-MN" altLang="en-US" sz="2400">
                <a:latin typeface="Arial" panose="020B0604020202020204" pitchFamily="34" charset="0"/>
              </a:rPr>
              <a:t>ХРИСТИЙН ГАЗАР ДАХЬ ХААНЧЛАЛ</a:t>
            </a:r>
            <a:endParaRPr lang="en-US" altLang="en-US" sz="2400">
              <a:latin typeface="Arial" panose="020B0604020202020204" pitchFamily="34" charset="0"/>
            </a:endParaRPr>
          </a:p>
        </p:txBody>
      </p:sp>
      <p:sp>
        <p:nvSpPr>
          <p:cNvPr id="112696" name="Rectangle 142">
            <a:extLst>
              <a:ext uri="{FF2B5EF4-FFF2-40B4-BE49-F238E27FC236}">
                <a16:creationId xmlns:a16="http://schemas.microsoft.com/office/drawing/2014/main" id="{FEE2A1E7-CAF2-54BD-0E49-9D201DB99972}"/>
              </a:ext>
            </a:extLst>
          </p:cNvPr>
          <p:cNvSpPr>
            <a:spLocks noChangeArrowheads="1"/>
          </p:cNvSpPr>
          <p:nvPr/>
        </p:nvSpPr>
        <p:spPr bwMode="auto">
          <a:xfrm rot="-3644663">
            <a:off x="3331369" y="3218656"/>
            <a:ext cx="4922838" cy="36512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mn-MN" altLang="en-US" sz="2400">
                <a:latin typeface="Arial" panose="020B0604020202020204" pitchFamily="34" charset="0"/>
              </a:rPr>
              <a:t>АГУУ ИХ ШИЙТГЭЛИЙН СЭНТИЙ</a:t>
            </a:r>
            <a:endParaRPr lang="en-US" altLang="en-US" sz="2400">
              <a:latin typeface="Arial" panose="020B0604020202020204" pitchFamily="34" charset="0"/>
            </a:endParaRPr>
          </a:p>
        </p:txBody>
      </p:sp>
      <p:sp>
        <p:nvSpPr>
          <p:cNvPr id="112697" name="Rectangle 143">
            <a:extLst>
              <a:ext uri="{FF2B5EF4-FFF2-40B4-BE49-F238E27FC236}">
                <a16:creationId xmlns:a16="http://schemas.microsoft.com/office/drawing/2014/main" id="{2EE13729-3817-5FC7-9209-639EC4AAE5EF}"/>
              </a:ext>
            </a:extLst>
          </p:cNvPr>
          <p:cNvSpPr>
            <a:spLocks noChangeArrowheads="1"/>
          </p:cNvSpPr>
          <p:nvPr/>
        </p:nvSpPr>
        <p:spPr bwMode="auto">
          <a:xfrm rot="-3644663">
            <a:off x="4899026" y="3295650"/>
            <a:ext cx="4489450" cy="365125"/>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r>
              <a:rPr lang="mn-MN" altLang="en-US" sz="2400">
                <a:latin typeface="Arial" panose="020B0604020202020204" pitchFamily="34" charset="0"/>
              </a:rPr>
              <a:t>ШИНЭ ГАЗАР, ШИНЭ ТЭНГЭР</a:t>
            </a:r>
            <a:endParaRPr lang="en-US" altLang="en-US" sz="2400">
              <a:latin typeface="Arial" panose="020B0604020202020204" pitchFamily="34"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1579"/>
                                        </p:tgtEl>
                                        <p:attrNameLst>
                                          <p:attrName>style.visibility</p:attrName>
                                        </p:attrNameLst>
                                      </p:cBhvr>
                                      <p:to>
                                        <p:strVal val="visible"/>
                                      </p:to>
                                    </p:set>
                                    <p:animEffect transition="in" filter="dissolve">
                                      <p:cBhvr>
                                        <p:cTn id="7" dur="500"/>
                                        <p:tgtEl>
                                          <p:spTgt spid="661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1578"/>
                                        </p:tgtEl>
                                        <p:attrNameLst>
                                          <p:attrName>style.visibility</p:attrName>
                                        </p:attrNameLst>
                                      </p:cBhvr>
                                      <p:to>
                                        <p:strVal val="visible"/>
                                      </p:to>
                                    </p:set>
                                    <p:animEffect transition="in" filter="dissolve">
                                      <p:cBhvr>
                                        <p:cTn id="12" dur="500"/>
                                        <p:tgtEl>
                                          <p:spTgt spid="6615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1581"/>
                                        </p:tgtEl>
                                        <p:attrNameLst>
                                          <p:attrName>style.visibility</p:attrName>
                                        </p:attrNameLst>
                                      </p:cBhvr>
                                      <p:to>
                                        <p:strVal val="visible"/>
                                      </p:to>
                                    </p:set>
                                    <p:animEffect transition="in" filter="dissolve">
                                      <p:cBhvr>
                                        <p:cTn id="17" dur="500"/>
                                        <p:tgtEl>
                                          <p:spTgt spid="6615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61580"/>
                                        </p:tgtEl>
                                        <p:attrNameLst>
                                          <p:attrName>style.visibility</p:attrName>
                                        </p:attrNameLst>
                                      </p:cBhvr>
                                      <p:to>
                                        <p:strVal val="visible"/>
                                      </p:to>
                                    </p:set>
                                    <p:animEffect transition="in" filter="dissolve">
                                      <p:cBhvr>
                                        <p:cTn id="22" dur="500"/>
                                        <p:tgtEl>
                                          <p:spTgt spid="661580"/>
                                        </p:tgtEl>
                                      </p:cBhvr>
                                    </p:animEffect>
                                  </p:childTnLst>
                                </p:cTn>
                              </p:par>
                            </p:childTnLst>
                          </p:cTn>
                        </p:par>
                        <p:par>
                          <p:cTn id="23" fill="hold" nodeType="afterGroup">
                            <p:stCondLst>
                              <p:cond delay="500"/>
                            </p:stCondLst>
                            <p:childTnLst>
                              <p:par>
                                <p:cTn id="24" presetID="23" presetClass="entr" presetSubtype="272" fill="hold" grpId="0" nodeType="afterEffect">
                                  <p:stCondLst>
                                    <p:cond delay="0"/>
                                  </p:stCondLst>
                                  <p:childTnLst>
                                    <p:set>
                                      <p:cBhvr>
                                        <p:cTn id="25" dur="1" fill="hold">
                                          <p:stCondLst>
                                            <p:cond delay="0"/>
                                          </p:stCondLst>
                                        </p:cTn>
                                        <p:tgtEl>
                                          <p:spTgt spid="661621"/>
                                        </p:tgtEl>
                                        <p:attrNameLst>
                                          <p:attrName>style.visibility</p:attrName>
                                        </p:attrNameLst>
                                      </p:cBhvr>
                                      <p:to>
                                        <p:strVal val="visible"/>
                                      </p:to>
                                    </p:set>
                                    <p:anim calcmode="lin" valueType="num">
                                      <p:cBhvr>
                                        <p:cTn id="26" dur="500" fill="hold"/>
                                        <p:tgtEl>
                                          <p:spTgt spid="661621"/>
                                        </p:tgtEl>
                                        <p:attrNameLst>
                                          <p:attrName>ppt_w</p:attrName>
                                        </p:attrNameLst>
                                      </p:cBhvr>
                                      <p:tavLst>
                                        <p:tav tm="0">
                                          <p:val>
                                            <p:strVal val="2/3*#ppt_w"/>
                                          </p:val>
                                        </p:tav>
                                        <p:tav tm="100000">
                                          <p:val>
                                            <p:strVal val="#ppt_w"/>
                                          </p:val>
                                        </p:tav>
                                      </p:tavLst>
                                    </p:anim>
                                    <p:anim calcmode="lin" valueType="num">
                                      <p:cBhvr>
                                        <p:cTn id="27" dur="500" fill="hold"/>
                                        <p:tgtEl>
                                          <p:spTgt spid="661621"/>
                                        </p:tgtEl>
                                        <p:attrNameLst>
                                          <p:attrName>ppt_h</p:attrName>
                                        </p:attrNameLst>
                                      </p:cBhvr>
                                      <p:tavLst>
                                        <p:tav tm="0">
                                          <p:val>
                                            <p:strVal val="2/3*#ppt_h"/>
                                          </p:val>
                                        </p:tav>
                                        <p:tav tm="100000">
                                          <p:val>
                                            <p:strVal val="#ppt_h"/>
                                          </p:val>
                                        </p:tav>
                                      </p:tavLst>
                                    </p:anim>
                                  </p:childTnLst>
                                </p:cTn>
                              </p:par>
                            </p:childTnLst>
                          </p:cTn>
                        </p:par>
                        <p:par>
                          <p:cTn id="28" fill="hold" nodeType="afterGroup">
                            <p:stCondLst>
                              <p:cond delay="1000"/>
                            </p:stCondLst>
                            <p:childTnLst>
                              <p:par>
                                <p:cTn id="29" presetID="23" presetClass="entr" presetSubtype="272" fill="hold" grpId="0" nodeType="afterEffect">
                                  <p:stCondLst>
                                    <p:cond delay="0"/>
                                  </p:stCondLst>
                                  <p:childTnLst>
                                    <p:set>
                                      <p:cBhvr>
                                        <p:cTn id="30" dur="1" fill="hold">
                                          <p:stCondLst>
                                            <p:cond delay="0"/>
                                          </p:stCondLst>
                                        </p:cTn>
                                        <p:tgtEl>
                                          <p:spTgt spid="661622"/>
                                        </p:tgtEl>
                                        <p:attrNameLst>
                                          <p:attrName>style.visibility</p:attrName>
                                        </p:attrNameLst>
                                      </p:cBhvr>
                                      <p:to>
                                        <p:strVal val="visible"/>
                                      </p:to>
                                    </p:set>
                                    <p:anim calcmode="lin" valueType="num">
                                      <p:cBhvr>
                                        <p:cTn id="31" dur="500" fill="hold"/>
                                        <p:tgtEl>
                                          <p:spTgt spid="661622"/>
                                        </p:tgtEl>
                                        <p:attrNameLst>
                                          <p:attrName>ppt_w</p:attrName>
                                        </p:attrNameLst>
                                      </p:cBhvr>
                                      <p:tavLst>
                                        <p:tav tm="0">
                                          <p:val>
                                            <p:strVal val="2/3*#ppt_w"/>
                                          </p:val>
                                        </p:tav>
                                        <p:tav tm="100000">
                                          <p:val>
                                            <p:strVal val="#ppt_w"/>
                                          </p:val>
                                        </p:tav>
                                      </p:tavLst>
                                    </p:anim>
                                    <p:anim calcmode="lin" valueType="num">
                                      <p:cBhvr>
                                        <p:cTn id="32" dur="500" fill="hold"/>
                                        <p:tgtEl>
                                          <p:spTgt spid="6616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78" grpId="0" autoUpdateAnimBg="0"/>
      <p:bldP spid="661579" grpId="0" autoUpdateAnimBg="0"/>
      <p:bldP spid="661580" grpId="0" autoUpdateAnimBg="0"/>
      <p:bldP spid="661581" grpId="0" autoUpdateAnimBg="0"/>
      <p:bldP spid="661621" grpId="0" animBg="1"/>
      <p:bldP spid="66162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descr="Walnut">
            <a:extLst>
              <a:ext uri="{FF2B5EF4-FFF2-40B4-BE49-F238E27FC236}">
                <a16:creationId xmlns:a16="http://schemas.microsoft.com/office/drawing/2014/main" id="{C6DA633C-596D-83AC-24B7-C964FADD9BA1}"/>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113667" name="Rectangle 3">
            <a:extLst>
              <a:ext uri="{FF2B5EF4-FFF2-40B4-BE49-F238E27FC236}">
                <a16:creationId xmlns:a16="http://schemas.microsoft.com/office/drawing/2014/main" id="{1E9B269D-5366-28E9-20D3-126C4DA36EF0}"/>
              </a:ext>
            </a:extLst>
          </p:cNvPr>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13668" name="Rectangle 4">
            <a:extLst>
              <a:ext uri="{FF2B5EF4-FFF2-40B4-BE49-F238E27FC236}">
                <a16:creationId xmlns:a16="http://schemas.microsoft.com/office/drawing/2014/main" id="{F805F49A-B283-F8CE-B764-98EF38207257}"/>
              </a:ext>
            </a:extLst>
          </p:cNvPr>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sp>
        <p:nvSpPr>
          <p:cNvPr id="113669" name="Rectangle 5" descr="Oak">
            <a:extLst>
              <a:ext uri="{FF2B5EF4-FFF2-40B4-BE49-F238E27FC236}">
                <a16:creationId xmlns:a16="http://schemas.microsoft.com/office/drawing/2014/main" id="{611CDA1F-49D4-E9F2-8717-3D6714327C33}"/>
              </a:ext>
            </a:extLst>
          </p:cNvPr>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662534" name="Rectangle 6" descr="Oak">
            <a:extLst>
              <a:ext uri="{FF2B5EF4-FFF2-40B4-BE49-F238E27FC236}">
                <a16:creationId xmlns:a16="http://schemas.microsoft.com/office/drawing/2014/main" id="{B8838EEF-EF4F-E8CB-26FC-60044D50D92D}"/>
              </a:ext>
            </a:extLst>
          </p:cNvPr>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nvGrpSpPr>
          <p:cNvPr id="113671" name="Group 7">
            <a:extLst>
              <a:ext uri="{FF2B5EF4-FFF2-40B4-BE49-F238E27FC236}">
                <a16:creationId xmlns:a16="http://schemas.microsoft.com/office/drawing/2014/main" id="{EA8B8747-F88D-85A4-9BD9-F2D470CCC0F7}"/>
              </a:ext>
            </a:extLst>
          </p:cNvPr>
          <p:cNvGrpSpPr>
            <a:grpSpLocks/>
          </p:cNvGrpSpPr>
          <p:nvPr/>
        </p:nvGrpSpPr>
        <p:grpSpPr bwMode="auto">
          <a:xfrm>
            <a:off x="1885950" y="358775"/>
            <a:ext cx="3810000" cy="1871663"/>
            <a:chOff x="1188" y="346"/>
            <a:chExt cx="2400" cy="1179"/>
          </a:xfrm>
        </p:grpSpPr>
        <p:sp>
          <p:nvSpPr>
            <p:cNvPr id="662536" name="Text Box 8">
              <a:extLst>
                <a:ext uri="{FF2B5EF4-FFF2-40B4-BE49-F238E27FC236}">
                  <a16:creationId xmlns:a16="http://schemas.microsoft.com/office/drawing/2014/main" id="{3DF719C4-67CA-B5E9-C309-95A943F65F19}"/>
                </a:ext>
              </a:extLst>
            </p:cNvPr>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4800"/>
                <a:t>Е</a:t>
              </a:r>
              <a:endParaRPr lang="en-US" altLang="en-US" sz="4800"/>
            </a:p>
          </p:txBody>
        </p:sp>
        <p:grpSp>
          <p:nvGrpSpPr>
            <p:cNvPr id="113782" name="Group 9">
              <a:extLst>
                <a:ext uri="{FF2B5EF4-FFF2-40B4-BE49-F238E27FC236}">
                  <a16:creationId xmlns:a16="http://schemas.microsoft.com/office/drawing/2014/main" id="{7DC33215-B6C4-278F-F1AB-582C395CB5CF}"/>
                </a:ext>
              </a:extLst>
            </p:cNvPr>
            <p:cNvGrpSpPr>
              <a:grpSpLocks/>
            </p:cNvGrpSpPr>
            <p:nvPr/>
          </p:nvGrpSpPr>
          <p:grpSpPr bwMode="auto">
            <a:xfrm>
              <a:off x="1686" y="824"/>
              <a:ext cx="1131" cy="355"/>
              <a:chOff x="1686" y="824"/>
              <a:chExt cx="1131" cy="355"/>
            </a:xfrm>
          </p:grpSpPr>
          <p:sp>
            <p:nvSpPr>
              <p:cNvPr id="662538" name="Rectangle 10">
                <a:extLst>
                  <a:ext uri="{FF2B5EF4-FFF2-40B4-BE49-F238E27FC236}">
                    <a16:creationId xmlns:a16="http://schemas.microsoft.com/office/drawing/2014/main" id="{AD98ABE1-A059-B4F2-1D22-8B5FC77AA506}"/>
                  </a:ext>
                </a:extLst>
              </p:cNvPr>
              <p:cNvSpPr>
                <a:spLocks noChangeArrowheads="1"/>
              </p:cNvSpPr>
              <p:nvPr/>
            </p:nvSpPr>
            <p:spPr bwMode="auto">
              <a:xfrm>
                <a:off x="1686" y="833"/>
                <a:ext cx="352"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3600" i="1">
                    <a:solidFill>
                      <a:srgbClr val="FFEA18"/>
                    </a:solidFill>
                  </a:rPr>
                  <a:t>4</a:t>
                </a:r>
                <a:r>
                  <a:rPr lang="mn-MN" altLang="en-US" sz="3600" i="1">
                    <a:solidFill>
                      <a:srgbClr val="FFEA18"/>
                    </a:solidFill>
                  </a:rPr>
                  <a:t>Х</a:t>
                </a:r>
                <a:endParaRPr lang="en-US" altLang="en-US" sz="4800" b="0">
                  <a:solidFill>
                    <a:srgbClr val="FFEA18"/>
                  </a:solidFill>
                  <a:latin typeface="Times" panose="02020603050405020304" pitchFamily="18" charset="0"/>
                </a:endParaRPr>
              </a:p>
            </p:txBody>
          </p:sp>
          <p:sp>
            <p:nvSpPr>
              <p:cNvPr id="662539" name="Rectangle 11">
                <a:extLst>
                  <a:ext uri="{FF2B5EF4-FFF2-40B4-BE49-F238E27FC236}">
                    <a16:creationId xmlns:a16="http://schemas.microsoft.com/office/drawing/2014/main" id="{DBA1EDC5-1236-9BF7-EB08-A11B9E1ED921}"/>
                  </a:ext>
                </a:extLst>
              </p:cNvPr>
              <p:cNvSpPr>
                <a:spLocks noChangeArrowheads="1"/>
              </p:cNvSpPr>
              <p:nvPr/>
            </p:nvSpPr>
            <p:spPr bwMode="auto">
              <a:xfrm>
                <a:off x="2289" y="824"/>
                <a:ext cx="528"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600" i="1">
                    <a:solidFill>
                      <a:srgbClr val="FFEA18"/>
                    </a:solidFill>
                  </a:rPr>
                  <a:t>  3</a:t>
                </a:r>
                <a:r>
                  <a:rPr lang="mn-MN" altLang="en-US" sz="3600" i="1">
                    <a:solidFill>
                      <a:srgbClr val="FFEA18"/>
                    </a:solidFill>
                  </a:rPr>
                  <a:t>Н</a:t>
                </a:r>
                <a:endParaRPr lang="en-US" altLang="en-US" sz="4800" b="0">
                  <a:solidFill>
                    <a:srgbClr val="FFEA18"/>
                  </a:solidFill>
                  <a:latin typeface="Times" panose="02020603050405020304" pitchFamily="18" charset="0"/>
                </a:endParaRPr>
              </a:p>
            </p:txBody>
          </p:sp>
        </p:grpSp>
        <p:grpSp>
          <p:nvGrpSpPr>
            <p:cNvPr id="113783" name="Group 12">
              <a:extLst>
                <a:ext uri="{FF2B5EF4-FFF2-40B4-BE49-F238E27FC236}">
                  <a16:creationId xmlns:a16="http://schemas.microsoft.com/office/drawing/2014/main" id="{1B0BFA94-1F3B-84C5-FC2C-64DA44C95EF3}"/>
                </a:ext>
              </a:extLst>
            </p:cNvPr>
            <p:cNvGrpSpPr>
              <a:grpSpLocks/>
            </p:cNvGrpSpPr>
            <p:nvPr/>
          </p:nvGrpSpPr>
          <p:grpSpPr bwMode="auto">
            <a:xfrm>
              <a:off x="1188" y="1175"/>
              <a:ext cx="1971" cy="246"/>
              <a:chOff x="1188" y="1175"/>
              <a:chExt cx="1971" cy="246"/>
            </a:xfrm>
          </p:grpSpPr>
          <p:grpSp>
            <p:nvGrpSpPr>
              <p:cNvPr id="113791" name="Group 13">
                <a:extLst>
                  <a:ext uri="{FF2B5EF4-FFF2-40B4-BE49-F238E27FC236}">
                    <a16:creationId xmlns:a16="http://schemas.microsoft.com/office/drawing/2014/main" id="{FBE4F40A-254B-B340-C363-E44057263724}"/>
                  </a:ext>
                </a:extLst>
              </p:cNvPr>
              <p:cNvGrpSpPr>
                <a:grpSpLocks/>
              </p:cNvGrpSpPr>
              <p:nvPr/>
            </p:nvGrpSpPr>
            <p:grpSpPr bwMode="auto">
              <a:xfrm>
                <a:off x="1188" y="1175"/>
                <a:ext cx="1710" cy="246"/>
                <a:chOff x="1188" y="1175"/>
                <a:chExt cx="1710" cy="246"/>
              </a:xfrm>
            </p:grpSpPr>
            <p:sp>
              <p:nvSpPr>
                <p:cNvPr id="662542" name="Rectangle 14">
                  <a:extLst>
                    <a:ext uri="{FF2B5EF4-FFF2-40B4-BE49-F238E27FC236}">
                      <a16:creationId xmlns:a16="http://schemas.microsoft.com/office/drawing/2014/main" id="{6C79AA07-FA38-948C-89FA-7D166B281D07}"/>
                    </a:ext>
                  </a:extLst>
                </p:cNvPr>
                <p:cNvSpPr>
                  <a:spLocks noChangeArrowheads="1"/>
                </p:cNvSpPr>
                <p:nvPr/>
              </p:nvSpPr>
              <p:spPr bwMode="auto">
                <a:xfrm>
                  <a:off x="1188" y="1179"/>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09F32"/>
                      </a:solidFill>
                    </a:rPr>
                    <a:t>Б</a:t>
                  </a:r>
                  <a:endParaRPr lang="en-US" altLang="en-US" sz="3600">
                    <a:solidFill>
                      <a:srgbClr val="FFEA18"/>
                    </a:solidFill>
                    <a:latin typeface="Times" panose="02020603050405020304" pitchFamily="18" charset="0"/>
                  </a:endParaRPr>
                </a:p>
              </p:txBody>
            </p:sp>
            <p:sp>
              <p:nvSpPr>
                <p:cNvPr id="662543" name="Rectangle 15">
                  <a:extLst>
                    <a:ext uri="{FF2B5EF4-FFF2-40B4-BE49-F238E27FC236}">
                      <a16:creationId xmlns:a16="http://schemas.microsoft.com/office/drawing/2014/main" id="{F3BFC074-CC8A-C3C3-1EB4-180E792CBB3E}"/>
                    </a:ext>
                  </a:extLst>
                </p:cNvPr>
                <p:cNvSpPr>
                  <a:spLocks noChangeArrowheads="1"/>
                </p:cNvSpPr>
                <p:nvPr/>
              </p:nvSpPr>
              <p:spPr bwMode="auto">
                <a:xfrm>
                  <a:off x="1415" y="1179"/>
                  <a:ext cx="13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charset="0"/>
                      <a:ea typeface="ＭＳ Ｐゴシック" charset="0"/>
                      <a:cs typeface="ＭＳ Ｐゴシック" charset="0"/>
                    </a:rPr>
                    <a:t>A</a:t>
                  </a:r>
                  <a:endParaRPr lang="en-US" sz="3600">
                    <a:solidFill>
                      <a:srgbClr val="FC030C"/>
                    </a:solidFill>
                    <a:latin typeface="Times" charset="0"/>
                    <a:ea typeface="ＭＳ Ｐゴシック" charset="0"/>
                    <a:cs typeface="ＭＳ Ｐゴシック" charset="0"/>
                  </a:endParaRPr>
                </a:p>
              </p:txBody>
            </p:sp>
            <p:sp>
              <p:nvSpPr>
                <p:cNvPr id="662544" name="Rectangle 16">
                  <a:extLst>
                    <a:ext uri="{FF2B5EF4-FFF2-40B4-BE49-F238E27FC236}">
                      <a16:creationId xmlns:a16="http://schemas.microsoft.com/office/drawing/2014/main" id="{1B7921D4-4036-D3B5-8141-567BD9D41058}"/>
                    </a:ext>
                  </a:extLst>
                </p:cNvPr>
                <p:cNvSpPr>
                  <a:spLocks noChangeArrowheads="1"/>
                </p:cNvSpPr>
                <p:nvPr/>
              </p:nvSpPr>
              <p:spPr bwMode="auto">
                <a:xfrm>
                  <a:off x="1665" y="1181"/>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C030C"/>
                      </a:solidFill>
                    </a:rPr>
                    <a:t>И</a:t>
                  </a:r>
                  <a:endParaRPr lang="en-US" altLang="en-US" sz="3600">
                    <a:solidFill>
                      <a:srgbClr val="FC030C"/>
                    </a:solidFill>
                    <a:latin typeface="Times" panose="02020603050405020304" pitchFamily="18" charset="0"/>
                  </a:endParaRPr>
                </a:p>
              </p:txBody>
            </p:sp>
            <p:sp>
              <p:nvSpPr>
                <p:cNvPr id="662545" name="Rectangle 17">
                  <a:extLst>
                    <a:ext uri="{FF2B5EF4-FFF2-40B4-BE49-F238E27FC236}">
                      <a16:creationId xmlns:a16="http://schemas.microsoft.com/office/drawing/2014/main" id="{33A9BC34-2D3F-3E7A-F396-8B2F000F41FF}"/>
                    </a:ext>
                  </a:extLst>
                </p:cNvPr>
                <p:cNvSpPr>
                  <a:spLocks noChangeArrowheads="1"/>
                </p:cNvSpPr>
                <p:nvPr/>
              </p:nvSpPr>
              <p:spPr bwMode="auto">
                <a:xfrm>
                  <a:off x="1867" y="1179"/>
                  <a:ext cx="160"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FC030C"/>
                      </a:solidFill>
                      <a:latin typeface="Comic Sans MS" charset="0"/>
                      <a:ea typeface="ＭＳ Ｐゴシック" charset="0"/>
                      <a:cs typeface="ＭＳ Ｐゴシック" charset="0"/>
                    </a:rPr>
                    <a:t>M</a:t>
                  </a:r>
                  <a:endParaRPr lang="en-US" sz="3600">
                    <a:solidFill>
                      <a:srgbClr val="FC030C"/>
                    </a:solidFill>
                    <a:latin typeface="Times" charset="0"/>
                    <a:ea typeface="ＭＳ Ｐゴシック" charset="0"/>
                    <a:cs typeface="ＭＳ Ｐゴシック" charset="0"/>
                  </a:endParaRPr>
                </a:p>
              </p:txBody>
            </p:sp>
            <p:sp>
              <p:nvSpPr>
                <p:cNvPr id="662546" name="Rectangle 18">
                  <a:extLst>
                    <a:ext uri="{FF2B5EF4-FFF2-40B4-BE49-F238E27FC236}">
                      <a16:creationId xmlns:a16="http://schemas.microsoft.com/office/drawing/2014/main" id="{0A8BB89E-70B1-5E4A-8AC8-C85601D9D33D}"/>
                    </a:ext>
                  </a:extLst>
                </p:cNvPr>
                <p:cNvSpPr>
                  <a:spLocks noChangeArrowheads="1"/>
                </p:cNvSpPr>
                <p:nvPr/>
              </p:nvSpPr>
              <p:spPr bwMode="auto">
                <a:xfrm>
                  <a:off x="2113" y="1175"/>
                  <a:ext cx="13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C030C"/>
                      </a:solidFill>
                    </a:rPr>
                    <a:t>И</a:t>
                  </a:r>
                  <a:endParaRPr lang="en-US" altLang="en-US" sz="3600">
                    <a:solidFill>
                      <a:srgbClr val="FC030C"/>
                    </a:solidFill>
                    <a:latin typeface="Times" panose="02020603050405020304" pitchFamily="18" charset="0"/>
                  </a:endParaRPr>
                </a:p>
              </p:txBody>
            </p:sp>
            <p:sp>
              <p:nvSpPr>
                <p:cNvPr id="662547" name="Rectangle 19">
                  <a:extLst>
                    <a:ext uri="{FF2B5EF4-FFF2-40B4-BE49-F238E27FC236}">
                      <a16:creationId xmlns:a16="http://schemas.microsoft.com/office/drawing/2014/main" id="{BFDA47E5-C999-321F-F20E-4A9AB8B768AC}"/>
                    </a:ext>
                  </a:extLst>
                </p:cNvPr>
                <p:cNvSpPr>
                  <a:spLocks noChangeArrowheads="1"/>
                </p:cNvSpPr>
                <p:nvPr/>
              </p:nvSpPr>
              <p:spPr bwMode="auto">
                <a:xfrm>
                  <a:off x="2335" y="1183"/>
                  <a:ext cx="139"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a:solidFill>
                        <a:srgbClr val="08F220"/>
                      </a:solidFill>
                      <a:latin typeface="Comic Sans MS" charset="0"/>
                      <a:ea typeface="ＭＳ Ｐゴシック" charset="0"/>
                      <a:cs typeface="ＭＳ Ｐゴシック" charset="0"/>
                    </a:rPr>
                    <a:t>A</a:t>
                  </a:r>
                  <a:endParaRPr lang="en-US" sz="3600">
                    <a:solidFill>
                      <a:srgbClr val="08F220"/>
                    </a:solidFill>
                    <a:latin typeface="Times" charset="0"/>
                    <a:ea typeface="ＭＳ Ｐゴシック" charset="0"/>
                    <a:cs typeface="ＭＳ Ｐゴシック" charset="0"/>
                  </a:endParaRPr>
                </a:p>
              </p:txBody>
            </p:sp>
            <p:sp>
              <p:nvSpPr>
                <p:cNvPr id="662548" name="Rectangle 20">
                  <a:extLst>
                    <a:ext uri="{FF2B5EF4-FFF2-40B4-BE49-F238E27FC236}">
                      <a16:creationId xmlns:a16="http://schemas.microsoft.com/office/drawing/2014/main" id="{BA57059C-EBBE-5815-7373-983A773370D8}"/>
                    </a:ext>
                  </a:extLst>
                </p:cNvPr>
                <p:cNvSpPr>
                  <a:spLocks noChangeArrowheads="1"/>
                </p:cNvSpPr>
                <p:nvPr/>
              </p:nvSpPr>
              <p:spPr bwMode="auto">
                <a:xfrm>
                  <a:off x="2552" y="1183"/>
                  <a:ext cx="128"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08F220"/>
                      </a:solidFill>
                    </a:rPr>
                    <a:t>Х</a:t>
                  </a:r>
                  <a:endParaRPr lang="en-US" altLang="en-US" sz="3600">
                    <a:solidFill>
                      <a:srgbClr val="08F220"/>
                    </a:solidFill>
                    <a:latin typeface="Times" panose="02020603050405020304" pitchFamily="18" charset="0"/>
                  </a:endParaRPr>
                </a:p>
              </p:txBody>
            </p:sp>
            <p:sp>
              <p:nvSpPr>
                <p:cNvPr id="662549" name="Rectangle 21">
                  <a:extLst>
                    <a:ext uri="{FF2B5EF4-FFF2-40B4-BE49-F238E27FC236}">
                      <a16:creationId xmlns:a16="http://schemas.microsoft.com/office/drawing/2014/main" id="{B144DEED-677A-B760-6DFB-CDEF1345B7F7}"/>
                    </a:ext>
                  </a:extLst>
                </p:cNvPr>
                <p:cNvSpPr>
                  <a:spLocks noChangeArrowheads="1"/>
                </p:cNvSpPr>
                <p:nvPr/>
              </p:nvSpPr>
              <p:spPr bwMode="auto">
                <a:xfrm>
                  <a:off x="2781" y="1191"/>
                  <a:ext cx="117"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08F220"/>
                      </a:solidFill>
                    </a:rPr>
                    <a:t>К</a:t>
                  </a:r>
                  <a:endParaRPr lang="en-US" altLang="en-US" sz="3600">
                    <a:solidFill>
                      <a:srgbClr val="08F220"/>
                    </a:solidFill>
                    <a:latin typeface="Times" panose="02020603050405020304" pitchFamily="18" charset="0"/>
                  </a:endParaRPr>
                </a:p>
              </p:txBody>
            </p:sp>
          </p:grpSp>
          <p:sp>
            <p:nvSpPr>
              <p:cNvPr id="662550" name="Rectangle 22">
                <a:extLst>
                  <a:ext uri="{FF2B5EF4-FFF2-40B4-BE49-F238E27FC236}">
                    <a16:creationId xmlns:a16="http://schemas.microsoft.com/office/drawing/2014/main" id="{8E0437FA-9678-0BB6-56D1-69BA0785B43E}"/>
                  </a:ext>
                </a:extLst>
              </p:cNvPr>
              <p:cNvSpPr>
                <a:spLocks noChangeArrowheads="1"/>
              </p:cNvSpPr>
              <p:nvPr/>
            </p:nvSpPr>
            <p:spPr bwMode="auto">
              <a:xfrm>
                <a:off x="3024" y="1184"/>
                <a:ext cx="135" cy="2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11B0C5"/>
                    </a:solidFill>
                  </a:rPr>
                  <a:t>Ч</a:t>
                </a:r>
                <a:endParaRPr lang="en-US" altLang="en-US" sz="3600">
                  <a:solidFill>
                    <a:srgbClr val="11B0C5"/>
                  </a:solidFill>
                  <a:latin typeface="Times" panose="02020603050405020304" pitchFamily="18" charset="0"/>
                </a:endParaRPr>
              </a:p>
            </p:txBody>
          </p:sp>
        </p:grpSp>
        <p:grpSp>
          <p:nvGrpSpPr>
            <p:cNvPr id="113784" name="Group 23">
              <a:extLst>
                <a:ext uri="{FF2B5EF4-FFF2-40B4-BE49-F238E27FC236}">
                  <a16:creationId xmlns:a16="http://schemas.microsoft.com/office/drawing/2014/main" id="{0E869E0C-F203-0962-4966-5BE38CE61B1F}"/>
                </a:ext>
              </a:extLst>
            </p:cNvPr>
            <p:cNvGrpSpPr>
              <a:grpSpLocks/>
            </p:cNvGrpSpPr>
            <p:nvPr/>
          </p:nvGrpSpPr>
          <p:grpSpPr bwMode="auto">
            <a:xfrm>
              <a:off x="2137" y="346"/>
              <a:ext cx="455" cy="692"/>
              <a:chOff x="2137" y="346"/>
              <a:chExt cx="455" cy="692"/>
            </a:xfrm>
          </p:grpSpPr>
          <p:grpSp>
            <p:nvGrpSpPr>
              <p:cNvPr id="113787" name="Group 24">
                <a:extLst>
                  <a:ext uri="{FF2B5EF4-FFF2-40B4-BE49-F238E27FC236}">
                    <a16:creationId xmlns:a16="http://schemas.microsoft.com/office/drawing/2014/main" id="{956DFF80-FF6F-AD39-1F83-9588FC6C2E99}"/>
                  </a:ext>
                </a:extLst>
              </p:cNvPr>
              <p:cNvGrpSpPr>
                <a:grpSpLocks/>
              </p:cNvGrpSpPr>
              <p:nvPr/>
            </p:nvGrpSpPr>
            <p:grpSpPr bwMode="auto">
              <a:xfrm>
                <a:off x="2137" y="346"/>
                <a:ext cx="455" cy="692"/>
                <a:chOff x="1814" y="109"/>
                <a:chExt cx="455" cy="692"/>
              </a:xfrm>
            </p:grpSpPr>
            <p:sp>
              <p:nvSpPr>
                <p:cNvPr id="662553" name="Text Box 25">
                  <a:extLst>
                    <a:ext uri="{FF2B5EF4-FFF2-40B4-BE49-F238E27FC236}">
                      <a16:creationId xmlns:a16="http://schemas.microsoft.com/office/drawing/2014/main" id="{AEB4EB33-10E7-344D-1B86-7310B8AD740D}"/>
                    </a:ext>
                  </a:extLst>
                </p:cNvPr>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6600" i="1">
                      <a:solidFill>
                        <a:srgbClr val="FF262D"/>
                      </a:solidFill>
                    </a:rPr>
                    <a:t>7</a:t>
                  </a:r>
                </a:p>
              </p:txBody>
            </p:sp>
            <p:sp>
              <p:nvSpPr>
                <p:cNvPr id="662554" name="Line 26">
                  <a:extLst>
                    <a:ext uri="{FF2B5EF4-FFF2-40B4-BE49-F238E27FC236}">
                      <a16:creationId xmlns:a16="http://schemas.microsoft.com/office/drawing/2014/main" id="{2A7E507C-D2FD-79B6-3752-EA529142E216}"/>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62555" name="Line 27">
                <a:extLst>
                  <a:ext uri="{FF2B5EF4-FFF2-40B4-BE49-F238E27FC236}">
                    <a16:creationId xmlns:a16="http://schemas.microsoft.com/office/drawing/2014/main" id="{CDA47214-56F8-0326-33B3-1891E4D261E0}"/>
                  </a:ext>
                </a:extLst>
              </p:cNvPr>
              <p:cNvSpPr>
                <a:spLocks noChangeShapeType="1"/>
              </p:cNvSpPr>
              <p:nvPr/>
            </p:nvSpPr>
            <p:spPr bwMode="auto">
              <a:xfrm>
                <a:off x="2299"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62556" name="Rectangle 28">
              <a:extLst>
                <a:ext uri="{FF2B5EF4-FFF2-40B4-BE49-F238E27FC236}">
                  <a16:creationId xmlns:a16="http://schemas.microsoft.com/office/drawing/2014/main" id="{A7A0D2D5-36D0-4D8D-0A39-30BE182A1D7A}"/>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Comic Sans MS" charset="0"/>
                <a:ea typeface="ＭＳ Ｐゴシック" charset="0"/>
                <a:cs typeface="ＭＳ Ｐゴシック" charset="0"/>
              </a:endParaRPr>
            </a:p>
          </p:txBody>
        </p:sp>
        <p:sp>
          <p:nvSpPr>
            <p:cNvPr id="662557" name="Rectangle 29">
              <a:extLst>
                <a:ext uri="{FF2B5EF4-FFF2-40B4-BE49-F238E27FC236}">
                  <a16:creationId xmlns:a16="http://schemas.microsoft.com/office/drawing/2014/main" id="{33CB470B-BFB1-A14F-9CFA-D58A025A1E2D}"/>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sp>
        <p:nvSpPr>
          <p:cNvPr id="662558" name="Rectangle 30" descr="Oak">
            <a:extLst>
              <a:ext uri="{FF2B5EF4-FFF2-40B4-BE49-F238E27FC236}">
                <a16:creationId xmlns:a16="http://schemas.microsoft.com/office/drawing/2014/main" id="{055214F9-5F5D-1440-C1C2-BA2B244DCB96}"/>
              </a:ext>
            </a:extLst>
          </p:cNvPr>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pic>
        <p:nvPicPr>
          <p:cNvPr id="113673" name="Picture 31">
            <a:extLst>
              <a:ext uri="{FF2B5EF4-FFF2-40B4-BE49-F238E27FC236}">
                <a16:creationId xmlns:a16="http://schemas.microsoft.com/office/drawing/2014/main" id="{47946709-D280-34E5-9771-8368A5882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4" name="Rectangle 32" descr="Oak">
            <a:extLst>
              <a:ext uri="{FF2B5EF4-FFF2-40B4-BE49-F238E27FC236}">
                <a16:creationId xmlns:a16="http://schemas.microsoft.com/office/drawing/2014/main" id="{DACA99CC-8DB0-E481-C038-5B5C9275E227}"/>
              </a:ext>
            </a:extLst>
          </p:cNvPr>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sz="2400" b="0">
              <a:solidFill>
                <a:srgbClr val="00DFCA"/>
              </a:solidFill>
            </a:endParaRPr>
          </a:p>
        </p:txBody>
      </p:sp>
      <p:sp>
        <p:nvSpPr>
          <p:cNvPr id="113675" name="Rectangle 33">
            <a:extLst>
              <a:ext uri="{FF2B5EF4-FFF2-40B4-BE49-F238E27FC236}">
                <a16:creationId xmlns:a16="http://schemas.microsoft.com/office/drawing/2014/main" id="{76DDA5CF-28BE-F841-6F38-4051BFAFF764}"/>
              </a:ext>
            </a:extLst>
          </p:cNvPr>
          <p:cNvSpPr>
            <a:spLocks noChangeArrowheads="1"/>
          </p:cNvSpPr>
          <p:nvPr/>
        </p:nvSpPr>
        <p:spPr bwMode="auto">
          <a:xfrm rot="-5400000">
            <a:off x="8049419" y="50807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a:solidFill>
                <a:srgbClr val="FF262D"/>
              </a:solidFill>
            </a:endParaRPr>
          </a:p>
        </p:txBody>
      </p:sp>
      <p:sp>
        <p:nvSpPr>
          <p:cNvPr id="113676" name="Rectangle 34">
            <a:extLst>
              <a:ext uri="{FF2B5EF4-FFF2-40B4-BE49-F238E27FC236}">
                <a16:creationId xmlns:a16="http://schemas.microsoft.com/office/drawing/2014/main" id="{AD19A226-0A82-E27C-E89D-F85FE57CD141}"/>
              </a:ext>
            </a:extLst>
          </p:cNvPr>
          <p:cNvSpPr>
            <a:spLocks noChangeArrowheads="1"/>
          </p:cNvSpPr>
          <p:nvPr/>
        </p:nvSpPr>
        <p:spPr bwMode="auto">
          <a:xfrm rot="-5400000">
            <a:off x="8190707" y="5093494"/>
            <a:ext cx="1952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100" b="0">
              <a:solidFill>
                <a:srgbClr val="FF262D"/>
              </a:solidFill>
            </a:endParaRPr>
          </a:p>
        </p:txBody>
      </p:sp>
      <p:sp>
        <p:nvSpPr>
          <p:cNvPr id="113677" name="Picture 35">
            <a:extLst>
              <a:ext uri="{FF2B5EF4-FFF2-40B4-BE49-F238E27FC236}">
                <a16:creationId xmlns:a16="http://schemas.microsoft.com/office/drawing/2014/main" id="{F34031CB-3351-4C98-BD38-A2F21BD2EC10}"/>
              </a:ext>
            </a:extLst>
          </p:cNvPr>
          <p:cNvSpPr>
            <a:spLocks noChangeAspect="1" noChangeArrowheads="1"/>
          </p:cNvSpPr>
          <p:nvPr/>
        </p:nvSpPr>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662564" name="Rectangle 36">
            <a:extLst>
              <a:ext uri="{FF2B5EF4-FFF2-40B4-BE49-F238E27FC236}">
                <a16:creationId xmlns:a16="http://schemas.microsoft.com/office/drawing/2014/main" id="{06ADBA31-E3AE-DC51-E87B-9B6E6138F800}"/>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sp>
        <p:nvSpPr>
          <p:cNvPr id="662565" name="Rectangle 37">
            <a:extLst>
              <a:ext uri="{FF2B5EF4-FFF2-40B4-BE49-F238E27FC236}">
                <a16:creationId xmlns:a16="http://schemas.microsoft.com/office/drawing/2014/main" id="{4FFD6E7E-3755-DA50-8E4A-57FFE8A18E30}"/>
              </a:ext>
            </a:extLst>
          </p:cNvPr>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a typeface="ＭＳ Ｐゴシック" charset="0"/>
              <a:cs typeface="ＭＳ Ｐゴシック" charset="0"/>
            </a:endParaRPr>
          </a:p>
        </p:txBody>
      </p:sp>
      <p:pic>
        <p:nvPicPr>
          <p:cNvPr id="662566" name="Picture 38">
            <a:extLst>
              <a:ext uri="{FF2B5EF4-FFF2-40B4-BE49-F238E27FC236}">
                <a16:creationId xmlns:a16="http://schemas.microsoft.com/office/drawing/2014/main" id="{F1435CA9-C02C-AF8F-32BE-7BDF0DE97218}"/>
              </a:ext>
            </a:extLst>
          </p:cNvPr>
          <p:cNvPicPr>
            <a:picLocks noChangeAspect="1" noChangeArrowheads="1"/>
          </p:cNvPicPr>
          <p:nvPr/>
        </p:nvPicPr>
        <p:blipFill>
          <a:blip r:embed="rId4"/>
          <a:srcRect/>
          <a:stretch>
            <a:fillRect/>
          </a:stretch>
        </p:blipFill>
        <p:spPr bwMode="auto">
          <a:xfrm rot="5361337">
            <a:off x="-575468" y="4123531"/>
            <a:ext cx="4605338" cy="301625"/>
          </a:xfrm>
          <a:prstGeom prst="rect">
            <a:avLst/>
          </a:prstGeom>
          <a:noFill/>
          <a:effectLst>
            <a:outerShdw blurRad="63500" dist="38099" dir="2700000" algn="ctr" rotWithShape="0">
              <a:schemeClr val="accent2">
                <a:alpha val="74998"/>
              </a:schemeClr>
            </a:outerShdw>
          </a:effectLst>
        </p:spPr>
      </p:pic>
      <p:pic>
        <p:nvPicPr>
          <p:cNvPr id="113681" name="Picture 39">
            <a:extLst>
              <a:ext uri="{FF2B5EF4-FFF2-40B4-BE49-F238E27FC236}">
                <a16:creationId xmlns:a16="http://schemas.microsoft.com/office/drawing/2014/main" id="{367ACA30-C28D-13EE-F4A4-274B28C4F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5060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2" name="Picture 40">
            <a:extLst>
              <a:ext uri="{FF2B5EF4-FFF2-40B4-BE49-F238E27FC236}">
                <a16:creationId xmlns:a16="http://schemas.microsoft.com/office/drawing/2014/main" id="{783B7986-28E8-3300-3CEE-A699160F72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41">
            <a:extLst>
              <a:ext uri="{FF2B5EF4-FFF2-40B4-BE49-F238E27FC236}">
                <a16:creationId xmlns:a16="http://schemas.microsoft.com/office/drawing/2014/main" id="{C7094D26-3695-D95A-A344-A5EE39919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4" name="Picture 42">
            <a:extLst>
              <a:ext uri="{FF2B5EF4-FFF2-40B4-BE49-F238E27FC236}">
                <a16:creationId xmlns:a16="http://schemas.microsoft.com/office/drawing/2014/main" id="{7CA0B498-497C-3E1F-7AF8-E463713E8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5" name="Picture 43">
            <a:extLst>
              <a:ext uri="{FF2B5EF4-FFF2-40B4-BE49-F238E27FC236}">
                <a16:creationId xmlns:a16="http://schemas.microsoft.com/office/drawing/2014/main" id="{66204C82-5183-6338-6FEB-31DF9CB9A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86" name="Group 44">
            <a:extLst>
              <a:ext uri="{FF2B5EF4-FFF2-40B4-BE49-F238E27FC236}">
                <a16:creationId xmlns:a16="http://schemas.microsoft.com/office/drawing/2014/main" id="{E478D65B-8C0A-B3BB-8D22-AE7789CF8636}"/>
              </a:ext>
            </a:extLst>
          </p:cNvPr>
          <p:cNvGrpSpPr>
            <a:grpSpLocks/>
          </p:cNvGrpSpPr>
          <p:nvPr/>
        </p:nvGrpSpPr>
        <p:grpSpPr bwMode="auto">
          <a:xfrm>
            <a:off x="2098675" y="2589213"/>
            <a:ext cx="6496050" cy="936625"/>
            <a:chOff x="1322" y="1631"/>
            <a:chExt cx="4092" cy="590"/>
          </a:xfrm>
        </p:grpSpPr>
        <p:pic>
          <p:nvPicPr>
            <p:cNvPr id="662573" name="Picture 45">
              <a:extLst>
                <a:ext uri="{FF2B5EF4-FFF2-40B4-BE49-F238E27FC236}">
                  <a16:creationId xmlns:a16="http://schemas.microsoft.com/office/drawing/2014/main" id="{6B1ED102-FAD6-2C22-6E36-915DB549F3CA}"/>
                </a:ext>
              </a:extLst>
            </p:cNvPr>
            <p:cNvPicPr>
              <a:picLocks noChangeAspect="1" noChangeArrowheads="1"/>
            </p:cNvPicPr>
            <p:nvPr/>
          </p:nvPicPr>
          <p:blipFill>
            <a:blip r:embed="rId5">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62574" name="Picture 46">
              <a:extLst>
                <a:ext uri="{FF2B5EF4-FFF2-40B4-BE49-F238E27FC236}">
                  <a16:creationId xmlns:a16="http://schemas.microsoft.com/office/drawing/2014/main" id="{28AF8706-9828-ACE6-B9AD-98A06804A0BD}"/>
                </a:ext>
              </a:extLst>
            </p:cNvPr>
            <p:cNvPicPr>
              <a:picLocks noChangeAspect="1" noChangeArrowheads="1"/>
            </p:cNvPicPr>
            <p:nvPr/>
          </p:nvPicPr>
          <p:blipFill>
            <a:blip r:embed="rId5">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62575" name="Picture 47">
              <a:extLst>
                <a:ext uri="{FF2B5EF4-FFF2-40B4-BE49-F238E27FC236}">
                  <a16:creationId xmlns:a16="http://schemas.microsoft.com/office/drawing/2014/main" id="{1884D5AB-187B-54AA-C9D8-AC472581A984}"/>
                </a:ext>
              </a:extLst>
            </p:cNvPr>
            <p:cNvPicPr>
              <a:picLocks noChangeAspect="1" noChangeArrowheads="1"/>
            </p:cNvPicPr>
            <p:nvPr/>
          </p:nvPicPr>
          <p:blipFill>
            <a:blip r:embed="rId5">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62576" name="Picture 48">
              <a:extLst>
                <a:ext uri="{FF2B5EF4-FFF2-40B4-BE49-F238E27FC236}">
                  <a16:creationId xmlns:a16="http://schemas.microsoft.com/office/drawing/2014/main" id="{5571629D-9258-8577-0AC8-43722F38743B}"/>
                </a:ext>
              </a:extLst>
            </p:cNvPr>
            <p:cNvPicPr>
              <a:picLocks noChangeAspect="1" noChangeArrowheads="1"/>
            </p:cNvPicPr>
            <p:nvPr/>
          </p:nvPicPr>
          <p:blipFill>
            <a:blip r:embed="rId5">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62577" name="Picture 49">
              <a:extLst>
                <a:ext uri="{FF2B5EF4-FFF2-40B4-BE49-F238E27FC236}">
                  <a16:creationId xmlns:a16="http://schemas.microsoft.com/office/drawing/2014/main" id="{AA6AB2CB-1E63-9011-11C3-AE60FD731C54}"/>
                </a:ext>
              </a:extLst>
            </p:cNvPr>
            <p:cNvPicPr>
              <a:picLocks noChangeAspect="1" noChangeArrowheads="1"/>
            </p:cNvPicPr>
            <p:nvPr/>
          </p:nvPicPr>
          <p:blipFill>
            <a:blip r:embed="rId5">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62578" name="Picture 50">
              <a:extLst>
                <a:ext uri="{FF2B5EF4-FFF2-40B4-BE49-F238E27FC236}">
                  <a16:creationId xmlns:a16="http://schemas.microsoft.com/office/drawing/2014/main" id="{06920481-0CEB-C2D0-1F56-8635F5AE0AF9}"/>
                </a:ext>
              </a:extLst>
            </p:cNvPr>
            <p:cNvPicPr>
              <a:picLocks noChangeAspect="1" noChangeArrowheads="1"/>
            </p:cNvPicPr>
            <p:nvPr/>
          </p:nvPicPr>
          <p:blipFill>
            <a:blip r:embed="rId5">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113687" name="Group 51">
            <a:extLst>
              <a:ext uri="{FF2B5EF4-FFF2-40B4-BE49-F238E27FC236}">
                <a16:creationId xmlns:a16="http://schemas.microsoft.com/office/drawing/2014/main" id="{C2DE7FC7-FBCF-7844-3843-465E28437466}"/>
              </a:ext>
            </a:extLst>
          </p:cNvPr>
          <p:cNvGrpSpPr>
            <a:grpSpLocks/>
          </p:cNvGrpSpPr>
          <p:nvPr/>
        </p:nvGrpSpPr>
        <p:grpSpPr bwMode="auto">
          <a:xfrm>
            <a:off x="2836863" y="3608388"/>
            <a:ext cx="5664200" cy="669925"/>
            <a:chOff x="1787" y="2273"/>
            <a:chExt cx="3568" cy="422"/>
          </a:xfrm>
        </p:grpSpPr>
        <p:pic>
          <p:nvPicPr>
            <p:cNvPr id="662580" name="Picture 52">
              <a:extLst>
                <a:ext uri="{FF2B5EF4-FFF2-40B4-BE49-F238E27FC236}">
                  <a16:creationId xmlns:a16="http://schemas.microsoft.com/office/drawing/2014/main" id="{BBB533CE-D02A-6D53-4F46-0CA6DC024ED3}"/>
                </a:ext>
              </a:extLst>
            </p:cNvPr>
            <p:cNvPicPr>
              <a:picLocks noChangeAspect="1" noChangeArrowheads="1"/>
            </p:cNvPicPr>
            <p:nvPr/>
          </p:nvPicPr>
          <p:blipFill>
            <a:blip r:embed="rId6">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62581" name="Picture 53">
              <a:extLst>
                <a:ext uri="{FF2B5EF4-FFF2-40B4-BE49-F238E27FC236}">
                  <a16:creationId xmlns:a16="http://schemas.microsoft.com/office/drawing/2014/main" id="{F8B337BE-C1A8-84DF-EF02-262AADBDAF16}"/>
                </a:ext>
              </a:extLst>
            </p:cNvPr>
            <p:cNvPicPr>
              <a:picLocks noChangeAspect="1" noChangeArrowheads="1"/>
            </p:cNvPicPr>
            <p:nvPr/>
          </p:nvPicPr>
          <p:blipFill>
            <a:blip r:embed="rId6">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62582" name="Picture 54">
              <a:extLst>
                <a:ext uri="{FF2B5EF4-FFF2-40B4-BE49-F238E27FC236}">
                  <a16:creationId xmlns:a16="http://schemas.microsoft.com/office/drawing/2014/main" id="{9BCE059F-CD9C-3AB1-C507-526625674018}"/>
                </a:ext>
              </a:extLst>
            </p:cNvPr>
            <p:cNvPicPr>
              <a:picLocks noChangeAspect="1" noChangeArrowheads="1"/>
            </p:cNvPicPr>
            <p:nvPr/>
          </p:nvPicPr>
          <p:blipFill>
            <a:blip r:embed="rId6">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62583" name="Picture 55">
              <a:extLst>
                <a:ext uri="{FF2B5EF4-FFF2-40B4-BE49-F238E27FC236}">
                  <a16:creationId xmlns:a16="http://schemas.microsoft.com/office/drawing/2014/main" id="{A8B9CFCB-B293-D213-A9F4-15DD7B4A5778}"/>
                </a:ext>
              </a:extLst>
            </p:cNvPr>
            <p:cNvPicPr>
              <a:picLocks noChangeAspect="1" noChangeArrowheads="1"/>
            </p:cNvPicPr>
            <p:nvPr/>
          </p:nvPicPr>
          <p:blipFill>
            <a:blip r:embed="rId6">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113688" name="Group 56">
            <a:extLst>
              <a:ext uri="{FF2B5EF4-FFF2-40B4-BE49-F238E27FC236}">
                <a16:creationId xmlns:a16="http://schemas.microsoft.com/office/drawing/2014/main" id="{628FD45A-7767-5483-C19A-D46B8736D1C0}"/>
              </a:ext>
            </a:extLst>
          </p:cNvPr>
          <p:cNvGrpSpPr>
            <a:grpSpLocks/>
          </p:cNvGrpSpPr>
          <p:nvPr/>
        </p:nvGrpSpPr>
        <p:grpSpPr bwMode="auto">
          <a:xfrm>
            <a:off x="3941763" y="4387850"/>
            <a:ext cx="4672012" cy="592138"/>
            <a:chOff x="2483" y="2764"/>
            <a:chExt cx="2943" cy="373"/>
          </a:xfrm>
        </p:grpSpPr>
        <p:pic>
          <p:nvPicPr>
            <p:cNvPr id="662585" name="Picture 57">
              <a:extLst>
                <a:ext uri="{FF2B5EF4-FFF2-40B4-BE49-F238E27FC236}">
                  <a16:creationId xmlns:a16="http://schemas.microsoft.com/office/drawing/2014/main" id="{95C56093-1D5D-6453-4C94-6E78A87BECD2}"/>
                </a:ext>
              </a:extLst>
            </p:cNvPr>
            <p:cNvPicPr>
              <a:picLocks noChangeAspect="1" noChangeArrowheads="1"/>
            </p:cNvPicPr>
            <p:nvPr/>
          </p:nvPicPr>
          <p:blipFill>
            <a:blip r:embed="rId7"/>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62586" name="Picture 58">
              <a:extLst>
                <a:ext uri="{FF2B5EF4-FFF2-40B4-BE49-F238E27FC236}">
                  <a16:creationId xmlns:a16="http://schemas.microsoft.com/office/drawing/2014/main" id="{BF4C77E1-9884-9B05-6639-EBC254E73E9D}"/>
                </a:ext>
              </a:extLst>
            </p:cNvPr>
            <p:cNvPicPr>
              <a:picLocks noChangeAspect="1" noChangeArrowheads="1"/>
            </p:cNvPicPr>
            <p:nvPr/>
          </p:nvPicPr>
          <p:blipFill>
            <a:blip r:embed="rId7"/>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62587" name="Picture 59">
              <a:extLst>
                <a:ext uri="{FF2B5EF4-FFF2-40B4-BE49-F238E27FC236}">
                  <a16:creationId xmlns:a16="http://schemas.microsoft.com/office/drawing/2014/main" id="{98323456-06F6-6BA6-8101-AE0E7EF88AED}"/>
                </a:ext>
              </a:extLst>
            </p:cNvPr>
            <p:cNvPicPr>
              <a:picLocks noChangeAspect="1" noChangeArrowheads="1"/>
            </p:cNvPicPr>
            <p:nvPr/>
          </p:nvPicPr>
          <p:blipFill>
            <a:blip r:embed="rId7"/>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62588" name="Picture 60">
              <a:extLst>
                <a:ext uri="{FF2B5EF4-FFF2-40B4-BE49-F238E27FC236}">
                  <a16:creationId xmlns:a16="http://schemas.microsoft.com/office/drawing/2014/main" id="{AE1C2680-A35D-C085-15DF-A02C0DA81EDA}"/>
                </a:ext>
              </a:extLst>
            </p:cNvPr>
            <p:cNvPicPr>
              <a:picLocks noChangeAspect="1" noChangeArrowheads="1"/>
            </p:cNvPicPr>
            <p:nvPr/>
          </p:nvPicPr>
          <p:blipFill>
            <a:blip r:embed="rId7"/>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113689" name="Picture 61">
            <a:extLst>
              <a:ext uri="{FF2B5EF4-FFF2-40B4-BE49-F238E27FC236}">
                <a16:creationId xmlns:a16="http://schemas.microsoft.com/office/drawing/2014/main" id="{0BF7D0FC-A8E0-6D54-746A-49E278C91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90" name="Group 62">
            <a:extLst>
              <a:ext uri="{FF2B5EF4-FFF2-40B4-BE49-F238E27FC236}">
                <a16:creationId xmlns:a16="http://schemas.microsoft.com/office/drawing/2014/main" id="{FAD6C8CB-6D45-D42D-0CE6-DFA070E59F8C}"/>
              </a:ext>
            </a:extLst>
          </p:cNvPr>
          <p:cNvGrpSpPr>
            <a:grpSpLocks/>
          </p:cNvGrpSpPr>
          <p:nvPr/>
        </p:nvGrpSpPr>
        <p:grpSpPr bwMode="auto">
          <a:xfrm>
            <a:off x="3832225" y="5137150"/>
            <a:ext cx="4697413" cy="603250"/>
            <a:chOff x="2414" y="3236"/>
            <a:chExt cx="2959" cy="380"/>
          </a:xfrm>
        </p:grpSpPr>
        <p:pic>
          <p:nvPicPr>
            <p:cNvPr id="662591" name="Picture 63">
              <a:extLst>
                <a:ext uri="{FF2B5EF4-FFF2-40B4-BE49-F238E27FC236}">
                  <a16:creationId xmlns:a16="http://schemas.microsoft.com/office/drawing/2014/main" id="{92C5A0AC-394C-1FAB-F8E3-BF87A2110C00}"/>
                </a:ext>
              </a:extLst>
            </p:cNvPr>
            <p:cNvPicPr>
              <a:picLocks noChangeAspect="1" noChangeArrowheads="1"/>
            </p:cNvPicPr>
            <p:nvPr/>
          </p:nvPicPr>
          <p:blipFill>
            <a:blip r:embed="rId8">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62592" name="Picture 64">
              <a:extLst>
                <a:ext uri="{FF2B5EF4-FFF2-40B4-BE49-F238E27FC236}">
                  <a16:creationId xmlns:a16="http://schemas.microsoft.com/office/drawing/2014/main" id="{613CB960-4E57-49C8-1246-05CFFE4EC9DC}"/>
                </a:ext>
              </a:extLst>
            </p:cNvPr>
            <p:cNvPicPr>
              <a:picLocks noChangeAspect="1" noChangeArrowheads="1"/>
            </p:cNvPicPr>
            <p:nvPr/>
          </p:nvPicPr>
          <p:blipFill>
            <a:blip r:embed="rId8">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62593" name="Picture 65">
              <a:extLst>
                <a:ext uri="{FF2B5EF4-FFF2-40B4-BE49-F238E27FC236}">
                  <a16:creationId xmlns:a16="http://schemas.microsoft.com/office/drawing/2014/main" id="{ABB38F33-AEB3-8BD2-AC70-B719DAC7AD59}"/>
                </a:ext>
              </a:extLst>
            </p:cNvPr>
            <p:cNvPicPr>
              <a:picLocks noChangeAspect="1" noChangeArrowheads="1"/>
            </p:cNvPicPr>
            <p:nvPr/>
          </p:nvPicPr>
          <p:blipFill>
            <a:blip r:embed="rId8">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62594" name="Picture 66">
              <a:extLst>
                <a:ext uri="{FF2B5EF4-FFF2-40B4-BE49-F238E27FC236}">
                  <a16:creationId xmlns:a16="http://schemas.microsoft.com/office/drawing/2014/main" id="{AD3F83CD-E01F-4AAB-39C1-BD56B67068C5}"/>
                </a:ext>
              </a:extLst>
            </p:cNvPr>
            <p:cNvPicPr>
              <a:picLocks noChangeAspect="1" noChangeArrowheads="1"/>
            </p:cNvPicPr>
            <p:nvPr/>
          </p:nvPicPr>
          <p:blipFill>
            <a:blip r:embed="rId8">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62595" name="Text Box 67">
              <a:extLst>
                <a:ext uri="{FF2B5EF4-FFF2-40B4-BE49-F238E27FC236}">
                  <a16:creationId xmlns:a16="http://schemas.microsoft.com/office/drawing/2014/main" id="{2103E165-709C-C925-C748-DC43D388421B}"/>
                </a:ext>
              </a:extLst>
            </p:cNvPr>
            <p:cNvSpPr txBox="1">
              <a:spLocks noChangeArrowheads="1"/>
            </p:cNvSpPr>
            <p:nvPr/>
          </p:nvSpPr>
          <p:spPr bwMode="auto">
            <a:xfrm>
              <a:off x="2414" y="3251"/>
              <a:ext cx="2364" cy="32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2400" b="0">
                <a:solidFill>
                  <a:schemeClr val="accent2"/>
                </a:solidFill>
                <a:latin typeface="Arial Black" charset="0"/>
              </a:endParaRPr>
            </a:p>
          </p:txBody>
        </p:sp>
      </p:grpSp>
      <p:sp>
        <p:nvSpPr>
          <p:cNvPr id="113691" name="Picture 68">
            <a:extLst>
              <a:ext uri="{FF2B5EF4-FFF2-40B4-BE49-F238E27FC236}">
                <a16:creationId xmlns:a16="http://schemas.microsoft.com/office/drawing/2014/main" id="{C941DE09-14D0-D4BB-64CE-0A4EA062D055}"/>
              </a:ext>
            </a:extLst>
          </p:cNvPr>
          <p:cNvSpPr>
            <a:spLocks noChangeAspect="1" noChangeArrowheads="1"/>
          </p:cNvSpPr>
          <p:nvPr/>
        </p:nvSpPr>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113692" name="Picture 69">
            <a:extLst>
              <a:ext uri="{FF2B5EF4-FFF2-40B4-BE49-F238E27FC236}">
                <a16:creationId xmlns:a16="http://schemas.microsoft.com/office/drawing/2014/main" id="{A3CD7024-20B5-206F-ECB4-F288F23ACA33}"/>
              </a:ext>
            </a:extLst>
          </p:cNvPr>
          <p:cNvSpPr>
            <a:spLocks noChangeAspect="1" noChangeArrowheads="1"/>
          </p:cNvSpPr>
          <p:nvPr/>
        </p:nvSpPr>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pic>
        <p:nvPicPr>
          <p:cNvPr id="113693" name="Picture 70">
            <a:extLst>
              <a:ext uri="{FF2B5EF4-FFF2-40B4-BE49-F238E27FC236}">
                <a16:creationId xmlns:a16="http://schemas.microsoft.com/office/drawing/2014/main" id="{EAD2401E-E759-D67E-F2E9-73E754E366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4" name="Picture 71">
            <a:extLst>
              <a:ext uri="{FF2B5EF4-FFF2-40B4-BE49-F238E27FC236}">
                <a16:creationId xmlns:a16="http://schemas.microsoft.com/office/drawing/2014/main" id="{D6C0EEBE-52E8-D2D0-BA3B-9DFBAB754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72">
            <a:extLst>
              <a:ext uri="{FF2B5EF4-FFF2-40B4-BE49-F238E27FC236}">
                <a16:creationId xmlns:a16="http://schemas.microsoft.com/office/drawing/2014/main" id="{C36D3DCE-FC02-A874-B718-E6BF2DC5A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6" name="Picture 73">
            <a:extLst>
              <a:ext uri="{FF2B5EF4-FFF2-40B4-BE49-F238E27FC236}">
                <a16:creationId xmlns:a16="http://schemas.microsoft.com/office/drawing/2014/main" id="{31113465-5246-0DDF-F7E0-9B4EC04CB793}"/>
              </a:ext>
            </a:extLst>
          </p:cNvPr>
          <p:cNvSpPr>
            <a:spLocks noChangeAspect="1" noChangeArrowheads="1"/>
          </p:cNvSpPr>
          <p:nvPr/>
        </p:nvSpPr>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p>
        </p:txBody>
      </p:sp>
      <p:sp>
        <p:nvSpPr>
          <p:cNvPr id="662602" name="Text Box 74">
            <a:extLst>
              <a:ext uri="{FF2B5EF4-FFF2-40B4-BE49-F238E27FC236}">
                <a16:creationId xmlns:a16="http://schemas.microsoft.com/office/drawing/2014/main" id="{8E21220C-2ACF-E1AF-1EA3-12DA82804326}"/>
              </a:ext>
            </a:extLst>
          </p:cNvPr>
          <p:cNvSpPr txBox="1">
            <a:spLocks noChangeArrowheads="1"/>
          </p:cNvSpPr>
          <p:nvPr/>
        </p:nvSpPr>
        <p:spPr bwMode="auto">
          <a:xfrm>
            <a:off x="3051175" y="3668713"/>
            <a:ext cx="3233738" cy="457200"/>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spcBef>
                <a:spcPct val="50000"/>
              </a:spcBef>
              <a:defRPr/>
            </a:pPr>
            <a:r>
              <a:rPr lang="mn-MN" altLang="en-US" sz="2400" b="0">
                <a:solidFill>
                  <a:schemeClr val="accent2"/>
                </a:solidFill>
                <a:latin typeface="Arial Black" panose="020B0A04020102020204" pitchFamily="34" charset="0"/>
              </a:rPr>
              <a:t>ГАЗРЫН ГЭРЭЭ</a:t>
            </a:r>
            <a:endParaRPr lang="en-US" altLang="en-US" sz="2400" b="0">
              <a:solidFill>
                <a:schemeClr val="accent2"/>
              </a:solidFill>
              <a:latin typeface="Arial Black" panose="020B0A04020102020204" pitchFamily="34" charset="0"/>
            </a:endParaRPr>
          </a:p>
        </p:txBody>
      </p:sp>
      <p:sp>
        <p:nvSpPr>
          <p:cNvPr id="662603" name="Text Box 75">
            <a:extLst>
              <a:ext uri="{FF2B5EF4-FFF2-40B4-BE49-F238E27FC236}">
                <a16:creationId xmlns:a16="http://schemas.microsoft.com/office/drawing/2014/main" id="{F1331AED-6D05-697F-4420-45D4C2102E89}"/>
              </a:ext>
            </a:extLst>
          </p:cNvPr>
          <p:cNvSpPr txBox="1">
            <a:spLocks noChangeArrowheads="1"/>
          </p:cNvSpPr>
          <p:nvPr/>
        </p:nvSpPr>
        <p:spPr bwMode="auto">
          <a:xfrm>
            <a:off x="2293938" y="2684463"/>
            <a:ext cx="5697537"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3200" b="0">
                <a:solidFill>
                  <a:schemeClr val="accent1"/>
                </a:solidFill>
                <a:latin typeface="Arial Black" panose="020B0A04020102020204" pitchFamily="34" charset="0"/>
              </a:rPr>
              <a:t>АБРАХАМЫН ГЭРЭЭ</a:t>
            </a:r>
            <a:endParaRPr lang="en-US" altLang="en-US" sz="3200" b="0">
              <a:solidFill>
                <a:schemeClr val="accent1"/>
              </a:solidFill>
              <a:latin typeface="Arial Black" panose="020B0A04020102020204" pitchFamily="34" charset="0"/>
            </a:endParaRPr>
          </a:p>
        </p:txBody>
      </p:sp>
      <p:sp>
        <p:nvSpPr>
          <p:cNvPr id="662604" name="Text Box 76">
            <a:extLst>
              <a:ext uri="{FF2B5EF4-FFF2-40B4-BE49-F238E27FC236}">
                <a16:creationId xmlns:a16="http://schemas.microsoft.com/office/drawing/2014/main" id="{7493CEA1-F9B6-49ED-9583-7BD27DE2A0C7}"/>
              </a:ext>
            </a:extLst>
          </p:cNvPr>
          <p:cNvSpPr txBox="1">
            <a:spLocks noChangeArrowheads="1"/>
          </p:cNvSpPr>
          <p:nvPr/>
        </p:nvSpPr>
        <p:spPr bwMode="auto">
          <a:xfrm>
            <a:off x="3832225" y="5160963"/>
            <a:ext cx="3752850"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400" b="0">
                <a:solidFill>
                  <a:schemeClr val="accent2"/>
                </a:solidFill>
                <a:latin typeface="Arial Black" panose="020B0A04020102020204" pitchFamily="34" charset="0"/>
              </a:rPr>
              <a:t>ШИНЭ ГЭРЭЭ</a:t>
            </a:r>
            <a:endParaRPr lang="en-US" altLang="en-US" sz="2400" b="0">
              <a:solidFill>
                <a:schemeClr val="accent2"/>
              </a:solidFill>
              <a:latin typeface="Arial Black" panose="020B0A04020102020204" pitchFamily="34" charset="0"/>
            </a:endParaRPr>
          </a:p>
        </p:txBody>
      </p:sp>
      <p:sp>
        <p:nvSpPr>
          <p:cNvPr id="662605" name="Text Box 77">
            <a:extLst>
              <a:ext uri="{FF2B5EF4-FFF2-40B4-BE49-F238E27FC236}">
                <a16:creationId xmlns:a16="http://schemas.microsoft.com/office/drawing/2014/main" id="{5F93C7DB-809B-184C-0B54-0EEBDC6CA527}"/>
              </a:ext>
            </a:extLst>
          </p:cNvPr>
          <p:cNvSpPr txBox="1">
            <a:spLocks noChangeArrowheads="1"/>
          </p:cNvSpPr>
          <p:nvPr/>
        </p:nvSpPr>
        <p:spPr bwMode="auto">
          <a:xfrm>
            <a:off x="4224338" y="4394200"/>
            <a:ext cx="3624262" cy="457200"/>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400" b="0">
                <a:solidFill>
                  <a:schemeClr val="accent2"/>
                </a:solidFill>
                <a:latin typeface="Arial Black" panose="020B0A04020102020204" pitchFamily="34" charset="0"/>
              </a:rPr>
              <a:t>ДАВИДЫН ГЭРЭЭ</a:t>
            </a:r>
            <a:endParaRPr lang="en-US" altLang="en-US" sz="2400" b="0">
              <a:solidFill>
                <a:schemeClr val="accent2"/>
              </a:solidFill>
              <a:latin typeface="Arial Black" panose="020B0A04020102020204" pitchFamily="34" charset="0"/>
            </a:endParaRPr>
          </a:p>
        </p:txBody>
      </p:sp>
      <p:grpSp>
        <p:nvGrpSpPr>
          <p:cNvPr id="113701" name="Group 78">
            <a:extLst>
              <a:ext uri="{FF2B5EF4-FFF2-40B4-BE49-F238E27FC236}">
                <a16:creationId xmlns:a16="http://schemas.microsoft.com/office/drawing/2014/main" id="{4EE1BCFD-C681-0EFA-1714-49060F17C9BA}"/>
              </a:ext>
            </a:extLst>
          </p:cNvPr>
          <p:cNvGrpSpPr>
            <a:grpSpLocks/>
          </p:cNvGrpSpPr>
          <p:nvPr/>
        </p:nvGrpSpPr>
        <p:grpSpPr bwMode="auto">
          <a:xfrm>
            <a:off x="1949450" y="2236788"/>
            <a:ext cx="5273675" cy="3898900"/>
            <a:chOff x="1228" y="1409"/>
            <a:chExt cx="3322" cy="2456"/>
          </a:xfrm>
        </p:grpSpPr>
        <p:grpSp>
          <p:nvGrpSpPr>
            <p:cNvPr id="113730" name="Group 79">
              <a:extLst>
                <a:ext uri="{FF2B5EF4-FFF2-40B4-BE49-F238E27FC236}">
                  <a16:creationId xmlns:a16="http://schemas.microsoft.com/office/drawing/2014/main" id="{5DF8E5D1-23A9-2C6C-7B3A-6D488735BDD9}"/>
                </a:ext>
              </a:extLst>
            </p:cNvPr>
            <p:cNvGrpSpPr>
              <a:grpSpLocks/>
            </p:cNvGrpSpPr>
            <p:nvPr/>
          </p:nvGrpSpPr>
          <p:grpSpPr bwMode="auto">
            <a:xfrm>
              <a:off x="1228" y="1409"/>
              <a:ext cx="3303" cy="119"/>
              <a:chOff x="1206" y="1392"/>
              <a:chExt cx="3303" cy="119"/>
            </a:xfrm>
          </p:grpSpPr>
          <p:sp>
            <p:nvSpPr>
              <p:cNvPr id="662608" name="AutoShape 80" descr="Cork">
                <a:extLst>
                  <a:ext uri="{FF2B5EF4-FFF2-40B4-BE49-F238E27FC236}">
                    <a16:creationId xmlns:a16="http://schemas.microsoft.com/office/drawing/2014/main" id="{19B03847-2CF7-5EEE-0FF1-405FE5D54381}"/>
                  </a:ext>
                </a:extLst>
              </p:cNvPr>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2609" name="AutoShape 81" descr="Cork">
                <a:extLst>
                  <a:ext uri="{FF2B5EF4-FFF2-40B4-BE49-F238E27FC236}">
                    <a16:creationId xmlns:a16="http://schemas.microsoft.com/office/drawing/2014/main" id="{52378DD1-A37A-93FA-1818-F96D85A8B780}"/>
                  </a:ext>
                </a:extLst>
              </p:cNvPr>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2610" name="AutoShape 82" descr="Cork">
                <a:extLst>
                  <a:ext uri="{FF2B5EF4-FFF2-40B4-BE49-F238E27FC236}">
                    <a16:creationId xmlns:a16="http://schemas.microsoft.com/office/drawing/2014/main" id="{6903703C-5D1F-4E47-05CB-553EFBED5ECE}"/>
                  </a:ext>
                </a:extLst>
              </p:cNvPr>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2611" name="AutoShape 83" descr="Cork">
                <a:extLst>
                  <a:ext uri="{FF2B5EF4-FFF2-40B4-BE49-F238E27FC236}">
                    <a16:creationId xmlns:a16="http://schemas.microsoft.com/office/drawing/2014/main" id="{EC66FB43-9A70-B152-E9AE-F0965CCFBB2A}"/>
                  </a:ext>
                </a:extLst>
              </p:cNvPr>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2612" name="AutoShape 84" descr="Cork">
                <a:extLst>
                  <a:ext uri="{FF2B5EF4-FFF2-40B4-BE49-F238E27FC236}">
                    <a16:creationId xmlns:a16="http://schemas.microsoft.com/office/drawing/2014/main" id="{0939DA2D-9C9E-DDA0-E461-52065AC089F4}"/>
                  </a:ext>
                </a:extLst>
              </p:cNvPr>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2613" name="AutoShape 85" descr="Cork">
                <a:extLst>
                  <a:ext uri="{FF2B5EF4-FFF2-40B4-BE49-F238E27FC236}">
                    <a16:creationId xmlns:a16="http://schemas.microsoft.com/office/drawing/2014/main" id="{BE1FCAAF-EAE3-A897-5D18-CCB0275674F4}"/>
                  </a:ext>
                </a:extLst>
              </p:cNvPr>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14" name="AutoShape 86" descr="Cork">
                <a:extLst>
                  <a:ext uri="{FF2B5EF4-FFF2-40B4-BE49-F238E27FC236}">
                    <a16:creationId xmlns:a16="http://schemas.microsoft.com/office/drawing/2014/main" id="{BA63CAED-E170-8C99-FDF2-DC5FA962B6FF}"/>
                  </a:ext>
                </a:extLst>
              </p:cNvPr>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15" name="AutoShape 87" descr="Cork">
                <a:extLst>
                  <a:ext uri="{FF2B5EF4-FFF2-40B4-BE49-F238E27FC236}">
                    <a16:creationId xmlns:a16="http://schemas.microsoft.com/office/drawing/2014/main" id="{60C25663-3764-E229-F251-5EF22A71123F}"/>
                  </a:ext>
                </a:extLst>
              </p:cNvPr>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16" name="AutoShape 88" descr="Cork">
                <a:extLst>
                  <a:ext uri="{FF2B5EF4-FFF2-40B4-BE49-F238E27FC236}">
                    <a16:creationId xmlns:a16="http://schemas.microsoft.com/office/drawing/2014/main" id="{47827AFD-05A8-B38A-3D07-D9FD2B54BD37}"/>
                  </a:ext>
                </a:extLst>
              </p:cNvPr>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17" name="AutoShape 89" descr="Cork">
                <a:extLst>
                  <a:ext uri="{FF2B5EF4-FFF2-40B4-BE49-F238E27FC236}">
                    <a16:creationId xmlns:a16="http://schemas.microsoft.com/office/drawing/2014/main" id="{D0A8126B-DB2A-91B7-812D-1FC47A140BCB}"/>
                  </a:ext>
                </a:extLst>
              </p:cNvPr>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18" name="AutoShape 90" descr="Cork">
                <a:extLst>
                  <a:ext uri="{FF2B5EF4-FFF2-40B4-BE49-F238E27FC236}">
                    <a16:creationId xmlns:a16="http://schemas.microsoft.com/office/drawing/2014/main" id="{A0B04AB2-4160-3372-CFBC-4518DEEFA144}"/>
                  </a:ext>
                </a:extLst>
              </p:cNvPr>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2619" name="AutoShape 91" descr="Cork">
                <a:extLst>
                  <a:ext uri="{FF2B5EF4-FFF2-40B4-BE49-F238E27FC236}">
                    <a16:creationId xmlns:a16="http://schemas.microsoft.com/office/drawing/2014/main" id="{F3CE1F14-0EDF-318C-B371-1092B6635DBA}"/>
                  </a:ext>
                </a:extLst>
              </p:cNvPr>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2620" name="AutoShape 92" descr="Cork">
                <a:extLst>
                  <a:ext uri="{FF2B5EF4-FFF2-40B4-BE49-F238E27FC236}">
                    <a16:creationId xmlns:a16="http://schemas.microsoft.com/office/drawing/2014/main" id="{2511FD3E-B0C3-C40C-3827-FF56C2DD7A1F}"/>
                  </a:ext>
                </a:extLst>
              </p:cNvPr>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2621" name="AutoShape 93" descr="Cork">
                <a:extLst>
                  <a:ext uri="{FF2B5EF4-FFF2-40B4-BE49-F238E27FC236}">
                    <a16:creationId xmlns:a16="http://schemas.microsoft.com/office/drawing/2014/main" id="{7F958EF2-DFD7-3A79-D900-B26442CABF47}"/>
                  </a:ext>
                </a:extLst>
              </p:cNvPr>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sp>
            <p:nvSpPr>
              <p:cNvPr id="662622" name="AutoShape 94" descr="Cork">
                <a:extLst>
                  <a:ext uri="{FF2B5EF4-FFF2-40B4-BE49-F238E27FC236}">
                    <a16:creationId xmlns:a16="http://schemas.microsoft.com/office/drawing/2014/main" id="{87A3C8CC-4AD6-C456-76F2-099A05C35DE6}"/>
                  </a:ext>
                </a:extLst>
              </p:cNvPr>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Comic Sans MS" charset="0"/>
                  <a:ea typeface="ＭＳ Ｐゴシック" charset="0"/>
                  <a:cs typeface="ＭＳ Ｐゴシック" charset="0"/>
                </a:endParaRPr>
              </a:p>
            </p:txBody>
          </p:sp>
        </p:grpSp>
        <p:grpSp>
          <p:nvGrpSpPr>
            <p:cNvPr id="113731" name="Group 95">
              <a:extLst>
                <a:ext uri="{FF2B5EF4-FFF2-40B4-BE49-F238E27FC236}">
                  <a16:creationId xmlns:a16="http://schemas.microsoft.com/office/drawing/2014/main" id="{651A1938-3B7E-4614-AE55-659DBB3E349E}"/>
                </a:ext>
              </a:extLst>
            </p:cNvPr>
            <p:cNvGrpSpPr>
              <a:grpSpLocks/>
            </p:cNvGrpSpPr>
            <p:nvPr/>
          </p:nvGrpSpPr>
          <p:grpSpPr bwMode="auto">
            <a:xfrm>
              <a:off x="1243" y="3761"/>
              <a:ext cx="3307" cy="104"/>
              <a:chOff x="1231" y="3769"/>
              <a:chExt cx="3307" cy="104"/>
            </a:xfrm>
          </p:grpSpPr>
          <p:sp>
            <p:nvSpPr>
              <p:cNvPr id="662624" name="AutoShape 96" descr="Cork">
                <a:extLst>
                  <a:ext uri="{FF2B5EF4-FFF2-40B4-BE49-F238E27FC236}">
                    <a16:creationId xmlns:a16="http://schemas.microsoft.com/office/drawing/2014/main" id="{D0B557F8-3048-1E11-E7B9-2E117B4A8D16}"/>
                  </a:ext>
                </a:extLst>
              </p:cNvPr>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25" name="AutoShape 97" descr="Cork">
                <a:extLst>
                  <a:ext uri="{FF2B5EF4-FFF2-40B4-BE49-F238E27FC236}">
                    <a16:creationId xmlns:a16="http://schemas.microsoft.com/office/drawing/2014/main" id="{4ACDA8E1-BD4C-7C65-5E59-6B707E01155C}"/>
                  </a:ext>
                </a:extLst>
              </p:cNvPr>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26" name="AutoShape 98" descr="Cork">
                <a:extLst>
                  <a:ext uri="{FF2B5EF4-FFF2-40B4-BE49-F238E27FC236}">
                    <a16:creationId xmlns:a16="http://schemas.microsoft.com/office/drawing/2014/main" id="{163491D7-80C9-0E86-8A90-8F0F609A06EA}"/>
                  </a:ext>
                </a:extLst>
              </p:cNvPr>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27" name="AutoShape 99" descr="Cork">
                <a:extLst>
                  <a:ext uri="{FF2B5EF4-FFF2-40B4-BE49-F238E27FC236}">
                    <a16:creationId xmlns:a16="http://schemas.microsoft.com/office/drawing/2014/main" id="{172EC4E2-F797-C037-5C73-7E0A8E1367AA}"/>
                  </a:ext>
                </a:extLst>
              </p:cNvPr>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28" name="AutoShape 100" descr="Cork">
                <a:extLst>
                  <a:ext uri="{FF2B5EF4-FFF2-40B4-BE49-F238E27FC236}">
                    <a16:creationId xmlns:a16="http://schemas.microsoft.com/office/drawing/2014/main" id="{16203924-5807-083E-8B94-1975AAFD18D5}"/>
                  </a:ext>
                </a:extLst>
              </p:cNvPr>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29" name="AutoShape 101" descr="Cork">
                <a:extLst>
                  <a:ext uri="{FF2B5EF4-FFF2-40B4-BE49-F238E27FC236}">
                    <a16:creationId xmlns:a16="http://schemas.microsoft.com/office/drawing/2014/main" id="{FD5C64F2-F3D7-D815-93FF-A268716F62E6}"/>
                  </a:ext>
                </a:extLst>
              </p:cNvPr>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30" name="AutoShape 102" descr="Cork">
                <a:extLst>
                  <a:ext uri="{FF2B5EF4-FFF2-40B4-BE49-F238E27FC236}">
                    <a16:creationId xmlns:a16="http://schemas.microsoft.com/office/drawing/2014/main" id="{D32CA1B0-2642-1D34-B354-F725D76E21F7}"/>
                  </a:ext>
                </a:extLst>
              </p:cNvPr>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31" name="AutoShape 103" descr="Cork">
                <a:extLst>
                  <a:ext uri="{FF2B5EF4-FFF2-40B4-BE49-F238E27FC236}">
                    <a16:creationId xmlns:a16="http://schemas.microsoft.com/office/drawing/2014/main" id="{982B45F6-1D66-5194-47E2-C86815C20F4F}"/>
                  </a:ext>
                </a:extLst>
              </p:cNvPr>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32" name="AutoShape 104" descr="Cork">
                <a:extLst>
                  <a:ext uri="{FF2B5EF4-FFF2-40B4-BE49-F238E27FC236}">
                    <a16:creationId xmlns:a16="http://schemas.microsoft.com/office/drawing/2014/main" id="{5C34A51B-1C89-92F0-8F6A-BB68384FE5E1}"/>
                  </a:ext>
                </a:extLst>
              </p:cNvPr>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33" name="AutoShape 105" descr="Cork">
                <a:extLst>
                  <a:ext uri="{FF2B5EF4-FFF2-40B4-BE49-F238E27FC236}">
                    <a16:creationId xmlns:a16="http://schemas.microsoft.com/office/drawing/2014/main" id="{C247BFBC-CEAB-A46B-2F6F-8DA25CFD434D}"/>
                  </a:ext>
                </a:extLst>
              </p:cNvPr>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34" name="AutoShape 106" descr="Cork">
                <a:extLst>
                  <a:ext uri="{FF2B5EF4-FFF2-40B4-BE49-F238E27FC236}">
                    <a16:creationId xmlns:a16="http://schemas.microsoft.com/office/drawing/2014/main" id="{F971B708-4425-82BC-2171-416F722B0CC0}"/>
                  </a:ext>
                </a:extLst>
              </p:cNvPr>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35" name="AutoShape 107" descr="Cork">
                <a:extLst>
                  <a:ext uri="{FF2B5EF4-FFF2-40B4-BE49-F238E27FC236}">
                    <a16:creationId xmlns:a16="http://schemas.microsoft.com/office/drawing/2014/main" id="{AF920906-3548-9A94-4ECC-18663D5F5F51}"/>
                  </a:ext>
                </a:extLst>
              </p:cNvPr>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36" name="AutoShape 108" descr="Cork">
                <a:extLst>
                  <a:ext uri="{FF2B5EF4-FFF2-40B4-BE49-F238E27FC236}">
                    <a16:creationId xmlns:a16="http://schemas.microsoft.com/office/drawing/2014/main" id="{DD647306-D78C-3213-A14F-31E5198961C1}"/>
                  </a:ext>
                </a:extLst>
              </p:cNvPr>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37" name="AutoShape 109" descr="Cork">
                <a:extLst>
                  <a:ext uri="{FF2B5EF4-FFF2-40B4-BE49-F238E27FC236}">
                    <a16:creationId xmlns:a16="http://schemas.microsoft.com/office/drawing/2014/main" id="{83718B98-B17D-06F6-C21E-50B059E3B740}"/>
                  </a:ext>
                </a:extLst>
              </p:cNvPr>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sp>
            <p:nvSpPr>
              <p:cNvPr id="662638" name="AutoShape 110" descr="Cork">
                <a:extLst>
                  <a:ext uri="{FF2B5EF4-FFF2-40B4-BE49-F238E27FC236}">
                    <a16:creationId xmlns:a16="http://schemas.microsoft.com/office/drawing/2014/main" id="{1DA5FAB2-183C-4000-C755-5CB290E7FE95}"/>
                  </a:ext>
                </a:extLst>
              </p:cNvPr>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Comic Sans MS" charset="0"/>
                  <a:ea typeface="ＭＳ Ｐゴシック" charset="0"/>
                  <a:cs typeface="ＭＳ Ｐゴシック" charset="0"/>
                </a:endParaRPr>
              </a:p>
            </p:txBody>
          </p:sp>
        </p:grpSp>
      </p:grpSp>
      <p:sp>
        <p:nvSpPr>
          <p:cNvPr id="113702" name="Text Box 111">
            <a:extLst>
              <a:ext uri="{FF2B5EF4-FFF2-40B4-BE49-F238E27FC236}">
                <a16:creationId xmlns:a16="http://schemas.microsoft.com/office/drawing/2014/main" id="{895C2EE2-0E45-3164-0A21-A9445BB43341}"/>
              </a:ext>
            </a:extLst>
          </p:cNvPr>
          <p:cNvSpPr txBox="1">
            <a:spLocks noChangeArrowheads="1"/>
          </p:cNvSpPr>
          <p:nvPr/>
        </p:nvSpPr>
        <p:spPr bwMode="auto">
          <a:xfrm>
            <a:off x="8224838" y="5589588"/>
            <a:ext cx="86836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en-US" altLang="en-US" sz="4000">
                <a:solidFill>
                  <a:srgbClr val="FFE957"/>
                </a:solidFill>
              </a:rPr>
              <a:t> </a:t>
            </a:r>
            <a:endParaRPr lang="en-US" altLang="en-US" sz="2400" b="0">
              <a:solidFill>
                <a:srgbClr val="FFE957"/>
              </a:solidFill>
            </a:endParaRPr>
          </a:p>
        </p:txBody>
      </p:sp>
      <p:sp>
        <p:nvSpPr>
          <p:cNvPr id="662640" name="Line 112">
            <a:extLst>
              <a:ext uri="{FF2B5EF4-FFF2-40B4-BE49-F238E27FC236}">
                <a16:creationId xmlns:a16="http://schemas.microsoft.com/office/drawing/2014/main" id="{E262E55C-2DBD-FE69-50F2-5037C185C746}"/>
              </a:ext>
            </a:extLst>
          </p:cNvPr>
          <p:cNvSpPr>
            <a:spLocks noChangeShapeType="1"/>
          </p:cNvSpPr>
          <p:nvPr/>
        </p:nvSpPr>
        <p:spPr bwMode="auto">
          <a:xfrm>
            <a:off x="14335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13704" name="Text Box 113">
            <a:extLst>
              <a:ext uri="{FF2B5EF4-FFF2-40B4-BE49-F238E27FC236}">
                <a16:creationId xmlns:a16="http://schemas.microsoft.com/office/drawing/2014/main" id="{20E35286-8555-8F8A-74C7-6A89BA71EBBF}"/>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2004</a:t>
            </a:r>
            <a:r>
              <a:rPr lang="en-US" altLang="en-US" sz="900">
                <a:solidFill>
                  <a:srgbClr val="FFFFFF"/>
                </a:solidFill>
                <a:latin typeface="Arial" panose="020B0604020202020204" pitchFamily="34" charset="0"/>
              </a:rPr>
              <a:t> TBBMI</a:t>
            </a:r>
          </a:p>
        </p:txBody>
      </p:sp>
      <p:sp>
        <p:nvSpPr>
          <p:cNvPr id="662642" name="Rectangle 114">
            <a:extLst>
              <a:ext uri="{FF2B5EF4-FFF2-40B4-BE49-F238E27FC236}">
                <a16:creationId xmlns:a16="http://schemas.microsoft.com/office/drawing/2014/main" id="{7023E1B0-A46D-3567-6136-B2AAD4C92414}"/>
              </a:ext>
            </a:extLst>
          </p:cNvPr>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662643" name="Rectangle 115">
            <a:extLst>
              <a:ext uri="{FF2B5EF4-FFF2-40B4-BE49-F238E27FC236}">
                <a16:creationId xmlns:a16="http://schemas.microsoft.com/office/drawing/2014/main" id="{B8A3CBD7-E888-61CB-0FC1-D3B6D0C14307}"/>
              </a:ext>
            </a:extLst>
          </p:cNvPr>
          <p:cNvSpPr>
            <a:spLocks noChangeArrowheads="1"/>
          </p:cNvSpPr>
          <p:nvPr/>
        </p:nvSpPr>
        <p:spPr bwMode="auto">
          <a:xfrm>
            <a:off x="8110538" y="6510338"/>
            <a:ext cx="339725" cy="268287"/>
          </a:xfrm>
          <a:prstGeom prst="rect">
            <a:avLst/>
          </a:prstGeom>
          <a:noFill/>
          <a:ln w="9525">
            <a:noFill/>
            <a:miter lim="800000"/>
            <a:headEnd/>
            <a:tailEnd/>
          </a:ln>
          <a:effectLst/>
        </p:spPr>
        <p:txBody>
          <a:bodyPr wrap="none">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1000">
                <a:effectLst>
                  <a:outerShdw blurRad="38100" dist="38100" dir="2700000" algn="tl">
                    <a:srgbClr val="000000"/>
                  </a:outerShdw>
                </a:effectLst>
              </a:rPr>
              <a:t>72</a:t>
            </a:r>
          </a:p>
        </p:txBody>
      </p:sp>
      <p:sp>
        <p:nvSpPr>
          <p:cNvPr id="113707" name="Text Box 116">
            <a:extLst>
              <a:ext uri="{FF2B5EF4-FFF2-40B4-BE49-F238E27FC236}">
                <a16:creationId xmlns:a16="http://schemas.microsoft.com/office/drawing/2014/main" id="{B22F499E-DFA3-634E-0EAE-6438E2146276}"/>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6</a:t>
            </a:r>
          </a:p>
        </p:txBody>
      </p:sp>
      <p:sp>
        <p:nvSpPr>
          <p:cNvPr id="662645" name="AutoShape 117" descr="Large confetti">
            <a:extLst>
              <a:ext uri="{FF2B5EF4-FFF2-40B4-BE49-F238E27FC236}">
                <a16:creationId xmlns:a16="http://schemas.microsoft.com/office/drawing/2014/main" id="{5FAF7D7A-EB7F-FBEC-719C-611963CEC612}"/>
              </a:ext>
            </a:extLst>
          </p:cNvPr>
          <p:cNvSpPr>
            <a:spLocks noChangeArrowheads="1"/>
          </p:cNvSpPr>
          <p:nvPr/>
        </p:nvSpPr>
        <p:spPr bwMode="auto">
          <a:xfrm>
            <a:off x="5407025" y="1824038"/>
            <a:ext cx="138113" cy="4611687"/>
          </a:xfrm>
          <a:prstGeom prst="roundRect">
            <a:avLst>
              <a:gd name="adj" fmla="val 16667"/>
            </a:avLst>
          </a:prstGeom>
          <a:blipFill dpi="0" rotWithShape="0">
            <a:blip r:embed="rId10"/>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62646" name="AutoShape 118" descr="Large confetti">
            <a:extLst>
              <a:ext uri="{FF2B5EF4-FFF2-40B4-BE49-F238E27FC236}">
                <a16:creationId xmlns:a16="http://schemas.microsoft.com/office/drawing/2014/main" id="{778F9DFD-AF8C-9BA1-6733-4B9E8F3FFEB3}"/>
              </a:ext>
            </a:extLst>
          </p:cNvPr>
          <p:cNvSpPr>
            <a:spLocks noChangeArrowheads="1"/>
          </p:cNvSpPr>
          <p:nvPr/>
        </p:nvSpPr>
        <p:spPr bwMode="auto">
          <a:xfrm>
            <a:off x="5405438" y="1811338"/>
            <a:ext cx="138112" cy="4611687"/>
          </a:xfrm>
          <a:prstGeom prst="roundRect">
            <a:avLst>
              <a:gd name="adj" fmla="val 16667"/>
            </a:avLst>
          </a:prstGeom>
          <a:blipFill dpi="0" rotWithShape="0">
            <a:blip r:embed="rId10"/>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62647" name="AutoShape 119" descr="Large confetti">
            <a:extLst>
              <a:ext uri="{FF2B5EF4-FFF2-40B4-BE49-F238E27FC236}">
                <a16:creationId xmlns:a16="http://schemas.microsoft.com/office/drawing/2014/main" id="{BD300673-A581-DAF5-9AF8-655B1AE13ED2}"/>
              </a:ext>
            </a:extLst>
          </p:cNvPr>
          <p:cNvSpPr>
            <a:spLocks noChangeArrowheads="1"/>
          </p:cNvSpPr>
          <p:nvPr/>
        </p:nvSpPr>
        <p:spPr bwMode="auto">
          <a:xfrm>
            <a:off x="5407025" y="1808163"/>
            <a:ext cx="138113" cy="4611687"/>
          </a:xfrm>
          <a:prstGeom prst="roundRect">
            <a:avLst>
              <a:gd name="adj" fmla="val 16667"/>
            </a:avLst>
          </a:prstGeom>
          <a:blipFill dpi="0" rotWithShape="0">
            <a:blip r:embed="rId10"/>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62648" name="AutoShape 120" descr="Large confetti">
            <a:extLst>
              <a:ext uri="{FF2B5EF4-FFF2-40B4-BE49-F238E27FC236}">
                <a16:creationId xmlns:a16="http://schemas.microsoft.com/office/drawing/2014/main" id="{087C94FB-201B-1A62-0E02-59C163EDE6AD}"/>
              </a:ext>
            </a:extLst>
          </p:cNvPr>
          <p:cNvSpPr>
            <a:spLocks noChangeArrowheads="1"/>
          </p:cNvSpPr>
          <p:nvPr/>
        </p:nvSpPr>
        <p:spPr bwMode="auto">
          <a:xfrm>
            <a:off x="5405438" y="1809750"/>
            <a:ext cx="138112" cy="4611688"/>
          </a:xfrm>
          <a:prstGeom prst="roundRect">
            <a:avLst>
              <a:gd name="adj" fmla="val 16667"/>
            </a:avLst>
          </a:prstGeom>
          <a:blipFill dpi="0" rotWithShape="0">
            <a:blip r:embed="rId10"/>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62649" name="AutoShape 121" descr="Large confetti">
            <a:extLst>
              <a:ext uri="{FF2B5EF4-FFF2-40B4-BE49-F238E27FC236}">
                <a16:creationId xmlns:a16="http://schemas.microsoft.com/office/drawing/2014/main" id="{37427E7D-6A24-2C28-C7B3-0E88FE68CAEE}"/>
              </a:ext>
            </a:extLst>
          </p:cNvPr>
          <p:cNvSpPr>
            <a:spLocks noChangeArrowheads="1"/>
          </p:cNvSpPr>
          <p:nvPr/>
        </p:nvSpPr>
        <p:spPr bwMode="auto">
          <a:xfrm>
            <a:off x="5392738" y="1808163"/>
            <a:ext cx="138112" cy="4611687"/>
          </a:xfrm>
          <a:prstGeom prst="roundRect">
            <a:avLst>
              <a:gd name="adj" fmla="val 16667"/>
            </a:avLst>
          </a:prstGeom>
          <a:blipFill dpi="0" rotWithShape="0">
            <a:blip r:embed="rId10"/>
            <a:srcRect/>
            <a:tile tx="0" ty="0" sx="100000" sy="100000" flip="none" algn="tl"/>
          </a:blipFill>
          <a:ln w="38100">
            <a:solidFill>
              <a:schemeClr val="tx1"/>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endParaRPr lang="en-US" altLang="en-US">
              <a:effectLst>
                <a:outerShdw blurRad="38100" dist="38100" dir="2700000" algn="tl">
                  <a:srgbClr val="000000"/>
                </a:outerShdw>
              </a:effectLst>
            </a:endParaRPr>
          </a:p>
        </p:txBody>
      </p:sp>
      <p:sp>
        <p:nvSpPr>
          <p:cNvPr id="662650" name="AutoShape 122" descr="Large confetti">
            <a:extLst>
              <a:ext uri="{FF2B5EF4-FFF2-40B4-BE49-F238E27FC236}">
                <a16:creationId xmlns:a16="http://schemas.microsoft.com/office/drawing/2014/main" id="{9A6881B6-37A5-AEC7-3F47-017C8A94F23C}"/>
              </a:ext>
            </a:extLst>
          </p:cNvPr>
          <p:cNvSpPr>
            <a:spLocks noChangeArrowheads="1"/>
          </p:cNvSpPr>
          <p:nvPr/>
        </p:nvSpPr>
        <p:spPr bwMode="auto">
          <a:xfrm>
            <a:off x="5391150" y="1784350"/>
            <a:ext cx="138113" cy="4611688"/>
          </a:xfrm>
          <a:prstGeom prst="roundRect">
            <a:avLst>
              <a:gd name="adj" fmla="val 16667"/>
            </a:avLst>
          </a:prstGeom>
          <a:blipFill dpi="0" rotWithShape="0">
            <a:blip r:embed="rId10"/>
            <a:srcRect/>
            <a:tile tx="0" ty="0" sx="100000" sy="100000" flip="none" algn="tl"/>
          </a:blipFill>
          <a:ln w="38100">
            <a:solidFill>
              <a:srgbClr val="99CCFF"/>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sp>
        <p:nvSpPr>
          <p:cNvPr id="662651" name="Text Box 123">
            <a:extLst>
              <a:ext uri="{FF2B5EF4-FFF2-40B4-BE49-F238E27FC236}">
                <a16:creationId xmlns:a16="http://schemas.microsoft.com/office/drawing/2014/main" id="{C18F4AE3-CB9D-1F19-152B-64528674E4EA}"/>
              </a:ext>
            </a:extLst>
          </p:cNvPr>
          <p:cNvSpPr txBox="1">
            <a:spLocks noChangeArrowheads="1"/>
          </p:cNvSpPr>
          <p:nvPr/>
        </p:nvSpPr>
        <p:spPr bwMode="auto">
          <a:xfrm>
            <a:off x="120650" y="106363"/>
            <a:ext cx="3097213" cy="15525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latin typeface="Times New Roman" panose="02020603050405020304" pitchFamily="18" charset="0"/>
              </a:rPr>
              <a:t>Библийн цагалбарыг үндсэн материал гэж тооцсон байгаа</a:t>
            </a:r>
            <a:endParaRPr lang="en-US" altLang="en-US" sz="2400">
              <a:latin typeface="Times New Roman" panose="02020603050405020304" pitchFamily="18" charset="0"/>
            </a:endParaRPr>
          </a:p>
        </p:txBody>
      </p:sp>
      <p:sp>
        <p:nvSpPr>
          <p:cNvPr id="662652" name="Rectangle 124">
            <a:extLst>
              <a:ext uri="{FF2B5EF4-FFF2-40B4-BE49-F238E27FC236}">
                <a16:creationId xmlns:a16="http://schemas.microsoft.com/office/drawing/2014/main" id="{D9B5983F-F6D6-6763-BE49-BD4F1FBC18D2}"/>
              </a:ext>
            </a:extLst>
          </p:cNvPr>
          <p:cNvSpPr>
            <a:spLocks noChangeArrowheads="1"/>
          </p:cNvSpPr>
          <p:nvPr/>
        </p:nvSpPr>
        <p:spPr bwMode="auto">
          <a:xfrm rot="17945350">
            <a:off x="5197475" y="1087438"/>
            <a:ext cx="2051050" cy="16510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90000"/>
              </a:lnSpc>
              <a:defRPr/>
            </a:pPr>
            <a:r>
              <a:rPr lang="mn-MN" altLang="en-US" sz="1200">
                <a:solidFill>
                  <a:srgbClr val="FFEA18"/>
                </a:solidFill>
                <a:latin typeface="Arial" panose="020B0604020202020204" pitchFamily="34" charset="0"/>
              </a:rPr>
              <a:t>ХУРГАНЫ ХУРИМЫН ЗООГ</a:t>
            </a:r>
            <a:endParaRPr lang="en-US" altLang="en-US" sz="1200">
              <a:solidFill>
                <a:srgbClr val="FFEA18"/>
              </a:solidFill>
              <a:latin typeface="Arial" panose="020B0604020202020204" pitchFamily="34" charset="0"/>
            </a:endParaRPr>
          </a:p>
        </p:txBody>
      </p:sp>
      <p:sp>
        <p:nvSpPr>
          <p:cNvPr id="662653" name="Rectangle 125">
            <a:extLst>
              <a:ext uri="{FF2B5EF4-FFF2-40B4-BE49-F238E27FC236}">
                <a16:creationId xmlns:a16="http://schemas.microsoft.com/office/drawing/2014/main" id="{2C0A6923-885E-36D0-BB5E-DE34DE978BC3}"/>
              </a:ext>
            </a:extLst>
          </p:cNvPr>
          <p:cNvSpPr>
            <a:spLocks noChangeArrowheads="1"/>
          </p:cNvSpPr>
          <p:nvPr/>
        </p:nvSpPr>
        <p:spPr bwMode="auto">
          <a:xfrm rot="17945350">
            <a:off x="5811838" y="1409700"/>
            <a:ext cx="1338262"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11B0C5"/>
                </a:solidFill>
                <a:latin typeface="Arial" panose="020B0604020202020204" pitchFamily="34" charset="0"/>
              </a:rPr>
              <a:t>ХОЁР ДАХЬ ИРЭЛТ</a:t>
            </a:r>
            <a:endParaRPr lang="en-US" altLang="en-US" sz="1100">
              <a:solidFill>
                <a:srgbClr val="FFEA18"/>
              </a:solidFill>
              <a:latin typeface="Arial" panose="020B0604020202020204" pitchFamily="34" charset="0"/>
            </a:endParaRPr>
          </a:p>
        </p:txBody>
      </p:sp>
      <p:sp>
        <p:nvSpPr>
          <p:cNvPr id="662654" name="Rectangle 126">
            <a:extLst>
              <a:ext uri="{FF2B5EF4-FFF2-40B4-BE49-F238E27FC236}">
                <a16:creationId xmlns:a16="http://schemas.microsoft.com/office/drawing/2014/main" id="{DB8E15BB-FB0D-2FE3-EDF9-DD738FF4DA9B}"/>
              </a:ext>
            </a:extLst>
          </p:cNvPr>
          <p:cNvSpPr>
            <a:spLocks noChangeArrowheads="1"/>
          </p:cNvSpPr>
          <p:nvPr/>
        </p:nvSpPr>
        <p:spPr bwMode="auto">
          <a:xfrm rot="17945350">
            <a:off x="6092825" y="1185863"/>
            <a:ext cx="1749425" cy="2698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08F220"/>
                </a:solidFill>
                <a:latin typeface="Arial" panose="020B0604020202020204" pitchFamily="34" charset="0"/>
              </a:rPr>
              <a:t>ХРИСТИЙН ГАЗАР ДАХЬ </a:t>
            </a:r>
          </a:p>
          <a:p>
            <a:pPr>
              <a:lnSpc>
                <a:spcPct val="80000"/>
              </a:lnSpc>
              <a:defRPr/>
            </a:pPr>
            <a:r>
              <a:rPr lang="mn-MN" altLang="en-US" sz="1100">
                <a:solidFill>
                  <a:srgbClr val="08F220"/>
                </a:solidFill>
                <a:latin typeface="Arial" panose="020B0604020202020204" pitchFamily="34" charset="0"/>
              </a:rPr>
              <a:t>ХААНЧЛАЛ</a:t>
            </a:r>
            <a:endParaRPr lang="en-US" altLang="en-US" sz="1100">
              <a:solidFill>
                <a:srgbClr val="FFEA18"/>
              </a:solidFill>
              <a:latin typeface="Arial" panose="020B0604020202020204" pitchFamily="34" charset="0"/>
            </a:endParaRPr>
          </a:p>
        </p:txBody>
      </p:sp>
      <p:sp>
        <p:nvSpPr>
          <p:cNvPr id="662655" name="Rectangle 127">
            <a:extLst>
              <a:ext uri="{FF2B5EF4-FFF2-40B4-BE49-F238E27FC236}">
                <a16:creationId xmlns:a16="http://schemas.microsoft.com/office/drawing/2014/main" id="{A8353BB9-606B-4206-DBCE-02710053003A}"/>
              </a:ext>
            </a:extLst>
          </p:cNvPr>
          <p:cNvSpPr>
            <a:spLocks noChangeArrowheads="1"/>
          </p:cNvSpPr>
          <p:nvPr/>
        </p:nvSpPr>
        <p:spPr bwMode="auto">
          <a:xfrm rot="17945350">
            <a:off x="6469856" y="1226344"/>
            <a:ext cx="1630363" cy="30162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90000"/>
              </a:lnSpc>
              <a:defRPr/>
            </a:pPr>
            <a:r>
              <a:rPr lang="mn-MN" altLang="en-US" sz="1100">
                <a:latin typeface="Arial" panose="020B0604020202020204" pitchFamily="34" charset="0"/>
              </a:rPr>
              <a:t>АГУУ ИХ ШИЙТГЭЛИЙН</a:t>
            </a:r>
          </a:p>
          <a:p>
            <a:pPr>
              <a:lnSpc>
                <a:spcPct val="90000"/>
              </a:lnSpc>
              <a:defRPr/>
            </a:pPr>
            <a:r>
              <a:rPr lang="mn-MN" altLang="en-US" sz="1100">
                <a:latin typeface="Arial" panose="020B0604020202020204" pitchFamily="34" charset="0"/>
              </a:rPr>
              <a:t>СЭНТИЙ</a:t>
            </a:r>
            <a:endParaRPr lang="en-US" altLang="en-US" sz="1100">
              <a:latin typeface="Arial" panose="020B0604020202020204" pitchFamily="34" charset="0"/>
            </a:endParaRPr>
          </a:p>
        </p:txBody>
      </p:sp>
      <p:sp>
        <p:nvSpPr>
          <p:cNvPr id="662656" name="Rectangle 128">
            <a:extLst>
              <a:ext uri="{FF2B5EF4-FFF2-40B4-BE49-F238E27FC236}">
                <a16:creationId xmlns:a16="http://schemas.microsoft.com/office/drawing/2014/main" id="{9F6B9886-8E52-9F86-CCA2-F6C855232E5C}"/>
              </a:ext>
            </a:extLst>
          </p:cNvPr>
          <p:cNvSpPr>
            <a:spLocks noChangeArrowheads="1"/>
          </p:cNvSpPr>
          <p:nvPr/>
        </p:nvSpPr>
        <p:spPr bwMode="auto">
          <a:xfrm rot="17945350">
            <a:off x="6715125" y="1076325"/>
            <a:ext cx="2058988" cy="13493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80000"/>
              </a:lnSpc>
              <a:defRPr/>
            </a:pPr>
            <a:r>
              <a:rPr lang="mn-MN" altLang="en-US" sz="1100">
                <a:solidFill>
                  <a:srgbClr val="F87B57"/>
                </a:solidFill>
                <a:latin typeface="Arial" panose="020B0604020202020204" pitchFamily="34" charset="0"/>
              </a:rPr>
              <a:t>ШИНЭ ГАЗАР, ШИНЭ ТЭНГЭР</a:t>
            </a:r>
            <a:endParaRPr lang="en-US" altLang="en-US" sz="1100">
              <a:solidFill>
                <a:srgbClr val="F87B57"/>
              </a:solidFill>
              <a:latin typeface="Arial" panose="020B0604020202020204" pitchFamily="34" charset="0"/>
            </a:endParaRPr>
          </a:p>
        </p:txBody>
      </p:sp>
      <p:grpSp>
        <p:nvGrpSpPr>
          <p:cNvPr id="15" name="Group 129">
            <a:extLst>
              <a:ext uri="{FF2B5EF4-FFF2-40B4-BE49-F238E27FC236}">
                <a16:creationId xmlns:a16="http://schemas.microsoft.com/office/drawing/2014/main" id="{3A1EF8AD-DFE7-40F6-FBBF-89D24DD5580C}"/>
              </a:ext>
            </a:extLst>
          </p:cNvPr>
          <p:cNvGrpSpPr>
            <a:grpSpLocks/>
          </p:cNvGrpSpPr>
          <p:nvPr/>
        </p:nvGrpSpPr>
        <p:grpSpPr bwMode="auto">
          <a:xfrm>
            <a:off x="5761038" y="425450"/>
            <a:ext cx="2297112" cy="5911850"/>
            <a:chOff x="3411" y="330"/>
            <a:chExt cx="1447" cy="3724"/>
          </a:xfrm>
        </p:grpSpPr>
        <p:sp>
          <p:nvSpPr>
            <p:cNvPr id="662658" name="AutoShape 130" descr="Large confetti">
              <a:extLst>
                <a:ext uri="{FF2B5EF4-FFF2-40B4-BE49-F238E27FC236}">
                  <a16:creationId xmlns:a16="http://schemas.microsoft.com/office/drawing/2014/main" id="{A96EAE35-D61B-539E-4FBE-D30F741C0CBB}"/>
                </a:ext>
              </a:extLst>
            </p:cNvPr>
            <p:cNvSpPr>
              <a:spLocks noChangeArrowheads="1"/>
            </p:cNvSpPr>
            <p:nvPr/>
          </p:nvSpPr>
          <p:spPr bwMode="auto">
            <a:xfrm>
              <a:off x="3424" y="1149"/>
              <a:ext cx="87" cy="2905"/>
            </a:xfrm>
            <a:prstGeom prst="roundRect">
              <a:avLst>
                <a:gd name="adj" fmla="val 16667"/>
              </a:avLst>
            </a:prstGeom>
            <a:blipFill dpi="0" rotWithShape="0">
              <a:blip r:embed="rId10"/>
              <a:srcRect/>
              <a:tile tx="0" ty="0" sx="100000" sy="100000" flip="none" algn="tl"/>
            </a:blipFill>
            <a:ln w="38100">
              <a:solidFill>
                <a:srgbClr val="EF1F1D"/>
              </a:solidFill>
              <a:round/>
              <a:headEnd/>
              <a:tailEnd/>
            </a:ln>
            <a:effectLst>
              <a:outerShdw blurRad="63500" dist="119812" dir="3479677" algn="ctr" rotWithShape="0">
                <a:schemeClr val="bg2">
                  <a:alpha val="74997"/>
                </a:schemeClr>
              </a:outerShdw>
            </a:effectLst>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a:effectLst>
                  <a:outerShdw blurRad="38100" dist="38100" dir="2700000" algn="tl">
                    <a:srgbClr val="000000"/>
                  </a:outerShdw>
                </a:effectLst>
              </a:endParaRPr>
            </a:p>
          </p:txBody>
        </p:sp>
        <p:grpSp>
          <p:nvGrpSpPr>
            <p:cNvPr id="113727" name="Group 131">
              <a:extLst>
                <a:ext uri="{FF2B5EF4-FFF2-40B4-BE49-F238E27FC236}">
                  <a16:creationId xmlns:a16="http://schemas.microsoft.com/office/drawing/2014/main" id="{CDD22063-B4D7-36CD-CCBA-8671425242CA}"/>
                </a:ext>
              </a:extLst>
            </p:cNvPr>
            <p:cNvGrpSpPr>
              <a:grpSpLocks/>
            </p:cNvGrpSpPr>
            <p:nvPr/>
          </p:nvGrpSpPr>
          <p:grpSpPr bwMode="auto">
            <a:xfrm>
              <a:off x="3411" y="330"/>
              <a:ext cx="1447" cy="817"/>
              <a:chOff x="374" y="609"/>
              <a:chExt cx="1447" cy="817"/>
            </a:xfrm>
          </p:grpSpPr>
          <p:sp>
            <p:nvSpPr>
              <p:cNvPr id="662660" name="AutoShape 132">
                <a:extLst>
                  <a:ext uri="{FF2B5EF4-FFF2-40B4-BE49-F238E27FC236}">
                    <a16:creationId xmlns:a16="http://schemas.microsoft.com/office/drawing/2014/main" id="{60166701-66E6-B74B-59E4-D9D69D7B68F7}"/>
                  </a:ext>
                </a:extLst>
              </p:cNvPr>
              <p:cNvSpPr>
                <a:spLocks noChangeArrowheads="1"/>
              </p:cNvSpPr>
              <p:nvPr/>
            </p:nvSpPr>
            <p:spPr bwMode="auto">
              <a:xfrm>
                <a:off x="383" y="609"/>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62661" name="Text Box 133">
                <a:extLst>
                  <a:ext uri="{FF2B5EF4-FFF2-40B4-BE49-F238E27FC236}">
                    <a16:creationId xmlns:a16="http://schemas.microsoft.com/office/drawing/2014/main" id="{DC7041FA-0902-1E7E-ED2B-FE7527183748}"/>
                  </a:ext>
                </a:extLst>
              </p:cNvPr>
              <p:cNvSpPr txBox="1">
                <a:spLocks noChangeArrowheads="1"/>
              </p:cNvSpPr>
              <p:nvPr/>
            </p:nvSpPr>
            <p:spPr bwMode="auto">
              <a:xfrm>
                <a:off x="374" y="654"/>
                <a:ext cx="1447" cy="543"/>
              </a:xfrm>
              <a:prstGeom prst="rect">
                <a:avLst/>
              </a:prstGeom>
              <a:noFill/>
              <a:ln w="9525">
                <a:noFill/>
                <a:miter lim="800000"/>
                <a:headEnd/>
                <a:tailEnd/>
              </a:ln>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000">
                    <a:effectLst>
                      <a:outerShdw blurRad="38100" dist="38100" dir="2700000" algn="tl">
                        <a:srgbClr val="000000"/>
                      </a:outerShdw>
                    </a:effectLst>
                    <a:latin typeface="Arial Black" panose="020B0A04020102020204" pitchFamily="34" charset="0"/>
                  </a:rPr>
                  <a:t>ХРИСТИЙН</a:t>
                </a:r>
              </a:p>
              <a:p>
                <a:pPr algn="ctr">
                  <a:spcBef>
                    <a:spcPct val="50000"/>
                  </a:spcBef>
                  <a:defRPr/>
                </a:pPr>
                <a:r>
                  <a:rPr lang="mn-MN" altLang="en-US" sz="2000">
                    <a:effectLst>
                      <a:outerShdw blurRad="38100" dist="38100" dir="2700000" algn="tl">
                        <a:srgbClr val="000000"/>
                      </a:outerShdw>
                    </a:effectLst>
                    <a:latin typeface="Arial Black" panose="020B0A04020102020204" pitchFamily="34" charset="0"/>
                  </a:rPr>
                  <a:t>ЧУУЛГАН</a:t>
                </a:r>
                <a:endParaRPr lang="en-US" altLang="en-US" sz="2000">
                  <a:effectLst>
                    <a:outerShdw blurRad="38100" dist="38100" dir="2700000" algn="tl">
                      <a:srgbClr val="000000"/>
                    </a:outerShdw>
                  </a:effectLst>
                  <a:latin typeface="Arial Black" panose="020B0A04020102020204" pitchFamily="34" charset="0"/>
                </a:endParaRPr>
              </a:p>
            </p:txBody>
          </p:sp>
        </p:grpSp>
      </p:grpSp>
      <p:sp>
        <p:nvSpPr>
          <p:cNvPr id="662662" name="AutoShape 134">
            <a:extLst>
              <a:ext uri="{FF2B5EF4-FFF2-40B4-BE49-F238E27FC236}">
                <a16:creationId xmlns:a16="http://schemas.microsoft.com/office/drawing/2014/main" id="{355E929A-48AB-CB24-7529-BB937A5EEE68}"/>
              </a:ext>
            </a:extLst>
          </p:cNvPr>
          <p:cNvSpPr>
            <a:spLocks noChangeArrowheads="1"/>
          </p:cNvSpPr>
          <p:nvPr/>
        </p:nvSpPr>
        <p:spPr bwMode="auto">
          <a:xfrm>
            <a:off x="5514975" y="190500"/>
            <a:ext cx="2735263" cy="1890713"/>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113722" name="Group 135">
            <a:extLst>
              <a:ext uri="{FF2B5EF4-FFF2-40B4-BE49-F238E27FC236}">
                <a16:creationId xmlns:a16="http://schemas.microsoft.com/office/drawing/2014/main" id="{B71873AC-6971-46D6-517A-B2C723D13319}"/>
              </a:ext>
            </a:extLst>
          </p:cNvPr>
          <p:cNvGrpSpPr>
            <a:grpSpLocks/>
          </p:cNvGrpSpPr>
          <p:nvPr/>
        </p:nvGrpSpPr>
        <p:grpSpPr bwMode="auto">
          <a:xfrm>
            <a:off x="7872413" y="2443163"/>
            <a:ext cx="254000" cy="3454400"/>
            <a:chOff x="4959" y="1539"/>
            <a:chExt cx="160" cy="2176"/>
          </a:xfrm>
        </p:grpSpPr>
        <p:sp>
          <p:nvSpPr>
            <p:cNvPr id="662664" name="Line 136">
              <a:extLst>
                <a:ext uri="{FF2B5EF4-FFF2-40B4-BE49-F238E27FC236}">
                  <a16:creationId xmlns:a16="http://schemas.microsoft.com/office/drawing/2014/main" id="{9044D7FA-C177-0845-9F3E-A0C9792C1971}"/>
                </a:ext>
              </a:extLst>
            </p:cNvPr>
            <p:cNvSpPr>
              <a:spLocks noChangeShapeType="1"/>
            </p:cNvSpPr>
            <p:nvPr/>
          </p:nvSpPr>
          <p:spPr bwMode="auto">
            <a:xfrm>
              <a:off x="4959" y="1539"/>
              <a:ext cx="0" cy="2176"/>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62665" name="Line 137">
              <a:extLst>
                <a:ext uri="{FF2B5EF4-FFF2-40B4-BE49-F238E27FC236}">
                  <a16:creationId xmlns:a16="http://schemas.microsoft.com/office/drawing/2014/main" id="{34896697-806C-BD85-D9C6-24DEB2B4E61D}"/>
                </a:ext>
              </a:extLst>
            </p:cNvPr>
            <p:cNvSpPr>
              <a:spLocks noChangeShapeType="1"/>
            </p:cNvSpPr>
            <p:nvPr/>
          </p:nvSpPr>
          <p:spPr bwMode="auto">
            <a:xfrm>
              <a:off x="5039" y="1539"/>
              <a:ext cx="0" cy="2176"/>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62666" name="Line 138">
              <a:extLst>
                <a:ext uri="{FF2B5EF4-FFF2-40B4-BE49-F238E27FC236}">
                  <a16:creationId xmlns:a16="http://schemas.microsoft.com/office/drawing/2014/main" id="{1370E8E6-6D60-E57D-91AF-DD1834E55E33}"/>
                </a:ext>
              </a:extLst>
            </p:cNvPr>
            <p:cNvSpPr>
              <a:spLocks noChangeShapeType="1"/>
            </p:cNvSpPr>
            <p:nvPr/>
          </p:nvSpPr>
          <p:spPr bwMode="auto">
            <a:xfrm>
              <a:off x="5119" y="1539"/>
              <a:ext cx="0" cy="2176"/>
            </a:xfrm>
            <a:prstGeom prst="line">
              <a:avLst/>
            </a:prstGeom>
            <a:noFill/>
            <a:ln w="57150">
              <a:solidFill>
                <a:srgbClr val="EEFF4B"/>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2603"/>
                                        </p:tgtEl>
                                        <p:attrNameLst>
                                          <p:attrName>style.visibility</p:attrName>
                                        </p:attrNameLst>
                                      </p:cBhvr>
                                      <p:to>
                                        <p:strVal val="visible"/>
                                      </p:to>
                                    </p:set>
                                    <p:animEffect transition="in" filter="dissolve">
                                      <p:cBhvr>
                                        <p:cTn id="7" dur="500"/>
                                        <p:tgtEl>
                                          <p:spTgt spid="6626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2602"/>
                                        </p:tgtEl>
                                        <p:attrNameLst>
                                          <p:attrName>style.visibility</p:attrName>
                                        </p:attrNameLst>
                                      </p:cBhvr>
                                      <p:to>
                                        <p:strVal val="visible"/>
                                      </p:to>
                                    </p:set>
                                    <p:animEffect transition="in" filter="dissolve">
                                      <p:cBhvr>
                                        <p:cTn id="12" dur="500"/>
                                        <p:tgtEl>
                                          <p:spTgt spid="6626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2605"/>
                                        </p:tgtEl>
                                        <p:attrNameLst>
                                          <p:attrName>style.visibility</p:attrName>
                                        </p:attrNameLst>
                                      </p:cBhvr>
                                      <p:to>
                                        <p:strVal val="visible"/>
                                      </p:to>
                                    </p:set>
                                    <p:animEffect transition="in" filter="dissolve">
                                      <p:cBhvr>
                                        <p:cTn id="17" dur="500"/>
                                        <p:tgtEl>
                                          <p:spTgt spid="6626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62604"/>
                                        </p:tgtEl>
                                        <p:attrNameLst>
                                          <p:attrName>style.visibility</p:attrName>
                                        </p:attrNameLst>
                                      </p:cBhvr>
                                      <p:to>
                                        <p:strVal val="visible"/>
                                      </p:to>
                                    </p:set>
                                    <p:animEffect transition="in" filter="dissolve">
                                      <p:cBhvr>
                                        <p:cTn id="22" dur="500"/>
                                        <p:tgtEl>
                                          <p:spTgt spid="6626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662645"/>
                                        </p:tgtEl>
                                        <p:attrNameLst>
                                          <p:attrName>style.visibility</p:attrName>
                                        </p:attrNameLst>
                                      </p:cBhvr>
                                      <p:to>
                                        <p:strVal val="visible"/>
                                      </p:to>
                                    </p:set>
                                    <p:anim calcmode="lin" valueType="num">
                                      <p:cBhvr>
                                        <p:cTn id="32" dur="500" fill="hold"/>
                                        <p:tgtEl>
                                          <p:spTgt spid="662645"/>
                                        </p:tgtEl>
                                        <p:attrNameLst>
                                          <p:attrName>ppt_w</p:attrName>
                                        </p:attrNameLst>
                                      </p:cBhvr>
                                      <p:tavLst>
                                        <p:tav tm="0">
                                          <p:val>
                                            <p:strVal val="2/3*#ppt_w"/>
                                          </p:val>
                                        </p:tav>
                                        <p:tav tm="100000">
                                          <p:val>
                                            <p:strVal val="#ppt_w"/>
                                          </p:val>
                                        </p:tav>
                                      </p:tavLst>
                                    </p:anim>
                                    <p:anim calcmode="lin" valueType="num">
                                      <p:cBhvr>
                                        <p:cTn id="33" dur="500" fill="hold"/>
                                        <p:tgtEl>
                                          <p:spTgt spid="662645"/>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1000"/>
                            </p:stCondLst>
                            <p:childTnLst>
                              <p:par>
                                <p:cTn id="35" presetID="23" presetClass="entr" presetSubtype="272" fill="hold" grpId="0" nodeType="afterEffect">
                                  <p:stCondLst>
                                    <p:cond delay="0"/>
                                  </p:stCondLst>
                                  <p:childTnLst>
                                    <p:set>
                                      <p:cBhvr>
                                        <p:cTn id="36" dur="1" fill="hold">
                                          <p:stCondLst>
                                            <p:cond delay="0"/>
                                          </p:stCondLst>
                                        </p:cTn>
                                        <p:tgtEl>
                                          <p:spTgt spid="662646"/>
                                        </p:tgtEl>
                                        <p:attrNameLst>
                                          <p:attrName>style.visibility</p:attrName>
                                        </p:attrNameLst>
                                      </p:cBhvr>
                                      <p:to>
                                        <p:strVal val="visible"/>
                                      </p:to>
                                    </p:set>
                                    <p:anim calcmode="lin" valueType="num">
                                      <p:cBhvr>
                                        <p:cTn id="37" dur="500" fill="hold"/>
                                        <p:tgtEl>
                                          <p:spTgt spid="662646"/>
                                        </p:tgtEl>
                                        <p:attrNameLst>
                                          <p:attrName>ppt_w</p:attrName>
                                        </p:attrNameLst>
                                      </p:cBhvr>
                                      <p:tavLst>
                                        <p:tav tm="0">
                                          <p:val>
                                            <p:strVal val="2/3*#ppt_w"/>
                                          </p:val>
                                        </p:tav>
                                        <p:tav tm="100000">
                                          <p:val>
                                            <p:strVal val="#ppt_w"/>
                                          </p:val>
                                        </p:tav>
                                      </p:tavLst>
                                    </p:anim>
                                    <p:anim calcmode="lin" valueType="num">
                                      <p:cBhvr>
                                        <p:cTn id="38" dur="500" fill="hold"/>
                                        <p:tgtEl>
                                          <p:spTgt spid="662646"/>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1500"/>
                            </p:stCondLst>
                            <p:childTnLst>
                              <p:par>
                                <p:cTn id="40" presetID="23" presetClass="entr" presetSubtype="272" fill="hold" grpId="0" nodeType="afterEffect">
                                  <p:stCondLst>
                                    <p:cond delay="0"/>
                                  </p:stCondLst>
                                  <p:childTnLst>
                                    <p:set>
                                      <p:cBhvr>
                                        <p:cTn id="41" dur="1" fill="hold">
                                          <p:stCondLst>
                                            <p:cond delay="0"/>
                                          </p:stCondLst>
                                        </p:cTn>
                                        <p:tgtEl>
                                          <p:spTgt spid="662647"/>
                                        </p:tgtEl>
                                        <p:attrNameLst>
                                          <p:attrName>style.visibility</p:attrName>
                                        </p:attrNameLst>
                                      </p:cBhvr>
                                      <p:to>
                                        <p:strVal val="visible"/>
                                      </p:to>
                                    </p:set>
                                    <p:anim calcmode="lin" valueType="num">
                                      <p:cBhvr>
                                        <p:cTn id="42" dur="500" fill="hold"/>
                                        <p:tgtEl>
                                          <p:spTgt spid="662647"/>
                                        </p:tgtEl>
                                        <p:attrNameLst>
                                          <p:attrName>ppt_w</p:attrName>
                                        </p:attrNameLst>
                                      </p:cBhvr>
                                      <p:tavLst>
                                        <p:tav tm="0">
                                          <p:val>
                                            <p:strVal val="2/3*#ppt_w"/>
                                          </p:val>
                                        </p:tav>
                                        <p:tav tm="100000">
                                          <p:val>
                                            <p:strVal val="#ppt_w"/>
                                          </p:val>
                                        </p:tav>
                                      </p:tavLst>
                                    </p:anim>
                                    <p:anim calcmode="lin" valueType="num">
                                      <p:cBhvr>
                                        <p:cTn id="43" dur="500" fill="hold"/>
                                        <p:tgtEl>
                                          <p:spTgt spid="662647"/>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2000"/>
                            </p:stCondLst>
                            <p:childTnLst>
                              <p:par>
                                <p:cTn id="45" presetID="23" presetClass="entr" presetSubtype="272" fill="hold" grpId="0" nodeType="afterEffect">
                                  <p:stCondLst>
                                    <p:cond delay="0"/>
                                  </p:stCondLst>
                                  <p:childTnLst>
                                    <p:set>
                                      <p:cBhvr>
                                        <p:cTn id="46" dur="1" fill="hold">
                                          <p:stCondLst>
                                            <p:cond delay="0"/>
                                          </p:stCondLst>
                                        </p:cTn>
                                        <p:tgtEl>
                                          <p:spTgt spid="662648"/>
                                        </p:tgtEl>
                                        <p:attrNameLst>
                                          <p:attrName>style.visibility</p:attrName>
                                        </p:attrNameLst>
                                      </p:cBhvr>
                                      <p:to>
                                        <p:strVal val="visible"/>
                                      </p:to>
                                    </p:set>
                                    <p:anim calcmode="lin" valueType="num">
                                      <p:cBhvr>
                                        <p:cTn id="47" dur="500" fill="hold"/>
                                        <p:tgtEl>
                                          <p:spTgt spid="662648"/>
                                        </p:tgtEl>
                                        <p:attrNameLst>
                                          <p:attrName>ppt_w</p:attrName>
                                        </p:attrNameLst>
                                      </p:cBhvr>
                                      <p:tavLst>
                                        <p:tav tm="0">
                                          <p:val>
                                            <p:strVal val="2/3*#ppt_w"/>
                                          </p:val>
                                        </p:tav>
                                        <p:tav tm="100000">
                                          <p:val>
                                            <p:strVal val="#ppt_w"/>
                                          </p:val>
                                        </p:tav>
                                      </p:tavLst>
                                    </p:anim>
                                    <p:anim calcmode="lin" valueType="num">
                                      <p:cBhvr>
                                        <p:cTn id="48" dur="500" fill="hold"/>
                                        <p:tgtEl>
                                          <p:spTgt spid="662648"/>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2500"/>
                            </p:stCondLst>
                            <p:childTnLst>
                              <p:par>
                                <p:cTn id="50" presetID="23" presetClass="entr" presetSubtype="272" fill="hold" grpId="0" nodeType="afterEffect">
                                  <p:stCondLst>
                                    <p:cond delay="0"/>
                                  </p:stCondLst>
                                  <p:childTnLst>
                                    <p:set>
                                      <p:cBhvr>
                                        <p:cTn id="51" dur="1" fill="hold">
                                          <p:stCondLst>
                                            <p:cond delay="0"/>
                                          </p:stCondLst>
                                        </p:cTn>
                                        <p:tgtEl>
                                          <p:spTgt spid="662649"/>
                                        </p:tgtEl>
                                        <p:attrNameLst>
                                          <p:attrName>style.visibility</p:attrName>
                                        </p:attrNameLst>
                                      </p:cBhvr>
                                      <p:to>
                                        <p:strVal val="visible"/>
                                      </p:to>
                                    </p:set>
                                    <p:anim calcmode="lin" valueType="num">
                                      <p:cBhvr>
                                        <p:cTn id="52" dur="500" fill="hold"/>
                                        <p:tgtEl>
                                          <p:spTgt spid="662649"/>
                                        </p:tgtEl>
                                        <p:attrNameLst>
                                          <p:attrName>ppt_w</p:attrName>
                                        </p:attrNameLst>
                                      </p:cBhvr>
                                      <p:tavLst>
                                        <p:tav tm="0">
                                          <p:val>
                                            <p:strVal val="2/3*#ppt_w"/>
                                          </p:val>
                                        </p:tav>
                                        <p:tav tm="100000">
                                          <p:val>
                                            <p:strVal val="#ppt_w"/>
                                          </p:val>
                                        </p:tav>
                                      </p:tavLst>
                                    </p:anim>
                                    <p:anim calcmode="lin" valueType="num">
                                      <p:cBhvr>
                                        <p:cTn id="53" dur="500" fill="hold"/>
                                        <p:tgtEl>
                                          <p:spTgt spid="662649"/>
                                        </p:tgtEl>
                                        <p:attrNameLst>
                                          <p:attrName>ppt_h</p:attrName>
                                        </p:attrNameLst>
                                      </p:cBhvr>
                                      <p:tavLst>
                                        <p:tav tm="0">
                                          <p:val>
                                            <p:strVal val="2/3*#ppt_h"/>
                                          </p:val>
                                        </p:tav>
                                        <p:tav tm="100000">
                                          <p:val>
                                            <p:strVal val="#ppt_h"/>
                                          </p:val>
                                        </p:tav>
                                      </p:tavLst>
                                    </p:anim>
                                  </p:childTnLst>
                                </p:cTn>
                              </p:par>
                            </p:childTnLst>
                          </p:cTn>
                        </p:par>
                        <p:par>
                          <p:cTn id="54" fill="hold" nodeType="afterGroup">
                            <p:stCondLst>
                              <p:cond delay="3000"/>
                            </p:stCondLst>
                            <p:childTnLst>
                              <p:par>
                                <p:cTn id="55" presetID="2" presetClass="entr" presetSubtype="1" fill="hold" grpId="0" nodeType="afterEffect">
                                  <p:stCondLst>
                                    <p:cond delay="0"/>
                                  </p:stCondLst>
                                  <p:childTnLst>
                                    <p:set>
                                      <p:cBhvr>
                                        <p:cTn id="56" dur="1" fill="hold">
                                          <p:stCondLst>
                                            <p:cond delay="0"/>
                                          </p:stCondLst>
                                        </p:cTn>
                                        <p:tgtEl>
                                          <p:spTgt spid="662650"/>
                                        </p:tgtEl>
                                        <p:attrNameLst>
                                          <p:attrName>style.visibility</p:attrName>
                                        </p:attrNameLst>
                                      </p:cBhvr>
                                      <p:to>
                                        <p:strVal val="visible"/>
                                      </p:to>
                                    </p:set>
                                    <p:anim calcmode="lin" valueType="num">
                                      <p:cBhvr additive="base">
                                        <p:cTn id="57" dur="500" fill="hold"/>
                                        <p:tgtEl>
                                          <p:spTgt spid="662650"/>
                                        </p:tgtEl>
                                        <p:attrNameLst>
                                          <p:attrName>ppt_x</p:attrName>
                                        </p:attrNameLst>
                                      </p:cBhvr>
                                      <p:tavLst>
                                        <p:tav tm="0">
                                          <p:val>
                                            <p:strVal val="#ppt_x"/>
                                          </p:val>
                                        </p:tav>
                                        <p:tav tm="100000">
                                          <p:val>
                                            <p:strVal val="#ppt_x"/>
                                          </p:val>
                                        </p:tav>
                                      </p:tavLst>
                                    </p:anim>
                                    <p:anim calcmode="lin" valueType="num">
                                      <p:cBhvr additive="base">
                                        <p:cTn id="58" dur="500" fill="hold"/>
                                        <p:tgtEl>
                                          <p:spTgt spid="662650"/>
                                        </p:tgtEl>
                                        <p:attrNameLst>
                                          <p:attrName>ppt_y</p:attrName>
                                        </p:attrNameLst>
                                      </p:cBhvr>
                                      <p:tavLst>
                                        <p:tav tm="0">
                                          <p:val>
                                            <p:strVal val="0-#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499"/>
                                          </p:stCondLst>
                                        </p:cTn>
                                        <p:tgtEl>
                                          <p:spTgt spid="15"/>
                                        </p:tgtEl>
                                        <p:attrNameLst>
                                          <p:attrName>style.visibility</p:attrName>
                                        </p:attrNameLst>
                                      </p:cBhvr>
                                      <p:to>
                                        <p:strVal val="hidden"/>
                                      </p:to>
                                    </p:set>
                                  </p:childTnLst>
                                </p:cTn>
                              </p:par>
                            </p:childTnLst>
                          </p:cTn>
                        </p:par>
                        <p:par>
                          <p:cTn id="63" fill="hold" nodeType="afterGroup">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662662"/>
                                        </p:tgtEl>
                                        <p:attrNameLst>
                                          <p:attrName>style.visibility</p:attrName>
                                        </p:attrNameLst>
                                      </p:cBhvr>
                                      <p:to>
                                        <p:strVal val="visible"/>
                                      </p:to>
                                    </p:set>
                                    <p:animEffect transition="in" filter="dissolve">
                                      <p:cBhvr>
                                        <p:cTn id="66" dur="500"/>
                                        <p:tgtEl>
                                          <p:spTgt spid="662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602" grpId="0" autoUpdateAnimBg="0"/>
      <p:bldP spid="662603" grpId="0" autoUpdateAnimBg="0"/>
      <p:bldP spid="662604" grpId="0" autoUpdateAnimBg="0"/>
      <p:bldP spid="662605" grpId="0" autoUpdateAnimBg="0"/>
      <p:bldP spid="662645" grpId="0" animBg="1"/>
      <p:bldP spid="662646" grpId="0" animBg="1"/>
      <p:bldP spid="662647" grpId="0" animBg="1"/>
      <p:bldP spid="662648" grpId="0" animBg="1"/>
      <p:bldP spid="662649" grpId="0" animBg="1" autoUpdateAnimBg="0"/>
      <p:bldP spid="662650" grpId="0" animBg="1"/>
      <p:bldP spid="66266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7" name="Line 7">
            <a:extLst>
              <a:ext uri="{FF2B5EF4-FFF2-40B4-BE49-F238E27FC236}">
                <a16:creationId xmlns:a16="http://schemas.microsoft.com/office/drawing/2014/main" id="{B02F622A-0B01-FAB3-90C6-2542606C2962}"/>
              </a:ext>
            </a:extLst>
          </p:cNvPr>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0008" name="Line 8">
            <a:extLst>
              <a:ext uri="{FF2B5EF4-FFF2-40B4-BE49-F238E27FC236}">
                <a16:creationId xmlns:a16="http://schemas.microsoft.com/office/drawing/2014/main" id="{9704BBC8-DC10-3A18-9A0E-11FB017BC2F2}"/>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0009" name="Line 9">
            <a:extLst>
              <a:ext uri="{FF2B5EF4-FFF2-40B4-BE49-F238E27FC236}">
                <a16:creationId xmlns:a16="http://schemas.microsoft.com/office/drawing/2014/main" id="{A53391F1-2292-659A-D092-BD2D35E68E67}"/>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0010" name="Line 10">
            <a:extLst>
              <a:ext uri="{FF2B5EF4-FFF2-40B4-BE49-F238E27FC236}">
                <a16:creationId xmlns:a16="http://schemas.microsoft.com/office/drawing/2014/main" id="{959882E2-C329-4506-97CF-CFC83F0DD2C9}"/>
              </a:ext>
            </a:extLst>
          </p:cNvPr>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0011" name="Line 11">
            <a:extLst>
              <a:ext uri="{FF2B5EF4-FFF2-40B4-BE49-F238E27FC236}">
                <a16:creationId xmlns:a16="http://schemas.microsoft.com/office/drawing/2014/main" id="{F7734357-3A45-3C95-9F8D-988344AF916E}"/>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114695" name="Text Box 43">
            <a:extLst>
              <a:ext uri="{FF2B5EF4-FFF2-40B4-BE49-F238E27FC236}">
                <a16:creationId xmlns:a16="http://schemas.microsoft.com/office/drawing/2014/main" id="{044404A1-D465-E0CE-9006-4E713BA8228D}"/>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640044" name="Rectangle 44">
            <a:extLst>
              <a:ext uri="{FF2B5EF4-FFF2-40B4-BE49-F238E27FC236}">
                <a16:creationId xmlns:a16="http://schemas.microsoft.com/office/drawing/2014/main" id="{6D3827E8-D5B7-8AB7-0768-A9491723905F}"/>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40045" name="Rectangle 45">
            <a:extLst>
              <a:ext uri="{FF2B5EF4-FFF2-40B4-BE49-F238E27FC236}">
                <a16:creationId xmlns:a16="http://schemas.microsoft.com/office/drawing/2014/main" id="{EEE5568E-04DB-F6C2-1417-A6E3EA59ACDA}"/>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75</a:t>
            </a:r>
          </a:p>
        </p:txBody>
      </p:sp>
      <p:sp>
        <p:nvSpPr>
          <p:cNvPr id="114698" name="Text Box 46">
            <a:extLst>
              <a:ext uri="{FF2B5EF4-FFF2-40B4-BE49-F238E27FC236}">
                <a16:creationId xmlns:a16="http://schemas.microsoft.com/office/drawing/2014/main" id="{0927BCAF-5D89-A490-5609-45885A4225BC}"/>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8</a:t>
            </a:r>
          </a:p>
        </p:txBody>
      </p:sp>
      <p:sp>
        <p:nvSpPr>
          <p:cNvPr id="114699" name="Text Box 47">
            <a:extLst>
              <a:ext uri="{FF2B5EF4-FFF2-40B4-BE49-F238E27FC236}">
                <a16:creationId xmlns:a16="http://schemas.microsoft.com/office/drawing/2014/main" id="{BFE5DB55-3BF3-7B45-619C-C09E864351AF}"/>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640048" name="Rectangle 48">
            <a:extLst>
              <a:ext uri="{FF2B5EF4-FFF2-40B4-BE49-F238E27FC236}">
                <a16:creationId xmlns:a16="http://schemas.microsoft.com/office/drawing/2014/main" id="{BEBFC668-EF15-DBE6-484C-B9FD1150E797}"/>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640055" name="Text Box 55">
            <a:extLst>
              <a:ext uri="{FF2B5EF4-FFF2-40B4-BE49-F238E27FC236}">
                <a16:creationId xmlns:a16="http://schemas.microsoft.com/office/drawing/2014/main" id="{7851113B-222D-8535-01EE-5419E65C458D}"/>
              </a:ext>
            </a:extLst>
          </p:cNvPr>
          <p:cNvSpPr txBox="1">
            <a:spLocks noChangeArrowheads="1"/>
          </p:cNvSpPr>
          <p:nvPr/>
        </p:nvSpPr>
        <p:spPr bwMode="auto">
          <a:xfrm>
            <a:off x="241300" y="838200"/>
            <a:ext cx="8623300" cy="1006475"/>
          </a:xfrm>
          <a:prstGeom prst="rect">
            <a:avLst/>
          </a:prstGeom>
          <a:noFill/>
          <a:ln w="9525">
            <a:noFill/>
            <a:miter lim="800000"/>
            <a:headEnd/>
            <a:tailEnd/>
          </a:ln>
          <a:effectLst>
            <a:outerShdw blurRad="63500" dist="81320" dir="3080412" algn="ctr" rotWithShape="0">
              <a:schemeClr val="bg1">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2000">
                <a:latin typeface="Arial" panose="020B0604020202020204" pitchFamily="34" charset="0"/>
              </a:rPr>
              <a:t>Өндөр хөгжсэн 21-р зуунд Бурхан ба түүний найз Абрахамын хооронд тэртээ 4,000 жилийн өмнө тогтоосон хууль зүйн гэрээг бид хүлээн авах ёстой юу? </a:t>
            </a:r>
            <a:r>
              <a:rPr lang="mn-MN" altLang="en-US" sz="2000">
                <a:latin typeface="Arial" panose="020B0604020202020204" pitchFamily="34" charset="0"/>
              </a:rPr>
              <a:t>(Эхлэл 12 болон 15).</a:t>
            </a:r>
            <a:r>
              <a:rPr lang="en-US" altLang="en-US" sz="2000">
                <a:effectLst>
                  <a:outerShdw blurRad="38100" dist="38100" dir="2700000" algn="tl">
                    <a:srgbClr val="000000"/>
                  </a:outerShdw>
                </a:effectLst>
                <a:latin typeface="Arial" panose="020B0604020202020204" pitchFamily="34" charset="0"/>
              </a:rPr>
              <a:t> </a:t>
            </a:r>
          </a:p>
        </p:txBody>
      </p:sp>
      <p:sp>
        <p:nvSpPr>
          <p:cNvPr id="640056" name="Text Box 56">
            <a:extLst>
              <a:ext uri="{FF2B5EF4-FFF2-40B4-BE49-F238E27FC236}">
                <a16:creationId xmlns:a16="http://schemas.microsoft.com/office/drawing/2014/main" id="{4BAF7310-8B7E-A65E-F194-8A7E24F69D6F}"/>
              </a:ext>
            </a:extLst>
          </p:cNvPr>
          <p:cNvSpPr txBox="1">
            <a:spLocks noChangeArrowheads="1"/>
          </p:cNvSpPr>
          <p:nvPr/>
        </p:nvSpPr>
        <p:spPr bwMode="auto">
          <a:xfrm>
            <a:off x="152400" y="3175000"/>
            <a:ext cx="8737600" cy="1920875"/>
          </a:xfrm>
          <a:prstGeom prst="rect">
            <a:avLst/>
          </a:prstGeom>
          <a:noFill/>
          <a:ln w="9525">
            <a:noFill/>
            <a:miter lim="800000"/>
            <a:headEnd/>
            <a:tailEnd/>
          </a:ln>
          <a:effectLst>
            <a:outerShdw blurRad="63500" dist="81320" dir="3080412" algn="ctr" rotWithShape="0">
              <a:schemeClr val="bg1">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000">
                <a:solidFill>
                  <a:srgbClr val="FBF43D"/>
                </a:solidFill>
                <a:latin typeface="Arial" panose="020B0604020202020204" pitchFamily="34" charset="0"/>
              </a:rPr>
              <a:t>ТИЙМ … ЯРИАНГҮЙ … учир нь … </a:t>
            </a:r>
          </a:p>
          <a:p>
            <a:pPr algn="ctr">
              <a:defRPr/>
            </a:pPr>
            <a:r>
              <a:rPr lang="mn-MN" altLang="en-US" sz="2000">
                <a:solidFill>
                  <a:srgbClr val="FBF43D"/>
                </a:solidFill>
                <a:latin typeface="Arial" panose="020B0604020202020204" pitchFamily="34" charset="0"/>
              </a:rPr>
              <a:t>Бурхан Абрахамын хүү </a:t>
            </a:r>
            <a:r>
              <a:rPr lang="mn-MN" altLang="en-US" sz="2000">
                <a:solidFill>
                  <a:srgbClr val="99CCFF"/>
                </a:solidFill>
                <a:latin typeface="Arial" panose="020B0604020202020204" pitchFamily="34" charset="0"/>
              </a:rPr>
              <a:t>ИСААКТ</a:t>
            </a:r>
            <a:r>
              <a:rPr lang="mn-MN" altLang="en-US" sz="2000">
                <a:solidFill>
                  <a:srgbClr val="FBF43D"/>
                </a:solidFill>
                <a:latin typeface="Arial" panose="020B0604020202020204" pitchFamily="34" charset="0"/>
              </a:rPr>
              <a:t> давтаж хэлсэн </a:t>
            </a:r>
            <a:r>
              <a:rPr lang="en-US" altLang="en-US" sz="2000">
                <a:solidFill>
                  <a:srgbClr val="FBF43D"/>
                </a:solidFill>
                <a:latin typeface="Arial" panose="020B0604020202020204" pitchFamily="34" charset="0"/>
              </a:rPr>
              <a:t>(Эхлэл 26).</a:t>
            </a:r>
          </a:p>
          <a:p>
            <a:pPr algn="ctr">
              <a:defRPr/>
            </a:pPr>
            <a:r>
              <a:rPr lang="en-US" altLang="en-US" sz="2000">
                <a:solidFill>
                  <a:srgbClr val="FBF43D"/>
                </a:solidFill>
                <a:latin typeface="Arial" panose="020B0604020202020204" pitchFamily="34" charset="0"/>
              </a:rPr>
              <a:t>Эхлэл 35-д </a:t>
            </a:r>
            <a:r>
              <a:rPr lang="en-US" altLang="en-US" sz="2000">
                <a:solidFill>
                  <a:srgbClr val="99CCFF"/>
                </a:solidFill>
                <a:latin typeface="Arial" panose="020B0604020202020204" pitchFamily="34" charset="0"/>
              </a:rPr>
              <a:t>ИАКОВТ</a:t>
            </a:r>
            <a:r>
              <a:rPr lang="en-US" altLang="en-US" sz="2000">
                <a:solidFill>
                  <a:srgbClr val="FBF43D"/>
                </a:solidFill>
                <a:latin typeface="Arial" panose="020B0604020202020204" pitchFamily="34" charset="0"/>
              </a:rPr>
              <a:t> дахин дурьдан хэлсэн. </a:t>
            </a:r>
          </a:p>
          <a:p>
            <a:pPr algn="ctr">
              <a:defRPr/>
            </a:pPr>
            <a:r>
              <a:rPr lang="en-US" altLang="en-US" sz="2000">
                <a:solidFill>
                  <a:srgbClr val="FBF43D"/>
                </a:solidFill>
                <a:latin typeface="Arial" panose="020B0604020202020204" pitchFamily="34" charset="0"/>
              </a:rPr>
              <a:t>Мөн Эхлэл 48-д </a:t>
            </a:r>
            <a:r>
              <a:rPr lang="en-US" altLang="en-US" sz="2000">
                <a:solidFill>
                  <a:srgbClr val="99CCFF"/>
                </a:solidFill>
                <a:latin typeface="Arial" panose="020B0604020202020204" pitchFamily="34" charset="0"/>
              </a:rPr>
              <a:t>ИОСЕФТ</a:t>
            </a:r>
            <a:r>
              <a:rPr lang="en-US" altLang="en-US" sz="2000">
                <a:solidFill>
                  <a:srgbClr val="FBF43D"/>
                </a:solidFill>
                <a:latin typeface="Arial" panose="020B0604020202020204" pitchFamily="34" charset="0"/>
              </a:rPr>
              <a:t> хэлсэн. </a:t>
            </a:r>
          </a:p>
          <a:p>
            <a:pPr algn="ctr">
              <a:defRPr/>
            </a:pPr>
            <a:r>
              <a:rPr lang="mn-MN" altLang="en-US" sz="2000">
                <a:solidFill>
                  <a:srgbClr val="FBF43D"/>
                </a:solidFill>
                <a:latin typeface="Arial" panose="020B0604020202020204" pitchFamily="34" charset="0"/>
              </a:rPr>
              <a:t>Мөн</a:t>
            </a:r>
            <a:r>
              <a:rPr lang="en-US" altLang="en-US" sz="2000">
                <a:solidFill>
                  <a:srgbClr val="FBF43D"/>
                </a:solidFill>
                <a:latin typeface="Arial" panose="020B0604020202020204" pitchFamily="34" charset="0"/>
              </a:rPr>
              <a:t> </a:t>
            </a:r>
            <a:r>
              <a:rPr lang="en-US" altLang="en-US" sz="2000">
                <a:solidFill>
                  <a:srgbClr val="99CCFF"/>
                </a:solidFill>
                <a:latin typeface="Arial" panose="020B0604020202020204" pitchFamily="34" charset="0"/>
              </a:rPr>
              <a:t>МОСЕД</a:t>
            </a:r>
            <a:r>
              <a:rPr lang="en-US" altLang="en-US" sz="2000">
                <a:solidFill>
                  <a:srgbClr val="FBF43D"/>
                </a:solidFill>
                <a:latin typeface="Arial" panose="020B0604020202020204" pitchFamily="34" charset="0"/>
              </a:rPr>
              <a:t>, Египетээс гарсан нь 6-д … дараа нь </a:t>
            </a:r>
            <a:r>
              <a:rPr lang="en-US" altLang="en-US" sz="2000">
                <a:solidFill>
                  <a:srgbClr val="99CCFF"/>
                </a:solidFill>
                <a:latin typeface="Arial" panose="020B0604020202020204" pitchFamily="34" charset="0"/>
              </a:rPr>
              <a:t>ИОШУАД</a:t>
            </a:r>
            <a:r>
              <a:rPr lang="en-US" altLang="en-US" sz="2000">
                <a:solidFill>
                  <a:srgbClr val="FBF43D"/>
                </a:solidFill>
                <a:latin typeface="Arial" panose="020B0604020202020204" pitchFamily="34" charset="0"/>
              </a:rPr>
              <a:t>, </a:t>
            </a:r>
            <a:br>
              <a:rPr lang="mn-MN" altLang="en-US" sz="2000">
                <a:solidFill>
                  <a:srgbClr val="FBF43D"/>
                </a:solidFill>
                <a:latin typeface="Arial" panose="020B0604020202020204" pitchFamily="34" charset="0"/>
              </a:rPr>
            </a:br>
            <a:r>
              <a:rPr lang="en-US" altLang="en-US" sz="2000">
                <a:solidFill>
                  <a:srgbClr val="FBF43D"/>
                </a:solidFill>
                <a:latin typeface="Arial" panose="020B0604020202020204" pitchFamily="34" charset="0"/>
              </a:rPr>
              <a:t>Иошуа 1-д хэлсэн.</a:t>
            </a:r>
            <a:r>
              <a:rPr lang="en-US" altLang="en-US" sz="2000">
                <a:solidFill>
                  <a:srgbClr val="FBF43D"/>
                </a:solidFill>
                <a:effectLst>
                  <a:outerShdw blurRad="38100" dist="38100" dir="2700000" algn="tl">
                    <a:srgbClr val="000000"/>
                  </a:outerShdw>
                </a:effectLst>
                <a:latin typeface="Arial" panose="020B0604020202020204" pitchFamily="34" charset="0"/>
              </a:rPr>
              <a:t> </a:t>
            </a:r>
          </a:p>
        </p:txBody>
      </p:sp>
      <p:sp>
        <p:nvSpPr>
          <p:cNvPr id="640057" name="Text Box 57">
            <a:extLst>
              <a:ext uri="{FF2B5EF4-FFF2-40B4-BE49-F238E27FC236}">
                <a16:creationId xmlns:a16="http://schemas.microsoft.com/office/drawing/2014/main" id="{9769F9A3-43D9-5ED4-39E6-D1EED7D49F27}"/>
              </a:ext>
            </a:extLst>
          </p:cNvPr>
          <p:cNvSpPr txBox="1">
            <a:spLocks noChangeArrowheads="1"/>
          </p:cNvSpPr>
          <p:nvPr/>
        </p:nvSpPr>
        <p:spPr bwMode="auto">
          <a:xfrm>
            <a:off x="774700" y="228600"/>
            <a:ext cx="7835900"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800">
                <a:effectLst>
                  <a:outerShdw blurRad="38100" dist="38100" dir="2700000" algn="tl">
                    <a:srgbClr val="000000"/>
                  </a:outerShdw>
                </a:effectLst>
                <a:latin typeface="Arial" panose="020B0604020202020204" pitchFamily="34" charset="0"/>
              </a:rPr>
              <a:t>ТЭГВЭЛ ЭНД НЭГ АСУУЛТ ҮҮСНЭ</a:t>
            </a:r>
            <a:endParaRPr lang="en-US" altLang="en-US" sz="2800">
              <a:effectLst>
                <a:outerShdw blurRad="38100" dist="38100" dir="2700000" algn="tl">
                  <a:srgbClr val="000000"/>
                </a:outerShdw>
              </a:effectLst>
              <a:latin typeface="Arial" panose="020B0604020202020204" pitchFamily="34" charset="0"/>
            </a:endParaRPr>
          </a:p>
        </p:txBody>
      </p:sp>
      <p:sp>
        <p:nvSpPr>
          <p:cNvPr id="640058" name="Text Box 58">
            <a:extLst>
              <a:ext uri="{FF2B5EF4-FFF2-40B4-BE49-F238E27FC236}">
                <a16:creationId xmlns:a16="http://schemas.microsoft.com/office/drawing/2014/main" id="{DEA087CC-B334-F58C-885B-B412C7804148}"/>
              </a:ext>
            </a:extLst>
          </p:cNvPr>
          <p:cNvSpPr txBox="1">
            <a:spLocks noChangeArrowheads="1"/>
          </p:cNvSpPr>
          <p:nvPr/>
        </p:nvSpPr>
        <p:spPr bwMode="auto">
          <a:xfrm>
            <a:off x="944563" y="5133975"/>
            <a:ext cx="7175500" cy="155416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3200">
                <a:latin typeface="Arial" panose="020B0604020202020204" pitchFamily="34" charset="0"/>
              </a:rPr>
              <a:t>Эцэст нь … хамгийн чухал нь … Мессая өөрөө ирж энэ бүхнийг бүрэн гүйцэлдүүлсэн юм!</a:t>
            </a:r>
          </a:p>
        </p:txBody>
      </p:sp>
      <p:sp>
        <p:nvSpPr>
          <p:cNvPr id="640059" name="Text Box 59">
            <a:extLst>
              <a:ext uri="{FF2B5EF4-FFF2-40B4-BE49-F238E27FC236}">
                <a16:creationId xmlns:a16="http://schemas.microsoft.com/office/drawing/2014/main" id="{05C0B2FB-6D10-A609-2808-FB05AFC920E1}"/>
              </a:ext>
            </a:extLst>
          </p:cNvPr>
          <p:cNvSpPr txBox="1">
            <a:spLocks noChangeArrowheads="1"/>
          </p:cNvSpPr>
          <p:nvPr/>
        </p:nvSpPr>
        <p:spPr bwMode="auto">
          <a:xfrm>
            <a:off x="457200" y="2019300"/>
            <a:ext cx="8140700" cy="10064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mn-MN" altLang="en-US" sz="2000" i="1">
                <a:solidFill>
                  <a:srgbClr val="66CCFF"/>
                </a:solidFill>
                <a:latin typeface="Arial" panose="020B0604020202020204" pitchFamily="34" charset="0"/>
              </a:rPr>
              <a:t>(Санамж: Дэлхий даяар Библийг үнэн зөв орчуулсан орчуулга, хувилбар бүрт энэ талаар тодорхой бичсэн байгаа</a:t>
            </a:r>
            <a:r>
              <a:rPr lang="en-US" altLang="en-US" sz="2000" i="1">
                <a:solidFill>
                  <a:srgbClr val="66CCFF"/>
                </a:solidFill>
                <a:latin typeface="Arial" panose="020B0604020202020204" pitchFamily="34" charset="0"/>
              </a:rPr>
              <a:t>!</a:t>
            </a:r>
            <a:r>
              <a:rPr lang="mn-MN" altLang="en-US" sz="2000" i="1">
                <a:solidFill>
                  <a:srgbClr val="66CCFF"/>
                </a:solidFill>
                <a:latin typeface="Arial" panose="020B0604020202020204" pitchFamily="34" charset="0"/>
              </a:rPr>
              <a:t>)</a:t>
            </a:r>
            <a:endParaRPr lang="en-US" altLang="en-US" sz="2000" i="1">
              <a:solidFill>
                <a:srgbClr val="66CCFF"/>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dissolve">
                                      <p:cBhvr>
                                        <p:cTn id="12" dur="500"/>
                                        <p:tgtEl>
                                          <p:spTgt spid="640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0056">
                                            <p:txEl>
                                              <p:pRg st="4" end="4"/>
                                            </p:txEl>
                                          </p:spTgt>
                                        </p:tgtEl>
                                        <p:attrNameLst>
                                          <p:attrName>style.visibility</p:attrName>
                                        </p:attrNameLst>
                                      </p:cBhvr>
                                      <p:to>
                                        <p:strVal val="visible"/>
                                      </p:to>
                                    </p:set>
                                    <p:animEffect transition="in" filter="box(out)">
                                      <p:cBhvr>
                                        <p:cTn id="37" dur="500"/>
                                        <p:tgtEl>
                                          <p:spTgt spid="64005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640058"/>
                                        </p:tgtEl>
                                        <p:attrNameLst>
                                          <p:attrName>style.visibility</p:attrName>
                                        </p:attrNameLst>
                                      </p:cBhvr>
                                      <p:to>
                                        <p:strVal val="visible"/>
                                      </p:to>
                                    </p:set>
                                    <p:anim calcmode="lin" valueType="num">
                                      <p:cBhvr>
                                        <p:cTn id="42" dur="500" fill="hold"/>
                                        <p:tgtEl>
                                          <p:spTgt spid="640058"/>
                                        </p:tgtEl>
                                        <p:attrNameLst>
                                          <p:attrName>ppt_w</p:attrName>
                                        </p:attrNameLst>
                                      </p:cBhvr>
                                      <p:tavLst>
                                        <p:tav tm="0">
                                          <p:val>
                                            <p:fltVal val="0"/>
                                          </p:val>
                                        </p:tav>
                                        <p:tav tm="100000">
                                          <p:val>
                                            <p:strVal val="#ppt_w"/>
                                          </p:val>
                                        </p:tav>
                                      </p:tavLst>
                                    </p:anim>
                                    <p:anim calcmode="lin" valueType="num">
                                      <p:cBhvr>
                                        <p:cTn id="43" dur="500" fill="hold"/>
                                        <p:tgtEl>
                                          <p:spTgt spid="640058"/>
                                        </p:tgtEl>
                                        <p:attrNameLst>
                                          <p:attrName>ppt_h</p:attrName>
                                        </p:attrNameLst>
                                      </p:cBhvr>
                                      <p:tavLst>
                                        <p:tav tm="0">
                                          <p:val>
                                            <p:fltVal val="0"/>
                                          </p:val>
                                        </p:tav>
                                        <p:tav tm="100000">
                                          <p:val>
                                            <p:strVal val="#ppt_h"/>
                                          </p:val>
                                        </p:tav>
                                      </p:tavLst>
                                    </p:anim>
                                    <p:anim calcmode="lin" valueType="num">
                                      <p:cBhvr>
                                        <p:cTn id="44" dur="500" fill="hold"/>
                                        <p:tgtEl>
                                          <p:spTgt spid="640058"/>
                                        </p:tgtEl>
                                        <p:attrNameLst>
                                          <p:attrName>ppt_x</p:attrName>
                                        </p:attrNameLst>
                                      </p:cBhvr>
                                      <p:tavLst>
                                        <p:tav tm="0">
                                          <p:val>
                                            <p:fltVal val="0.5"/>
                                          </p:val>
                                        </p:tav>
                                        <p:tav tm="100000">
                                          <p:val>
                                            <p:strVal val="#ppt_x"/>
                                          </p:val>
                                        </p:tav>
                                      </p:tavLst>
                                    </p:anim>
                                    <p:anim calcmode="lin" valueType="num">
                                      <p:cBhvr>
                                        <p:cTn id="45"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26">
            <a:extLst>
              <a:ext uri="{FF2B5EF4-FFF2-40B4-BE49-F238E27FC236}">
                <a16:creationId xmlns:a16="http://schemas.microsoft.com/office/drawing/2014/main" id="{C8F9B5A2-2EEC-3D92-96CD-050CC5547A95}"/>
              </a:ext>
            </a:extLst>
          </p:cNvPr>
          <p:cNvSpPr>
            <a:spLocks noChangeArrowheads="1"/>
          </p:cNvSpPr>
          <p:nvPr/>
        </p:nvSpPr>
        <p:spPr bwMode="auto">
          <a:xfrm>
            <a:off x="7334250" y="173038"/>
            <a:ext cx="184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b="0"/>
          </a:p>
        </p:txBody>
      </p:sp>
      <p:sp>
        <p:nvSpPr>
          <p:cNvPr id="116739" name="Text Box 1028">
            <a:extLst>
              <a:ext uri="{FF2B5EF4-FFF2-40B4-BE49-F238E27FC236}">
                <a16:creationId xmlns:a16="http://schemas.microsoft.com/office/drawing/2014/main" id="{7F809050-86E7-10DE-D6CB-16F0C4A48F75}"/>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116740" name="Text Box 1029">
            <a:extLst>
              <a:ext uri="{FF2B5EF4-FFF2-40B4-BE49-F238E27FC236}">
                <a16:creationId xmlns:a16="http://schemas.microsoft.com/office/drawing/2014/main" id="{2EB8F64B-827E-D6FF-726E-9D67585DCFFB}"/>
              </a:ext>
            </a:extLst>
          </p:cNvPr>
          <p:cNvSpPr txBox="1">
            <a:spLocks noChangeArrowheads="1"/>
          </p:cNvSpPr>
          <p:nvPr/>
        </p:nvSpPr>
        <p:spPr bwMode="auto">
          <a:xfrm>
            <a:off x="8450263" y="48339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539654" name="Rectangle 1030">
            <a:extLst>
              <a:ext uri="{FF2B5EF4-FFF2-40B4-BE49-F238E27FC236}">
                <a16:creationId xmlns:a16="http://schemas.microsoft.com/office/drawing/2014/main" id="{DCFA2159-986D-4D52-7C9E-2F0B45543C31}"/>
              </a:ext>
            </a:extLst>
          </p:cNvPr>
          <p:cNvSpPr>
            <a:spLocks noChangeArrowheads="1"/>
          </p:cNvSpPr>
          <p:nvPr/>
        </p:nvSpPr>
        <p:spPr bwMode="auto">
          <a:xfrm>
            <a:off x="781050" y="1354138"/>
            <a:ext cx="7559675" cy="521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4800" i="1" u="sng">
                <a:solidFill>
                  <a:srgbClr val="FBF43D"/>
                </a:solidFill>
                <a:latin typeface="Times New Roman" panose="02020603050405020304" pitchFamily="18" charset="0"/>
              </a:rPr>
              <a:t>Нөхцөлгүй, шууд утгаар</a:t>
            </a:r>
            <a:r>
              <a:rPr lang="en-US" altLang="en-US" sz="4800">
                <a:solidFill>
                  <a:srgbClr val="FBF43D"/>
                </a:solidFill>
                <a:latin typeface="Times New Roman" panose="02020603050405020304" pitchFamily="18" charset="0"/>
              </a:rPr>
              <a:t> хэлсэн эдгээр амлалтуудыг Библид биччихсэн учраас, бид ямар ч байсан үүнийг шийдэлгүй орхиж болохгүй!</a:t>
            </a:r>
          </a:p>
        </p:txBody>
      </p:sp>
      <p:sp>
        <p:nvSpPr>
          <p:cNvPr id="116742" name="Text Box 1031">
            <a:extLst>
              <a:ext uri="{FF2B5EF4-FFF2-40B4-BE49-F238E27FC236}">
                <a16:creationId xmlns:a16="http://schemas.microsoft.com/office/drawing/2014/main" id="{F41BA93C-B9AA-F515-951F-EA6AFF456443}"/>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39656" name="Rectangle 1032">
            <a:extLst>
              <a:ext uri="{FF2B5EF4-FFF2-40B4-BE49-F238E27FC236}">
                <a16:creationId xmlns:a16="http://schemas.microsoft.com/office/drawing/2014/main" id="{D0E4EC79-B993-70C1-927B-197CABE7EF8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39659" name="Rectangle 1035">
            <a:extLst>
              <a:ext uri="{FF2B5EF4-FFF2-40B4-BE49-F238E27FC236}">
                <a16:creationId xmlns:a16="http://schemas.microsoft.com/office/drawing/2014/main" id="{976D3852-3BCC-1A25-2CB4-2D9FCEC0A2FD}"/>
              </a:ext>
            </a:extLst>
          </p:cNvPr>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76</a:t>
            </a:r>
          </a:p>
        </p:txBody>
      </p:sp>
      <p:sp>
        <p:nvSpPr>
          <p:cNvPr id="539661" name="Rectangle 1037">
            <a:extLst>
              <a:ext uri="{FF2B5EF4-FFF2-40B4-BE49-F238E27FC236}">
                <a16:creationId xmlns:a16="http://schemas.microsoft.com/office/drawing/2014/main" id="{6578B792-E9CF-892F-5E80-2796BAD9B1D8}"/>
              </a:ext>
            </a:extLst>
          </p:cNvPr>
          <p:cNvSpPr>
            <a:spLocks noChangeArrowheads="1"/>
          </p:cNvSpPr>
          <p:nvPr/>
        </p:nvSpPr>
        <p:spPr bwMode="auto">
          <a:xfrm>
            <a:off x="781050" y="287338"/>
            <a:ext cx="75596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200">
                <a:latin typeface="Times New Roman" panose="02020603050405020304" pitchFamily="18" charset="0"/>
              </a:rPr>
              <a:t>Тиймээс … энэ бүхний дараа харвал</a:t>
            </a:r>
            <a:r>
              <a:rPr lang="en-US" altLang="en-US" sz="3200">
                <a:effectLst>
                  <a:outerShdw blurRad="38100" dist="38100" dir="2700000" algn="tl">
                    <a:srgbClr val="000000"/>
                  </a:outerShdw>
                </a:effectLst>
                <a:latin typeface="Times New Roman" panose="02020603050405020304" pitchFamily="18" charset="0"/>
              </a:rPr>
              <a:t> </a:t>
            </a:r>
          </a:p>
        </p:txBody>
      </p:sp>
      <p:sp>
        <p:nvSpPr>
          <p:cNvPr id="116746" name="Text Box 1038">
            <a:extLst>
              <a:ext uri="{FF2B5EF4-FFF2-40B4-BE49-F238E27FC236}">
                <a16:creationId xmlns:a16="http://schemas.microsoft.com/office/drawing/2014/main" id="{2FB5BC21-E850-8867-C67B-BC335197573D}"/>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dissolve">
                                      <p:cBhvr>
                                        <p:cTn id="7" dur="5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47" name="Rectangle 23">
            <a:extLst>
              <a:ext uri="{FF2B5EF4-FFF2-40B4-BE49-F238E27FC236}">
                <a16:creationId xmlns:a16="http://schemas.microsoft.com/office/drawing/2014/main" id="{E9E7B9AA-3FF7-0A49-52A2-E8366970D840}"/>
              </a:ext>
            </a:extLst>
          </p:cNvPr>
          <p:cNvSpPr>
            <a:spLocks noChangeArrowheads="1"/>
          </p:cNvSpPr>
          <p:nvPr/>
        </p:nvSpPr>
        <p:spPr bwMode="auto">
          <a:xfrm>
            <a:off x="581025" y="620713"/>
            <a:ext cx="7875588" cy="3441700"/>
          </a:xfrm>
          <a:prstGeom prst="rect">
            <a:avLst/>
          </a:prstGeom>
          <a:noFill/>
          <a:ln w="9525">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4400">
                <a:latin typeface="Times New Roman" panose="02020603050405020304" pitchFamily="18" charset="0"/>
              </a:rPr>
              <a:t>Бидний итгэл бишрэл баримт </a:t>
            </a:r>
            <a:br>
              <a:rPr lang="en-US" altLang="en-US" sz="4400">
                <a:latin typeface="Times New Roman" panose="02020603050405020304" pitchFamily="18" charset="0"/>
              </a:rPr>
            </a:br>
            <a:r>
              <a:rPr lang="mn-MN" altLang="en-US" sz="4400">
                <a:latin typeface="Times New Roman" panose="02020603050405020304" pitchFamily="18" charset="0"/>
              </a:rPr>
              <a:t>дээр суурилсан учраас, </a:t>
            </a:r>
            <a:br>
              <a:rPr lang="en-US" altLang="en-US" sz="4400">
                <a:latin typeface="Times New Roman" panose="02020603050405020304" pitchFamily="18" charset="0"/>
              </a:rPr>
            </a:br>
            <a:r>
              <a:rPr lang="mn-MN" altLang="en-US" sz="4400">
                <a:latin typeface="Times New Roman" panose="02020603050405020304" pitchFamily="18" charset="0"/>
              </a:rPr>
              <a:t>таамаглал, </a:t>
            </a:r>
            <a:br>
              <a:rPr lang="en-US" altLang="en-US" sz="4400">
                <a:latin typeface="Times New Roman" panose="02020603050405020304" pitchFamily="18" charset="0"/>
              </a:rPr>
            </a:br>
            <a:r>
              <a:rPr lang="mn-MN" altLang="en-US" sz="4400">
                <a:latin typeface="Times New Roman" panose="02020603050405020304" pitchFamily="18" charset="0"/>
              </a:rPr>
              <a:t>мухар сүсэг, </a:t>
            </a:r>
            <a:br>
              <a:rPr lang="en-US" altLang="en-US" sz="4400">
                <a:latin typeface="Times New Roman" panose="02020603050405020304" pitchFamily="18" charset="0"/>
              </a:rPr>
            </a:br>
            <a:r>
              <a:rPr lang="mn-MN" altLang="en-US" sz="4400">
                <a:latin typeface="Times New Roman" panose="02020603050405020304" pitchFamily="18" charset="0"/>
              </a:rPr>
              <a:t>төсөөллөөс илүү юм.</a:t>
            </a:r>
            <a:r>
              <a:rPr lang="mn-MN" altLang="en-US" sz="4400">
                <a:effectLst>
                  <a:outerShdw blurRad="38100" dist="38100" dir="2700000" algn="tl">
                    <a:srgbClr val="000000"/>
                  </a:outerShdw>
                </a:effectLst>
                <a:latin typeface="Times New Roman" panose="02020603050405020304" pitchFamily="18" charset="0"/>
              </a:rPr>
              <a:t> </a:t>
            </a:r>
          </a:p>
        </p:txBody>
      </p:sp>
      <p:sp>
        <p:nvSpPr>
          <p:cNvPr id="117763" name="Rectangle 10">
            <a:extLst>
              <a:ext uri="{FF2B5EF4-FFF2-40B4-BE49-F238E27FC236}">
                <a16:creationId xmlns:a16="http://schemas.microsoft.com/office/drawing/2014/main" id="{ECEB3BB6-E677-E64D-FAB5-2EFE0F9117D8}"/>
              </a:ext>
            </a:extLst>
          </p:cNvPr>
          <p:cNvSpPr>
            <a:spLocks noChangeArrowheads="1"/>
          </p:cNvSpPr>
          <p:nvPr/>
        </p:nvSpPr>
        <p:spPr bwMode="auto">
          <a:xfrm>
            <a:off x="7334250" y="173038"/>
            <a:ext cx="184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b="0"/>
          </a:p>
        </p:txBody>
      </p:sp>
      <p:sp>
        <p:nvSpPr>
          <p:cNvPr id="117764" name="Text Box 12">
            <a:extLst>
              <a:ext uri="{FF2B5EF4-FFF2-40B4-BE49-F238E27FC236}">
                <a16:creationId xmlns:a16="http://schemas.microsoft.com/office/drawing/2014/main" id="{8929074B-6006-FE27-6344-3E3FB8D0165B}"/>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117765" name="Text Box 13">
            <a:extLst>
              <a:ext uri="{FF2B5EF4-FFF2-40B4-BE49-F238E27FC236}">
                <a16:creationId xmlns:a16="http://schemas.microsoft.com/office/drawing/2014/main" id="{B41D4D3E-947B-8E5C-D7E1-2F69F9D2D541}"/>
              </a:ext>
            </a:extLst>
          </p:cNvPr>
          <p:cNvSpPr txBox="1">
            <a:spLocks noChangeArrowheads="1"/>
          </p:cNvSpPr>
          <p:nvPr/>
        </p:nvSpPr>
        <p:spPr bwMode="auto">
          <a:xfrm>
            <a:off x="8882063" y="47958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411652" name="Text Box 4">
            <a:extLst>
              <a:ext uri="{FF2B5EF4-FFF2-40B4-BE49-F238E27FC236}">
                <a16:creationId xmlns:a16="http://schemas.microsoft.com/office/drawing/2014/main" id="{D2B506E5-4047-F14A-96D2-9271C8C7E302}"/>
              </a:ext>
            </a:extLst>
          </p:cNvPr>
          <p:cNvSpPr txBox="1">
            <a:spLocks noChangeArrowheads="1"/>
          </p:cNvSpPr>
          <p:nvPr/>
        </p:nvSpPr>
        <p:spPr bwMode="auto">
          <a:xfrm>
            <a:off x="6289675" y="622300"/>
            <a:ext cx="2713038" cy="7620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4400">
                <a:solidFill>
                  <a:srgbClr val="00FF00"/>
                </a:solidFill>
                <a:latin typeface="Times New Roman" panose="02020603050405020304" pitchFamily="18" charset="0"/>
              </a:rPr>
              <a:t>баримт</a:t>
            </a:r>
            <a:endParaRPr lang="en-US" altLang="en-US" sz="4400">
              <a:solidFill>
                <a:srgbClr val="00FF00"/>
              </a:solidFill>
              <a:latin typeface="Times New Roman" panose="02020603050405020304" pitchFamily="18" charset="0"/>
            </a:endParaRPr>
          </a:p>
        </p:txBody>
      </p:sp>
      <p:sp>
        <p:nvSpPr>
          <p:cNvPr id="411654" name="Text Box 6">
            <a:extLst>
              <a:ext uri="{FF2B5EF4-FFF2-40B4-BE49-F238E27FC236}">
                <a16:creationId xmlns:a16="http://schemas.microsoft.com/office/drawing/2014/main" id="{7833AEFB-7052-842F-3208-AD268851BD58}"/>
              </a:ext>
            </a:extLst>
          </p:cNvPr>
          <p:cNvSpPr txBox="1">
            <a:spLocks noChangeArrowheads="1"/>
          </p:cNvSpPr>
          <p:nvPr/>
        </p:nvSpPr>
        <p:spPr bwMode="auto">
          <a:xfrm>
            <a:off x="2811463" y="2624138"/>
            <a:ext cx="4848225" cy="7620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4400">
                <a:solidFill>
                  <a:srgbClr val="00FF00"/>
                </a:solidFill>
                <a:latin typeface="Times New Roman" panose="02020603050405020304" pitchFamily="18" charset="0"/>
              </a:rPr>
              <a:t>мухар сүсэг</a:t>
            </a:r>
            <a:endParaRPr lang="en-US" altLang="en-US" sz="4400">
              <a:solidFill>
                <a:srgbClr val="00FF00"/>
              </a:solidFill>
              <a:latin typeface="Times New Roman" panose="02020603050405020304" pitchFamily="18" charset="0"/>
            </a:endParaRPr>
          </a:p>
        </p:txBody>
      </p:sp>
      <p:sp>
        <p:nvSpPr>
          <p:cNvPr id="411655" name="Text Box 7">
            <a:extLst>
              <a:ext uri="{FF2B5EF4-FFF2-40B4-BE49-F238E27FC236}">
                <a16:creationId xmlns:a16="http://schemas.microsoft.com/office/drawing/2014/main" id="{9F94FBC6-DB2C-7533-7316-BBCCE6C46C03}"/>
              </a:ext>
            </a:extLst>
          </p:cNvPr>
          <p:cNvSpPr txBox="1">
            <a:spLocks noChangeArrowheads="1"/>
          </p:cNvSpPr>
          <p:nvPr/>
        </p:nvSpPr>
        <p:spPr bwMode="auto">
          <a:xfrm>
            <a:off x="1747838" y="3308350"/>
            <a:ext cx="4772025" cy="76200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4400">
                <a:solidFill>
                  <a:srgbClr val="00FF00"/>
                </a:solidFill>
                <a:latin typeface="Times New Roman" panose="02020603050405020304" pitchFamily="18" charset="0"/>
              </a:rPr>
              <a:t>төсөөллөөс</a:t>
            </a:r>
            <a:endParaRPr lang="en-US" altLang="en-US" sz="4400">
              <a:solidFill>
                <a:srgbClr val="00FF00"/>
              </a:solidFill>
              <a:latin typeface="Times New Roman" panose="02020603050405020304" pitchFamily="18" charset="0"/>
            </a:endParaRPr>
          </a:p>
        </p:txBody>
      </p:sp>
      <p:sp>
        <p:nvSpPr>
          <p:cNvPr id="411656" name="Rectangle 8">
            <a:extLst>
              <a:ext uri="{FF2B5EF4-FFF2-40B4-BE49-F238E27FC236}">
                <a16:creationId xmlns:a16="http://schemas.microsoft.com/office/drawing/2014/main" id="{D5DDAA20-1116-A5D1-F820-8C02CDD5C800}"/>
              </a:ext>
            </a:extLst>
          </p:cNvPr>
          <p:cNvSpPr>
            <a:spLocks noChangeArrowheads="1"/>
          </p:cNvSpPr>
          <p:nvPr/>
        </p:nvSpPr>
        <p:spPr bwMode="auto">
          <a:xfrm>
            <a:off x="2963863" y="1963738"/>
            <a:ext cx="2836862" cy="762000"/>
          </a:xfrm>
          <a:prstGeom prst="rect">
            <a:avLst/>
          </a:prstGeom>
          <a:noFill/>
          <a:ln w="9525">
            <a:noFill/>
            <a:miter lim="800000"/>
            <a:headEnd/>
            <a:tailEnd/>
          </a:ln>
          <a:effectLst>
            <a:outerShdw blurRad="63500" dist="89803" dir="2700000" algn="ctr" rotWithShape="0">
              <a:schemeClr val="bg2">
                <a:alpha val="74998"/>
              </a:schemeClr>
            </a:outerShdw>
          </a:effectLst>
        </p:spPr>
        <p:txBody>
          <a:bodyPr wrap="none">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4400">
                <a:solidFill>
                  <a:srgbClr val="00FF00"/>
                </a:solidFill>
                <a:latin typeface="Times New Roman" panose="02020603050405020304" pitchFamily="18" charset="0"/>
              </a:rPr>
              <a:t>таамаглал</a:t>
            </a:r>
            <a:endParaRPr lang="en-US" altLang="en-US" sz="4400">
              <a:solidFill>
                <a:srgbClr val="00FF00"/>
              </a:solidFill>
              <a:latin typeface="Times New Roman" panose="02020603050405020304" pitchFamily="18" charset="0"/>
            </a:endParaRPr>
          </a:p>
        </p:txBody>
      </p:sp>
      <p:sp>
        <p:nvSpPr>
          <p:cNvPr id="117770" name="Text Box 20">
            <a:extLst>
              <a:ext uri="{FF2B5EF4-FFF2-40B4-BE49-F238E27FC236}">
                <a16:creationId xmlns:a16="http://schemas.microsoft.com/office/drawing/2014/main" id="{79B18A3F-0A8E-B3C7-9024-6CF43D8DDB04}"/>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11669" name="Rectangle 21">
            <a:extLst>
              <a:ext uri="{FF2B5EF4-FFF2-40B4-BE49-F238E27FC236}">
                <a16:creationId xmlns:a16="http://schemas.microsoft.com/office/drawing/2014/main" id="{A61491FE-0E60-D158-338E-3C0469A9676B}"/>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11672" name="Rectangle 24">
            <a:extLst>
              <a:ext uri="{FF2B5EF4-FFF2-40B4-BE49-F238E27FC236}">
                <a16:creationId xmlns:a16="http://schemas.microsoft.com/office/drawing/2014/main" id="{73CCD6DB-1914-A7B3-D484-7E5C18B99C1B}"/>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77</a:t>
            </a:r>
          </a:p>
        </p:txBody>
      </p:sp>
      <p:sp>
        <p:nvSpPr>
          <p:cNvPr id="117773" name="Text Box 26">
            <a:extLst>
              <a:ext uri="{FF2B5EF4-FFF2-40B4-BE49-F238E27FC236}">
                <a16:creationId xmlns:a16="http://schemas.microsoft.com/office/drawing/2014/main" id="{D985E8EA-749F-47B7-EA8A-00DF7F98AB49}"/>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1652"/>
                                        </p:tgtEl>
                                        <p:attrNameLst>
                                          <p:attrName>style.visibility</p:attrName>
                                        </p:attrNameLst>
                                      </p:cBhvr>
                                      <p:to>
                                        <p:strVal val="visible"/>
                                      </p:to>
                                    </p:set>
                                    <p:anim calcmode="lin" valueType="num">
                                      <p:cBhvr>
                                        <p:cTn id="7" dur="500" fill="hold"/>
                                        <p:tgtEl>
                                          <p:spTgt spid="411652"/>
                                        </p:tgtEl>
                                        <p:attrNameLst>
                                          <p:attrName>ppt_w</p:attrName>
                                        </p:attrNameLst>
                                      </p:cBhvr>
                                      <p:tavLst>
                                        <p:tav tm="0">
                                          <p:val>
                                            <p:fltVal val="0"/>
                                          </p:val>
                                        </p:tav>
                                        <p:tav tm="100000">
                                          <p:val>
                                            <p:strVal val="#ppt_w"/>
                                          </p:val>
                                        </p:tav>
                                      </p:tavLst>
                                    </p:anim>
                                    <p:anim calcmode="lin" valueType="num">
                                      <p:cBhvr>
                                        <p:cTn id="8" dur="500" fill="hold"/>
                                        <p:tgtEl>
                                          <p:spTgt spid="411652"/>
                                        </p:tgtEl>
                                        <p:attrNameLst>
                                          <p:attrName>ppt_h</p:attrName>
                                        </p:attrNameLst>
                                      </p:cBhvr>
                                      <p:tavLst>
                                        <p:tav tm="0">
                                          <p:val>
                                            <p:fltVal val="0"/>
                                          </p:val>
                                        </p:tav>
                                        <p:tav tm="100000">
                                          <p:val>
                                            <p:strVal val="#ppt_h"/>
                                          </p:val>
                                        </p:tav>
                                      </p:tavLst>
                                    </p:anim>
                                    <p:anim calcmode="lin" valueType="num">
                                      <p:cBhvr>
                                        <p:cTn id="9" dur="500" fill="hold"/>
                                        <p:tgtEl>
                                          <p:spTgt spid="411652"/>
                                        </p:tgtEl>
                                        <p:attrNameLst>
                                          <p:attrName>ppt_x</p:attrName>
                                        </p:attrNameLst>
                                      </p:cBhvr>
                                      <p:tavLst>
                                        <p:tav tm="0">
                                          <p:val>
                                            <p:fltVal val="0.5"/>
                                          </p:val>
                                        </p:tav>
                                        <p:tav tm="100000">
                                          <p:val>
                                            <p:strVal val="#ppt_x"/>
                                          </p:val>
                                        </p:tav>
                                      </p:tavLst>
                                    </p:anim>
                                    <p:anim calcmode="lin" valueType="num">
                                      <p:cBhvr>
                                        <p:cTn id="10" dur="500" fill="hold"/>
                                        <p:tgtEl>
                                          <p:spTgt spid="41165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11656"/>
                                        </p:tgtEl>
                                        <p:attrNameLst>
                                          <p:attrName>style.visibility</p:attrName>
                                        </p:attrNameLst>
                                      </p:cBhvr>
                                      <p:to>
                                        <p:strVal val="visible"/>
                                      </p:to>
                                    </p:set>
                                    <p:anim calcmode="lin" valueType="num">
                                      <p:cBhvr>
                                        <p:cTn id="15" dur="500" fill="hold"/>
                                        <p:tgtEl>
                                          <p:spTgt spid="411656"/>
                                        </p:tgtEl>
                                        <p:attrNameLst>
                                          <p:attrName>ppt_w</p:attrName>
                                        </p:attrNameLst>
                                      </p:cBhvr>
                                      <p:tavLst>
                                        <p:tav tm="0">
                                          <p:val>
                                            <p:fltVal val="0"/>
                                          </p:val>
                                        </p:tav>
                                        <p:tav tm="100000">
                                          <p:val>
                                            <p:strVal val="#ppt_w"/>
                                          </p:val>
                                        </p:tav>
                                      </p:tavLst>
                                    </p:anim>
                                    <p:anim calcmode="lin" valueType="num">
                                      <p:cBhvr>
                                        <p:cTn id="16" dur="500" fill="hold"/>
                                        <p:tgtEl>
                                          <p:spTgt spid="411656"/>
                                        </p:tgtEl>
                                        <p:attrNameLst>
                                          <p:attrName>ppt_h</p:attrName>
                                        </p:attrNameLst>
                                      </p:cBhvr>
                                      <p:tavLst>
                                        <p:tav tm="0">
                                          <p:val>
                                            <p:fltVal val="0"/>
                                          </p:val>
                                        </p:tav>
                                        <p:tav tm="100000">
                                          <p:val>
                                            <p:strVal val="#ppt_h"/>
                                          </p:val>
                                        </p:tav>
                                      </p:tavLst>
                                    </p:anim>
                                    <p:anim calcmode="lin" valueType="num">
                                      <p:cBhvr>
                                        <p:cTn id="17" dur="500" fill="hold"/>
                                        <p:tgtEl>
                                          <p:spTgt spid="411656"/>
                                        </p:tgtEl>
                                        <p:attrNameLst>
                                          <p:attrName>ppt_x</p:attrName>
                                        </p:attrNameLst>
                                      </p:cBhvr>
                                      <p:tavLst>
                                        <p:tav tm="0">
                                          <p:val>
                                            <p:fltVal val="0.5"/>
                                          </p:val>
                                        </p:tav>
                                        <p:tav tm="100000">
                                          <p:val>
                                            <p:strVal val="#ppt_x"/>
                                          </p:val>
                                        </p:tav>
                                      </p:tavLst>
                                    </p:anim>
                                    <p:anim calcmode="lin" valueType="num">
                                      <p:cBhvr>
                                        <p:cTn id="18" dur="500" fill="hold"/>
                                        <p:tgtEl>
                                          <p:spTgt spid="41165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11654"/>
                                        </p:tgtEl>
                                        <p:attrNameLst>
                                          <p:attrName>style.visibility</p:attrName>
                                        </p:attrNameLst>
                                      </p:cBhvr>
                                      <p:to>
                                        <p:strVal val="visible"/>
                                      </p:to>
                                    </p:set>
                                    <p:anim calcmode="lin" valueType="num">
                                      <p:cBhvr>
                                        <p:cTn id="23" dur="500" fill="hold"/>
                                        <p:tgtEl>
                                          <p:spTgt spid="411654"/>
                                        </p:tgtEl>
                                        <p:attrNameLst>
                                          <p:attrName>ppt_w</p:attrName>
                                        </p:attrNameLst>
                                      </p:cBhvr>
                                      <p:tavLst>
                                        <p:tav tm="0">
                                          <p:val>
                                            <p:fltVal val="0"/>
                                          </p:val>
                                        </p:tav>
                                        <p:tav tm="100000">
                                          <p:val>
                                            <p:strVal val="#ppt_w"/>
                                          </p:val>
                                        </p:tav>
                                      </p:tavLst>
                                    </p:anim>
                                    <p:anim calcmode="lin" valueType="num">
                                      <p:cBhvr>
                                        <p:cTn id="24" dur="500" fill="hold"/>
                                        <p:tgtEl>
                                          <p:spTgt spid="411654"/>
                                        </p:tgtEl>
                                        <p:attrNameLst>
                                          <p:attrName>ppt_h</p:attrName>
                                        </p:attrNameLst>
                                      </p:cBhvr>
                                      <p:tavLst>
                                        <p:tav tm="0">
                                          <p:val>
                                            <p:fltVal val="0"/>
                                          </p:val>
                                        </p:tav>
                                        <p:tav tm="100000">
                                          <p:val>
                                            <p:strVal val="#ppt_h"/>
                                          </p:val>
                                        </p:tav>
                                      </p:tavLst>
                                    </p:anim>
                                    <p:anim calcmode="lin" valueType="num">
                                      <p:cBhvr>
                                        <p:cTn id="25" dur="500" fill="hold"/>
                                        <p:tgtEl>
                                          <p:spTgt spid="411654"/>
                                        </p:tgtEl>
                                        <p:attrNameLst>
                                          <p:attrName>ppt_x</p:attrName>
                                        </p:attrNameLst>
                                      </p:cBhvr>
                                      <p:tavLst>
                                        <p:tav tm="0">
                                          <p:val>
                                            <p:fltVal val="0.5"/>
                                          </p:val>
                                        </p:tav>
                                        <p:tav tm="100000">
                                          <p:val>
                                            <p:strVal val="#ppt_x"/>
                                          </p:val>
                                        </p:tav>
                                      </p:tavLst>
                                    </p:anim>
                                    <p:anim calcmode="lin" valueType="num">
                                      <p:cBhvr>
                                        <p:cTn id="26" dur="500" fill="hold"/>
                                        <p:tgtEl>
                                          <p:spTgt spid="411654"/>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11655"/>
                                        </p:tgtEl>
                                        <p:attrNameLst>
                                          <p:attrName>style.visibility</p:attrName>
                                        </p:attrNameLst>
                                      </p:cBhvr>
                                      <p:to>
                                        <p:strVal val="visible"/>
                                      </p:to>
                                    </p:set>
                                    <p:anim calcmode="lin" valueType="num">
                                      <p:cBhvr>
                                        <p:cTn id="31" dur="500" fill="hold"/>
                                        <p:tgtEl>
                                          <p:spTgt spid="411655"/>
                                        </p:tgtEl>
                                        <p:attrNameLst>
                                          <p:attrName>ppt_w</p:attrName>
                                        </p:attrNameLst>
                                      </p:cBhvr>
                                      <p:tavLst>
                                        <p:tav tm="0">
                                          <p:val>
                                            <p:fltVal val="0"/>
                                          </p:val>
                                        </p:tav>
                                        <p:tav tm="100000">
                                          <p:val>
                                            <p:strVal val="#ppt_w"/>
                                          </p:val>
                                        </p:tav>
                                      </p:tavLst>
                                    </p:anim>
                                    <p:anim calcmode="lin" valueType="num">
                                      <p:cBhvr>
                                        <p:cTn id="32" dur="500" fill="hold"/>
                                        <p:tgtEl>
                                          <p:spTgt spid="411655"/>
                                        </p:tgtEl>
                                        <p:attrNameLst>
                                          <p:attrName>ppt_h</p:attrName>
                                        </p:attrNameLst>
                                      </p:cBhvr>
                                      <p:tavLst>
                                        <p:tav tm="0">
                                          <p:val>
                                            <p:fltVal val="0"/>
                                          </p:val>
                                        </p:tav>
                                        <p:tav tm="100000">
                                          <p:val>
                                            <p:strVal val="#ppt_h"/>
                                          </p:val>
                                        </p:tav>
                                      </p:tavLst>
                                    </p:anim>
                                    <p:anim calcmode="lin" valueType="num">
                                      <p:cBhvr>
                                        <p:cTn id="33" dur="500" fill="hold"/>
                                        <p:tgtEl>
                                          <p:spTgt spid="411655"/>
                                        </p:tgtEl>
                                        <p:attrNameLst>
                                          <p:attrName>ppt_x</p:attrName>
                                        </p:attrNameLst>
                                      </p:cBhvr>
                                      <p:tavLst>
                                        <p:tav tm="0">
                                          <p:val>
                                            <p:fltVal val="0.5"/>
                                          </p:val>
                                        </p:tav>
                                        <p:tav tm="100000">
                                          <p:val>
                                            <p:strVal val="#ppt_x"/>
                                          </p:val>
                                        </p:tav>
                                      </p:tavLst>
                                    </p:anim>
                                    <p:anim calcmode="lin" valueType="num">
                                      <p:cBhvr>
                                        <p:cTn id="34" dur="500" fill="hold"/>
                                        <p:tgtEl>
                                          <p:spTgt spid="411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utoUpdateAnimBg="0"/>
      <p:bldP spid="411654" grpId="0" autoUpdateAnimBg="0"/>
      <p:bldP spid="411655" grpId="0" autoUpdateAnimBg="0"/>
      <p:bldP spid="41165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a:extLst>
              <a:ext uri="{FF2B5EF4-FFF2-40B4-BE49-F238E27FC236}">
                <a16:creationId xmlns:a16="http://schemas.microsoft.com/office/drawing/2014/main" id="{37B9BBCB-DBFF-E768-14A5-4FB8592F9CED}"/>
              </a:ext>
            </a:extLst>
          </p:cNvPr>
          <p:cNvSpPr>
            <a:spLocks noChangeArrowheads="1"/>
          </p:cNvSpPr>
          <p:nvPr/>
        </p:nvSpPr>
        <p:spPr bwMode="auto">
          <a:xfrm>
            <a:off x="779463" y="355600"/>
            <a:ext cx="75596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4000">
                <a:solidFill>
                  <a:srgbClr val="FAFD00"/>
                </a:solidFill>
                <a:latin typeface="Times New Roman" panose="02020603050405020304" pitchFamily="18" charset="0"/>
              </a:rPr>
              <a:t>Зарим нэг сонголт:</a:t>
            </a:r>
            <a:endParaRPr lang="en-US" altLang="en-US" sz="4000">
              <a:solidFill>
                <a:srgbClr val="FAFD00"/>
              </a:solidFill>
              <a:latin typeface="Times New Roman" panose="02020603050405020304" pitchFamily="18" charset="0"/>
            </a:endParaRPr>
          </a:p>
        </p:txBody>
      </p:sp>
      <p:sp>
        <p:nvSpPr>
          <p:cNvPr id="538631" name="Rectangle 7">
            <a:extLst>
              <a:ext uri="{FF2B5EF4-FFF2-40B4-BE49-F238E27FC236}">
                <a16:creationId xmlns:a16="http://schemas.microsoft.com/office/drawing/2014/main" id="{EF879B29-CF6A-0F98-9707-16F63E5DEBD2}"/>
              </a:ext>
            </a:extLst>
          </p:cNvPr>
          <p:cNvSpPr>
            <a:spLocks noChangeArrowheads="1"/>
          </p:cNvSpPr>
          <p:nvPr/>
        </p:nvSpPr>
        <p:spPr bwMode="auto">
          <a:xfrm>
            <a:off x="782638" y="1339850"/>
            <a:ext cx="75596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200">
                <a:solidFill>
                  <a:srgbClr val="FAFD00"/>
                </a:solidFill>
                <a:latin typeface="Times New Roman" panose="02020603050405020304" pitchFamily="18" charset="0"/>
              </a:rPr>
              <a:t>1. </a:t>
            </a:r>
            <a:r>
              <a:rPr lang="mn-MN" altLang="en-US" sz="3200">
                <a:solidFill>
                  <a:srgbClr val="FAFD00"/>
                </a:solidFill>
                <a:latin typeface="Times New Roman" panose="02020603050405020304" pitchFamily="18" charset="0"/>
              </a:rPr>
              <a:t>Одоо </a:t>
            </a:r>
            <a:r>
              <a:rPr lang="mn-MN" altLang="en-US" sz="3200" i="1">
                <a:solidFill>
                  <a:srgbClr val="FAFD00"/>
                </a:solidFill>
                <a:latin typeface="Times New Roman" panose="02020603050405020304" pitchFamily="18" charset="0"/>
              </a:rPr>
              <a:t>хамаагүй болсон</a:t>
            </a:r>
            <a:r>
              <a:rPr lang="mn-MN" altLang="en-US" sz="3200">
                <a:solidFill>
                  <a:srgbClr val="FAFD00"/>
                </a:solidFill>
                <a:latin typeface="Times New Roman" panose="02020603050405020304" pitchFamily="18" charset="0"/>
              </a:rPr>
              <a:t> гээд орхих</a:t>
            </a:r>
            <a:r>
              <a:rPr lang="en-US" altLang="en-US" sz="3200">
                <a:solidFill>
                  <a:srgbClr val="FAFD00"/>
                </a:solidFill>
                <a:latin typeface="Times New Roman" panose="02020603050405020304" pitchFamily="18" charset="0"/>
              </a:rPr>
              <a:t>.</a:t>
            </a:r>
            <a:endParaRPr lang="en-US" altLang="en-US" sz="2000">
              <a:solidFill>
                <a:srgbClr val="FAFD00"/>
              </a:solidFill>
              <a:latin typeface="Times New Roman" panose="02020603050405020304" pitchFamily="18" charset="0"/>
            </a:endParaRPr>
          </a:p>
        </p:txBody>
      </p:sp>
      <p:sp>
        <p:nvSpPr>
          <p:cNvPr id="538634" name="Rectangle 10">
            <a:extLst>
              <a:ext uri="{FF2B5EF4-FFF2-40B4-BE49-F238E27FC236}">
                <a16:creationId xmlns:a16="http://schemas.microsoft.com/office/drawing/2014/main" id="{41F0297B-028D-1DBA-F048-58262CAB114A}"/>
              </a:ext>
            </a:extLst>
          </p:cNvPr>
          <p:cNvSpPr>
            <a:spLocks noChangeArrowheads="1"/>
          </p:cNvSpPr>
          <p:nvPr/>
        </p:nvSpPr>
        <p:spPr bwMode="auto">
          <a:xfrm>
            <a:off x="782638" y="1849438"/>
            <a:ext cx="7559675"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200">
                <a:solidFill>
                  <a:srgbClr val="FAFD00"/>
                </a:solidFill>
                <a:latin typeface="Times New Roman" panose="02020603050405020304" pitchFamily="18" charset="0"/>
              </a:rPr>
              <a:t>2. </a:t>
            </a:r>
            <a:r>
              <a:rPr lang="mn-MN" altLang="en-US" sz="3200">
                <a:solidFill>
                  <a:srgbClr val="FAFD00"/>
                </a:solidFill>
                <a:latin typeface="Times New Roman" panose="02020603050405020304" pitchFamily="18" charset="0"/>
              </a:rPr>
              <a:t>ХУУЧИН гэрээнийх учраас энэ тухай мартах</a:t>
            </a:r>
            <a:r>
              <a:rPr lang="en-US" altLang="en-US" sz="3200">
                <a:solidFill>
                  <a:srgbClr val="FAFD00"/>
                </a:solidFill>
                <a:latin typeface="Times New Roman" panose="02020603050405020304" pitchFamily="18" charset="0"/>
              </a:rPr>
              <a:t>.</a:t>
            </a:r>
            <a:endParaRPr lang="en-US" altLang="en-US" sz="2000">
              <a:solidFill>
                <a:srgbClr val="FAFD00"/>
              </a:solidFill>
              <a:latin typeface="Times New Roman" panose="02020603050405020304" pitchFamily="18" charset="0"/>
            </a:endParaRPr>
          </a:p>
        </p:txBody>
      </p:sp>
      <p:sp>
        <p:nvSpPr>
          <p:cNvPr id="538635" name="Rectangle 11">
            <a:extLst>
              <a:ext uri="{FF2B5EF4-FFF2-40B4-BE49-F238E27FC236}">
                <a16:creationId xmlns:a16="http://schemas.microsoft.com/office/drawing/2014/main" id="{BDAC22A0-1E5C-DCC6-6004-4C410AD933ED}"/>
              </a:ext>
            </a:extLst>
          </p:cNvPr>
          <p:cNvSpPr>
            <a:spLocks noChangeArrowheads="1"/>
          </p:cNvSpPr>
          <p:nvPr/>
        </p:nvSpPr>
        <p:spPr bwMode="auto">
          <a:xfrm>
            <a:off x="215900" y="2840038"/>
            <a:ext cx="8699500"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200">
                <a:solidFill>
                  <a:srgbClr val="FAFD00"/>
                </a:solidFill>
                <a:latin typeface="Times New Roman" panose="02020603050405020304" pitchFamily="18" charset="0"/>
              </a:rPr>
              <a:t>3. </a:t>
            </a:r>
            <a:r>
              <a:rPr lang="mn-MN" altLang="en-US" sz="3200">
                <a:solidFill>
                  <a:srgbClr val="FAFD00"/>
                </a:solidFill>
                <a:latin typeface="Times New Roman" panose="02020603050405020304" pitchFamily="18" charset="0"/>
              </a:rPr>
              <a:t>Энэ гаригийн сайн сайхны төлөө үр дүнг нь харж утга учрыг нь ухаалгаар нээн илрүүлэх</a:t>
            </a:r>
            <a:r>
              <a:rPr lang="en-US" altLang="en-US" sz="3200">
                <a:solidFill>
                  <a:srgbClr val="FAFD00"/>
                </a:solidFill>
                <a:latin typeface="Times New Roman" panose="02020603050405020304" pitchFamily="18" charset="0"/>
              </a:rPr>
              <a:t>.</a:t>
            </a:r>
          </a:p>
        </p:txBody>
      </p:sp>
      <p:sp>
        <p:nvSpPr>
          <p:cNvPr id="118790" name="Text Box 16">
            <a:extLst>
              <a:ext uri="{FF2B5EF4-FFF2-40B4-BE49-F238E27FC236}">
                <a16:creationId xmlns:a16="http://schemas.microsoft.com/office/drawing/2014/main" id="{5A77395E-E2A1-F8EF-352E-60866AE1F266}"/>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38641" name="Rectangle 17">
            <a:extLst>
              <a:ext uri="{FF2B5EF4-FFF2-40B4-BE49-F238E27FC236}">
                <a16:creationId xmlns:a16="http://schemas.microsoft.com/office/drawing/2014/main" id="{D60C14C4-F576-A3A5-4EE5-CD10EA7DFC0B}"/>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38644" name="Rectangle 20">
            <a:extLst>
              <a:ext uri="{FF2B5EF4-FFF2-40B4-BE49-F238E27FC236}">
                <a16:creationId xmlns:a16="http://schemas.microsoft.com/office/drawing/2014/main" id="{B5179EDE-5B2B-41D3-449B-E9E27957B50E}"/>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78</a:t>
            </a:r>
          </a:p>
        </p:txBody>
      </p:sp>
      <p:sp>
        <p:nvSpPr>
          <p:cNvPr id="118793" name="Text Box 22">
            <a:extLst>
              <a:ext uri="{FF2B5EF4-FFF2-40B4-BE49-F238E27FC236}">
                <a16:creationId xmlns:a16="http://schemas.microsoft.com/office/drawing/2014/main" id="{29734458-E678-E2E9-07FC-3C643D2D6925}"/>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dissolve">
                                      <p:cBhvr>
                                        <p:cTn id="7" dur="5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dissolve">
                                      <p:cBhvr>
                                        <p:cTn id="12" dur="5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dissolve">
                                      <p:cBhvr>
                                        <p:cTn id="17" dur="5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17E6C131-7FDE-028A-72D4-522278E2A2A6}"/>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819" name="Rectangle 3">
            <a:extLst>
              <a:ext uri="{FF2B5EF4-FFF2-40B4-BE49-F238E27FC236}">
                <a16:creationId xmlns:a16="http://schemas.microsoft.com/office/drawing/2014/main" id="{9C986227-C6E0-C090-FF5E-6629F180BFA4}"/>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4820" name="Rectangle 4">
            <a:extLst>
              <a:ext uri="{FF2B5EF4-FFF2-40B4-BE49-F238E27FC236}">
                <a16:creationId xmlns:a16="http://schemas.microsoft.com/office/drawing/2014/main" id="{90B8553E-EF99-1DAD-8F90-9D612B42D9F0}"/>
              </a:ext>
            </a:extLst>
          </p:cNvPr>
          <p:cNvSpPr>
            <a:spLocks noChangeArrowheads="1"/>
          </p:cNvSpPr>
          <p:nvPr/>
        </p:nvSpPr>
        <p:spPr bwMode="auto">
          <a:xfrm>
            <a:off x="28432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a:latin typeface="Helvetica" pitchFamily="2" charset="0"/>
              </a:rPr>
              <a:t>       </a:t>
            </a:r>
          </a:p>
        </p:txBody>
      </p:sp>
      <p:sp>
        <p:nvSpPr>
          <p:cNvPr id="34821" name="Rectangle 5">
            <a:extLst>
              <a:ext uri="{FF2B5EF4-FFF2-40B4-BE49-F238E27FC236}">
                <a16:creationId xmlns:a16="http://schemas.microsoft.com/office/drawing/2014/main" id="{83A93F5A-3485-43BF-B8FA-BC3F194CBA07}"/>
              </a:ext>
            </a:extLst>
          </p:cNvPr>
          <p:cNvSpPr>
            <a:spLocks noChangeArrowheads="1"/>
          </p:cNvSpPr>
          <p:nvPr/>
        </p:nvSpPr>
        <p:spPr bwMode="auto">
          <a:xfrm>
            <a:off x="30337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i="1">
                <a:latin typeface="Helvetica" pitchFamily="2" charset="0"/>
              </a:rPr>
              <a:t>       </a:t>
            </a:r>
          </a:p>
        </p:txBody>
      </p:sp>
      <p:sp>
        <p:nvSpPr>
          <p:cNvPr id="34822" name="Rectangle 6">
            <a:extLst>
              <a:ext uri="{FF2B5EF4-FFF2-40B4-BE49-F238E27FC236}">
                <a16:creationId xmlns:a16="http://schemas.microsoft.com/office/drawing/2014/main" id="{1C1E02A6-31EB-6050-F7B5-46B060C18D03}"/>
              </a:ext>
            </a:extLst>
          </p:cNvPr>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i="1">
                <a:latin typeface="Helvetica" pitchFamily="2" charset="0"/>
              </a:rPr>
              <a:t>                   </a:t>
            </a:r>
          </a:p>
        </p:txBody>
      </p:sp>
      <p:sp>
        <p:nvSpPr>
          <p:cNvPr id="34823" name="Rectangle 7">
            <a:extLst>
              <a:ext uri="{FF2B5EF4-FFF2-40B4-BE49-F238E27FC236}">
                <a16:creationId xmlns:a16="http://schemas.microsoft.com/office/drawing/2014/main" id="{B983E9AA-4A39-94ED-7F2B-25764B70864F}"/>
              </a:ext>
            </a:extLst>
          </p:cNvPr>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423944" name="Rectangle 8">
            <a:extLst>
              <a:ext uri="{FF2B5EF4-FFF2-40B4-BE49-F238E27FC236}">
                <a16:creationId xmlns:a16="http://schemas.microsoft.com/office/drawing/2014/main" id="{85F98FA6-24B0-1151-9144-8E763F1450E5}"/>
              </a:ext>
            </a:extLst>
          </p:cNvPr>
          <p:cNvSpPr>
            <a:spLocks noChangeArrowheads="1"/>
          </p:cNvSpPr>
          <p:nvPr/>
        </p:nvSpPr>
        <p:spPr bwMode="auto">
          <a:xfrm>
            <a:off x="2508250" y="2566988"/>
            <a:ext cx="41052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2000" i="1">
                <a:solidFill>
                  <a:srgbClr val="000099"/>
                </a:solidFill>
                <a:latin typeface="Helvetica" panose="020B0604020202020204" pitchFamily="34" charset="0"/>
              </a:rPr>
              <a:t> </a:t>
            </a:r>
            <a:r>
              <a:rPr lang="mn-MN" altLang="en-US" sz="2000" i="1">
                <a:solidFill>
                  <a:srgbClr val="000099"/>
                </a:solidFill>
                <a:latin typeface="Helvetica" panose="020B0604020202020204" pitchFamily="34" charset="0"/>
              </a:rPr>
              <a:t>Эхний хавтан</a:t>
            </a:r>
            <a:r>
              <a:rPr lang="en-US" altLang="en-US" sz="2000" i="1">
                <a:solidFill>
                  <a:srgbClr val="000099"/>
                </a:solidFill>
                <a:latin typeface="Helvetica" panose="020B0604020202020204" pitchFamily="34" charset="0"/>
              </a:rPr>
              <a:t> – </a:t>
            </a:r>
          </a:p>
          <a:p>
            <a:pPr algn="ctr">
              <a:defRPr/>
            </a:pPr>
            <a:r>
              <a:rPr lang="mn-MN" altLang="en-US" sz="2000" i="1">
                <a:solidFill>
                  <a:srgbClr val="000099"/>
                </a:solidFill>
                <a:latin typeface="Helvetica" panose="020B0604020202020204" pitchFamily="34" charset="0"/>
              </a:rPr>
              <a:t>Бурханд хандсан үүрэг</a:t>
            </a:r>
            <a:r>
              <a:rPr lang="en-US" altLang="en-US" sz="2000" i="1">
                <a:solidFill>
                  <a:srgbClr val="000099"/>
                </a:solidFill>
                <a:latin typeface="Helvetica" panose="020B0604020202020204" pitchFamily="34" charset="0"/>
              </a:rPr>
              <a:t> (</a:t>
            </a:r>
            <a:r>
              <a:rPr lang="mn-MN" altLang="en-US" sz="2000" i="1">
                <a:solidFill>
                  <a:srgbClr val="000099"/>
                </a:solidFill>
                <a:latin typeface="Helvetica" panose="020B0604020202020204" pitchFamily="34" charset="0"/>
              </a:rPr>
              <a:t>и</a:t>
            </a:r>
            <a:r>
              <a:rPr lang="en-US" altLang="en-US" sz="2000" i="1">
                <a:solidFill>
                  <a:srgbClr val="000099"/>
                </a:solidFill>
                <a:latin typeface="Helvetica" panose="020B0604020202020204" pitchFamily="34" charset="0"/>
              </a:rPr>
              <a:t> 1-12)</a:t>
            </a:r>
          </a:p>
        </p:txBody>
      </p:sp>
      <p:sp>
        <p:nvSpPr>
          <p:cNvPr id="34825" name="Rectangle 9">
            <a:extLst>
              <a:ext uri="{FF2B5EF4-FFF2-40B4-BE49-F238E27FC236}">
                <a16:creationId xmlns:a16="http://schemas.microsoft.com/office/drawing/2014/main" id="{4736397D-EA8F-CB6A-4CAB-A2EA37248448}"/>
              </a:ext>
            </a:extLst>
          </p:cNvPr>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423946" name="Rectangle 10">
            <a:extLst>
              <a:ext uri="{FF2B5EF4-FFF2-40B4-BE49-F238E27FC236}">
                <a16:creationId xmlns:a16="http://schemas.microsoft.com/office/drawing/2014/main" id="{112784C4-67C1-5F42-0FEC-5FE9F53B0E4A}"/>
              </a:ext>
            </a:extLst>
          </p:cNvPr>
          <p:cNvSpPr>
            <a:spLocks noChangeArrowheads="1"/>
          </p:cNvSpPr>
          <p:nvPr/>
        </p:nvSpPr>
        <p:spPr bwMode="auto">
          <a:xfrm>
            <a:off x="2649538" y="3195638"/>
            <a:ext cx="3798887"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2000" i="1">
                <a:solidFill>
                  <a:srgbClr val="000099"/>
                </a:solidFill>
                <a:latin typeface="Helvetica" panose="020B0604020202020204" pitchFamily="34" charset="0"/>
              </a:rPr>
              <a:t>  </a:t>
            </a:r>
            <a:r>
              <a:rPr lang="mn-MN" altLang="en-US" sz="2000" i="1">
                <a:solidFill>
                  <a:srgbClr val="000099"/>
                </a:solidFill>
                <a:latin typeface="Helvetica" panose="020B0604020202020204" pitchFamily="34" charset="0"/>
              </a:rPr>
              <a:t>Хоёр дахь хавтан</a:t>
            </a:r>
            <a:r>
              <a:rPr lang="en-US" altLang="en-US" sz="2000" i="1">
                <a:solidFill>
                  <a:srgbClr val="000099"/>
                </a:solidFill>
                <a:latin typeface="Helvetica" panose="020B0604020202020204" pitchFamily="34" charset="0"/>
              </a:rPr>
              <a:t> – </a:t>
            </a:r>
          </a:p>
          <a:p>
            <a:pPr algn="ctr">
              <a:defRPr/>
            </a:pPr>
            <a:r>
              <a:rPr lang="mn-MN" altLang="en-US" sz="2000" i="1">
                <a:solidFill>
                  <a:srgbClr val="000099"/>
                </a:solidFill>
                <a:latin typeface="Helvetica" panose="020B0604020202020204" pitchFamily="34" charset="0"/>
              </a:rPr>
              <a:t>Хүнд хандсан үүрэг</a:t>
            </a:r>
            <a:r>
              <a:rPr lang="en-US" altLang="en-US" sz="2000" i="1">
                <a:solidFill>
                  <a:srgbClr val="000099"/>
                </a:solidFill>
                <a:latin typeface="Helvetica" panose="020B0604020202020204" pitchFamily="34" charset="0"/>
              </a:rPr>
              <a:t> (</a:t>
            </a:r>
            <a:r>
              <a:rPr lang="mn-MN" altLang="en-US" sz="2000" i="1">
                <a:solidFill>
                  <a:srgbClr val="000099"/>
                </a:solidFill>
                <a:latin typeface="Helvetica" panose="020B0604020202020204" pitchFamily="34" charset="0"/>
              </a:rPr>
              <a:t>и</a:t>
            </a:r>
            <a:r>
              <a:rPr lang="en-US" altLang="en-US" sz="2000" i="1">
                <a:solidFill>
                  <a:srgbClr val="000099"/>
                </a:solidFill>
                <a:latin typeface="Helvetica" panose="020B0604020202020204" pitchFamily="34" charset="0"/>
              </a:rPr>
              <a:t> 13-17)</a:t>
            </a:r>
          </a:p>
        </p:txBody>
      </p:sp>
      <p:sp>
        <p:nvSpPr>
          <p:cNvPr id="34827" name="Rectangle 11">
            <a:extLst>
              <a:ext uri="{FF2B5EF4-FFF2-40B4-BE49-F238E27FC236}">
                <a16:creationId xmlns:a16="http://schemas.microsoft.com/office/drawing/2014/main" id="{48367157-EF88-4D93-E91F-43D45DFA0070}"/>
              </a:ext>
            </a:extLst>
          </p:cNvPr>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4828" name="Rectangle 12">
            <a:extLst>
              <a:ext uri="{FF2B5EF4-FFF2-40B4-BE49-F238E27FC236}">
                <a16:creationId xmlns:a16="http://schemas.microsoft.com/office/drawing/2014/main" id="{08731099-D058-55BC-87C9-460E69A3F308}"/>
              </a:ext>
            </a:extLst>
          </p:cNvPr>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4829" name="Rectangle 13">
            <a:extLst>
              <a:ext uri="{FF2B5EF4-FFF2-40B4-BE49-F238E27FC236}">
                <a16:creationId xmlns:a16="http://schemas.microsoft.com/office/drawing/2014/main" id="{0A595342-91BF-1A0B-E3ED-94F9EA95481A}"/>
              </a:ext>
            </a:extLst>
          </p:cNvPr>
          <p:cNvSpPr>
            <a:spLocks noChangeArrowheads="1"/>
          </p:cNvSpPr>
          <p:nvPr/>
        </p:nvSpPr>
        <p:spPr bwMode="auto">
          <a:xfrm>
            <a:off x="3084513" y="674688"/>
            <a:ext cx="938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latin typeface="Helvetica" pitchFamily="2" charset="0"/>
              </a:rPr>
              <a:t>         </a:t>
            </a:r>
          </a:p>
        </p:txBody>
      </p:sp>
      <p:sp>
        <p:nvSpPr>
          <p:cNvPr id="34830" name="Rectangle 14">
            <a:extLst>
              <a:ext uri="{FF2B5EF4-FFF2-40B4-BE49-F238E27FC236}">
                <a16:creationId xmlns:a16="http://schemas.microsoft.com/office/drawing/2014/main" id="{B1E16D0E-BA46-AD6B-D257-E802EA9A2D66}"/>
              </a:ext>
            </a:extLst>
          </p:cNvPr>
          <p:cNvSpPr>
            <a:spLocks noChangeArrowheads="1"/>
          </p:cNvSpPr>
          <p:nvPr/>
        </p:nvSpPr>
        <p:spPr bwMode="auto">
          <a:xfrm>
            <a:off x="3084513" y="1054100"/>
            <a:ext cx="3952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200">
                <a:latin typeface="Helvetica" pitchFamily="2" charset="0"/>
              </a:rPr>
              <a:t>     </a:t>
            </a:r>
          </a:p>
        </p:txBody>
      </p:sp>
      <p:sp>
        <p:nvSpPr>
          <p:cNvPr id="34831" name="Rectangle 15">
            <a:extLst>
              <a:ext uri="{FF2B5EF4-FFF2-40B4-BE49-F238E27FC236}">
                <a16:creationId xmlns:a16="http://schemas.microsoft.com/office/drawing/2014/main" id="{94A66E6F-4BF4-5588-BF58-6E7302E6EF5E}"/>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a:latin typeface="Helvetica" pitchFamily="2" charset="0"/>
              </a:rPr>
              <a:t> </a:t>
            </a:r>
          </a:p>
        </p:txBody>
      </p:sp>
      <p:sp>
        <p:nvSpPr>
          <p:cNvPr id="423952" name="Rectangle 16">
            <a:extLst>
              <a:ext uri="{FF2B5EF4-FFF2-40B4-BE49-F238E27FC236}">
                <a16:creationId xmlns:a16="http://schemas.microsoft.com/office/drawing/2014/main" id="{1FE2533E-B92D-20D1-3753-9113705DFCCB}"/>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3967" name="Rectangle 31">
            <a:extLst>
              <a:ext uri="{FF2B5EF4-FFF2-40B4-BE49-F238E27FC236}">
                <a16:creationId xmlns:a16="http://schemas.microsoft.com/office/drawing/2014/main" id="{F6A72DBC-F351-3304-FC2D-412566684C1D}"/>
              </a:ext>
            </a:extLst>
          </p:cNvPr>
          <p:cNvSpPr>
            <a:spLocks noChangeArrowheads="1"/>
          </p:cNvSpPr>
          <p:nvPr/>
        </p:nvSpPr>
        <p:spPr bwMode="auto">
          <a:xfrm>
            <a:off x="1660525" y="393700"/>
            <a:ext cx="5795963" cy="515938"/>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ja-JP" altLang="en-US" sz="2800">
                <a:solidFill>
                  <a:schemeClr val="folHlink"/>
                </a:solidFill>
                <a:latin typeface="Helvetica" panose="020B0604020202020204" pitchFamily="34" charset="0"/>
              </a:rPr>
              <a:t>“</a:t>
            </a:r>
            <a:r>
              <a:rPr lang="mn-MN" altLang="ja-JP" sz="2800">
                <a:solidFill>
                  <a:schemeClr val="folHlink"/>
                </a:solidFill>
                <a:latin typeface="Helvetica" panose="020B0604020202020204" pitchFamily="34" charset="0"/>
              </a:rPr>
              <a:t>МОСЕГИЙН ГЭРЭЭ</a:t>
            </a:r>
            <a:r>
              <a:rPr lang="ja-JP" altLang="en-US" sz="2800">
                <a:solidFill>
                  <a:schemeClr val="folHlink"/>
                </a:solidFill>
                <a:latin typeface="Helvetica" panose="020B0604020202020204" pitchFamily="34" charset="0"/>
              </a:rPr>
              <a:t>”</a:t>
            </a:r>
            <a:endParaRPr lang="en-US" altLang="en-US" sz="2800">
              <a:solidFill>
                <a:schemeClr val="folHlink"/>
              </a:solidFill>
              <a:latin typeface="Helvetica" panose="020B0604020202020204" pitchFamily="34" charset="0"/>
            </a:endParaRPr>
          </a:p>
        </p:txBody>
      </p:sp>
      <p:sp>
        <p:nvSpPr>
          <p:cNvPr id="423968" name="Rectangle 32">
            <a:extLst>
              <a:ext uri="{FF2B5EF4-FFF2-40B4-BE49-F238E27FC236}">
                <a16:creationId xmlns:a16="http://schemas.microsoft.com/office/drawing/2014/main" id="{07C0CDB6-E067-377A-B02A-ACF00A168843}"/>
              </a:ext>
            </a:extLst>
          </p:cNvPr>
          <p:cNvSpPr>
            <a:spLocks noChangeArrowheads="1"/>
          </p:cNvSpPr>
          <p:nvPr/>
        </p:nvSpPr>
        <p:spPr bwMode="auto">
          <a:xfrm>
            <a:off x="2235200" y="1008063"/>
            <a:ext cx="4691063"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900">
                <a:solidFill>
                  <a:srgbClr val="000099"/>
                </a:solidFill>
                <a:latin typeface="Helvetica" panose="020B0604020202020204" pitchFamily="34" charset="0"/>
              </a:rPr>
              <a:t>E</a:t>
            </a:r>
            <a:r>
              <a:rPr lang="mn-MN" altLang="en-US" sz="1900">
                <a:solidFill>
                  <a:srgbClr val="000099"/>
                </a:solidFill>
                <a:latin typeface="Helvetica" panose="020B0604020202020204" pitchFamily="34" charset="0"/>
              </a:rPr>
              <a:t>ГИПЕТЭЭС ГАРСАН НЬ 20-р БҮЛЭГ</a:t>
            </a:r>
            <a:r>
              <a:rPr lang="en-US" altLang="en-US" sz="1900">
                <a:solidFill>
                  <a:srgbClr val="000099"/>
                </a:solidFill>
                <a:latin typeface="Helvetica" panose="020B0604020202020204" pitchFamily="34" charset="0"/>
              </a:rPr>
              <a:t>: </a:t>
            </a:r>
          </a:p>
          <a:p>
            <a:pPr algn="ctr">
              <a:defRPr/>
            </a:pPr>
            <a:r>
              <a:rPr lang="mn-MN" altLang="en-US" sz="2500">
                <a:solidFill>
                  <a:srgbClr val="000099"/>
                </a:solidFill>
                <a:latin typeface="Helvetica" panose="020B0604020202020204" pitchFamily="34" charset="0"/>
              </a:rPr>
              <a:t>Арван хууль </a:t>
            </a:r>
            <a:r>
              <a:rPr lang="en-US" altLang="en-US" sz="2500">
                <a:solidFill>
                  <a:srgbClr val="000099"/>
                </a:solidFill>
                <a:latin typeface="Helvetica" panose="020B0604020202020204" pitchFamily="34" charset="0"/>
              </a:rPr>
              <a:t>(</a:t>
            </a:r>
            <a:r>
              <a:rPr lang="mn-MN" altLang="en-US" sz="2500">
                <a:solidFill>
                  <a:srgbClr val="000099"/>
                </a:solidFill>
                <a:latin typeface="Helvetica" panose="020B0604020202020204" pitchFamily="34" charset="0"/>
              </a:rPr>
              <a:t>Декалог</a:t>
            </a:r>
            <a:r>
              <a:rPr lang="en-US" altLang="en-US" sz="2500">
                <a:solidFill>
                  <a:srgbClr val="000099"/>
                </a:solidFill>
                <a:latin typeface="Helvetica" panose="020B0604020202020204" pitchFamily="34" charset="0"/>
              </a:rPr>
              <a:t>)</a:t>
            </a:r>
            <a:endParaRPr lang="en-US" altLang="en-US" sz="1900">
              <a:solidFill>
                <a:srgbClr val="000099"/>
              </a:solidFill>
              <a:latin typeface="Helvetica" panose="020B0604020202020204" pitchFamily="34" charset="0"/>
            </a:endParaRPr>
          </a:p>
        </p:txBody>
      </p:sp>
      <p:sp>
        <p:nvSpPr>
          <p:cNvPr id="423969" name="Text Box 33">
            <a:extLst>
              <a:ext uri="{FF2B5EF4-FFF2-40B4-BE49-F238E27FC236}">
                <a16:creationId xmlns:a16="http://schemas.microsoft.com/office/drawing/2014/main" id="{B5E5A426-FBBB-6A7D-7563-FB218CA2FE60}"/>
              </a:ext>
            </a:extLst>
          </p:cNvPr>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4800" b="0">
                <a:solidFill>
                  <a:srgbClr val="000099"/>
                </a:solidFill>
                <a:latin typeface="Times New Roman" panose="02020603050405020304" pitchFamily="18" charset="0"/>
              </a:rPr>
              <a:t>“</a:t>
            </a:r>
            <a:r>
              <a:rPr lang="mn-MN" altLang="ja-JP" sz="4800" b="0">
                <a:solidFill>
                  <a:srgbClr val="000099"/>
                </a:solidFill>
                <a:latin typeface="Times New Roman" panose="02020603050405020304" pitchFamily="18" charset="0"/>
              </a:rPr>
              <a:t>Ё</a:t>
            </a:r>
            <a:r>
              <a:rPr lang="ja-JP" altLang="en-US" sz="4800" b="0">
                <a:solidFill>
                  <a:srgbClr val="000099"/>
                </a:solidFill>
                <a:latin typeface="Times New Roman" panose="02020603050405020304" pitchFamily="18" charset="0"/>
              </a:rPr>
              <a:t>”</a:t>
            </a:r>
            <a:endParaRPr lang="en-US" altLang="en-US" sz="4800" b="0">
              <a:solidFill>
                <a:srgbClr val="000099"/>
              </a:solidFill>
              <a:latin typeface="Times New Roman" panose="02020603050405020304" pitchFamily="18" charset="0"/>
            </a:endParaRPr>
          </a:p>
        </p:txBody>
      </p:sp>
      <p:sp>
        <p:nvSpPr>
          <p:cNvPr id="423970" name="Text Box 34">
            <a:extLst>
              <a:ext uri="{FF2B5EF4-FFF2-40B4-BE49-F238E27FC236}">
                <a16:creationId xmlns:a16="http://schemas.microsoft.com/office/drawing/2014/main" id="{E7CC1040-E914-1E93-AAD0-9E7C15A6E433}"/>
              </a:ext>
            </a:extLst>
          </p:cNvPr>
          <p:cNvSpPr txBox="1">
            <a:spLocks noChangeArrowheads="1"/>
          </p:cNvSpPr>
          <p:nvPr/>
        </p:nvSpPr>
        <p:spPr bwMode="auto">
          <a:xfrm>
            <a:off x="495300" y="4125913"/>
            <a:ext cx="16891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6600" b="0">
                <a:solidFill>
                  <a:schemeClr val="folHlink"/>
                </a:solidFill>
                <a:latin typeface="Times New Roman" panose="02020603050405020304" pitchFamily="18" charset="0"/>
              </a:rPr>
              <a:t>“</a:t>
            </a:r>
            <a:r>
              <a:rPr lang="mn-MN" altLang="ja-JP" sz="6600" b="0">
                <a:solidFill>
                  <a:schemeClr val="folHlink"/>
                </a:solidFill>
                <a:latin typeface="Times New Roman" panose="02020603050405020304" pitchFamily="18" charset="0"/>
              </a:rPr>
              <a:t>И</a:t>
            </a:r>
            <a:r>
              <a:rPr lang="ja-JP" altLang="en-US" sz="6600" b="0">
                <a:solidFill>
                  <a:schemeClr val="folHlink"/>
                </a:solidFill>
                <a:latin typeface="Times New Roman" panose="02020603050405020304" pitchFamily="18" charset="0"/>
              </a:rPr>
              <a:t>”</a:t>
            </a:r>
            <a:endParaRPr lang="en-US" altLang="en-US" sz="6600" b="0">
              <a:solidFill>
                <a:schemeClr val="folHlink"/>
              </a:solidFill>
              <a:latin typeface="Times New Roman" panose="02020603050405020304" pitchFamily="18" charset="0"/>
            </a:endParaRPr>
          </a:p>
        </p:txBody>
      </p:sp>
      <p:sp>
        <p:nvSpPr>
          <p:cNvPr id="423971" name="Text Box 35">
            <a:extLst>
              <a:ext uri="{FF2B5EF4-FFF2-40B4-BE49-F238E27FC236}">
                <a16:creationId xmlns:a16="http://schemas.microsoft.com/office/drawing/2014/main" id="{2376651E-AC97-D952-6685-FEF31AC2DA85}"/>
              </a:ext>
            </a:extLst>
          </p:cNvPr>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2800">
                <a:solidFill>
                  <a:srgbClr val="000099"/>
                </a:solidFill>
                <a:latin typeface="Times New Roman" panose="02020603050405020304" pitchFamily="18" charset="0"/>
              </a:rPr>
              <a:t>“</a:t>
            </a:r>
            <a:r>
              <a:rPr lang="mn-MN" altLang="ja-JP" sz="2800">
                <a:solidFill>
                  <a:srgbClr val="000099"/>
                </a:solidFill>
                <a:latin typeface="Times New Roman" panose="02020603050405020304" pitchFamily="18" charset="0"/>
              </a:rPr>
              <a:t>Арван хууль</a:t>
            </a:r>
            <a:r>
              <a:rPr lang="ja-JP" altLang="en-US" sz="2800">
                <a:solidFill>
                  <a:srgbClr val="000099"/>
                </a:solidFill>
                <a:latin typeface="Times New Roman" panose="02020603050405020304" pitchFamily="18" charset="0"/>
              </a:rPr>
              <a:t>”</a:t>
            </a:r>
            <a:endParaRPr lang="en-US" altLang="en-US" sz="2800">
              <a:solidFill>
                <a:srgbClr val="000099"/>
              </a:solidFill>
              <a:latin typeface="Times New Roman" panose="02020603050405020304" pitchFamily="18" charset="0"/>
            </a:endParaRPr>
          </a:p>
        </p:txBody>
      </p:sp>
      <p:sp>
        <p:nvSpPr>
          <p:cNvPr id="423972" name="Rectangle 36">
            <a:extLst>
              <a:ext uri="{FF2B5EF4-FFF2-40B4-BE49-F238E27FC236}">
                <a16:creationId xmlns:a16="http://schemas.microsoft.com/office/drawing/2014/main" id="{7DA6055B-DF85-5662-DB78-CE7B0053A5BE}"/>
              </a:ext>
            </a:extLst>
          </p:cNvPr>
          <p:cNvSpPr>
            <a:spLocks noChangeArrowheads="1"/>
          </p:cNvSpPr>
          <p:nvPr/>
        </p:nvSpPr>
        <p:spPr bwMode="auto">
          <a:xfrm>
            <a:off x="2701925" y="4346575"/>
            <a:ext cx="3743325"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1900">
                <a:solidFill>
                  <a:schemeClr val="folHlink"/>
                </a:solidFill>
                <a:latin typeface="Helvetica" panose="020B0604020202020204" pitchFamily="34" charset="0"/>
              </a:rPr>
              <a:t>БҮЛЭГ</a:t>
            </a:r>
            <a:r>
              <a:rPr lang="en-US" altLang="en-US" sz="1900">
                <a:solidFill>
                  <a:schemeClr val="folHlink"/>
                </a:solidFill>
                <a:latin typeface="Helvetica" panose="020B0604020202020204" pitchFamily="34" charset="0"/>
              </a:rPr>
              <a:t> 21-24: </a:t>
            </a:r>
          </a:p>
          <a:p>
            <a:pPr algn="ctr">
              <a:defRPr/>
            </a:pPr>
            <a:r>
              <a:rPr lang="mn-MN" altLang="en-US" sz="2500" u="sng">
                <a:latin typeface="Helvetica" panose="020B0604020202020204" pitchFamily="34" charset="0"/>
              </a:rPr>
              <a:t>ИРГЭНИЙ</a:t>
            </a:r>
            <a:r>
              <a:rPr lang="mn-MN" altLang="en-US" sz="2500">
                <a:latin typeface="Helvetica" panose="020B0604020202020204" pitchFamily="34" charset="0"/>
              </a:rPr>
              <a:t> ХЭВ ЖУРАМ</a:t>
            </a:r>
            <a:endParaRPr lang="en-US" altLang="en-US" sz="1900">
              <a:solidFill>
                <a:schemeClr val="folHlink"/>
              </a:solidFill>
              <a:latin typeface="Helvetica" panose="020B0604020202020204" pitchFamily="34" charset="0"/>
            </a:endParaRPr>
          </a:p>
        </p:txBody>
      </p:sp>
      <p:sp>
        <p:nvSpPr>
          <p:cNvPr id="423973" name="Text Box 37">
            <a:extLst>
              <a:ext uri="{FF2B5EF4-FFF2-40B4-BE49-F238E27FC236}">
                <a16:creationId xmlns:a16="http://schemas.microsoft.com/office/drawing/2014/main" id="{8BC30A77-BF75-9DC4-857B-9A0EB3B857B9}"/>
              </a:ext>
            </a:extLst>
          </p:cNvPr>
          <p:cNvSpPr txBox="1">
            <a:spLocks noChangeArrowheads="1"/>
          </p:cNvSpPr>
          <p:nvPr/>
        </p:nvSpPr>
        <p:spPr bwMode="auto">
          <a:xfrm>
            <a:off x="2654300" y="5168900"/>
            <a:ext cx="6337300" cy="11144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nSpc>
                <a:spcPct val="60000"/>
              </a:lnSpc>
              <a:spcBef>
                <a:spcPct val="50000"/>
              </a:spcBef>
              <a:defRPr/>
            </a:pPr>
            <a:r>
              <a:rPr lang="mn-MN" altLang="en-US" sz="2400">
                <a:solidFill>
                  <a:schemeClr val="folHlink"/>
                </a:solidFill>
                <a:latin typeface="Helvetica" panose="020B0604020202020204" pitchFamily="34" charset="0"/>
              </a:rPr>
              <a:t>Хувь хүний эрх</a:t>
            </a:r>
            <a:endParaRPr lang="en-US" altLang="en-US" sz="2400">
              <a:solidFill>
                <a:schemeClr val="folHlink"/>
              </a:solidFill>
              <a:latin typeface="Helvetica" panose="020B0604020202020204" pitchFamily="34" charset="0"/>
            </a:endParaRPr>
          </a:p>
          <a:p>
            <a:pPr>
              <a:lnSpc>
                <a:spcPct val="60000"/>
              </a:lnSpc>
              <a:spcBef>
                <a:spcPct val="50000"/>
              </a:spcBef>
              <a:defRPr/>
            </a:pPr>
            <a:r>
              <a:rPr lang="en-US" altLang="en-US" sz="2400">
                <a:solidFill>
                  <a:schemeClr val="folHlink"/>
                </a:solidFill>
                <a:latin typeface="Helvetica" panose="020B0604020202020204" pitchFamily="34" charset="0"/>
              </a:rPr>
              <a:t>   </a:t>
            </a:r>
            <a:r>
              <a:rPr lang="mn-MN" altLang="en-US" sz="2400">
                <a:solidFill>
                  <a:schemeClr val="folHlink"/>
                </a:solidFill>
                <a:latin typeface="Helvetica" panose="020B0604020202020204" pitchFamily="34" charset="0"/>
              </a:rPr>
              <a:t>Үл хөдлөх хөрөнгийн эрх</a:t>
            </a:r>
            <a:endParaRPr lang="en-US" altLang="en-US" sz="2400">
              <a:solidFill>
                <a:schemeClr val="folHlink"/>
              </a:solidFill>
              <a:latin typeface="Helvetica" panose="020B0604020202020204" pitchFamily="34" charset="0"/>
            </a:endParaRPr>
          </a:p>
          <a:p>
            <a:pPr>
              <a:lnSpc>
                <a:spcPct val="60000"/>
              </a:lnSpc>
              <a:spcBef>
                <a:spcPct val="50000"/>
              </a:spcBef>
              <a:defRPr/>
            </a:pPr>
            <a:r>
              <a:rPr lang="en-US" altLang="en-US" sz="2400">
                <a:solidFill>
                  <a:schemeClr val="folHlink"/>
                </a:solidFill>
                <a:latin typeface="Helvetica" panose="020B0604020202020204" pitchFamily="34" charset="0"/>
              </a:rPr>
              <a:t>      </a:t>
            </a:r>
            <a:r>
              <a:rPr lang="mn-MN" altLang="en-US" sz="2400">
                <a:solidFill>
                  <a:schemeClr val="folHlink"/>
                </a:solidFill>
                <a:latin typeface="Helvetica" panose="020B0604020202020204" pitchFamily="34" charset="0"/>
              </a:rPr>
              <a:t>Хувь хүний шударга байх зарчим</a:t>
            </a:r>
            <a:r>
              <a:rPr lang="en-US" altLang="en-US" sz="2400">
                <a:solidFill>
                  <a:schemeClr val="folHlink"/>
                </a:solidFill>
                <a:latin typeface="Helvetica" panose="020B0604020202020204" pitchFamily="34" charset="0"/>
              </a:rPr>
              <a:t>...</a:t>
            </a:r>
          </a:p>
        </p:txBody>
      </p:sp>
      <p:grpSp>
        <p:nvGrpSpPr>
          <p:cNvPr id="2" name="Group 38">
            <a:extLst>
              <a:ext uri="{FF2B5EF4-FFF2-40B4-BE49-F238E27FC236}">
                <a16:creationId xmlns:a16="http://schemas.microsoft.com/office/drawing/2014/main" id="{84AFD698-68FC-7503-50BB-52BE532336FF}"/>
              </a:ext>
            </a:extLst>
          </p:cNvPr>
          <p:cNvGrpSpPr>
            <a:grpSpLocks/>
          </p:cNvGrpSpPr>
          <p:nvPr/>
        </p:nvGrpSpPr>
        <p:grpSpPr bwMode="auto">
          <a:xfrm>
            <a:off x="1905000" y="4419600"/>
            <a:ext cx="1244600" cy="1892300"/>
            <a:chOff x="1200" y="2888"/>
            <a:chExt cx="792" cy="1104"/>
          </a:xfrm>
        </p:grpSpPr>
        <p:sp>
          <p:nvSpPr>
            <p:cNvPr id="423975" name="Line 39">
              <a:extLst>
                <a:ext uri="{FF2B5EF4-FFF2-40B4-BE49-F238E27FC236}">
                  <a16:creationId xmlns:a16="http://schemas.microsoft.com/office/drawing/2014/main" id="{64A75CFF-490B-4F7E-5464-3C7EF52C4E74}"/>
                </a:ext>
              </a:extLst>
            </p:cNvPr>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423976" name="Line 40">
              <a:extLst>
                <a:ext uri="{FF2B5EF4-FFF2-40B4-BE49-F238E27FC236}">
                  <a16:creationId xmlns:a16="http://schemas.microsoft.com/office/drawing/2014/main" id="{F178E616-6E27-E89E-F379-3854A7DC16F8}"/>
                </a:ext>
              </a:extLst>
            </p:cNvPr>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423977" name="Text Box 41">
            <a:extLst>
              <a:ext uri="{FF2B5EF4-FFF2-40B4-BE49-F238E27FC236}">
                <a16:creationId xmlns:a16="http://schemas.microsoft.com/office/drawing/2014/main" id="{DB54CC40-7A42-1E3B-3922-43917C2773B0}"/>
              </a:ext>
            </a:extLst>
          </p:cNvPr>
          <p:cNvSpPr txBox="1">
            <a:spLocks noChangeArrowheads="1"/>
          </p:cNvSpPr>
          <p:nvPr/>
        </p:nvSpPr>
        <p:spPr bwMode="auto">
          <a:xfrm>
            <a:off x="785813" y="5092700"/>
            <a:ext cx="1719262"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Helvetica" panose="020B0604020202020204" pitchFamily="34" charset="0"/>
              </a:rPr>
              <a:t>ИРГЭНИЙ</a:t>
            </a:r>
            <a:endParaRPr lang="en-US" altLang="en-US" sz="2400">
              <a:solidFill>
                <a:schemeClr val="folHlink"/>
              </a:solidFill>
              <a:latin typeface="Helvetica" panose="020B0604020202020204" pitchFamily="34" charset="0"/>
            </a:endParaRPr>
          </a:p>
        </p:txBody>
      </p:sp>
      <p:grpSp>
        <p:nvGrpSpPr>
          <p:cNvPr id="34842" name="Group 43">
            <a:extLst>
              <a:ext uri="{FF2B5EF4-FFF2-40B4-BE49-F238E27FC236}">
                <a16:creationId xmlns:a16="http://schemas.microsoft.com/office/drawing/2014/main" id="{5ACC3FC4-6287-2D65-CB7B-DC74788ECE47}"/>
              </a:ext>
            </a:extLst>
          </p:cNvPr>
          <p:cNvGrpSpPr>
            <a:grpSpLocks/>
          </p:cNvGrpSpPr>
          <p:nvPr/>
        </p:nvGrpSpPr>
        <p:grpSpPr bwMode="auto">
          <a:xfrm>
            <a:off x="7127875" y="304800"/>
            <a:ext cx="1470025" cy="1638300"/>
            <a:chOff x="4490" y="192"/>
            <a:chExt cx="926" cy="1032"/>
          </a:xfrm>
        </p:grpSpPr>
        <p:sp>
          <p:nvSpPr>
            <p:cNvPr id="423980" name="Rectangle 44">
              <a:extLst>
                <a:ext uri="{FF2B5EF4-FFF2-40B4-BE49-F238E27FC236}">
                  <a16:creationId xmlns:a16="http://schemas.microsoft.com/office/drawing/2014/main" id="{F13DC9F7-4FE7-8B83-6E68-6BF2FC45BF75}"/>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3981" name="Oval 45">
              <a:extLst>
                <a:ext uri="{FF2B5EF4-FFF2-40B4-BE49-F238E27FC236}">
                  <a16:creationId xmlns:a16="http://schemas.microsoft.com/office/drawing/2014/main" id="{A39CAC18-03B5-95C7-57A8-9454431996E0}"/>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3982" name="Rectangle 46">
              <a:extLst>
                <a:ext uri="{FF2B5EF4-FFF2-40B4-BE49-F238E27FC236}">
                  <a16:creationId xmlns:a16="http://schemas.microsoft.com/office/drawing/2014/main" id="{C28EF86E-6144-90AB-1855-174B87F3AC30}"/>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3983" name="Rectangle 47">
              <a:extLst>
                <a:ext uri="{FF2B5EF4-FFF2-40B4-BE49-F238E27FC236}">
                  <a16:creationId xmlns:a16="http://schemas.microsoft.com/office/drawing/2014/main" id="{D209C484-96A9-31A0-CD52-1F657B88172B}"/>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3984" name="Oval 48">
              <a:extLst>
                <a:ext uri="{FF2B5EF4-FFF2-40B4-BE49-F238E27FC236}">
                  <a16:creationId xmlns:a16="http://schemas.microsoft.com/office/drawing/2014/main" id="{AC25C88B-40AD-02F5-9517-FD998BB5CA18}"/>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3985" name="Rectangle 49">
              <a:extLst>
                <a:ext uri="{FF2B5EF4-FFF2-40B4-BE49-F238E27FC236}">
                  <a16:creationId xmlns:a16="http://schemas.microsoft.com/office/drawing/2014/main" id="{0F638A34-89C9-4030-9A47-43E43C1E18BF}"/>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854" name="Rectangle 50">
              <a:extLst>
                <a:ext uri="{FF2B5EF4-FFF2-40B4-BE49-F238E27FC236}">
                  <a16:creationId xmlns:a16="http://schemas.microsoft.com/office/drawing/2014/main" id="{E26FFFC3-069F-AA79-9530-BC29A97AE147}"/>
                </a:ext>
              </a:extLst>
            </p:cNvPr>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34855" name="Rectangle 51">
              <a:extLst>
                <a:ext uri="{FF2B5EF4-FFF2-40B4-BE49-F238E27FC236}">
                  <a16:creationId xmlns:a16="http://schemas.microsoft.com/office/drawing/2014/main" id="{0A92D6E3-3972-1F7C-3523-322729EA6CB4}"/>
                </a:ext>
              </a:extLst>
            </p:cNvPr>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423991" name="Oval 55">
            <a:extLst>
              <a:ext uri="{FF2B5EF4-FFF2-40B4-BE49-F238E27FC236}">
                <a16:creationId xmlns:a16="http://schemas.microsoft.com/office/drawing/2014/main" id="{52446EFA-F9F5-D9A0-98E8-E929D68B2571}"/>
              </a:ext>
            </a:extLst>
          </p:cNvPr>
          <p:cNvSpPr>
            <a:spLocks noChangeArrowheads="1"/>
          </p:cNvSpPr>
          <p:nvPr/>
        </p:nvSpPr>
        <p:spPr bwMode="auto">
          <a:xfrm>
            <a:off x="2457450" y="4538663"/>
            <a:ext cx="2255838" cy="6413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4844" name="Text Box 56">
            <a:extLst>
              <a:ext uri="{FF2B5EF4-FFF2-40B4-BE49-F238E27FC236}">
                <a16:creationId xmlns:a16="http://schemas.microsoft.com/office/drawing/2014/main" id="{1657D114-A810-E31A-7CF1-A23DE034D16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423993" name="Rectangle 57">
            <a:extLst>
              <a:ext uri="{FF2B5EF4-FFF2-40B4-BE49-F238E27FC236}">
                <a16:creationId xmlns:a16="http://schemas.microsoft.com/office/drawing/2014/main" id="{C01B8847-8025-F951-D7F5-F8FF0D10421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423996" name="Rectangle 60">
            <a:extLst>
              <a:ext uri="{FF2B5EF4-FFF2-40B4-BE49-F238E27FC236}">
                <a16:creationId xmlns:a16="http://schemas.microsoft.com/office/drawing/2014/main" id="{AEE4B71C-CB25-D75C-00C1-06C5F91C5B54}"/>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07</a:t>
            </a:r>
          </a:p>
        </p:txBody>
      </p:sp>
      <p:sp>
        <p:nvSpPr>
          <p:cNvPr id="34847" name="Text Box 62">
            <a:extLst>
              <a:ext uri="{FF2B5EF4-FFF2-40B4-BE49-F238E27FC236}">
                <a16:creationId xmlns:a16="http://schemas.microsoft.com/office/drawing/2014/main" id="{B63CF400-5EFF-95B9-B98B-EBB2983117D5}"/>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nodeType="afterGroup">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B47FE612-8395-77CB-3B56-94030BAFECCB}"/>
              </a:ext>
            </a:extLst>
          </p:cNvPr>
          <p:cNvSpPr>
            <a:spLocks noChangeArrowheads="1"/>
          </p:cNvSpPr>
          <p:nvPr/>
        </p:nvSpPr>
        <p:spPr bwMode="auto">
          <a:xfrm>
            <a:off x="7334250" y="173038"/>
            <a:ext cx="184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b="0"/>
          </a:p>
        </p:txBody>
      </p:sp>
      <p:sp>
        <p:nvSpPr>
          <p:cNvPr id="119811" name="Text Box 4">
            <a:extLst>
              <a:ext uri="{FF2B5EF4-FFF2-40B4-BE49-F238E27FC236}">
                <a16:creationId xmlns:a16="http://schemas.microsoft.com/office/drawing/2014/main" id="{0DA3CA7F-AD90-5870-3EBC-7EB04896D08D}"/>
              </a:ext>
            </a:extLst>
          </p:cNvPr>
          <p:cNvSpPr txBox="1">
            <a:spLocks noChangeArrowheads="1"/>
          </p:cNvSpPr>
          <p:nvPr/>
        </p:nvSpPr>
        <p:spPr bwMode="auto">
          <a:xfrm>
            <a:off x="8726488" y="825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44778" name="Rectangle 10">
            <a:extLst>
              <a:ext uri="{FF2B5EF4-FFF2-40B4-BE49-F238E27FC236}">
                <a16:creationId xmlns:a16="http://schemas.microsoft.com/office/drawing/2014/main" id="{9842775B-6AFE-F7B9-9260-D60781D01043}"/>
              </a:ext>
            </a:extLst>
          </p:cNvPr>
          <p:cNvSpPr>
            <a:spLocks noChangeArrowheads="1"/>
          </p:cNvSpPr>
          <p:nvPr/>
        </p:nvSpPr>
        <p:spPr bwMode="auto">
          <a:xfrm>
            <a:off x="222250" y="4973638"/>
            <a:ext cx="8699500" cy="1550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200">
                <a:solidFill>
                  <a:srgbClr val="FAFD00"/>
                </a:solidFill>
                <a:latin typeface="Times New Roman" panose="02020603050405020304" pitchFamily="18" charset="0"/>
              </a:rPr>
              <a:t>4. </a:t>
            </a:r>
            <a:r>
              <a:rPr lang="mn-MN" altLang="en-US" sz="3200">
                <a:solidFill>
                  <a:srgbClr val="FAFD00"/>
                </a:solidFill>
                <a:latin typeface="Times New Roman" panose="02020603050405020304" pitchFamily="18" charset="0"/>
              </a:rPr>
              <a:t>Таны ирэдүйд болон Есүс Христтэй харилцах харилцаанд тань ямар утга учир агуулж байгааг шийдэх хэрэгтэй болно.</a:t>
            </a:r>
            <a:endParaRPr lang="en-US" altLang="en-US" sz="2000">
              <a:solidFill>
                <a:srgbClr val="FAFD00"/>
              </a:solidFill>
              <a:latin typeface="Times New Roman" panose="02020603050405020304" pitchFamily="18" charset="0"/>
            </a:endParaRPr>
          </a:p>
        </p:txBody>
      </p:sp>
      <p:sp>
        <p:nvSpPr>
          <p:cNvPr id="544779" name="Rectangle 11">
            <a:extLst>
              <a:ext uri="{FF2B5EF4-FFF2-40B4-BE49-F238E27FC236}">
                <a16:creationId xmlns:a16="http://schemas.microsoft.com/office/drawing/2014/main" id="{B33495B8-8E48-8D38-750B-D437F7CE0DC0}"/>
              </a:ext>
            </a:extLst>
          </p:cNvPr>
          <p:cNvSpPr>
            <a:spLocks noChangeArrowheads="1"/>
          </p:cNvSpPr>
          <p:nvPr/>
        </p:nvSpPr>
        <p:spPr bwMode="auto">
          <a:xfrm>
            <a:off x="784225" y="4173538"/>
            <a:ext cx="75596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2800">
                <a:latin typeface="Times New Roman" panose="02020603050405020304" pitchFamily="18" charset="0"/>
              </a:rPr>
              <a:t>Хэрэв та №3-ыг сонговол .... Та заавал ...</a:t>
            </a:r>
            <a:endParaRPr lang="en-US" altLang="en-US" sz="1800">
              <a:latin typeface="Times New Roman" panose="02020603050405020304" pitchFamily="18" charset="0"/>
            </a:endParaRPr>
          </a:p>
        </p:txBody>
      </p:sp>
      <p:sp>
        <p:nvSpPr>
          <p:cNvPr id="119814" name="Text Box 13">
            <a:extLst>
              <a:ext uri="{FF2B5EF4-FFF2-40B4-BE49-F238E27FC236}">
                <a16:creationId xmlns:a16="http://schemas.microsoft.com/office/drawing/2014/main" id="{3CC04152-C37D-3945-F56F-D77F047596FC}"/>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44782" name="Rectangle 14">
            <a:extLst>
              <a:ext uri="{FF2B5EF4-FFF2-40B4-BE49-F238E27FC236}">
                <a16:creationId xmlns:a16="http://schemas.microsoft.com/office/drawing/2014/main" id="{9305B1C8-8EAF-7D1C-75BF-859C590BF08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44785" name="Rectangle 17">
            <a:extLst>
              <a:ext uri="{FF2B5EF4-FFF2-40B4-BE49-F238E27FC236}">
                <a16:creationId xmlns:a16="http://schemas.microsoft.com/office/drawing/2014/main" id="{575A5957-8A3F-BE29-059C-4A5CB2E7220F}"/>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79</a:t>
            </a:r>
          </a:p>
        </p:txBody>
      </p:sp>
      <p:sp>
        <p:nvSpPr>
          <p:cNvPr id="119817" name="Text Box 19">
            <a:extLst>
              <a:ext uri="{FF2B5EF4-FFF2-40B4-BE49-F238E27FC236}">
                <a16:creationId xmlns:a16="http://schemas.microsoft.com/office/drawing/2014/main" id="{186085D3-D44B-C7A6-74B8-2927C99EFDF1}"/>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
        <p:nvSpPr>
          <p:cNvPr id="544788" name="Rectangle 20">
            <a:extLst>
              <a:ext uri="{FF2B5EF4-FFF2-40B4-BE49-F238E27FC236}">
                <a16:creationId xmlns:a16="http://schemas.microsoft.com/office/drawing/2014/main" id="{EDF09749-9189-0AE6-9E81-44656CA1DDC0}"/>
              </a:ext>
            </a:extLst>
          </p:cNvPr>
          <p:cNvSpPr>
            <a:spLocks noChangeArrowheads="1"/>
          </p:cNvSpPr>
          <p:nvPr/>
        </p:nvSpPr>
        <p:spPr bwMode="auto">
          <a:xfrm>
            <a:off x="779463" y="355600"/>
            <a:ext cx="75596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4000">
                <a:solidFill>
                  <a:srgbClr val="336600"/>
                </a:solidFill>
                <a:latin typeface="Times New Roman" panose="02020603050405020304" pitchFamily="18" charset="0"/>
              </a:rPr>
              <a:t>Зарим нэг сонголт:</a:t>
            </a:r>
            <a:endParaRPr lang="en-US" altLang="en-US" sz="4000">
              <a:solidFill>
                <a:srgbClr val="336600"/>
              </a:solidFill>
              <a:latin typeface="Times New Roman" panose="02020603050405020304" pitchFamily="18" charset="0"/>
            </a:endParaRPr>
          </a:p>
        </p:txBody>
      </p:sp>
      <p:sp>
        <p:nvSpPr>
          <p:cNvPr id="544789" name="Rectangle 21">
            <a:extLst>
              <a:ext uri="{FF2B5EF4-FFF2-40B4-BE49-F238E27FC236}">
                <a16:creationId xmlns:a16="http://schemas.microsoft.com/office/drawing/2014/main" id="{DD4FF3C6-DBC1-A85A-DC51-3DE0F264A58D}"/>
              </a:ext>
            </a:extLst>
          </p:cNvPr>
          <p:cNvSpPr>
            <a:spLocks noChangeArrowheads="1"/>
          </p:cNvSpPr>
          <p:nvPr/>
        </p:nvSpPr>
        <p:spPr bwMode="auto">
          <a:xfrm>
            <a:off x="782638" y="1339850"/>
            <a:ext cx="75596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200">
                <a:solidFill>
                  <a:srgbClr val="336600"/>
                </a:solidFill>
                <a:latin typeface="Times New Roman" panose="02020603050405020304" pitchFamily="18" charset="0"/>
              </a:rPr>
              <a:t>1. </a:t>
            </a:r>
            <a:r>
              <a:rPr lang="mn-MN" altLang="en-US" sz="3200">
                <a:solidFill>
                  <a:srgbClr val="336600"/>
                </a:solidFill>
                <a:latin typeface="Times New Roman" panose="02020603050405020304" pitchFamily="18" charset="0"/>
              </a:rPr>
              <a:t>Одоо </a:t>
            </a:r>
            <a:r>
              <a:rPr lang="mn-MN" altLang="en-US" sz="3200" i="1">
                <a:solidFill>
                  <a:srgbClr val="336600"/>
                </a:solidFill>
                <a:latin typeface="Times New Roman" panose="02020603050405020304" pitchFamily="18" charset="0"/>
              </a:rPr>
              <a:t>хамаагүй болсон</a:t>
            </a:r>
            <a:r>
              <a:rPr lang="mn-MN" altLang="en-US" sz="3200">
                <a:solidFill>
                  <a:srgbClr val="336600"/>
                </a:solidFill>
                <a:latin typeface="Times New Roman" panose="02020603050405020304" pitchFamily="18" charset="0"/>
              </a:rPr>
              <a:t> гээд орхих</a:t>
            </a:r>
            <a:r>
              <a:rPr lang="en-US" altLang="en-US" sz="3200">
                <a:solidFill>
                  <a:srgbClr val="336600"/>
                </a:solidFill>
                <a:latin typeface="Times New Roman" panose="02020603050405020304" pitchFamily="18" charset="0"/>
              </a:rPr>
              <a:t>.</a:t>
            </a:r>
            <a:endParaRPr lang="en-US" altLang="en-US" sz="2000">
              <a:solidFill>
                <a:srgbClr val="336600"/>
              </a:solidFill>
              <a:latin typeface="Times New Roman" panose="02020603050405020304" pitchFamily="18" charset="0"/>
            </a:endParaRPr>
          </a:p>
        </p:txBody>
      </p:sp>
      <p:sp>
        <p:nvSpPr>
          <p:cNvPr id="544790" name="Rectangle 22">
            <a:extLst>
              <a:ext uri="{FF2B5EF4-FFF2-40B4-BE49-F238E27FC236}">
                <a16:creationId xmlns:a16="http://schemas.microsoft.com/office/drawing/2014/main" id="{0EE279C6-27B7-A848-B83E-EE2605F4AC01}"/>
              </a:ext>
            </a:extLst>
          </p:cNvPr>
          <p:cNvSpPr>
            <a:spLocks noChangeArrowheads="1"/>
          </p:cNvSpPr>
          <p:nvPr/>
        </p:nvSpPr>
        <p:spPr bwMode="auto">
          <a:xfrm>
            <a:off x="782638" y="1849438"/>
            <a:ext cx="7559675"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200">
                <a:solidFill>
                  <a:srgbClr val="336600"/>
                </a:solidFill>
                <a:latin typeface="Times New Roman" panose="02020603050405020304" pitchFamily="18" charset="0"/>
              </a:rPr>
              <a:t>2. </a:t>
            </a:r>
            <a:r>
              <a:rPr lang="mn-MN" altLang="en-US" sz="3200">
                <a:solidFill>
                  <a:srgbClr val="336600"/>
                </a:solidFill>
                <a:latin typeface="Times New Roman" panose="02020603050405020304" pitchFamily="18" charset="0"/>
              </a:rPr>
              <a:t>ХУУЧИН гэрээнийх учраас энэ тухай мартах</a:t>
            </a:r>
            <a:r>
              <a:rPr lang="en-US" altLang="en-US" sz="3200">
                <a:solidFill>
                  <a:srgbClr val="336600"/>
                </a:solidFill>
                <a:latin typeface="Times New Roman" panose="02020603050405020304" pitchFamily="18" charset="0"/>
              </a:rPr>
              <a:t>.</a:t>
            </a:r>
            <a:endParaRPr lang="en-US" altLang="en-US" sz="2000">
              <a:solidFill>
                <a:srgbClr val="336600"/>
              </a:solidFill>
              <a:latin typeface="Times New Roman" panose="02020603050405020304" pitchFamily="18" charset="0"/>
            </a:endParaRPr>
          </a:p>
        </p:txBody>
      </p:sp>
      <p:sp>
        <p:nvSpPr>
          <p:cNvPr id="544791" name="Rectangle 23">
            <a:extLst>
              <a:ext uri="{FF2B5EF4-FFF2-40B4-BE49-F238E27FC236}">
                <a16:creationId xmlns:a16="http://schemas.microsoft.com/office/drawing/2014/main" id="{39470883-53B9-A165-3487-EE12E7041B7F}"/>
              </a:ext>
            </a:extLst>
          </p:cNvPr>
          <p:cNvSpPr>
            <a:spLocks noChangeArrowheads="1"/>
          </p:cNvSpPr>
          <p:nvPr/>
        </p:nvSpPr>
        <p:spPr bwMode="auto">
          <a:xfrm>
            <a:off x="215900" y="2840038"/>
            <a:ext cx="8699500" cy="1063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3200" b="0">
                <a:solidFill>
                  <a:srgbClr val="FAFD00"/>
                </a:solidFill>
                <a:latin typeface="Times New Roman" panose="02020603050405020304" pitchFamily="18" charset="0"/>
              </a:rPr>
              <a:t>3. </a:t>
            </a:r>
            <a:r>
              <a:rPr lang="mn-MN" altLang="en-US" sz="3200" b="0">
                <a:solidFill>
                  <a:srgbClr val="FAFD00"/>
                </a:solidFill>
                <a:latin typeface="Times New Roman" panose="02020603050405020304" pitchFamily="18" charset="0"/>
              </a:rPr>
              <a:t>Энэ гаригийн сайн сайхны төлөө үр дүнг нь харж утга учрыг нь ухаалгаар нээн илрүүлэх</a:t>
            </a:r>
            <a:r>
              <a:rPr lang="en-US" altLang="en-US" sz="3200" b="0">
                <a:solidFill>
                  <a:srgbClr val="FAFD00"/>
                </a:solidFill>
                <a:latin typeface="Times New Roman" panose="02020603050405020304" pitchFamily="18" charset="0"/>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4789"/>
                                        </p:tgtEl>
                                        <p:attrNameLst>
                                          <p:attrName>style.visibility</p:attrName>
                                        </p:attrNameLst>
                                      </p:cBhvr>
                                      <p:to>
                                        <p:strVal val="visible"/>
                                      </p:to>
                                    </p:set>
                                    <p:animEffect transition="in" filter="dissolve">
                                      <p:cBhvr>
                                        <p:cTn id="7" dur="500"/>
                                        <p:tgtEl>
                                          <p:spTgt spid="544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4790"/>
                                        </p:tgtEl>
                                        <p:attrNameLst>
                                          <p:attrName>style.visibility</p:attrName>
                                        </p:attrNameLst>
                                      </p:cBhvr>
                                      <p:to>
                                        <p:strVal val="visible"/>
                                      </p:to>
                                    </p:set>
                                    <p:animEffect transition="in" filter="dissolve">
                                      <p:cBhvr>
                                        <p:cTn id="12" dur="500"/>
                                        <p:tgtEl>
                                          <p:spTgt spid="5447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4791"/>
                                        </p:tgtEl>
                                        <p:attrNameLst>
                                          <p:attrName>style.visibility</p:attrName>
                                        </p:attrNameLst>
                                      </p:cBhvr>
                                      <p:to>
                                        <p:strVal val="visible"/>
                                      </p:to>
                                    </p:set>
                                    <p:animEffect transition="in" filter="dissolve">
                                      <p:cBhvr>
                                        <p:cTn id="17" dur="500"/>
                                        <p:tgtEl>
                                          <p:spTgt spid="544791"/>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44779"/>
                                        </p:tgtEl>
                                        <p:attrNameLst>
                                          <p:attrName>style.visibility</p:attrName>
                                        </p:attrNameLst>
                                      </p:cBhvr>
                                      <p:to>
                                        <p:strVal val="visible"/>
                                      </p:to>
                                    </p:set>
                                    <p:animEffect transition="in" filter="dissolve">
                                      <p:cBhvr>
                                        <p:cTn id="21" dur="500"/>
                                        <p:tgtEl>
                                          <p:spTgt spid="54477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44778"/>
                                        </p:tgtEl>
                                        <p:attrNameLst>
                                          <p:attrName>style.visibility</p:attrName>
                                        </p:attrNameLst>
                                      </p:cBhvr>
                                      <p:to>
                                        <p:strVal val="visible"/>
                                      </p:to>
                                    </p:set>
                                    <p:animEffect transition="in" filter="dissolve">
                                      <p:cBhvr>
                                        <p:cTn id="26" dur="500"/>
                                        <p:tgtEl>
                                          <p:spTgt spid="5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P spid="544789" grpId="0" autoUpdateAnimBg="0"/>
      <p:bldP spid="544790" grpId="0" autoUpdateAnimBg="0"/>
      <p:bldP spid="544791"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a:extLst>
              <a:ext uri="{FF2B5EF4-FFF2-40B4-BE49-F238E27FC236}">
                <a16:creationId xmlns:a16="http://schemas.microsoft.com/office/drawing/2014/main" id="{CB2DAD71-2492-6CCD-AA9D-A4903A862F72}"/>
              </a:ext>
            </a:extLst>
          </p:cNvPr>
          <p:cNvSpPr>
            <a:spLocks noChangeArrowheads="1"/>
          </p:cNvSpPr>
          <p:nvPr/>
        </p:nvSpPr>
        <p:spPr bwMode="auto">
          <a:xfrm>
            <a:off x="6902450" y="185738"/>
            <a:ext cx="184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b="0"/>
          </a:p>
        </p:txBody>
      </p:sp>
      <p:sp>
        <p:nvSpPr>
          <p:cNvPr id="120835" name="Text Box 1027">
            <a:extLst>
              <a:ext uri="{FF2B5EF4-FFF2-40B4-BE49-F238E27FC236}">
                <a16:creationId xmlns:a16="http://schemas.microsoft.com/office/drawing/2014/main" id="{91A80312-C332-FB4C-DEE7-2295938ECFF3}"/>
              </a:ext>
            </a:extLst>
          </p:cNvPr>
          <p:cNvSpPr txBox="1">
            <a:spLocks noChangeArrowheads="1"/>
          </p:cNvSpPr>
          <p:nvPr/>
        </p:nvSpPr>
        <p:spPr bwMode="auto">
          <a:xfrm>
            <a:off x="8294688" y="952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50916" name="Rectangle 1028">
            <a:extLst>
              <a:ext uri="{FF2B5EF4-FFF2-40B4-BE49-F238E27FC236}">
                <a16:creationId xmlns:a16="http://schemas.microsoft.com/office/drawing/2014/main" id="{9BC7EA2A-AB7C-C8AB-62B5-A7DD461263B9}"/>
              </a:ext>
            </a:extLst>
          </p:cNvPr>
          <p:cNvSpPr>
            <a:spLocks noChangeArrowheads="1"/>
          </p:cNvSpPr>
          <p:nvPr/>
        </p:nvSpPr>
        <p:spPr bwMode="auto">
          <a:xfrm>
            <a:off x="349250" y="760413"/>
            <a:ext cx="8362950" cy="1733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5400">
                <a:solidFill>
                  <a:srgbClr val="FAFD00"/>
                </a:solidFill>
                <a:latin typeface="Times New Roman" panose="02020603050405020304" pitchFamily="18" charset="0"/>
              </a:rPr>
              <a:t>Маш чухал, хувийн асуулт:</a:t>
            </a:r>
            <a:endParaRPr lang="en-US" altLang="en-US" sz="4000">
              <a:solidFill>
                <a:srgbClr val="FAFD00"/>
              </a:solidFill>
              <a:latin typeface="Times New Roman" panose="02020603050405020304" pitchFamily="18" charset="0"/>
            </a:endParaRPr>
          </a:p>
        </p:txBody>
      </p:sp>
      <p:sp>
        <p:nvSpPr>
          <p:cNvPr id="550921" name="Rectangle 1033">
            <a:extLst>
              <a:ext uri="{FF2B5EF4-FFF2-40B4-BE49-F238E27FC236}">
                <a16:creationId xmlns:a16="http://schemas.microsoft.com/office/drawing/2014/main" id="{CC11C9C8-46B8-A6FA-BCEB-0DC0FC45EE80}"/>
              </a:ext>
            </a:extLst>
          </p:cNvPr>
          <p:cNvSpPr>
            <a:spLocks noChangeArrowheads="1"/>
          </p:cNvSpPr>
          <p:nvPr/>
        </p:nvSpPr>
        <p:spPr bwMode="auto">
          <a:xfrm>
            <a:off x="382588" y="2917825"/>
            <a:ext cx="8362950"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4800">
                <a:solidFill>
                  <a:srgbClr val="FAFD00"/>
                </a:solidFill>
                <a:latin typeface="Times New Roman" panose="02020603050405020304" pitchFamily="18" charset="0"/>
              </a:rPr>
              <a:t>Бурханы үг үнэн үү, үгүй юу?</a:t>
            </a:r>
            <a:endParaRPr lang="en-US" altLang="en-US" sz="3600">
              <a:solidFill>
                <a:srgbClr val="FAFD00"/>
              </a:solidFill>
              <a:latin typeface="Times New Roman" panose="02020603050405020304" pitchFamily="18" charset="0"/>
            </a:endParaRPr>
          </a:p>
        </p:txBody>
      </p:sp>
      <p:sp>
        <p:nvSpPr>
          <p:cNvPr id="550922" name="Rectangle 1034">
            <a:extLst>
              <a:ext uri="{FF2B5EF4-FFF2-40B4-BE49-F238E27FC236}">
                <a16:creationId xmlns:a16="http://schemas.microsoft.com/office/drawing/2014/main" id="{35AA4E31-6B4E-901A-5386-F75CD469C4B4}"/>
              </a:ext>
            </a:extLst>
          </p:cNvPr>
          <p:cNvSpPr>
            <a:spLocks noChangeArrowheads="1"/>
          </p:cNvSpPr>
          <p:nvPr/>
        </p:nvSpPr>
        <p:spPr bwMode="auto">
          <a:xfrm>
            <a:off x="466725" y="4067175"/>
            <a:ext cx="8362950" cy="22844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4800">
                <a:solidFill>
                  <a:srgbClr val="FAFD00"/>
                </a:solidFill>
                <a:latin typeface="Times New Roman" panose="02020603050405020304" pitchFamily="18" charset="0"/>
              </a:rPr>
              <a:t>Таны хариулт ямар байлаа ч нэг асуулт логикийн дагуу төрөх болно.</a:t>
            </a:r>
            <a:endParaRPr lang="en-US" altLang="en-US" sz="3600">
              <a:solidFill>
                <a:srgbClr val="FAFD00"/>
              </a:solidFill>
              <a:latin typeface="Times New Roman" panose="02020603050405020304" pitchFamily="18" charset="0"/>
            </a:endParaRPr>
          </a:p>
        </p:txBody>
      </p:sp>
      <p:sp>
        <p:nvSpPr>
          <p:cNvPr id="120839" name="Text Box 1035">
            <a:extLst>
              <a:ext uri="{FF2B5EF4-FFF2-40B4-BE49-F238E27FC236}">
                <a16:creationId xmlns:a16="http://schemas.microsoft.com/office/drawing/2014/main" id="{007E163D-4FF7-B999-7D1A-D2A8AC788A31}"/>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120840" name="Text Box 1036">
            <a:extLst>
              <a:ext uri="{FF2B5EF4-FFF2-40B4-BE49-F238E27FC236}">
                <a16:creationId xmlns:a16="http://schemas.microsoft.com/office/drawing/2014/main" id="{EB51B7F7-1797-8403-498B-FA4ECF608FC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50925" name="Rectangle 1037">
            <a:extLst>
              <a:ext uri="{FF2B5EF4-FFF2-40B4-BE49-F238E27FC236}">
                <a16:creationId xmlns:a16="http://schemas.microsoft.com/office/drawing/2014/main" id="{587CCD62-FA82-6F82-EC18-8C9D578B90BA}"/>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50928" name="Rectangle 1040">
            <a:extLst>
              <a:ext uri="{FF2B5EF4-FFF2-40B4-BE49-F238E27FC236}">
                <a16:creationId xmlns:a16="http://schemas.microsoft.com/office/drawing/2014/main" id="{5B4684B8-ED7D-89EE-5CB1-FEAF28E236A3}"/>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a:t>
            </a:r>
          </a:p>
        </p:txBody>
      </p:sp>
      <p:sp>
        <p:nvSpPr>
          <p:cNvPr id="120843" name="Text Box 1042">
            <a:extLst>
              <a:ext uri="{FF2B5EF4-FFF2-40B4-BE49-F238E27FC236}">
                <a16:creationId xmlns:a16="http://schemas.microsoft.com/office/drawing/2014/main" id="{7D007466-B817-F824-8C87-545AFE4B0478}"/>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dissolve">
                                      <p:cBhvr>
                                        <p:cTn id="7" dur="5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dissolve">
                                      <p:cBhvr>
                                        <p:cTn id="12" dur="5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968F68CD-CBF0-4736-1608-3E8607D3A9D4}"/>
              </a:ext>
            </a:extLst>
          </p:cNvPr>
          <p:cNvSpPr>
            <a:spLocks noChangeArrowheads="1"/>
          </p:cNvSpPr>
          <p:nvPr/>
        </p:nvSpPr>
        <p:spPr bwMode="auto">
          <a:xfrm>
            <a:off x="6902450" y="185738"/>
            <a:ext cx="184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b="0"/>
          </a:p>
        </p:txBody>
      </p:sp>
      <p:sp>
        <p:nvSpPr>
          <p:cNvPr id="121859" name="Text Box 3">
            <a:extLst>
              <a:ext uri="{FF2B5EF4-FFF2-40B4-BE49-F238E27FC236}">
                <a16:creationId xmlns:a16="http://schemas.microsoft.com/office/drawing/2014/main" id="{7BE56AB5-3FD2-A996-B12E-D6A200D2482A}"/>
              </a:ext>
            </a:extLst>
          </p:cNvPr>
          <p:cNvSpPr txBox="1">
            <a:spLocks noChangeArrowheads="1"/>
          </p:cNvSpPr>
          <p:nvPr/>
        </p:nvSpPr>
        <p:spPr bwMode="auto">
          <a:xfrm>
            <a:off x="8294688" y="952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46820" name="Rectangle 4">
            <a:extLst>
              <a:ext uri="{FF2B5EF4-FFF2-40B4-BE49-F238E27FC236}">
                <a16:creationId xmlns:a16="http://schemas.microsoft.com/office/drawing/2014/main" id="{6E08E028-2CE7-5A3B-5496-695FC9D6F560}"/>
              </a:ext>
            </a:extLst>
          </p:cNvPr>
          <p:cNvSpPr>
            <a:spLocks noChangeArrowheads="1"/>
          </p:cNvSpPr>
          <p:nvPr/>
        </p:nvSpPr>
        <p:spPr bwMode="auto">
          <a:xfrm>
            <a:off x="407988" y="2255838"/>
            <a:ext cx="8362950" cy="228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7200">
                <a:solidFill>
                  <a:srgbClr val="FAFD00"/>
                </a:solidFill>
                <a:latin typeface="Times New Roman" panose="02020603050405020304" pitchFamily="18" charset="0"/>
              </a:rPr>
              <a:t>Есүс бидэнд ямар хамаатай юм бэ?</a:t>
            </a:r>
            <a:endParaRPr lang="en-US" altLang="en-US" sz="5400">
              <a:solidFill>
                <a:srgbClr val="FAFD00"/>
              </a:solidFill>
              <a:latin typeface="Times New Roman" panose="02020603050405020304" pitchFamily="18" charset="0"/>
            </a:endParaRPr>
          </a:p>
        </p:txBody>
      </p:sp>
      <p:sp>
        <p:nvSpPr>
          <p:cNvPr id="121861" name="Text Box 10">
            <a:extLst>
              <a:ext uri="{FF2B5EF4-FFF2-40B4-BE49-F238E27FC236}">
                <a16:creationId xmlns:a16="http://schemas.microsoft.com/office/drawing/2014/main" id="{3731616D-7936-67D6-0A14-5AB63F85B2C1}"/>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121862" name="Text Box 11">
            <a:extLst>
              <a:ext uri="{FF2B5EF4-FFF2-40B4-BE49-F238E27FC236}">
                <a16:creationId xmlns:a16="http://schemas.microsoft.com/office/drawing/2014/main" id="{62C5C50E-E1F7-FBC8-1B33-CAA503E1807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46828" name="Rectangle 12">
            <a:extLst>
              <a:ext uri="{FF2B5EF4-FFF2-40B4-BE49-F238E27FC236}">
                <a16:creationId xmlns:a16="http://schemas.microsoft.com/office/drawing/2014/main" id="{797AC09D-5EE4-A8FE-9570-E9AD8B739F61}"/>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46831" name="Rectangle 15">
            <a:extLst>
              <a:ext uri="{FF2B5EF4-FFF2-40B4-BE49-F238E27FC236}">
                <a16:creationId xmlns:a16="http://schemas.microsoft.com/office/drawing/2014/main" id="{6D530B33-6482-6CA0-6E16-C11F5524EF92}"/>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81</a:t>
            </a:r>
          </a:p>
        </p:txBody>
      </p:sp>
    </p:spTree>
  </p:cSld>
  <p:clrMapOvr>
    <a:masterClrMapping/>
  </p:clrMapOvr>
  <p:transition>
    <p:wheel spokes="0"/>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A638DB4E-5180-81E1-0852-F2819AABBB76}"/>
              </a:ext>
            </a:extLst>
          </p:cNvPr>
          <p:cNvSpPr>
            <a:spLocks noChangeArrowheads="1"/>
          </p:cNvSpPr>
          <p:nvPr/>
        </p:nvSpPr>
        <p:spPr bwMode="auto">
          <a:xfrm>
            <a:off x="6902450" y="13065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sz="1400" b="0">
              <a:latin typeface="Helvetica" pitchFamily="2" charset="0"/>
            </a:endParaRPr>
          </a:p>
        </p:txBody>
      </p:sp>
      <p:sp>
        <p:nvSpPr>
          <p:cNvPr id="122883" name="Text Box 3">
            <a:extLst>
              <a:ext uri="{FF2B5EF4-FFF2-40B4-BE49-F238E27FC236}">
                <a16:creationId xmlns:a16="http://schemas.microsoft.com/office/drawing/2014/main" id="{4FE261BE-F231-0D74-CACA-888B3BCF7EC8}"/>
              </a:ext>
            </a:extLst>
          </p:cNvPr>
          <p:cNvSpPr txBox="1">
            <a:spLocks noChangeArrowheads="1"/>
          </p:cNvSpPr>
          <p:nvPr/>
        </p:nvSpPr>
        <p:spPr bwMode="auto">
          <a:xfrm>
            <a:off x="8301038" y="119380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b="0">
                <a:solidFill>
                  <a:srgbClr val="FFA27C"/>
                </a:solidFill>
                <a:latin typeface="Helvetica" pitchFamily="2" charset="0"/>
              </a:rPr>
              <a:t> </a:t>
            </a:r>
          </a:p>
        </p:txBody>
      </p:sp>
      <p:sp>
        <p:nvSpPr>
          <p:cNvPr id="551940" name="Rectangle 4">
            <a:extLst>
              <a:ext uri="{FF2B5EF4-FFF2-40B4-BE49-F238E27FC236}">
                <a16:creationId xmlns:a16="http://schemas.microsoft.com/office/drawing/2014/main" id="{6C7E2FC9-5A10-B38C-BD7E-FF90EB7383BF}"/>
              </a:ext>
            </a:extLst>
          </p:cNvPr>
          <p:cNvSpPr>
            <a:spLocks noChangeArrowheads="1"/>
          </p:cNvSpPr>
          <p:nvPr/>
        </p:nvSpPr>
        <p:spPr bwMode="auto">
          <a:xfrm>
            <a:off x="2089150" y="5475288"/>
            <a:ext cx="68040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r">
              <a:defRPr/>
            </a:pPr>
            <a:r>
              <a:rPr lang="en-US" altLang="en-US" sz="1800">
                <a:solidFill>
                  <a:srgbClr val="FAFD00"/>
                </a:solidFill>
                <a:latin typeface="Helvetica" panose="020B0604020202020204" pitchFamily="34" charset="0"/>
              </a:rPr>
              <a:t>C.S. Lewis</a:t>
            </a:r>
            <a:r>
              <a:rPr lang="ja-JP" altLang="en-US" sz="1800">
                <a:solidFill>
                  <a:srgbClr val="FAFD00"/>
                </a:solidFill>
                <a:latin typeface="Helvetica" panose="020B0604020202020204" pitchFamily="34" charset="0"/>
              </a:rPr>
              <a:t>’</a:t>
            </a:r>
            <a:r>
              <a:rPr lang="en-US" altLang="ja-JP" sz="1800">
                <a:solidFill>
                  <a:srgbClr val="FAFD00"/>
                </a:solidFill>
                <a:latin typeface="Helvetica" panose="020B0604020202020204" pitchFamily="34" charset="0"/>
              </a:rPr>
              <a:t> </a:t>
            </a:r>
            <a:r>
              <a:rPr lang="en-US" altLang="ja-JP" sz="1800" i="1">
                <a:solidFill>
                  <a:srgbClr val="FAFD00"/>
                </a:solidFill>
                <a:latin typeface="Helvetica" panose="020B0604020202020204" pitchFamily="34" charset="0"/>
              </a:rPr>
              <a:t>Mere Christianity</a:t>
            </a:r>
            <a:r>
              <a:rPr lang="en-US" altLang="ja-JP" sz="1800">
                <a:solidFill>
                  <a:srgbClr val="FAFD00"/>
                </a:solidFill>
                <a:latin typeface="Helvetica" panose="020B0604020202020204" pitchFamily="34" charset="0"/>
              </a:rPr>
              <a:t>,  pp 40-41</a:t>
            </a:r>
            <a:endParaRPr lang="en-US" altLang="en-US" sz="1200">
              <a:solidFill>
                <a:srgbClr val="FAFD00"/>
              </a:solidFill>
              <a:latin typeface="Helvetica" panose="020B0604020202020204" pitchFamily="34" charset="0"/>
            </a:endParaRPr>
          </a:p>
        </p:txBody>
      </p:sp>
      <p:sp>
        <p:nvSpPr>
          <p:cNvPr id="551941" name="Rectangle 5">
            <a:extLst>
              <a:ext uri="{FF2B5EF4-FFF2-40B4-BE49-F238E27FC236}">
                <a16:creationId xmlns:a16="http://schemas.microsoft.com/office/drawing/2014/main" id="{298ECBA0-F15D-BE5D-0431-7AD962D85033}"/>
              </a:ext>
            </a:extLst>
          </p:cNvPr>
          <p:cNvSpPr>
            <a:spLocks noChangeArrowheads="1"/>
          </p:cNvSpPr>
          <p:nvPr/>
        </p:nvSpPr>
        <p:spPr bwMode="auto">
          <a:xfrm>
            <a:off x="469900" y="908050"/>
            <a:ext cx="8362950" cy="1549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2400">
                <a:solidFill>
                  <a:srgbClr val="FAFD00"/>
                </a:solidFill>
                <a:latin typeface="Arial" panose="020B0604020202020204" pitchFamily="34" charset="0"/>
              </a:rPr>
              <a:t>                                                 </a:t>
            </a:r>
            <a:r>
              <a:rPr lang="mn-MN" altLang="en-US" sz="2400">
                <a:latin typeface="Arial" panose="020B0604020202020204" pitchFamily="34" charset="0"/>
              </a:rPr>
              <a:t>Тэд, “Есүсийг ёс суртахууны агуу багш гэдгээр нь хүлээж авъя, харин Бурхан хэмээн өөрийгөө хэлснийг нь хүлээж авахгүй” гэдэг.</a:t>
            </a:r>
            <a:r>
              <a:rPr lang="en-US" altLang="en-US" sz="2400">
                <a:effectLst>
                  <a:outerShdw blurRad="38100" dist="38100" dir="2700000" algn="tl">
                    <a:srgbClr val="000000"/>
                  </a:outerShdw>
                </a:effectLst>
                <a:latin typeface="Arial" panose="020B0604020202020204" pitchFamily="34" charset="0"/>
              </a:rPr>
              <a:t> </a:t>
            </a:r>
          </a:p>
        </p:txBody>
      </p:sp>
      <p:sp>
        <p:nvSpPr>
          <p:cNvPr id="551945" name="Text Box 9">
            <a:extLst>
              <a:ext uri="{FF2B5EF4-FFF2-40B4-BE49-F238E27FC236}">
                <a16:creationId xmlns:a16="http://schemas.microsoft.com/office/drawing/2014/main" id="{7A521EC6-1A16-D2B0-C54E-A99EF947B759}"/>
              </a:ext>
            </a:extLst>
          </p:cNvPr>
          <p:cNvSpPr txBox="1">
            <a:spLocks noChangeArrowheads="1"/>
          </p:cNvSpPr>
          <p:nvPr/>
        </p:nvSpPr>
        <p:spPr bwMode="auto">
          <a:xfrm>
            <a:off x="1541463" y="1639888"/>
            <a:ext cx="6759575" cy="82232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2400">
                <a:solidFill>
                  <a:srgbClr val="FAFD00"/>
                </a:solidFill>
                <a:latin typeface="Arial" panose="020B0604020202020204" pitchFamily="34" charset="0"/>
              </a:rPr>
              <a:t>                                                                                                                 </a:t>
            </a:r>
          </a:p>
          <a:p>
            <a:pPr>
              <a:defRPr/>
            </a:pPr>
            <a:r>
              <a:rPr lang="en-US" altLang="en-US" sz="2400">
                <a:solidFill>
                  <a:srgbClr val="FAFD00"/>
                </a:solidFill>
                <a:latin typeface="Arial" panose="020B0604020202020204" pitchFamily="34" charset="0"/>
              </a:rPr>
              <a:t>               </a:t>
            </a:r>
            <a:r>
              <a:rPr lang="mn-MN" altLang="en-US" sz="2400">
                <a:latin typeface="Arial" panose="020B0604020202020204" pitchFamily="34" charset="0"/>
              </a:rPr>
              <a:t>Бид ингэж л хэлж болохгүй ээ.</a:t>
            </a:r>
            <a:r>
              <a:rPr lang="mn-MN" altLang="en-US" sz="2400">
                <a:effectLst>
                  <a:outerShdw blurRad="38100" dist="38100" dir="2700000" algn="tl">
                    <a:srgbClr val="000000"/>
                  </a:outerShdw>
                </a:effectLst>
                <a:latin typeface="Arial" panose="020B0604020202020204" pitchFamily="34" charset="0"/>
              </a:rPr>
              <a:t> </a:t>
            </a:r>
            <a:r>
              <a:rPr lang="en-US" altLang="en-US" sz="2400">
                <a:solidFill>
                  <a:srgbClr val="FAFD00"/>
                </a:solidFill>
                <a:latin typeface="Arial" panose="020B0604020202020204" pitchFamily="34" charset="0"/>
              </a:rPr>
              <a:t> </a:t>
            </a:r>
          </a:p>
        </p:txBody>
      </p:sp>
      <p:sp>
        <p:nvSpPr>
          <p:cNvPr id="551946" name="Text Box 10">
            <a:extLst>
              <a:ext uri="{FF2B5EF4-FFF2-40B4-BE49-F238E27FC236}">
                <a16:creationId xmlns:a16="http://schemas.microsoft.com/office/drawing/2014/main" id="{DF4EE936-7008-9088-12D6-856A6D35A135}"/>
              </a:ext>
            </a:extLst>
          </p:cNvPr>
          <p:cNvSpPr txBox="1">
            <a:spLocks noChangeArrowheads="1"/>
          </p:cNvSpPr>
          <p:nvPr/>
        </p:nvSpPr>
        <p:spPr bwMode="auto">
          <a:xfrm>
            <a:off x="460375" y="3105150"/>
            <a:ext cx="8297863" cy="160020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latin typeface="Arial" panose="020B0604020202020204" pitchFamily="34" charset="0"/>
              </a:rPr>
              <a:t>Ийм хүн нэг бол галзуу хүн - өөрийгөө өндөг хулгайлсан гэж хэлдэгтэй адил эсвэл тамаас ирсэн чөтгөр байж таарна.</a:t>
            </a:r>
            <a:r>
              <a:rPr lang="mn-MN" altLang="en-US" sz="2400">
                <a:effectLst>
                  <a:outerShdw blurRad="38100" dist="38100" dir="2700000" algn="tl">
                    <a:srgbClr val="000000"/>
                  </a:outerShdw>
                </a:effectLst>
                <a:latin typeface="Arial" panose="020B0604020202020204" pitchFamily="34" charset="0"/>
              </a:rPr>
              <a:t> </a:t>
            </a:r>
            <a:r>
              <a:rPr lang="en-US" altLang="en-US" sz="2400">
                <a:solidFill>
                  <a:srgbClr val="FAFD00"/>
                </a:solidFill>
                <a:latin typeface="Helvetica" panose="020B0604020202020204" pitchFamily="34" charset="0"/>
              </a:rPr>
              <a:t>  </a:t>
            </a:r>
            <a:endParaRPr lang="en-US" altLang="en-US" sz="1800" b="0">
              <a:latin typeface="Helvetica" panose="020B0604020202020204" pitchFamily="34" charset="0"/>
            </a:endParaRPr>
          </a:p>
          <a:p>
            <a:pPr>
              <a:spcBef>
                <a:spcPct val="50000"/>
              </a:spcBef>
              <a:defRPr/>
            </a:pPr>
            <a:endParaRPr lang="en-US" altLang="en-US" sz="1800" b="0">
              <a:latin typeface="Helvetica" panose="020B0604020202020204" pitchFamily="34" charset="0"/>
            </a:endParaRPr>
          </a:p>
        </p:txBody>
      </p:sp>
      <p:sp>
        <p:nvSpPr>
          <p:cNvPr id="551947" name="Text Box 11">
            <a:extLst>
              <a:ext uri="{FF2B5EF4-FFF2-40B4-BE49-F238E27FC236}">
                <a16:creationId xmlns:a16="http://schemas.microsoft.com/office/drawing/2014/main" id="{2FC2FA35-0A92-13F5-3BB9-A28EB3DC6B64}"/>
              </a:ext>
            </a:extLst>
          </p:cNvPr>
          <p:cNvSpPr txBox="1">
            <a:spLocks noChangeArrowheads="1"/>
          </p:cNvSpPr>
          <p:nvPr/>
        </p:nvSpPr>
        <p:spPr bwMode="auto">
          <a:xfrm>
            <a:off x="638175" y="3833813"/>
            <a:ext cx="8059738"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en-US" altLang="en-US" sz="2400">
                <a:solidFill>
                  <a:srgbClr val="FAFD00"/>
                </a:solidFill>
                <a:latin typeface="Helvetica" panose="020B0604020202020204" pitchFamily="34" charset="0"/>
              </a:rPr>
              <a:t>                                  </a:t>
            </a:r>
            <a:r>
              <a:rPr lang="mn-MN" altLang="en-US" sz="2400">
                <a:solidFill>
                  <a:srgbClr val="FAFD00"/>
                </a:solidFill>
                <a:latin typeface="Helvetica" panose="020B0604020202020204" pitchFamily="34" charset="0"/>
              </a:rPr>
              <a:t>Та сонголт хийх хэрэгтэй</a:t>
            </a:r>
            <a:r>
              <a:rPr lang="en-US" altLang="en-US" sz="2400">
                <a:solidFill>
                  <a:srgbClr val="FAFD00"/>
                </a:solidFill>
                <a:latin typeface="Helvetica" panose="020B0604020202020204" pitchFamily="34" charset="0"/>
              </a:rPr>
              <a:t>. </a:t>
            </a:r>
            <a:endParaRPr lang="en-US" altLang="en-US" sz="1800" b="0">
              <a:latin typeface="Helvetica" panose="020B0604020202020204" pitchFamily="34" charset="0"/>
            </a:endParaRPr>
          </a:p>
        </p:txBody>
      </p:sp>
      <p:sp>
        <p:nvSpPr>
          <p:cNvPr id="551948" name="Text Box 12">
            <a:extLst>
              <a:ext uri="{FF2B5EF4-FFF2-40B4-BE49-F238E27FC236}">
                <a16:creationId xmlns:a16="http://schemas.microsoft.com/office/drawing/2014/main" id="{F2CE8972-417B-60C4-DB46-31A181E2A67D}"/>
              </a:ext>
            </a:extLst>
          </p:cNvPr>
          <p:cNvSpPr txBox="1">
            <a:spLocks noChangeArrowheads="1"/>
          </p:cNvSpPr>
          <p:nvPr/>
        </p:nvSpPr>
        <p:spPr bwMode="auto">
          <a:xfrm>
            <a:off x="460375" y="4213225"/>
            <a:ext cx="8313738" cy="11874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solidFill>
                  <a:srgbClr val="FBF43D"/>
                </a:solidFill>
                <a:latin typeface="Arial" panose="020B0604020202020204" pitchFamily="34" charset="0"/>
              </a:rPr>
              <a:t>Бүүр эсвэл энэ хүн бол Бурханы Хүү, эвсэл галзуу, аль эсвэл түүнээс ч долоон дор хүн байж болох шүү дээ.</a:t>
            </a:r>
            <a:r>
              <a:rPr lang="en-US" altLang="en-US" sz="2400">
                <a:solidFill>
                  <a:srgbClr val="FBF43D"/>
                </a:solidFill>
                <a:effectLst>
                  <a:outerShdw blurRad="38100" dist="38100" dir="2700000" algn="tl">
                    <a:srgbClr val="000000"/>
                  </a:outerShdw>
                </a:effectLst>
                <a:latin typeface="Arial" panose="020B0604020202020204" pitchFamily="34" charset="0"/>
              </a:rPr>
              <a:t> </a:t>
            </a:r>
          </a:p>
        </p:txBody>
      </p:sp>
      <p:sp>
        <p:nvSpPr>
          <p:cNvPr id="551949" name="Text Box 13">
            <a:extLst>
              <a:ext uri="{FF2B5EF4-FFF2-40B4-BE49-F238E27FC236}">
                <a16:creationId xmlns:a16="http://schemas.microsoft.com/office/drawing/2014/main" id="{D110FC0C-5D81-6965-DBF0-F8D2B3F7761C}"/>
              </a:ext>
            </a:extLst>
          </p:cNvPr>
          <p:cNvSpPr txBox="1">
            <a:spLocks noChangeArrowheads="1"/>
          </p:cNvSpPr>
          <p:nvPr/>
        </p:nvSpPr>
        <p:spPr bwMode="auto">
          <a:xfrm>
            <a:off x="469900" y="552450"/>
            <a:ext cx="8347075" cy="8223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2400">
                <a:solidFill>
                  <a:srgbClr val="FAFD00"/>
                </a:solidFill>
                <a:latin typeface="Arial" panose="020B0604020202020204" pitchFamily="34" charset="0"/>
              </a:rPr>
              <a:t>“</a:t>
            </a:r>
            <a:r>
              <a:rPr lang="mn-MN" altLang="ja-JP" sz="2400">
                <a:latin typeface="Arial" panose="020B0604020202020204" pitchFamily="34" charset="0"/>
              </a:rPr>
              <a:t>Ихэнх хүмүүсийн хэлдэг тэнэглэлийг хэлүүлэхгүйн тулд би нэг зүйлийг хэлье:</a:t>
            </a:r>
            <a:r>
              <a:rPr lang="en-US" altLang="ja-JP" sz="2400">
                <a:effectLst>
                  <a:outerShdw blurRad="38100" dist="38100" dir="2700000" algn="tl">
                    <a:srgbClr val="000000"/>
                  </a:outerShdw>
                </a:effectLst>
                <a:latin typeface="Arial" panose="020B0604020202020204" pitchFamily="34" charset="0"/>
              </a:rPr>
              <a:t> </a:t>
            </a:r>
            <a:endParaRPr lang="en-US" altLang="en-US" sz="2400">
              <a:effectLst>
                <a:outerShdw blurRad="38100" dist="38100" dir="2700000" algn="tl">
                  <a:srgbClr val="000000"/>
                </a:outerShdw>
              </a:effectLst>
              <a:latin typeface="Arial" panose="020B0604020202020204" pitchFamily="34" charset="0"/>
            </a:endParaRPr>
          </a:p>
        </p:txBody>
      </p:sp>
      <p:sp>
        <p:nvSpPr>
          <p:cNvPr id="551950" name="Text Box 14">
            <a:extLst>
              <a:ext uri="{FF2B5EF4-FFF2-40B4-BE49-F238E27FC236}">
                <a16:creationId xmlns:a16="http://schemas.microsoft.com/office/drawing/2014/main" id="{2F65AE19-7190-1E93-2AA5-3C1014BD6A58}"/>
              </a:ext>
            </a:extLst>
          </p:cNvPr>
          <p:cNvSpPr txBox="1">
            <a:spLocks noChangeArrowheads="1"/>
          </p:cNvSpPr>
          <p:nvPr/>
        </p:nvSpPr>
        <p:spPr bwMode="auto">
          <a:xfrm>
            <a:off x="469900" y="2351088"/>
            <a:ext cx="8347075" cy="8223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defRPr/>
            </a:pPr>
            <a:r>
              <a:rPr lang="mn-MN" altLang="en-US" sz="2400">
                <a:latin typeface="Arial" panose="020B0604020202020204" pitchFamily="34" charset="0"/>
              </a:rPr>
              <a:t>Жирийн хүн Есүсийн хэлсэн шиг үгийг хэлчихээд зүгээр л нэг ёс суртахууны агуу багш байж болохгүй.</a:t>
            </a:r>
            <a:r>
              <a:rPr lang="en-US" altLang="en-US" sz="2400">
                <a:effectLst>
                  <a:outerShdw blurRad="38100" dist="38100" dir="2700000" algn="tl">
                    <a:srgbClr val="000000"/>
                  </a:outerShdw>
                </a:effectLst>
                <a:latin typeface="Arial" panose="020B0604020202020204" pitchFamily="34" charset="0"/>
              </a:rPr>
              <a:t> </a:t>
            </a:r>
            <a:r>
              <a:rPr lang="en-US" altLang="en-US" sz="2400">
                <a:solidFill>
                  <a:srgbClr val="FAFD00"/>
                </a:solidFill>
                <a:latin typeface="Arial" panose="020B0604020202020204" pitchFamily="34" charset="0"/>
              </a:rPr>
              <a:t>           </a:t>
            </a:r>
          </a:p>
        </p:txBody>
      </p:sp>
      <p:sp>
        <p:nvSpPr>
          <p:cNvPr id="122892" name="Text Box 15">
            <a:extLst>
              <a:ext uri="{FF2B5EF4-FFF2-40B4-BE49-F238E27FC236}">
                <a16:creationId xmlns:a16="http://schemas.microsoft.com/office/drawing/2014/main" id="{4AE24933-EA74-7A6A-DA5D-F1F584011685}"/>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122893" name="Text Box 16">
            <a:extLst>
              <a:ext uri="{FF2B5EF4-FFF2-40B4-BE49-F238E27FC236}">
                <a16:creationId xmlns:a16="http://schemas.microsoft.com/office/drawing/2014/main" id="{D6334272-1B8D-999E-2E60-9BE26EA00837}"/>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51953" name="Rectangle 17">
            <a:extLst>
              <a:ext uri="{FF2B5EF4-FFF2-40B4-BE49-F238E27FC236}">
                <a16:creationId xmlns:a16="http://schemas.microsoft.com/office/drawing/2014/main" id="{294DC8EE-4AC9-02D7-0428-05004AA7DEE4}"/>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51956" name="Rectangle 20">
            <a:extLst>
              <a:ext uri="{FF2B5EF4-FFF2-40B4-BE49-F238E27FC236}">
                <a16:creationId xmlns:a16="http://schemas.microsoft.com/office/drawing/2014/main" id="{7BE49188-6197-D8CC-68AC-573DCDB09F08}"/>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82</a:t>
            </a:r>
          </a:p>
        </p:txBody>
      </p:sp>
      <p:sp>
        <p:nvSpPr>
          <p:cNvPr id="122896" name="Text Box 22">
            <a:extLst>
              <a:ext uri="{FF2B5EF4-FFF2-40B4-BE49-F238E27FC236}">
                <a16:creationId xmlns:a16="http://schemas.microsoft.com/office/drawing/2014/main" id="{33C91B8E-06F0-D225-F607-1A6E31C8B0DC}"/>
              </a:ext>
            </a:extLst>
          </p:cNvPr>
          <p:cNvSpPr txBox="1">
            <a:spLocks noChangeArrowheads="1"/>
          </p:cNvSpPr>
          <p:nvPr/>
        </p:nvSpPr>
        <p:spPr bwMode="auto">
          <a:xfrm>
            <a:off x="873125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dissolve">
                                      <p:cBhvr>
                                        <p:cTn id="7" dur="5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dissolve">
                                      <p:cBhvr>
                                        <p:cTn id="12" dur="5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dissolve">
                                      <p:cBhvr>
                                        <p:cTn id="17" dur="5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dissolve">
                                      <p:cBhvr>
                                        <p:cTn id="22" dur="5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dissolve">
                                      <p:cBhvr>
                                        <p:cTn id="27" dur="5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dissolve">
                                      <p:cBhvr>
                                        <p:cTn id="32" dur="5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dissolve">
                                      <p:cBhvr>
                                        <p:cTn id="37" dur="5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26">
            <a:extLst>
              <a:ext uri="{FF2B5EF4-FFF2-40B4-BE49-F238E27FC236}">
                <a16:creationId xmlns:a16="http://schemas.microsoft.com/office/drawing/2014/main" id="{EA773441-4B5F-D49E-5C1A-B17ED94F6243}"/>
              </a:ext>
            </a:extLst>
          </p:cNvPr>
          <p:cNvSpPr>
            <a:spLocks noChangeArrowheads="1"/>
          </p:cNvSpPr>
          <p:nvPr/>
        </p:nvSpPr>
        <p:spPr bwMode="auto">
          <a:xfrm>
            <a:off x="6902450" y="185738"/>
            <a:ext cx="184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endParaRPr lang="en-US" altLang="en-US" b="0"/>
          </a:p>
        </p:txBody>
      </p:sp>
      <p:sp>
        <p:nvSpPr>
          <p:cNvPr id="123907" name="Text Box 1027">
            <a:extLst>
              <a:ext uri="{FF2B5EF4-FFF2-40B4-BE49-F238E27FC236}">
                <a16:creationId xmlns:a16="http://schemas.microsoft.com/office/drawing/2014/main" id="{755DABE7-FF24-B502-45CB-EC5CCA7B799B}"/>
              </a:ext>
            </a:extLst>
          </p:cNvPr>
          <p:cNvSpPr txBox="1">
            <a:spLocks noChangeArrowheads="1"/>
          </p:cNvSpPr>
          <p:nvPr/>
        </p:nvSpPr>
        <p:spPr bwMode="auto">
          <a:xfrm>
            <a:off x="8294688" y="95250"/>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 </a:t>
            </a:r>
          </a:p>
        </p:txBody>
      </p:sp>
      <p:sp>
        <p:nvSpPr>
          <p:cNvPr id="579588" name="Rectangle 1028">
            <a:extLst>
              <a:ext uri="{FF2B5EF4-FFF2-40B4-BE49-F238E27FC236}">
                <a16:creationId xmlns:a16="http://schemas.microsoft.com/office/drawing/2014/main" id="{BFECA4EA-3973-2C77-3373-5C2203298F2A}"/>
              </a:ext>
            </a:extLst>
          </p:cNvPr>
          <p:cNvSpPr>
            <a:spLocks noChangeArrowheads="1"/>
          </p:cNvSpPr>
          <p:nvPr/>
        </p:nvSpPr>
        <p:spPr bwMode="auto">
          <a:xfrm>
            <a:off x="407988" y="1163638"/>
            <a:ext cx="8362950" cy="3379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7200">
                <a:solidFill>
                  <a:srgbClr val="FAFD00"/>
                </a:solidFill>
                <a:latin typeface="Times New Roman" panose="02020603050405020304" pitchFamily="18" charset="0"/>
              </a:rPr>
              <a:t>Дахиад асууя: Есүс </a:t>
            </a:r>
            <a:r>
              <a:rPr lang="mn-MN" altLang="en-US" sz="7200" i="1" u="sng">
                <a:solidFill>
                  <a:srgbClr val="FAFD00"/>
                </a:solidFill>
                <a:latin typeface="Times New Roman" panose="02020603050405020304" pitchFamily="18" charset="0"/>
              </a:rPr>
              <a:t>танд</a:t>
            </a:r>
            <a:r>
              <a:rPr lang="mn-MN" altLang="en-US" sz="7200">
                <a:solidFill>
                  <a:srgbClr val="FAFD00"/>
                </a:solidFill>
                <a:latin typeface="Times New Roman" panose="02020603050405020304" pitchFamily="18" charset="0"/>
              </a:rPr>
              <a:t> ямар хамаатай вэ?</a:t>
            </a:r>
            <a:endParaRPr lang="en-US" altLang="en-US" sz="5400">
              <a:solidFill>
                <a:srgbClr val="FAFD00"/>
              </a:solidFill>
              <a:latin typeface="Times New Roman" panose="02020603050405020304" pitchFamily="18" charset="0"/>
            </a:endParaRPr>
          </a:p>
        </p:txBody>
      </p:sp>
      <p:sp>
        <p:nvSpPr>
          <p:cNvPr id="123909" name="Text Box 1029">
            <a:extLst>
              <a:ext uri="{FF2B5EF4-FFF2-40B4-BE49-F238E27FC236}">
                <a16:creationId xmlns:a16="http://schemas.microsoft.com/office/drawing/2014/main" id="{72E575AC-C3BA-D934-EAF6-FEBC59266F58}"/>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123910" name="Text Box 1030">
            <a:extLst>
              <a:ext uri="{FF2B5EF4-FFF2-40B4-BE49-F238E27FC236}">
                <a16:creationId xmlns:a16="http://schemas.microsoft.com/office/drawing/2014/main" id="{09656007-DA59-03F2-F0BC-F2687BC0067D}"/>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79591" name="Rectangle 1031">
            <a:extLst>
              <a:ext uri="{FF2B5EF4-FFF2-40B4-BE49-F238E27FC236}">
                <a16:creationId xmlns:a16="http://schemas.microsoft.com/office/drawing/2014/main" id="{4FA71056-4945-7CDA-815F-116FCAB1119C}"/>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79594" name="Rectangle 1034">
            <a:extLst>
              <a:ext uri="{FF2B5EF4-FFF2-40B4-BE49-F238E27FC236}">
                <a16:creationId xmlns:a16="http://schemas.microsoft.com/office/drawing/2014/main" id="{E6CE3A65-B1B0-361C-D727-10A687FF1E11}"/>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83</a:t>
            </a:r>
          </a:p>
        </p:txBody>
      </p:sp>
    </p:spTree>
  </p:cSld>
  <p:clrMapOvr>
    <a:masterClrMapping/>
  </p:clrMapOvr>
  <p:transition>
    <p:wheel spokes="0"/>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a:extLst>
              <a:ext uri="{FF2B5EF4-FFF2-40B4-BE49-F238E27FC236}">
                <a16:creationId xmlns:a16="http://schemas.microsoft.com/office/drawing/2014/main" id="{C2625D42-402E-56D3-CE0D-3A3242A31AEC}"/>
              </a:ext>
            </a:extLst>
          </p:cNvPr>
          <p:cNvPicPr>
            <a:picLocks noChangeAspect="1" noChangeArrowheads="1"/>
          </p:cNvPicPr>
          <p:nvPr/>
        </p:nvPicPr>
        <p:blipFill>
          <a:blip r:embed="rId2">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524291" name="Oval 3">
            <a:extLst>
              <a:ext uri="{FF2B5EF4-FFF2-40B4-BE49-F238E27FC236}">
                <a16:creationId xmlns:a16="http://schemas.microsoft.com/office/drawing/2014/main" id="{79CE8E8C-8EEE-4F1A-2EC7-1C44F4048D38}"/>
              </a:ext>
            </a:extLst>
          </p:cNvPr>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b="0">
              <a:solidFill>
                <a:srgbClr val="FFEC14"/>
              </a:solidFill>
              <a:latin typeface="Times" charset="0"/>
              <a:ea typeface="ＭＳ Ｐゴシック" charset="0"/>
              <a:cs typeface="ＭＳ Ｐゴシック" charset="0"/>
            </a:endParaRPr>
          </a:p>
        </p:txBody>
      </p:sp>
      <p:sp>
        <p:nvSpPr>
          <p:cNvPr id="524293" name="Text Box 5">
            <a:extLst>
              <a:ext uri="{FF2B5EF4-FFF2-40B4-BE49-F238E27FC236}">
                <a16:creationId xmlns:a16="http://schemas.microsoft.com/office/drawing/2014/main" id="{3AD57BE0-96C2-A9F8-63F5-B1679A71FF1F}"/>
              </a:ext>
            </a:extLst>
          </p:cNvPr>
          <p:cNvSpPr txBox="1">
            <a:spLocks noChangeArrowheads="1"/>
          </p:cNvSpPr>
          <p:nvPr/>
        </p:nvSpPr>
        <p:spPr bwMode="auto">
          <a:xfrm>
            <a:off x="401638" y="1620838"/>
            <a:ext cx="8742362" cy="3743325"/>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rgbClr val="FFCC18"/>
                </a:solidFill>
                <a:latin typeface="Arial" panose="020B0604020202020204" pitchFamily="34" charset="0"/>
              </a:rPr>
              <a:t>          </a:t>
            </a:r>
            <a:r>
              <a:rPr lang="en-US" altLang="en-US" sz="2400">
                <a:solidFill>
                  <a:srgbClr val="FFCC18"/>
                </a:solidFill>
                <a:latin typeface="Arial" panose="020B0604020202020204" pitchFamily="34" charset="0"/>
              </a:rPr>
              <a:t>                  </a:t>
            </a:r>
            <a:r>
              <a:rPr lang="en-US" altLang="en-US" sz="2400">
                <a:solidFill>
                  <a:srgbClr val="FFFF00"/>
                </a:solidFill>
                <a:latin typeface="Arial" panose="020B0604020202020204" pitchFamily="34" charset="0"/>
              </a:rPr>
              <a:t>• </a:t>
            </a:r>
            <a:r>
              <a:rPr lang="ja-JP" altLang="en-US" sz="2400">
                <a:solidFill>
                  <a:srgbClr val="1EAFCC"/>
                </a:solidFill>
                <a:latin typeface="Arial" panose="020B0604020202020204" pitchFamily="34" charset="0"/>
              </a:rPr>
              <a:t>“</a:t>
            </a:r>
            <a:r>
              <a:rPr lang="mn-MN" altLang="ja-JP" sz="2400">
                <a:solidFill>
                  <a:srgbClr val="1EAFCC"/>
                </a:solidFill>
                <a:latin typeface="Arial" panose="020B0604020202020204" pitchFamily="34" charset="0"/>
              </a:rPr>
              <a:t>Библийн файл</a:t>
            </a:r>
            <a:r>
              <a:rPr lang="ja-JP" altLang="en-US" sz="2400">
                <a:solidFill>
                  <a:srgbClr val="1EAFCC"/>
                </a:solidFill>
                <a:latin typeface="Arial" panose="020B0604020202020204" pitchFamily="34" charset="0"/>
              </a:rPr>
              <a:t>”</a:t>
            </a:r>
            <a:r>
              <a:rPr lang="en-US" altLang="ja-JP" sz="2400">
                <a:effectLst>
                  <a:outerShdw blurRad="38100" dist="38100" dir="2700000" algn="tl">
                    <a:srgbClr val="000000"/>
                  </a:outerShdw>
                </a:effectLst>
                <a:latin typeface="Arial" panose="020B0604020202020204" pitchFamily="34" charset="0"/>
              </a:rPr>
              <a:t> </a:t>
            </a:r>
            <a:r>
              <a:rPr lang="mn-MN" altLang="ja-JP" sz="2400">
                <a:solidFill>
                  <a:srgbClr val="FFFF00"/>
                </a:solidFill>
                <a:latin typeface="Arial" panose="020B0604020202020204" pitchFamily="34" charset="0"/>
              </a:rPr>
              <a:t>гэдэг санаа</a:t>
            </a:r>
            <a:endParaRPr lang="en-US" altLang="ja-JP" sz="2400">
              <a:solidFill>
                <a:srgbClr val="FFCC18"/>
              </a:solidFill>
              <a:latin typeface="Arial" panose="020B0604020202020204" pitchFamily="34" charset="0"/>
            </a:endParaRPr>
          </a:p>
          <a:p>
            <a:pPr>
              <a:spcBef>
                <a:spcPct val="50000"/>
              </a:spcBef>
              <a:defRPr/>
            </a:pPr>
            <a:r>
              <a:rPr lang="en-US" altLang="en-US" sz="2400">
                <a:solidFill>
                  <a:srgbClr val="FFFF00"/>
                </a:solidFill>
                <a:latin typeface="Arial" panose="020B0604020202020204" pitchFamily="34" charset="0"/>
              </a:rPr>
              <a:t>•</a:t>
            </a:r>
            <a:r>
              <a:rPr lang="mn-MN" altLang="en-US" sz="2400">
                <a:solidFill>
                  <a:srgbClr val="1EAFCC"/>
                </a:solidFill>
                <a:latin typeface="Arial" panose="020B0604020202020204" pitchFamily="34" charset="0"/>
              </a:rPr>
              <a:t> Үүнийг нээх оюуны түлхүүр үг нь </a:t>
            </a:r>
            <a:r>
              <a:rPr lang="en-US" altLang="en-US" sz="2400">
                <a:solidFill>
                  <a:srgbClr val="FFFF00"/>
                </a:solidFill>
                <a:latin typeface="Arial" panose="020B0604020202020204" pitchFamily="34" charset="0"/>
              </a:rPr>
              <a:t>…</a:t>
            </a:r>
            <a:r>
              <a:rPr lang="mn-MN" altLang="en-US" sz="2400">
                <a:solidFill>
                  <a:srgbClr val="FFFF00"/>
                </a:solidFill>
                <a:latin typeface="Arial" panose="020B0604020202020204" pitchFamily="34" charset="0"/>
              </a:rPr>
              <a:t>Б</a:t>
            </a:r>
            <a:r>
              <a:rPr lang="en-US" altLang="en-US" sz="2400">
                <a:solidFill>
                  <a:srgbClr val="FFFF00"/>
                </a:solidFill>
                <a:latin typeface="Arial" panose="020B0604020202020204" pitchFamily="34" charset="0"/>
              </a:rPr>
              <a:t> 7 </a:t>
            </a:r>
            <a:r>
              <a:rPr lang="mn-MN" altLang="en-US" sz="2400">
                <a:solidFill>
                  <a:srgbClr val="FFFF00"/>
                </a:solidFill>
                <a:latin typeface="Arial" panose="020B0604020202020204" pitchFamily="34" charset="0"/>
              </a:rPr>
              <a:t>Ч</a:t>
            </a:r>
            <a:r>
              <a:rPr lang="en-US" altLang="en-US" sz="2400">
                <a:solidFill>
                  <a:srgbClr val="FFFF00"/>
                </a:solidFill>
                <a:latin typeface="Arial" panose="020B0604020202020204" pitchFamily="34" charset="0"/>
              </a:rPr>
              <a:t> </a:t>
            </a:r>
            <a:r>
              <a:rPr lang="mn-MN" altLang="en-US" sz="2400">
                <a:solidFill>
                  <a:srgbClr val="FFFF00"/>
                </a:solidFill>
                <a:latin typeface="Arial" panose="020B0604020202020204" pitchFamily="34" charset="0"/>
              </a:rPr>
              <a:t>Е</a:t>
            </a:r>
            <a:endParaRPr lang="en-US" altLang="en-US" sz="2400">
              <a:solidFill>
                <a:srgbClr val="FFFF00"/>
              </a:solidFill>
              <a:latin typeface="Arial" panose="020B0604020202020204" pitchFamily="34" charset="0"/>
            </a:endParaRPr>
          </a:p>
          <a:p>
            <a:pPr>
              <a:spcBef>
                <a:spcPct val="50000"/>
              </a:spcBef>
              <a:defRPr/>
            </a:pPr>
            <a:r>
              <a:rPr lang="en-US" altLang="en-US" sz="2400">
                <a:solidFill>
                  <a:srgbClr val="FFFF00"/>
                </a:solidFill>
                <a:latin typeface="Arial" panose="020B0604020202020204" pitchFamily="34" charset="0"/>
              </a:rPr>
              <a:t>•</a:t>
            </a:r>
            <a:r>
              <a:rPr lang="mn-MN" altLang="en-US" sz="2400">
                <a:solidFill>
                  <a:srgbClr val="FFFF00"/>
                </a:solidFill>
                <a:latin typeface="Arial" panose="020B0604020202020204" pitchFamily="34" charset="0"/>
              </a:rPr>
              <a:t> </a:t>
            </a:r>
            <a:r>
              <a:rPr lang="mn-MN" altLang="en-US" sz="2400">
                <a:solidFill>
                  <a:srgbClr val="1EAFCC"/>
                </a:solidFill>
                <a:latin typeface="Arial" panose="020B0604020202020204" pitchFamily="34" charset="0"/>
              </a:rPr>
              <a:t>Оюуны газрын зурагт </a:t>
            </a:r>
            <a:r>
              <a:rPr lang="mn-MN" altLang="en-US" sz="2400">
                <a:solidFill>
                  <a:srgbClr val="FFFF00"/>
                </a:solidFill>
                <a:latin typeface="Arial" panose="020B0604020202020204" pitchFamily="34" charset="0"/>
              </a:rPr>
              <a:t>Библийн гол үйл явдал байрлаж байгаа</a:t>
            </a:r>
            <a:endParaRPr lang="en-US" altLang="en-US" sz="2400">
              <a:solidFill>
                <a:srgbClr val="FFFF00"/>
              </a:solidFill>
              <a:latin typeface="Arial" panose="020B0604020202020204" pitchFamily="34" charset="0"/>
            </a:endParaRPr>
          </a:p>
          <a:p>
            <a:pPr>
              <a:spcBef>
                <a:spcPct val="50000"/>
              </a:spcBef>
              <a:defRPr/>
            </a:pPr>
            <a:r>
              <a:rPr lang="en-US" altLang="en-US" sz="2400">
                <a:solidFill>
                  <a:srgbClr val="FFFF00"/>
                </a:solidFill>
                <a:latin typeface="Arial" panose="020B0604020202020204" pitchFamily="34" charset="0"/>
              </a:rPr>
              <a:t>•</a:t>
            </a:r>
            <a:r>
              <a:rPr lang="mn-MN" altLang="en-US" sz="2400">
                <a:solidFill>
                  <a:srgbClr val="FFFF00"/>
                </a:solidFill>
                <a:latin typeface="Arial" panose="020B0604020202020204" pitchFamily="34" charset="0"/>
              </a:rPr>
              <a:t> Библийн “ТҮҮХ”-ийн гол санаа нь: </a:t>
            </a:r>
            <a:r>
              <a:rPr lang="ja-JP" altLang="en-US" sz="2400">
                <a:solidFill>
                  <a:srgbClr val="1EAFCC"/>
                </a:solidFill>
                <a:latin typeface="Arial" panose="020B0604020202020204" pitchFamily="34" charset="0"/>
              </a:rPr>
              <a:t>“</a:t>
            </a:r>
            <a:r>
              <a:rPr lang="mn-MN" altLang="ja-JP" sz="2400">
                <a:solidFill>
                  <a:srgbClr val="1EAFCC"/>
                </a:solidFill>
                <a:latin typeface="Arial" panose="020B0604020202020204" pitchFamily="34" charset="0"/>
              </a:rPr>
              <a:t>Түргэвчилсэн цагалбар</a:t>
            </a:r>
            <a:r>
              <a:rPr lang="ja-JP" altLang="en-US" sz="2400">
                <a:solidFill>
                  <a:srgbClr val="1EAFCC"/>
                </a:solidFill>
                <a:latin typeface="Arial" panose="020B0604020202020204" pitchFamily="34" charset="0"/>
              </a:rPr>
              <a:t>”</a:t>
            </a:r>
            <a:r>
              <a:rPr lang="en-US" altLang="ja-JP" sz="2400">
                <a:solidFill>
                  <a:srgbClr val="FFCC18"/>
                </a:solidFill>
                <a:latin typeface="Arial" panose="020B0604020202020204" pitchFamily="34" charset="0"/>
              </a:rPr>
              <a:t> </a:t>
            </a:r>
          </a:p>
          <a:p>
            <a:pPr>
              <a:spcBef>
                <a:spcPct val="50000"/>
              </a:spcBef>
              <a:defRPr/>
            </a:pPr>
            <a:r>
              <a:rPr lang="en-US" altLang="en-US" sz="2400">
                <a:solidFill>
                  <a:srgbClr val="FFFF00"/>
                </a:solidFill>
                <a:latin typeface="Arial" panose="020B0604020202020204" pitchFamily="34" charset="0"/>
              </a:rPr>
              <a:t>•</a:t>
            </a:r>
            <a:r>
              <a:rPr lang="mn-MN" altLang="en-US" sz="2400">
                <a:solidFill>
                  <a:srgbClr val="FFFF00"/>
                </a:solidFill>
                <a:latin typeface="Arial" panose="020B0604020202020204" pitchFamily="34" charset="0"/>
              </a:rPr>
              <a:t> </a:t>
            </a:r>
            <a:r>
              <a:rPr lang="en-US" altLang="en-US" sz="2400">
                <a:solidFill>
                  <a:srgbClr val="1EAFCC"/>
                </a:solidFill>
                <a:latin typeface="Arial" panose="020B0604020202020204" pitchFamily="34" charset="0"/>
              </a:rPr>
              <a:t>A</a:t>
            </a:r>
            <a:r>
              <a:rPr lang="mn-MN" altLang="en-US" sz="2400">
                <a:solidFill>
                  <a:srgbClr val="1EAFCC"/>
                </a:solidFill>
                <a:latin typeface="Arial" panose="020B0604020202020204" pitchFamily="34" charset="0"/>
              </a:rPr>
              <a:t>брахамын талаар бичсэн суурь </a:t>
            </a:r>
            <a:r>
              <a:rPr lang="mn-MN" altLang="en-US" sz="2400">
                <a:solidFill>
                  <a:srgbClr val="FFFF00"/>
                </a:solidFill>
                <a:latin typeface="Arial" panose="020B0604020202020204" pitchFamily="34" charset="0"/>
              </a:rPr>
              <a:t>Бичээсүүд Эзэн </a:t>
            </a:r>
            <a:br>
              <a:rPr lang="mn-MN" altLang="en-US" sz="2400">
                <a:solidFill>
                  <a:srgbClr val="FFFF00"/>
                </a:solidFill>
                <a:latin typeface="Arial" panose="020B0604020202020204" pitchFamily="34" charset="0"/>
              </a:rPr>
            </a:br>
            <a:r>
              <a:rPr lang="mn-MN" altLang="en-US" sz="2400">
                <a:solidFill>
                  <a:srgbClr val="FFFF00"/>
                </a:solidFill>
                <a:latin typeface="Arial" panose="020B0604020202020204" pitchFamily="34" charset="0"/>
              </a:rPr>
              <a:t>Есүс Христийн үйлчлэл рүү биднийг шууд дагуулдаг. </a:t>
            </a:r>
            <a:endParaRPr lang="en-US" altLang="en-US" sz="2400">
              <a:solidFill>
                <a:srgbClr val="FFCC18"/>
              </a:solidFill>
              <a:latin typeface="Arial" panose="020B0604020202020204" pitchFamily="34" charset="0"/>
            </a:endParaRPr>
          </a:p>
        </p:txBody>
      </p:sp>
      <p:sp>
        <p:nvSpPr>
          <p:cNvPr id="524294" name="AutoShape 6">
            <a:extLst>
              <a:ext uri="{FF2B5EF4-FFF2-40B4-BE49-F238E27FC236}">
                <a16:creationId xmlns:a16="http://schemas.microsoft.com/office/drawing/2014/main" id="{D1719D06-B61C-DBE6-B986-2ABC8B5D3FA0}"/>
              </a:ext>
            </a:extLst>
          </p:cNvPr>
          <p:cNvSpPr>
            <a:spLocks noChangeArrowheads="1"/>
          </p:cNvSpPr>
          <p:nvPr/>
        </p:nvSpPr>
        <p:spPr bwMode="auto">
          <a:xfrm>
            <a:off x="342900" y="4454525"/>
            <a:ext cx="8437563" cy="947738"/>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24934" name="Text Box 8">
            <a:extLst>
              <a:ext uri="{FF2B5EF4-FFF2-40B4-BE49-F238E27FC236}">
                <a16:creationId xmlns:a16="http://schemas.microsoft.com/office/drawing/2014/main" id="{89F5DCF4-3BD4-E63D-36F1-68D70045E55C}"/>
              </a:ext>
            </a:extLst>
          </p:cNvPr>
          <p:cNvSpPr txBox="1">
            <a:spLocks noChangeArrowheads="1"/>
          </p:cNvSpPr>
          <p:nvPr/>
        </p:nvSpPr>
        <p:spPr bwMode="auto">
          <a:xfrm>
            <a:off x="8653463" y="5240338"/>
            <a:ext cx="184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124935" name="Text Box 9">
            <a:extLst>
              <a:ext uri="{FF2B5EF4-FFF2-40B4-BE49-F238E27FC236}">
                <a16:creationId xmlns:a16="http://schemas.microsoft.com/office/drawing/2014/main" id="{C51C9281-538D-72B3-CD06-2A889D2AC375}"/>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24298" name="Rectangle 10">
            <a:extLst>
              <a:ext uri="{FF2B5EF4-FFF2-40B4-BE49-F238E27FC236}">
                <a16:creationId xmlns:a16="http://schemas.microsoft.com/office/drawing/2014/main" id="{FC77F052-C455-788C-FB15-3264764EF53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24301" name="Rectangle 13">
            <a:extLst>
              <a:ext uri="{FF2B5EF4-FFF2-40B4-BE49-F238E27FC236}">
                <a16:creationId xmlns:a16="http://schemas.microsoft.com/office/drawing/2014/main" id="{7382B387-5D78-4CD9-62DC-5CFA04CFD6C0}"/>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84</a:t>
            </a:r>
          </a:p>
        </p:txBody>
      </p:sp>
      <p:sp>
        <p:nvSpPr>
          <p:cNvPr id="124938" name="Text Box 15">
            <a:extLst>
              <a:ext uri="{FF2B5EF4-FFF2-40B4-BE49-F238E27FC236}">
                <a16:creationId xmlns:a16="http://schemas.microsoft.com/office/drawing/2014/main" id="{725648A5-0782-E1A2-F71A-888D74EE9C7B}"/>
              </a:ext>
            </a:extLst>
          </p:cNvPr>
          <p:cNvSpPr txBox="1">
            <a:spLocks noChangeArrowheads="1"/>
          </p:cNvSpPr>
          <p:nvPr/>
        </p:nvSpPr>
        <p:spPr bwMode="auto">
          <a:xfrm>
            <a:off x="8497888"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a:t>
            </a:r>
          </a:p>
        </p:txBody>
      </p:sp>
      <p:sp>
        <p:nvSpPr>
          <p:cNvPr id="524304" name="Text Box 16">
            <a:extLst>
              <a:ext uri="{FF2B5EF4-FFF2-40B4-BE49-F238E27FC236}">
                <a16:creationId xmlns:a16="http://schemas.microsoft.com/office/drawing/2014/main" id="{9A8EB97A-EB51-4293-B9DE-6461E241A410}"/>
              </a:ext>
            </a:extLst>
          </p:cNvPr>
          <p:cNvSpPr txBox="1">
            <a:spLocks noChangeArrowheads="1"/>
          </p:cNvSpPr>
          <p:nvPr/>
        </p:nvSpPr>
        <p:spPr bwMode="auto">
          <a:xfrm>
            <a:off x="2720975" y="358775"/>
            <a:ext cx="6418263" cy="9461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800" i="1">
                <a:solidFill>
                  <a:srgbClr val="FF0A1E"/>
                </a:solidFill>
                <a:latin typeface="Arial" panose="020B0604020202020204" pitchFamily="34" charset="0"/>
              </a:rPr>
              <a:t>Библи үндсэндээ хичээл таны тархинд одоогийн байдлаар ...</a:t>
            </a:r>
            <a:endParaRPr lang="en-US" altLang="en-US" sz="2800" i="1">
              <a:solidFill>
                <a:srgbClr val="FF0A1E"/>
              </a:solidFill>
              <a:latin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grpId="0"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500" fill="hold"/>
                                        <p:tgtEl>
                                          <p:spTgt spid="524294"/>
                                        </p:tgtEl>
                                        <p:attrNameLst>
                                          <p:attrName>ppt_w</p:attrName>
                                        </p:attrNameLst>
                                      </p:cBhvr>
                                      <p:tavLst>
                                        <p:tav tm="0">
                                          <p:val>
                                            <p:strVal val="2/3*#ppt_w"/>
                                          </p:val>
                                        </p:tav>
                                        <p:tav tm="100000">
                                          <p:val>
                                            <p:strVal val="#ppt_w"/>
                                          </p:val>
                                        </p:tav>
                                      </p:tavLst>
                                    </p:anim>
                                    <p:anim calcmode="lin" valueType="num">
                                      <p:cBhvr>
                                        <p:cTn id="36" dur="500" fill="hold"/>
                                        <p:tgtEl>
                                          <p:spTgt spid="52429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a:extLst>
              <a:ext uri="{FF2B5EF4-FFF2-40B4-BE49-F238E27FC236}">
                <a16:creationId xmlns:a16="http://schemas.microsoft.com/office/drawing/2014/main" id="{B46EB4F1-C5BB-0E69-1BDF-731DBEC9361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95377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5955" name="Text Box 5">
            <a:extLst>
              <a:ext uri="{FF2B5EF4-FFF2-40B4-BE49-F238E27FC236}">
                <a16:creationId xmlns:a16="http://schemas.microsoft.com/office/drawing/2014/main" id="{F5896CFB-B254-9B30-D89B-90F108120EAB}"/>
              </a:ext>
            </a:extLst>
          </p:cNvPr>
          <p:cNvSpPr txBox="1">
            <a:spLocks noChangeArrowheads="1"/>
          </p:cNvSpPr>
          <p:nvPr/>
        </p:nvSpPr>
        <p:spPr bwMode="auto">
          <a:xfrm>
            <a:off x="7620000" y="6335713"/>
            <a:ext cx="12446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r>
              <a:rPr lang="en-US" altLang="en-US" sz="2000"/>
              <a:t> 05B-78</a:t>
            </a:r>
          </a:p>
        </p:txBody>
      </p:sp>
      <p:sp>
        <p:nvSpPr>
          <p:cNvPr id="125956" name="Text Box 6">
            <a:extLst>
              <a:ext uri="{FF2B5EF4-FFF2-40B4-BE49-F238E27FC236}">
                <a16:creationId xmlns:a16="http://schemas.microsoft.com/office/drawing/2014/main" id="{93418E97-A898-676A-E6D9-D49F48DAFAB6}"/>
              </a:ext>
            </a:extLst>
          </p:cNvPr>
          <p:cNvSpPr txBox="1">
            <a:spLocks noChangeArrowheads="1"/>
          </p:cNvSpPr>
          <p:nvPr/>
        </p:nvSpPr>
        <p:spPr bwMode="auto">
          <a:xfrm>
            <a:off x="8697913" y="6345238"/>
            <a:ext cx="339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2000" b="0">
                <a:solidFill>
                  <a:srgbClr val="FFA27C"/>
                </a:solidFill>
              </a:rPr>
              <a:t>0</a:t>
            </a:r>
          </a:p>
        </p:txBody>
      </p:sp>
      <p:grpSp>
        <p:nvGrpSpPr>
          <p:cNvPr id="125957" name="Group 8">
            <a:extLst>
              <a:ext uri="{FF2B5EF4-FFF2-40B4-BE49-F238E27FC236}">
                <a16:creationId xmlns:a16="http://schemas.microsoft.com/office/drawing/2014/main" id="{9BF8515D-103A-F8E4-32A0-9184EBF23093}"/>
              </a:ext>
            </a:extLst>
          </p:cNvPr>
          <p:cNvGrpSpPr>
            <a:grpSpLocks/>
          </p:cNvGrpSpPr>
          <p:nvPr/>
        </p:nvGrpSpPr>
        <p:grpSpPr bwMode="auto">
          <a:xfrm>
            <a:off x="1436688" y="5329238"/>
            <a:ext cx="6511925" cy="1260475"/>
            <a:chOff x="838" y="3424"/>
            <a:chExt cx="4102" cy="794"/>
          </a:xfrm>
        </p:grpSpPr>
        <p:sp>
          <p:nvSpPr>
            <p:cNvPr id="244745" name="Text Box 9">
              <a:extLst>
                <a:ext uri="{FF2B5EF4-FFF2-40B4-BE49-F238E27FC236}">
                  <a16:creationId xmlns:a16="http://schemas.microsoft.com/office/drawing/2014/main" id="{C69713EC-D59B-0BBD-8FE4-FF2EDE7E5F1C}"/>
                </a:ext>
              </a:extLst>
            </p:cNvPr>
            <p:cNvSpPr txBox="1">
              <a:spLocks noChangeArrowheads="1"/>
            </p:cNvSpPr>
            <p:nvPr/>
          </p:nvSpPr>
          <p:spPr bwMode="auto">
            <a:xfrm>
              <a:off x="838" y="3424"/>
              <a:ext cx="4102"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2000" i="1">
                  <a:solidFill>
                    <a:srgbClr val="FAFD00"/>
                  </a:solidFill>
                  <a:latin typeface="Times New Roman" panose="02020603050405020304" pitchFamily="18" charset="0"/>
                </a:rPr>
                <a:t>A Ministry Presentation of The Bible…Basically Inc.                Fort Worth, Texas</a:t>
              </a:r>
              <a:endParaRPr lang="en-US" altLang="en-US" sz="1800">
                <a:solidFill>
                  <a:srgbClr val="FAFD00"/>
                </a:solidFill>
                <a:latin typeface="Times New Roman" panose="02020603050405020304" pitchFamily="18" charset="0"/>
              </a:endParaRPr>
            </a:p>
          </p:txBody>
        </p:sp>
        <p:sp>
          <p:nvSpPr>
            <p:cNvPr id="244746" name="Text Box 10">
              <a:extLst>
                <a:ext uri="{FF2B5EF4-FFF2-40B4-BE49-F238E27FC236}">
                  <a16:creationId xmlns:a16="http://schemas.microsoft.com/office/drawing/2014/main" id="{744CE115-08D8-7580-DD42-5BB5B71B7A2D}"/>
                </a:ext>
              </a:extLst>
            </p:cNvPr>
            <p:cNvSpPr txBox="1">
              <a:spLocks noChangeArrowheads="1"/>
            </p:cNvSpPr>
            <p:nvPr/>
          </p:nvSpPr>
          <p:spPr bwMode="auto">
            <a:xfrm>
              <a:off x="1795" y="3930"/>
              <a:ext cx="2162" cy="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b="0">
                  <a:solidFill>
                    <a:srgbClr val="FFFB0C"/>
                  </a:solidFill>
                  <a:latin typeface="Helvetica" charset="0"/>
                </a:rPr>
                <a:t>www.biblebasically.com</a:t>
              </a:r>
            </a:p>
          </p:txBody>
        </p:sp>
      </p:grpSp>
      <p:sp>
        <p:nvSpPr>
          <p:cNvPr id="244748" name="Text Box 12">
            <a:extLst>
              <a:ext uri="{FF2B5EF4-FFF2-40B4-BE49-F238E27FC236}">
                <a16:creationId xmlns:a16="http://schemas.microsoft.com/office/drawing/2014/main" id="{60985B5E-93D6-1F24-83D9-67BA70D5245A}"/>
              </a:ext>
            </a:extLst>
          </p:cNvPr>
          <p:cNvSpPr txBox="1">
            <a:spLocks noChangeArrowheads="1"/>
          </p:cNvSpPr>
          <p:nvPr/>
        </p:nvSpPr>
        <p:spPr bwMode="auto">
          <a:xfrm>
            <a:off x="47625" y="6508750"/>
            <a:ext cx="1616075"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1200">
                <a:effectLst>
                  <a:outerShdw blurRad="38100" dist="38100" dir="2700000" algn="tl">
                    <a:srgbClr val="000000"/>
                  </a:outerShdw>
                </a:effectLst>
                <a:latin typeface="Times New Roman" panose="02020603050405020304" pitchFamily="18" charset="0"/>
              </a:rPr>
              <a:t>©2001 TBB Inc.</a:t>
            </a:r>
          </a:p>
        </p:txBody>
      </p:sp>
      <p:pic>
        <p:nvPicPr>
          <p:cNvPr id="125959" name="Picture 13">
            <a:extLst>
              <a:ext uri="{FF2B5EF4-FFF2-40B4-BE49-F238E27FC236}">
                <a16:creationId xmlns:a16="http://schemas.microsoft.com/office/drawing/2014/main" id="{C83E58F1-A47A-97B5-6682-B539B801F5A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2700"/>
            <a:ext cx="95377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5960" name="Text Box 14">
            <a:extLst>
              <a:ext uri="{FF2B5EF4-FFF2-40B4-BE49-F238E27FC236}">
                <a16:creationId xmlns:a16="http://schemas.microsoft.com/office/drawing/2014/main" id="{F99E7648-EFFD-CD2E-CBF4-A471499EDE84}"/>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244751" name="Rectangle 15">
            <a:extLst>
              <a:ext uri="{FF2B5EF4-FFF2-40B4-BE49-F238E27FC236}">
                <a16:creationId xmlns:a16="http://schemas.microsoft.com/office/drawing/2014/main" id="{9F230F9A-5F32-FF89-3422-BD8CB4E5F538}"/>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125962" name="Group 18">
            <a:extLst>
              <a:ext uri="{FF2B5EF4-FFF2-40B4-BE49-F238E27FC236}">
                <a16:creationId xmlns:a16="http://schemas.microsoft.com/office/drawing/2014/main" id="{3E394F8A-74BD-6FB1-B599-A40A1D41108C}"/>
              </a:ext>
            </a:extLst>
          </p:cNvPr>
          <p:cNvGrpSpPr>
            <a:grpSpLocks/>
          </p:cNvGrpSpPr>
          <p:nvPr/>
        </p:nvGrpSpPr>
        <p:grpSpPr bwMode="auto">
          <a:xfrm>
            <a:off x="76200" y="5435600"/>
            <a:ext cx="8596313" cy="1346200"/>
            <a:chOff x="48" y="3424"/>
            <a:chExt cx="5415" cy="848"/>
          </a:xfrm>
        </p:grpSpPr>
        <p:sp>
          <p:nvSpPr>
            <p:cNvPr id="244755" name="Text Box 19">
              <a:extLst>
                <a:ext uri="{FF2B5EF4-FFF2-40B4-BE49-F238E27FC236}">
                  <a16:creationId xmlns:a16="http://schemas.microsoft.com/office/drawing/2014/main" id="{CBF273DF-F710-DFC8-F55D-D8652684775B}"/>
                </a:ext>
              </a:extLst>
            </p:cNvPr>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1200">
                <a:effectLst>
                  <a:outerShdw blurRad="38100" dist="38100" dir="2700000" algn="tl">
                    <a:srgbClr val="000000"/>
                  </a:outerShdw>
                </a:effectLst>
                <a:latin typeface="Times New Roman" charset="0"/>
              </a:endParaRPr>
            </a:p>
          </p:txBody>
        </p:sp>
        <p:sp>
          <p:nvSpPr>
            <p:cNvPr id="244756" name="Text Box 20">
              <a:extLst>
                <a:ext uri="{FF2B5EF4-FFF2-40B4-BE49-F238E27FC236}">
                  <a16:creationId xmlns:a16="http://schemas.microsoft.com/office/drawing/2014/main" id="{87977FFF-799A-B397-7809-90A258BC1671}"/>
                </a:ext>
              </a:extLst>
            </p:cNvPr>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en-US" altLang="en-US" sz="2000" i="1">
                  <a:solidFill>
                    <a:srgbClr val="FAFD00"/>
                  </a:solidFill>
                  <a:latin typeface="Times New Roman" panose="02020603050405020304" pitchFamily="18" charset="0"/>
                </a:rPr>
                <a:t>A Presentation of The Bible…Basically Ministries International Inc.                Fort Worth, Texas</a:t>
              </a:r>
              <a:endParaRPr lang="en-US" altLang="en-US" sz="1800">
                <a:solidFill>
                  <a:srgbClr val="FAFD00"/>
                </a:solidFill>
                <a:latin typeface="Times New Roman" panose="02020603050405020304" pitchFamily="18" charset="0"/>
              </a:endParaRPr>
            </a:p>
          </p:txBody>
        </p:sp>
        <p:sp>
          <p:nvSpPr>
            <p:cNvPr id="244757" name="Text Box 21">
              <a:extLst>
                <a:ext uri="{FF2B5EF4-FFF2-40B4-BE49-F238E27FC236}">
                  <a16:creationId xmlns:a16="http://schemas.microsoft.com/office/drawing/2014/main" id="{261B6308-4887-C56F-97B9-B0184FA092E2}"/>
                </a:ext>
              </a:extLst>
            </p:cNvPr>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000" b="0">
                  <a:solidFill>
                    <a:srgbClr val="FFFB0C"/>
                  </a:solidFill>
                  <a:latin typeface="Helvetica" charset="0"/>
                </a:rPr>
                <a:t>www.biblebasically.com</a:t>
              </a:r>
            </a:p>
          </p:txBody>
        </p:sp>
      </p:grpSp>
      <p:sp>
        <p:nvSpPr>
          <p:cNvPr id="244758" name="Rectangle 22">
            <a:extLst>
              <a:ext uri="{FF2B5EF4-FFF2-40B4-BE49-F238E27FC236}">
                <a16:creationId xmlns:a16="http://schemas.microsoft.com/office/drawing/2014/main" id="{998AFAFC-008C-D55B-FAE7-DBC3D4F599A8}"/>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85</a:t>
            </a:r>
          </a:p>
        </p:txBody>
      </p:sp>
      <p:sp>
        <p:nvSpPr>
          <p:cNvPr id="125964" name="Text Box 24">
            <a:extLst>
              <a:ext uri="{FF2B5EF4-FFF2-40B4-BE49-F238E27FC236}">
                <a16:creationId xmlns:a16="http://schemas.microsoft.com/office/drawing/2014/main" id="{80E87D01-29BB-A565-28EF-46334E006179}"/>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244762" name="Rectangle 26">
            <a:extLst>
              <a:ext uri="{FF2B5EF4-FFF2-40B4-BE49-F238E27FC236}">
                <a16:creationId xmlns:a16="http://schemas.microsoft.com/office/drawing/2014/main" id="{4B765C25-61D0-3FC5-1D1E-B4987253E36F}"/>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6">
            <a:extLst>
              <a:ext uri="{FF2B5EF4-FFF2-40B4-BE49-F238E27FC236}">
                <a16:creationId xmlns:a16="http://schemas.microsoft.com/office/drawing/2014/main" id="{8147A4C2-ED18-CC62-A8DD-64CD96EBB39B}"/>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509959" name="Rectangle 7">
            <a:extLst>
              <a:ext uri="{FF2B5EF4-FFF2-40B4-BE49-F238E27FC236}">
                <a16:creationId xmlns:a16="http://schemas.microsoft.com/office/drawing/2014/main" id="{421A101F-86D7-7512-D97E-792CF84C54C3}"/>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509962" name="Rectangle 10">
            <a:extLst>
              <a:ext uri="{FF2B5EF4-FFF2-40B4-BE49-F238E27FC236}">
                <a16:creationId xmlns:a16="http://schemas.microsoft.com/office/drawing/2014/main" id="{5C5CD616-325E-045D-2E03-0CA9EFBC71D6}"/>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81</a:t>
            </a:r>
          </a:p>
        </p:txBody>
      </p:sp>
      <p:sp>
        <p:nvSpPr>
          <p:cNvPr id="509964" name="Rectangle 12">
            <a:extLst>
              <a:ext uri="{FF2B5EF4-FFF2-40B4-BE49-F238E27FC236}">
                <a16:creationId xmlns:a16="http://schemas.microsoft.com/office/drawing/2014/main" id="{F8C24D79-826C-FA48-D804-E0D6E560350F}"/>
              </a:ext>
            </a:extLst>
          </p:cNvPr>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126982" name="Text Box 13">
            <a:extLst>
              <a:ext uri="{FF2B5EF4-FFF2-40B4-BE49-F238E27FC236}">
                <a16:creationId xmlns:a16="http://schemas.microsoft.com/office/drawing/2014/main" id="{D3130B35-0532-431C-2588-E4980C6AC02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©2004 TBBMI</a:t>
            </a:r>
          </a:p>
        </p:txBody>
      </p:sp>
      <p:sp>
        <p:nvSpPr>
          <p:cNvPr id="509966" name="Rectangle 14">
            <a:extLst>
              <a:ext uri="{FF2B5EF4-FFF2-40B4-BE49-F238E27FC236}">
                <a16:creationId xmlns:a16="http://schemas.microsoft.com/office/drawing/2014/main" id="{F8184671-94F6-5FB5-5075-F0C39F719D71}"/>
              </a:ext>
            </a:extLst>
          </p:cNvPr>
          <p:cNvSpPr>
            <a:spLocks noChangeArrowheads="1"/>
          </p:cNvSpPr>
          <p:nvPr/>
        </p:nvSpPr>
        <p:spPr bwMode="auto">
          <a:xfrm>
            <a:off x="7554913" y="6515100"/>
            <a:ext cx="741362" cy="26828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8.0.05B.</a:t>
            </a:r>
          </a:p>
        </p:txBody>
      </p:sp>
      <p:sp>
        <p:nvSpPr>
          <p:cNvPr id="509967" name="Rectangle 15">
            <a:extLst>
              <a:ext uri="{FF2B5EF4-FFF2-40B4-BE49-F238E27FC236}">
                <a16:creationId xmlns:a16="http://schemas.microsoft.com/office/drawing/2014/main" id="{514F2CD1-B2AD-809B-03B4-3CF4DF183583}"/>
              </a:ext>
            </a:extLst>
          </p:cNvPr>
          <p:cNvSpPr>
            <a:spLocks noChangeArrowheads="1"/>
          </p:cNvSpPr>
          <p:nvPr/>
        </p:nvSpPr>
        <p:spPr bwMode="auto">
          <a:xfrm>
            <a:off x="8156575" y="651986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86</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a:extLst>
              <a:ext uri="{FF2B5EF4-FFF2-40B4-BE49-F238E27FC236}">
                <a16:creationId xmlns:a16="http://schemas.microsoft.com/office/drawing/2014/main" id="{647DF7FE-3135-9BD5-C34B-FBACD881BCED}"/>
              </a:ext>
            </a:extLst>
          </p:cNvPr>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843" name="Rectangle 3">
            <a:extLst>
              <a:ext uri="{FF2B5EF4-FFF2-40B4-BE49-F238E27FC236}">
                <a16:creationId xmlns:a16="http://schemas.microsoft.com/office/drawing/2014/main" id="{0744E3E2-FC62-0338-4F91-F8D8D3B717B2}"/>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5844" name="Rectangle 4">
            <a:extLst>
              <a:ext uri="{FF2B5EF4-FFF2-40B4-BE49-F238E27FC236}">
                <a16:creationId xmlns:a16="http://schemas.microsoft.com/office/drawing/2014/main" id="{8CE11E97-2F5B-BE9A-FC82-CF76E6583606}"/>
              </a:ext>
            </a:extLst>
          </p:cNvPr>
          <p:cNvSpPr>
            <a:spLocks noChangeArrowheads="1"/>
          </p:cNvSpPr>
          <p:nvPr/>
        </p:nvSpPr>
        <p:spPr bwMode="auto">
          <a:xfrm>
            <a:off x="28432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a:latin typeface="Helvetica" pitchFamily="2" charset="0"/>
              </a:rPr>
              <a:t>       </a:t>
            </a:r>
          </a:p>
        </p:txBody>
      </p:sp>
      <p:sp>
        <p:nvSpPr>
          <p:cNvPr id="35845" name="Rectangle 5">
            <a:extLst>
              <a:ext uri="{FF2B5EF4-FFF2-40B4-BE49-F238E27FC236}">
                <a16:creationId xmlns:a16="http://schemas.microsoft.com/office/drawing/2014/main" id="{195A6F47-0D58-2426-4B5A-C12F5568C475}"/>
              </a:ext>
            </a:extLst>
          </p:cNvPr>
          <p:cNvSpPr>
            <a:spLocks noChangeArrowheads="1"/>
          </p:cNvSpPr>
          <p:nvPr/>
        </p:nvSpPr>
        <p:spPr bwMode="auto">
          <a:xfrm>
            <a:off x="30337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800" i="1">
                <a:latin typeface="Helvetica" pitchFamily="2" charset="0"/>
              </a:rPr>
              <a:t>       </a:t>
            </a:r>
          </a:p>
        </p:txBody>
      </p:sp>
      <p:sp>
        <p:nvSpPr>
          <p:cNvPr id="35846" name="Rectangle 6">
            <a:extLst>
              <a:ext uri="{FF2B5EF4-FFF2-40B4-BE49-F238E27FC236}">
                <a16:creationId xmlns:a16="http://schemas.microsoft.com/office/drawing/2014/main" id="{F5F41365-70C1-6554-6210-68D454724F96}"/>
              </a:ext>
            </a:extLst>
          </p:cNvPr>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i="1">
                <a:latin typeface="Helvetica" pitchFamily="2" charset="0"/>
              </a:rPr>
              <a:t>                   </a:t>
            </a:r>
          </a:p>
        </p:txBody>
      </p:sp>
      <p:sp>
        <p:nvSpPr>
          <p:cNvPr id="35847" name="Rectangle 7">
            <a:extLst>
              <a:ext uri="{FF2B5EF4-FFF2-40B4-BE49-F238E27FC236}">
                <a16:creationId xmlns:a16="http://schemas.microsoft.com/office/drawing/2014/main" id="{9FD7114A-3890-620E-BD85-E8B0FDDA9E76}"/>
              </a:ext>
            </a:extLst>
          </p:cNvPr>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648200" name="Rectangle 8">
            <a:extLst>
              <a:ext uri="{FF2B5EF4-FFF2-40B4-BE49-F238E27FC236}">
                <a16:creationId xmlns:a16="http://schemas.microsoft.com/office/drawing/2014/main" id="{C9779631-6992-87C8-C323-EC0854F07465}"/>
              </a:ext>
            </a:extLst>
          </p:cNvPr>
          <p:cNvSpPr>
            <a:spLocks noChangeArrowheads="1"/>
          </p:cNvSpPr>
          <p:nvPr/>
        </p:nvSpPr>
        <p:spPr bwMode="auto">
          <a:xfrm>
            <a:off x="2808288" y="2566988"/>
            <a:ext cx="3494087"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2000" i="1">
                <a:solidFill>
                  <a:srgbClr val="000099"/>
                </a:solidFill>
                <a:latin typeface="Helvetica" panose="020B0604020202020204" pitchFamily="34" charset="0"/>
              </a:rPr>
              <a:t> The First Table – </a:t>
            </a:r>
          </a:p>
          <a:p>
            <a:pPr algn="ctr">
              <a:defRPr/>
            </a:pPr>
            <a:r>
              <a:rPr lang="en-US" altLang="en-US" sz="2000" i="1">
                <a:solidFill>
                  <a:srgbClr val="000099"/>
                </a:solidFill>
                <a:latin typeface="Helvetica" panose="020B0604020202020204" pitchFamily="34" charset="0"/>
              </a:rPr>
              <a:t>Duties to God (Verses 1-12)</a:t>
            </a:r>
          </a:p>
        </p:txBody>
      </p:sp>
      <p:sp>
        <p:nvSpPr>
          <p:cNvPr id="35849" name="Rectangle 9">
            <a:extLst>
              <a:ext uri="{FF2B5EF4-FFF2-40B4-BE49-F238E27FC236}">
                <a16:creationId xmlns:a16="http://schemas.microsoft.com/office/drawing/2014/main" id="{EF7091FE-5918-C9C7-3072-329BC03318B3}"/>
              </a:ext>
            </a:extLst>
          </p:cNvPr>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648202" name="Rectangle 10">
            <a:extLst>
              <a:ext uri="{FF2B5EF4-FFF2-40B4-BE49-F238E27FC236}">
                <a16:creationId xmlns:a16="http://schemas.microsoft.com/office/drawing/2014/main" id="{44C9F682-DB3C-578E-E02D-A34FE05EC177}"/>
              </a:ext>
            </a:extLst>
          </p:cNvPr>
          <p:cNvSpPr>
            <a:spLocks noChangeArrowheads="1"/>
          </p:cNvSpPr>
          <p:nvPr/>
        </p:nvSpPr>
        <p:spPr bwMode="auto">
          <a:xfrm>
            <a:off x="2743200" y="3195638"/>
            <a:ext cx="360680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2000" i="1">
                <a:solidFill>
                  <a:srgbClr val="000099"/>
                </a:solidFill>
                <a:latin typeface="Helvetica" panose="020B0604020202020204" pitchFamily="34" charset="0"/>
              </a:rPr>
              <a:t>  The Second Table – </a:t>
            </a:r>
          </a:p>
          <a:p>
            <a:pPr algn="ctr">
              <a:defRPr/>
            </a:pPr>
            <a:r>
              <a:rPr lang="en-US" altLang="en-US" sz="2000" i="1">
                <a:solidFill>
                  <a:srgbClr val="000099"/>
                </a:solidFill>
                <a:latin typeface="Helvetica" panose="020B0604020202020204" pitchFamily="34" charset="0"/>
              </a:rPr>
              <a:t>Duties to Men (verses 13-17)</a:t>
            </a:r>
          </a:p>
        </p:txBody>
      </p:sp>
      <p:sp>
        <p:nvSpPr>
          <p:cNvPr id="35851" name="Rectangle 11">
            <a:extLst>
              <a:ext uri="{FF2B5EF4-FFF2-40B4-BE49-F238E27FC236}">
                <a16:creationId xmlns:a16="http://schemas.microsoft.com/office/drawing/2014/main" id="{C3CCFBD1-BDD5-3F23-0B98-6C733482B7DF}"/>
              </a:ext>
            </a:extLst>
          </p:cNvPr>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648204" name="Rectangle 12">
            <a:extLst>
              <a:ext uri="{FF2B5EF4-FFF2-40B4-BE49-F238E27FC236}">
                <a16:creationId xmlns:a16="http://schemas.microsoft.com/office/drawing/2014/main" id="{3C220136-025D-DA0B-00DD-BB26E3AE8AE1}"/>
              </a:ext>
            </a:extLst>
          </p:cNvPr>
          <p:cNvSpPr>
            <a:spLocks noChangeArrowheads="1"/>
          </p:cNvSpPr>
          <p:nvPr/>
        </p:nvSpPr>
        <p:spPr bwMode="auto">
          <a:xfrm>
            <a:off x="2411413" y="4346575"/>
            <a:ext cx="4321175"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rgbClr val="000099"/>
                </a:solidFill>
                <a:latin typeface="Helvetica" charset="0"/>
                <a:ea typeface="ＭＳ Ｐゴシック" charset="0"/>
                <a:cs typeface="ＭＳ Ｐゴシック" charset="0"/>
              </a:rPr>
              <a:t>CHAPTER 21-24: </a:t>
            </a:r>
          </a:p>
          <a:p>
            <a:pPr algn="ctr">
              <a:defRPr/>
            </a:pPr>
            <a:r>
              <a:rPr lang="en-US" sz="2500">
                <a:solidFill>
                  <a:srgbClr val="000099"/>
                </a:solidFill>
                <a:latin typeface="Helvetica" charset="0"/>
                <a:ea typeface="ＭＳ Ｐゴシック" charset="0"/>
                <a:cs typeface="ＭＳ Ｐゴシック" charset="0"/>
              </a:rPr>
              <a:t>THE SOCIAL ORDINANCES</a:t>
            </a:r>
            <a:endParaRPr lang="en-US" sz="1900">
              <a:solidFill>
                <a:srgbClr val="000099"/>
              </a:solidFill>
              <a:latin typeface="Helvetica" charset="0"/>
              <a:ea typeface="ＭＳ Ｐゴシック" charset="0"/>
              <a:cs typeface="ＭＳ Ｐゴシック" charset="0"/>
            </a:endParaRPr>
          </a:p>
        </p:txBody>
      </p:sp>
      <p:sp>
        <p:nvSpPr>
          <p:cNvPr id="648205" name="Rectangle 13">
            <a:extLst>
              <a:ext uri="{FF2B5EF4-FFF2-40B4-BE49-F238E27FC236}">
                <a16:creationId xmlns:a16="http://schemas.microsoft.com/office/drawing/2014/main" id="{437E0DC8-933A-7D6F-CEAA-5960876CCA89}"/>
              </a:ext>
            </a:extLst>
          </p:cNvPr>
          <p:cNvSpPr>
            <a:spLocks noChangeArrowheads="1"/>
          </p:cNvSpPr>
          <p:nvPr/>
        </p:nvSpPr>
        <p:spPr bwMode="auto">
          <a:xfrm>
            <a:off x="2547938" y="5286375"/>
            <a:ext cx="4041775"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1900">
                <a:solidFill>
                  <a:schemeClr val="folHlink"/>
                </a:solidFill>
                <a:latin typeface="Helvetica" panose="020B0604020202020204" pitchFamily="34" charset="0"/>
              </a:rPr>
              <a:t>БҮЛЭГ</a:t>
            </a:r>
            <a:r>
              <a:rPr lang="en-US" altLang="en-US" sz="1900">
                <a:solidFill>
                  <a:schemeClr val="folHlink"/>
                </a:solidFill>
                <a:latin typeface="Helvetica" panose="020B0604020202020204" pitchFamily="34" charset="0"/>
              </a:rPr>
              <a:t> 25-31: </a:t>
            </a:r>
          </a:p>
          <a:p>
            <a:pPr algn="ctr">
              <a:defRPr/>
            </a:pPr>
            <a:r>
              <a:rPr lang="mn-MN" altLang="en-US" sz="2500">
                <a:latin typeface="Helvetica" panose="020B0604020202020204" pitchFamily="34" charset="0"/>
              </a:rPr>
              <a:t>АСРЫН ДЭС ДАРААЛАЛ</a:t>
            </a:r>
            <a:endParaRPr lang="en-US" altLang="en-US" sz="1900">
              <a:solidFill>
                <a:schemeClr val="folHlink"/>
              </a:solidFill>
              <a:latin typeface="Helvetica" panose="020B0604020202020204" pitchFamily="34" charset="0"/>
            </a:endParaRPr>
          </a:p>
        </p:txBody>
      </p:sp>
      <p:sp>
        <p:nvSpPr>
          <p:cNvPr id="35854" name="Rectangle 14">
            <a:extLst>
              <a:ext uri="{FF2B5EF4-FFF2-40B4-BE49-F238E27FC236}">
                <a16:creationId xmlns:a16="http://schemas.microsoft.com/office/drawing/2014/main" id="{61161044-A0BA-BBCB-F2CA-BDF1F98B8763}"/>
              </a:ext>
            </a:extLst>
          </p:cNvPr>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900">
                <a:latin typeface="Helvetica" pitchFamily="2" charset="0"/>
              </a:rPr>
              <a:t>       </a:t>
            </a:r>
          </a:p>
        </p:txBody>
      </p:sp>
      <p:sp>
        <p:nvSpPr>
          <p:cNvPr id="35855" name="Rectangle 15">
            <a:extLst>
              <a:ext uri="{FF2B5EF4-FFF2-40B4-BE49-F238E27FC236}">
                <a16:creationId xmlns:a16="http://schemas.microsoft.com/office/drawing/2014/main" id="{17B07AE6-9EBE-2EE0-4C6F-2868D0DCDDB7}"/>
              </a:ext>
            </a:extLst>
          </p:cNvPr>
          <p:cNvSpPr>
            <a:spLocks noChangeArrowheads="1"/>
          </p:cNvSpPr>
          <p:nvPr/>
        </p:nvSpPr>
        <p:spPr bwMode="auto">
          <a:xfrm>
            <a:off x="3084513" y="674688"/>
            <a:ext cx="938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2400">
                <a:latin typeface="Helvetica" pitchFamily="2" charset="0"/>
              </a:rPr>
              <a:t>         </a:t>
            </a:r>
          </a:p>
        </p:txBody>
      </p:sp>
      <p:sp>
        <p:nvSpPr>
          <p:cNvPr id="35856" name="Rectangle 16">
            <a:extLst>
              <a:ext uri="{FF2B5EF4-FFF2-40B4-BE49-F238E27FC236}">
                <a16:creationId xmlns:a16="http://schemas.microsoft.com/office/drawing/2014/main" id="{F1082111-4147-208E-0923-2E375688A318}"/>
              </a:ext>
            </a:extLst>
          </p:cNvPr>
          <p:cNvSpPr>
            <a:spLocks noChangeArrowheads="1"/>
          </p:cNvSpPr>
          <p:nvPr/>
        </p:nvSpPr>
        <p:spPr bwMode="auto">
          <a:xfrm>
            <a:off x="3084513" y="1054100"/>
            <a:ext cx="3952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200">
                <a:latin typeface="Helvetica" pitchFamily="2" charset="0"/>
              </a:rPr>
              <a:t>     </a:t>
            </a:r>
          </a:p>
        </p:txBody>
      </p:sp>
      <p:sp>
        <p:nvSpPr>
          <p:cNvPr id="35857" name="Rectangle 17">
            <a:extLst>
              <a:ext uri="{FF2B5EF4-FFF2-40B4-BE49-F238E27FC236}">
                <a16:creationId xmlns:a16="http://schemas.microsoft.com/office/drawing/2014/main" id="{18C194DB-50DA-6BB0-CC06-FC42AEB56D62}"/>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r>
              <a:rPr lang="en-US" altLang="en-US" sz="1100">
                <a:latin typeface="Helvetica" pitchFamily="2" charset="0"/>
              </a:rPr>
              <a:t> </a:t>
            </a:r>
          </a:p>
        </p:txBody>
      </p:sp>
      <p:sp>
        <p:nvSpPr>
          <p:cNvPr id="648210" name="Rectangle 18">
            <a:extLst>
              <a:ext uri="{FF2B5EF4-FFF2-40B4-BE49-F238E27FC236}">
                <a16:creationId xmlns:a16="http://schemas.microsoft.com/office/drawing/2014/main" id="{6D2DCA75-7E4F-D57E-BF94-46AD23223A3B}"/>
              </a:ext>
            </a:extLst>
          </p:cNvPr>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48212" name="Rectangle 20">
            <a:extLst>
              <a:ext uri="{FF2B5EF4-FFF2-40B4-BE49-F238E27FC236}">
                <a16:creationId xmlns:a16="http://schemas.microsoft.com/office/drawing/2014/main" id="{ACA7095E-4F19-77F4-9357-61FD8BB7E844}"/>
              </a:ext>
            </a:extLst>
          </p:cNvPr>
          <p:cNvSpPr>
            <a:spLocks noChangeArrowheads="1"/>
          </p:cNvSpPr>
          <p:nvPr/>
        </p:nvSpPr>
        <p:spPr bwMode="auto">
          <a:xfrm>
            <a:off x="2235200" y="1008063"/>
            <a:ext cx="4691063"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mn-MN" altLang="en-US" sz="1900">
                <a:solidFill>
                  <a:srgbClr val="000099"/>
                </a:solidFill>
                <a:latin typeface="Helvetica" panose="020B0604020202020204" pitchFamily="34" charset="0"/>
              </a:rPr>
              <a:t>ЕГИПЕТЭЭС ГАРСАН НЬ 20-р БҮЛЭГ</a:t>
            </a:r>
            <a:r>
              <a:rPr lang="en-US" altLang="en-US" sz="1900">
                <a:solidFill>
                  <a:srgbClr val="000099"/>
                </a:solidFill>
                <a:latin typeface="Helvetica" panose="020B0604020202020204" pitchFamily="34" charset="0"/>
              </a:rPr>
              <a:t>: </a:t>
            </a:r>
          </a:p>
          <a:p>
            <a:pPr algn="ctr">
              <a:defRPr/>
            </a:pPr>
            <a:r>
              <a:rPr lang="mn-MN" altLang="en-US" sz="2500">
                <a:solidFill>
                  <a:srgbClr val="000099"/>
                </a:solidFill>
                <a:latin typeface="Helvetica" panose="020B0604020202020204" pitchFamily="34" charset="0"/>
              </a:rPr>
              <a:t>ДЕКАЛОГ</a:t>
            </a:r>
            <a:endParaRPr lang="en-US" altLang="en-US" sz="1900">
              <a:solidFill>
                <a:srgbClr val="000099"/>
              </a:solidFill>
              <a:latin typeface="Helvetica" panose="020B0604020202020204" pitchFamily="34" charset="0"/>
            </a:endParaRPr>
          </a:p>
        </p:txBody>
      </p:sp>
      <p:sp>
        <p:nvSpPr>
          <p:cNvPr id="648213" name="Text Box 21">
            <a:extLst>
              <a:ext uri="{FF2B5EF4-FFF2-40B4-BE49-F238E27FC236}">
                <a16:creationId xmlns:a16="http://schemas.microsoft.com/office/drawing/2014/main" id="{6C55654D-4B13-28BC-296C-B7BFF9100357}"/>
              </a:ext>
            </a:extLst>
          </p:cNvPr>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4800" b="0">
                <a:solidFill>
                  <a:srgbClr val="000099"/>
                </a:solidFill>
                <a:latin typeface="Times New Roman" panose="02020603050405020304" pitchFamily="18" charset="0"/>
              </a:rPr>
              <a:t>“</a:t>
            </a:r>
            <a:r>
              <a:rPr lang="en-US" altLang="ja-JP" sz="4800" b="0">
                <a:solidFill>
                  <a:srgbClr val="000099"/>
                </a:solidFill>
                <a:latin typeface="Times New Roman" panose="02020603050405020304" pitchFamily="18" charset="0"/>
              </a:rPr>
              <a:t>M</a:t>
            </a:r>
            <a:r>
              <a:rPr lang="ja-JP" altLang="en-US" sz="4800" b="0">
                <a:solidFill>
                  <a:srgbClr val="000099"/>
                </a:solidFill>
                <a:latin typeface="Times New Roman" panose="02020603050405020304" pitchFamily="18" charset="0"/>
              </a:rPr>
              <a:t>”</a:t>
            </a:r>
            <a:endParaRPr lang="en-US" altLang="en-US" sz="4800" b="0">
              <a:solidFill>
                <a:srgbClr val="000099"/>
              </a:solidFill>
              <a:latin typeface="Times New Roman" panose="02020603050405020304" pitchFamily="18" charset="0"/>
            </a:endParaRPr>
          </a:p>
        </p:txBody>
      </p:sp>
      <p:sp>
        <p:nvSpPr>
          <p:cNvPr id="648214" name="Text Box 22">
            <a:extLst>
              <a:ext uri="{FF2B5EF4-FFF2-40B4-BE49-F238E27FC236}">
                <a16:creationId xmlns:a16="http://schemas.microsoft.com/office/drawing/2014/main" id="{B27D81F0-5F4E-D925-DC03-B7420739F905}"/>
              </a:ext>
            </a:extLst>
          </p:cNvPr>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4800" b="0">
                <a:solidFill>
                  <a:srgbClr val="000099"/>
                </a:solidFill>
                <a:latin typeface="Times New Roman" panose="02020603050405020304" pitchFamily="18" charset="0"/>
              </a:rPr>
              <a:t>“</a:t>
            </a:r>
            <a:r>
              <a:rPr lang="mn-MN" altLang="ja-JP" sz="4800" b="0">
                <a:solidFill>
                  <a:srgbClr val="000099"/>
                </a:solidFill>
                <a:latin typeface="Times New Roman" panose="02020603050405020304" pitchFamily="18" charset="0"/>
              </a:rPr>
              <a:t>И</a:t>
            </a:r>
            <a:r>
              <a:rPr lang="ja-JP" altLang="en-US" sz="4800" b="0">
                <a:solidFill>
                  <a:srgbClr val="000099"/>
                </a:solidFill>
                <a:latin typeface="Times New Roman" panose="02020603050405020304" pitchFamily="18" charset="0"/>
              </a:rPr>
              <a:t>”</a:t>
            </a:r>
            <a:endParaRPr lang="en-US" altLang="en-US" sz="4800" b="0">
              <a:solidFill>
                <a:srgbClr val="000099"/>
              </a:solidFill>
              <a:latin typeface="Times New Roman" panose="02020603050405020304" pitchFamily="18" charset="0"/>
            </a:endParaRPr>
          </a:p>
        </p:txBody>
      </p:sp>
      <p:sp>
        <p:nvSpPr>
          <p:cNvPr id="648215" name="Text Box 23">
            <a:extLst>
              <a:ext uri="{FF2B5EF4-FFF2-40B4-BE49-F238E27FC236}">
                <a16:creationId xmlns:a16="http://schemas.microsoft.com/office/drawing/2014/main" id="{A4EE29D4-287F-607A-B236-CFE50846F120}"/>
              </a:ext>
            </a:extLst>
          </p:cNvPr>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ja-JP" altLang="en-US" sz="6600" b="0">
                <a:solidFill>
                  <a:schemeClr val="folHlink"/>
                </a:solidFill>
                <a:latin typeface="Times New Roman" panose="02020603050405020304" pitchFamily="18" charset="0"/>
              </a:rPr>
              <a:t>“</a:t>
            </a:r>
            <a:r>
              <a:rPr lang="mn-MN" altLang="ja-JP" sz="6600" b="0">
                <a:solidFill>
                  <a:schemeClr val="folHlink"/>
                </a:solidFill>
                <a:latin typeface="Times New Roman" panose="02020603050405020304" pitchFamily="18" charset="0"/>
              </a:rPr>
              <a:t>Ё</a:t>
            </a:r>
            <a:r>
              <a:rPr lang="ja-JP" altLang="en-US" sz="6600" b="0">
                <a:solidFill>
                  <a:schemeClr val="folHlink"/>
                </a:solidFill>
                <a:latin typeface="Times New Roman" panose="02020603050405020304" pitchFamily="18" charset="0"/>
              </a:rPr>
              <a:t>”</a:t>
            </a:r>
            <a:endParaRPr lang="en-US" altLang="en-US" sz="6600" b="0">
              <a:solidFill>
                <a:schemeClr val="folHlink"/>
              </a:solidFill>
              <a:latin typeface="Times New Roman" panose="02020603050405020304" pitchFamily="18" charset="0"/>
            </a:endParaRPr>
          </a:p>
        </p:txBody>
      </p:sp>
      <p:sp>
        <p:nvSpPr>
          <p:cNvPr id="648216" name="Text Box 24">
            <a:extLst>
              <a:ext uri="{FF2B5EF4-FFF2-40B4-BE49-F238E27FC236}">
                <a16:creationId xmlns:a16="http://schemas.microsoft.com/office/drawing/2014/main" id="{362C13B4-68F1-8F88-AE35-7137CC0120DD}"/>
              </a:ext>
            </a:extLst>
          </p:cNvPr>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spcBef>
                <a:spcPct val="50000"/>
              </a:spcBef>
              <a:defRPr/>
            </a:pPr>
            <a:r>
              <a:rPr lang="ja-JP" altLang="en-US" sz="2800">
                <a:solidFill>
                  <a:srgbClr val="000099"/>
                </a:solidFill>
                <a:latin typeface="Times New Roman" panose="02020603050405020304" pitchFamily="18" charset="0"/>
              </a:rPr>
              <a:t>“</a:t>
            </a:r>
            <a:r>
              <a:rPr lang="mn-MN" altLang="ja-JP" sz="2800">
                <a:solidFill>
                  <a:srgbClr val="000099"/>
                </a:solidFill>
                <a:latin typeface="Times New Roman" panose="02020603050405020304" pitchFamily="18" charset="0"/>
              </a:rPr>
              <a:t>Арван хууль</a:t>
            </a:r>
            <a:r>
              <a:rPr lang="ja-JP" altLang="en-US" sz="2800">
                <a:solidFill>
                  <a:srgbClr val="000099"/>
                </a:solidFill>
                <a:latin typeface="Times New Roman" panose="02020603050405020304" pitchFamily="18" charset="0"/>
              </a:rPr>
              <a:t>”</a:t>
            </a:r>
            <a:endParaRPr lang="en-US" altLang="en-US" sz="2800">
              <a:solidFill>
                <a:srgbClr val="000099"/>
              </a:solidFill>
              <a:latin typeface="Times New Roman" panose="02020603050405020304" pitchFamily="18" charset="0"/>
            </a:endParaRPr>
          </a:p>
        </p:txBody>
      </p:sp>
      <p:grpSp>
        <p:nvGrpSpPr>
          <p:cNvPr id="2" name="Group 25">
            <a:extLst>
              <a:ext uri="{FF2B5EF4-FFF2-40B4-BE49-F238E27FC236}">
                <a16:creationId xmlns:a16="http://schemas.microsoft.com/office/drawing/2014/main" id="{2A2CECCD-CA9D-275E-D2CE-A4C1E70E9D24}"/>
              </a:ext>
            </a:extLst>
          </p:cNvPr>
          <p:cNvGrpSpPr>
            <a:grpSpLocks/>
          </p:cNvGrpSpPr>
          <p:nvPr/>
        </p:nvGrpSpPr>
        <p:grpSpPr bwMode="auto">
          <a:xfrm>
            <a:off x="1841500" y="2286000"/>
            <a:ext cx="1612900" cy="3786188"/>
            <a:chOff x="1160" y="1440"/>
            <a:chExt cx="1016" cy="2385"/>
          </a:xfrm>
        </p:grpSpPr>
        <p:sp>
          <p:nvSpPr>
            <p:cNvPr id="648218" name="Line 26">
              <a:extLst>
                <a:ext uri="{FF2B5EF4-FFF2-40B4-BE49-F238E27FC236}">
                  <a16:creationId xmlns:a16="http://schemas.microsoft.com/office/drawing/2014/main" id="{40B3801A-3A2A-CBDA-CEE8-8781A7777C1D}"/>
                </a:ext>
              </a:extLst>
            </p:cNvPr>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8219" name="Line 27">
              <a:extLst>
                <a:ext uri="{FF2B5EF4-FFF2-40B4-BE49-F238E27FC236}">
                  <a16:creationId xmlns:a16="http://schemas.microsoft.com/office/drawing/2014/main" id="{9B70ADCE-FBA8-6F68-01E1-3901A2F3B03D}"/>
                </a:ext>
              </a:extLst>
            </p:cNvPr>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sp>
          <p:nvSpPr>
            <p:cNvPr id="648220" name="Line 28">
              <a:extLst>
                <a:ext uri="{FF2B5EF4-FFF2-40B4-BE49-F238E27FC236}">
                  <a16:creationId xmlns:a16="http://schemas.microsoft.com/office/drawing/2014/main" id="{B22CE31B-6EC7-3924-1957-0CF8354B0E4F}"/>
                </a:ext>
              </a:extLst>
            </p:cNvPr>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08" charset="0"/>
                <a:ea typeface="+mn-ea"/>
              </a:endParaRPr>
            </a:p>
          </p:txBody>
        </p:sp>
      </p:grpSp>
      <p:sp>
        <p:nvSpPr>
          <p:cNvPr id="648221" name="Rectangle 29">
            <a:extLst>
              <a:ext uri="{FF2B5EF4-FFF2-40B4-BE49-F238E27FC236}">
                <a16:creationId xmlns:a16="http://schemas.microsoft.com/office/drawing/2014/main" id="{2FB44068-7DDD-CB2C-ADB5-106798D621DC}"/>
              </a:ext>
            </a:extLst>
          </p:cNvPr>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a:solidFill>
                <a:schemeClr val="folHlink"/>
              </a:solidFill>
              <a:latin typeface="Helvetica" pitchFamily="2" charset="0"/>
            </a:endParaRPr>
          </a:p>
        </p:txBody>
      </p:sp>
      <p:sp>
        <p:nvSpPr>
          <p:cNvPr id="648222" name="Text Box 30">
            <a:extLst>
              <a:ext uri="{FF2B5EF4-FFF2-40B4-BE49-F238E27FC236}">
                <a16:creationId xmlns:a16="http://schemas.microsoft.com/office/drawing/2014/main" id="{9F6039B2-CF94-ACB7-2F3E-58A17D0369C6}"/>
              </a:ext>
            </a:extLst>
          </p:cNvPr>
          <p:cNvSpPr txBox="1">
            <a:spLocks noChangeArrowheads="1"/>
          </p:cNvSpPr>
          <p:nvPr/>
        </p:nvSpPr>
        <p:spPr bwMode="auto">
          <a:xfrm>
            <a:off x="209550" y="6175375"/>
            <a:ext cx="4084638"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sz="2400">
                <a:solidFill>
                  <a:schemeClr val="folHlink"/>
                </a:solidFill>
                <a:latin typeface="Helvetica" panose="020B0604020202020204" pitchFamily="34" charset="0"/>
              </a:rPr>
              <a:t>ЁСЛОЛЫН</a:t>
            </a:r>
            <a:endParaRPr lang="en-US" altLang="en-US" sz="2400">
              <a:solidFill>
                <a:schemeClr val="folHlink"/>
              </a:solidFill>
              <a:latin typeface="Helvetica" panose="020B0604020202020204" pitchFamily="34" charset="0"/>
            </a:endParaRPr>
          </a:p>
        </p:txBody>
      </p:sp>
      <p:grpSp>
        <p:nvGrpSpPr>
          <p:cNvPr id="35867" name="Group 31">
            <a:extLst>
              <a:ext uri="{FF2B5EF4-FFF2-40B4-BE49-F238E27FC236}">
                <a16:creationId xmlns:a16="http://schemas.microsoft.com/office/drawing/2014/main" id="{D011F11D-0F2B-3FD3-A2CE-34A17B665E73}"/>
              </a:ext>
            </a:extLst>
          </p:cNvPr>
          <p:cNvGrpSpPr>
            <a:grpSpLocks/>
          </p:cNvGrpSpPr>
          <p:nvPr/>
        </p:nvGrpSpPr>
        <p:grpSpPr bwMode="auto">
          <a:xfrm>
            <a:off x="7127875" y="304800"/>
            <a:ext cx="1470025" cy="1638300"/>
            <a:chOff x="4490" y="192"/>
            <a:chExt cx="926" cy="1032"/>
          </a:xfrm>
        </p:grpSpPr>
        <p:sp>
          <p:nvSpPr>
            <p:cNvPr id="648224" name="Rectangle 32">
              <a:extLst>
                <a:ext uri="{FF2B5EF4-FFF2-40B4-BE49-F238E27FC236}">
                  <a16:creationId xmlns:a16="http://schemas.microsoft.com/office/drawing/2014/main" id="{E6403192-233A-A90F-44EC-07013D7DE6E1}"/>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48225" name="Oval 33">
              <a:extLst>
                <a:ext uri="{FF2B5EF4-FFF2-40B4-BE49-F238E27FC236}">
                  <a16:creationId xmlns:a16="http://schemas.microsoft.com/office/drawing/2014/main" id="{1A70CDF7-4ECE-36BB-D8DB-DD9AB163D315}"/>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48226" name="Rectangle 34">
              <a:extLst>
                <a:ext uri="{FF2B5EF4-FFF2-40B4-BE49-F238E27FC236}">
                  <a16:creationId xmlns:a16="http://schemas.microsoft.com/office/drawing/2014/main" id="{CE4C42F7-B59C-9564-571B-16990EFCCD28}"/>
                </a:ext>
              </a:extLst>
            </p:cNvPr>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48227" name="Rectangle 35">
              <a:extLst>
                <a:ext uri="{FF2B5EF4-FFF2-40B4-BE49-F238E27FC236}">
                  <a16:creationId xmlns:a16="http://schemas.microsoft.com/office/drawing/2014/main" id="{8B6F3987-8487-DC18-7659-3AA7C7A20A74}"/>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48228" name="Oval 36">
              <a:extLst>
                <a:ext uri="{FF2B5EF4-FFF2-40B4-BE49-F238E27FC236}">
                  <a16:creationId xmlns:a16="http://schemas.microsoft.com/office/drawing/2014/main" id="{95FEBC7E-2D42-FF67-2709-4CB8C411892D}"/>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48229" name="Rectangle 37">
              <a:extLst>
                <a:ext uri="{FF2B5EF4-FFF2-40B4-BE49-F238E27FC236}">
                  <a16:creationId xmlns:a16="http://schemas.microsoft.com/office/drawing/2014/main" id="{48F71526-7192-F80A-A64D-9713DF5833D4}"/>
                </a:ext>
              </a:extLst>
            </p:cNvPr>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894" name="Rectangle 38">
              <a:extLst>
                <a:ext uri="{FF2B5EF4-FFF2-40B4-BE49-F238E27FC236}">
                  <a16:creationId xmlns:a16="http://schemas.microsoft.com/office/drawing/2014/main" id="{D43EF3A3-A482-1578-DC52-95F831489C99}"/>
                </a:ext>
              </a:extLst>
            </p:cNvPr>
            <p:cNvSpPr>
              <a:spLocks noChangeArrowheads="1"/>
            </p:cNvSpPr>
            <p:nvPr/>
          </p:nvSpPr>
          <p:spPr bwMode="auto">
            <a:xfrm>
              <a:off x="4978" y="356"/>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VI</a:t>
              </a:r>
            </a:p>
            <a:p>
              <a:pPr algn="ctr">
                <a:lnSpc>
                  <a:spcPct val="55000"/>
                </a:lnSpc>
                <a:spcBef>
                  <a:spcPct val="50000"/>
                </a:spcBef>
              </a:pPr>
              <a:r>
                <a:rPr lang="en-US" altLang="en-US">
                  <a:solidFill>
                    <a:schemeClr val="bg2"/>
                  </a:solidFill>
                  <a:latin typeface="Krone" charset="0"/>
                </a:rPr>
                <a:t>VII</a:t>
              </a:r>
            </a:p>
            <a:p>
              <a:pPr algn="ctr">
                <a:lnSpc>
                  <a:spcPct val="55000"/>
                </a:lnSpc>
                <a:spcBef>
                  <a:spcPct val="50000"/>
                </a:spcBef>
              </a:pPr>
              <a:r>
                <a:rPr lang="en-US" altLang="en-US">
                  <a:solidFill>
                    <a:schemeClr val="bg2"/>
                  </a:solidFill>
                  <a:latin typeface="Krone" charset="0"/>
                </a:rPr>
                <a:t>VIII</a:t>
              </a:r>
            </a:p>
            <a:p>
              <a:pPr algn="ctr">
                <a:lnSpc>
                  <a:spcPct val="55000"/>
                </a:lnSpc>
                <a:spcBef>
                  <a:spcPct val="50000"/>
                </a:spcBef>
              </a:pPr>
              <a:r>
                <a:rPr lang="en-US" altLang="en-US">
                  <a:solidFill>
                    <a:schemeClr val="bg2"/>
                  </a:solidFill>
                  <a:latin typeface="Krone" charset="0"/>
                </a:rPr>
                <a:t>IX</a:t>
              </a:r>
            </a:p>
            <a:p>
              <a:pPr algn="ctr">
                <a:lnSpc>
                  <a:spcPct val="55000"/>
                </a:lnSpc>
                <a:spcBef>
                  <a:spcPct val="50000"/>
                </a:spcBef>
              </a:pPr>
              <a:r>
                <a:rPr lang="en-US" altLang="en-US">
                  <a:solidFill>
                    <a:schemeClr val="bg2"/>
                  </a:solidFill>
                  <a:latin typeface="Krone" charset="0"/>
                </a:rPr>
                <a:t>X</a:t>
              </a:r>
              <a:endParaRPr lang="en-US" altLang="en-US">
                <a:latin typeface="Krone" charset="0"/>
              </a:endParaRPr>
            </a:p>
          </p:txBody>
        </p:sp>
        <p:sp>
          <p:nvSpPr>
            <p:cNvPr id="35895" name="Rectangle 39">
              <a:extLst>
                <a:ext uri="{FF2B5EF4-FFF2-40B4-BE49-F238E27FC236}">
                  <a16:creationId xmlns:a16="http://schemas.microsoft.com/office/drawing/2014/main" id="{64E71647-074D-7899-EA11-9F26F1C7F9E8}"/>
                </a:ext>
              </a:extLst>
            </p:cNvPr>
            <p:cNvSpPr>
              <a:spLocks noChangeArrowheads="1"/>
            </p:cNvSpPr>
            <p:nvPr/>
          </p:nvSpPr>
          <p:spPr bwMode="auto">
            <a:xfrm>
              <a:off x="4490" y="348"/>
              <a:ext cx="43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lnSpc>
                  <a:spcPct val="55000"/>
                </a:lnSpc>
                <a:spcBef>
                  <a:spcPct val="50000"/>
                </a:spcBef>
              </a:pPr>
              <a:r>
                <a:rPr lang="en-US" altLang="en-US">
                  <a:solidFill>
                    <a:schemeClr val="bg2"/>
                  </a:solidFill>
                  <a:latin typeface="Krone" charset="0"/>
                </a:rPr>
                <a:t>I</a:t>
              </a:r>
            </a:p>
            <a:p>
              <a:pPr algn="ctr">
                <a:lnSpc>
                  <a:spcPct val="55000"/>
                </a:lnSpc>
                <a:spcBef>
                  <a:spcPct val="50000"/>
                </a:spcBef>
              </a:pPr>
              <a:r>
                <a:rPr lang="en-US" altLang="en-US">
                  <a:solidFill>
                    <a:schemeClr val="bg2"/>
                  </a:solidFill>
                  <a:latin typeface="Krone" charset="0"/>
                </a:rPr>
                <a:t>II</a:t>
              </a:r>
            </a:p>
            <a:p>
              <a:pPr algn="ctr">
                <a:lnSpc>
                  <a:spcPct val="55000"/>
                </a:lnSpc>
                <a:spcBef>
                  <a:spcPct val="50000"/>
                </a:spcBef>
              </a:pPr>
              <a:r>
                <a:rPr lang="en-US" altLang="en-US">
                  <a:solidFill>
                    <a:schemeClr val="bg2"/>
                  </a:solidFill>
                  <a:latin typeface="Krone" charset="0"/>
                </a:rPr>
                <a:t>III</a:t>
              </a:r>
            </a:p>
            <a:p>
              <a:pPr algn="ctr">
                <a:lnSpc>
                  <a:spcPct val="55000"/>
                </a:lnSpc>
                <a:spcBef>
                  <a:spcPct val="50000"/>
                </a:spcBef>
              </a:pPr>
              <a:r>
                <a:rPr lang="en-US" altLang="en-US">
                  <a:solidFill>
                    <a:schemeClr val="bg2"/>
                  </a:solidFill>
                  <a:latin typeface="Krone" charset="0"/>
                </a:rPr>
                <a:t>IV</a:t>
              </a:r>
            </a:p>
            <a:p>
              <a:pPr algn="ctr">
                <a:lnSpc>
                  <a:spcPct val="55000"/>
                </a:lnSpc>
                <a:spcBef>
                  <a:spcPct val="50000"/>
                </a:spcBef>
              </a:pPr>
              <a:r>
                <a:rPr lang="en-US" altLang="en-US">
                  <a:solidFill>
                    <a:schemeClr val="bg2"/>
                  </a:solidFill>
                  <a:latin typeface="Krone" charset="0"/>
                </a:rPr>
                <a:t>V</a:t>
              </a:r>
              <a:endParaRPr lang="en-US" altLang="en-US">
                <a:latin typeface="Krone" charset="0"/>
              </a:endParaRPr>
            </a:p>
          </p:txBody>
        </p:sp>
      </p:grpSp>
      <p:sp>
        <p:nvSpPr>
          <p:cNvPr id="35868" name="Text Box 40">
            <a:extLst>
              <a:ext uri="{FF2B5EF4-FFF2-40B4-BE49-F238E27FC236}">
                <a16:creationId xmlns:a16="http://schemas.microsoft.com/office/drawing/2014/main" id="{753A6AFC-437D-27F2-3646-18A2F976D10E}"/>
              </a:ext>
            </a:extLst>
          </p:cNvPr>
          <p:cNvSpPr txBox="1">
            <a:spLocks noChangeArrowheads="1"/>
          </p:cNvSpPr>
          <p:nvPr/>
        </p:nvSpPr>
        <p:spPr bwMode="auto">
          <a:xfrm>
            <a:off x="3155950" y="2905125"/>
            <a:ext cx="44053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spcBef>
                <a:spcPct val="50000"/>
              </a:spcBef>
            </a:pPr>
            <a:endParaRPr lang="en-US" altLang="en-US" b="0"/>
          </a:p>
          <a:p>
            <a:pPr>
              <a:spcBef>
                <a:spcPct val="50000"/>
              </a:spcBef>
            </a:pPr>
            <a:endParaRPr lang="en-US" altLang="en-US" b="0"/>
          </a:p>
          <a:p>
            <a:pPr>
              <a:spcBef>
                <a:spcPct val="50000"/>
              </a:spcBef>
            </a:pPr>
            <a:endParaRPr lang="en-US" altLang="en-US" b="0"/>
          </a:p>
        </p:txBody>
      </p:sp>
      <p:sp>
        <p:nvSpPr>
          <p:cNvPr id="648233" name="Text Box 41">
            <a:extLst>
              <a:ext uri="{FF2B5EF4-FFF2-40B4-BE49-F238E27FC236}">
                <a16:creationId xmlns:a16="http://schemas.microsoft.com/office/drawing/2014/main" id="{79C92AD2-3236-9244-6C91-38183558A424}"/>
              </a:ext>
            </a:extLst>
          </p:cNvPr>
          <p:cNvSpPr txBox="1">
            <a:spLocks noChangeArrowheads="1"/>
          </p:cNvSpPr>
          <p:nvPr/>
        </p:nvSpPr>
        <p:spPr bwMode="auto">
          <a:xfrm>
            <a:off x="2932113" y="2589213"/>
            <a:ext cx="4657725" cy="5873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solidFill>
                  <a:schemeClr val="folHlink"/>
                </a:solidFill>
              </a:rPr>
              <a:t>Special Ordinances</a:t>
            </a:r>
          </a:p>
        </p:txBody>
      </p:sp>
      <p:sp>
        <p:nvSpPr>
          <p:cNvPr id="648234" name="Text Box 42">
            <a:extLst>
              <a:ext uri="{FF2B5EF4-FFF2-40B4-BE49-F238E27FC236}">
                <a16:creationId xmlns:a16="http://schemas.microsoft.com/office/drawing/2014/main" id="{B1C55BC0-4849-39D5-116C-56541ED4966C}"/>
              </a:ext>
            </a:extLst>
          </p:cNvPr>
          <p:cNvSpPr txBox="1">
            <a:spLocks noChangeArrowheads="1"/>
          </p:cNvSpPr>
          <p:nvPr/>
        </p:nvSpPr>
        <p:spPr bwMode="auto">
          <a:xfrm>
            <a:off x="3278188" y="3436938"/>
            <a:ext cx="4770437" cy="5873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solidFill>
                  <a:schemeClr val="folHlink"/>
                </a:solidFill>
              </a:rPr>
              <a:t>A System of Worship</a:t>
            </a:r>
          </a:p>
        </p:txBody>
      </p:sp>
      <p:sp>
        <p:nvSpPr>
          <p:cNvPr id="648235" name="Text Box 43">
            <a:extLst>
              <a:ext uri="{FF2B5EF4-FFF2-40B4-BE49-F238E27FC236}">
                <a16:creationId xmlns:a16="http://schemas.microsoft.com/office/drawing/2014/main" id="{707C5E3D-EAC5-D080-BFB3-D5EECF378A5B}"/>
              </a:ext>
            </a:extLst>
          </p:cNvPr>
          <p:cNvSpPr txBox="1">
            <a:spLocks noChangeArrowheads="1"/>
          </p:cNvSpPr>
          <p:nvPr/>
        </p:nvSpPr>
        <p:spPr bwMode="auto">
          <a:xfrm>
            <a:off x="3797300" y="4341813"/>
            <a:ext cx="3960813" cy="5873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solidFill>
                  <a:schemeClr val="folHlink"/>
                </a:solidFill>
              </a:rPr>
              <a:t>Guidelines for Living</a:t>
            </a:r>
          </a:p>
        </p:txBody>
      </p:sp>
      <p:sp>
        <p:nvSpPr>
          <p:cNvPr id="648236" name="Rectangle 44">
            <a:extLst>
              <a:ext uri="{FF2B5EF4-FFF2-40B4-BE49-F238E27FC236}">
                <a16:creationId xmlns:a16="http://schemas.microsoft.com/office/drawing/2014/main" id="{FFB6C6A7-862D-3713-F031-D62DDE582397}"/>
              </a:ext>
            </a:extLst>
          </p:cNvPr>
          <p:cNvSpPr>
            <a:spLocks noChangeArrowheads="1"/>
          </p:cNvSpPr>
          <p:nvPr/>
        </p:nvSpPr>
        <p:spPr bwMode="auto">
          <a:xfrm>
            <a:off x="2495550" y="2374900"/>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a:solidFill>
                <a:schemeClr val="folHlink"/>
              </a:solidFill>
              <a:latin typeface="Helvetica" pitchFamily="2" charset="0"/>
            </a:endParaRPr>
          </a:p>
        </p:txBody>
      </p:sp>
      <p:sp>
        <p:nvSpPr>
          <p:cNvPr id="648237" name="Text Box 45">
            <a:extLst>
              <a:ext uri="{FF2B5EF4-FFF2-40B4-BE49-F238E27FC236}">
                <a16:creationId xmlns:a16="http://schemas.microsoft.com/office/drawing/2014/main" id="{4FD3813C-B861-8089-AEB5-CB477A332AFF}"/>
              </a:ext>
            </a:extLst>
          </p:cNvPr>
          <p:cNvSpPr txBox="1">
            <a:spLocks noChangeArrowheads="1"/>
          </p:cNvSpPr>
          <p:nvPr/>
        </p:nvSpPr>
        <p:spPr bwMode="auto">
          <a:xfrm>
            <a:off x="2692400" y="2419350"/>
            <a:ext cx="5003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a:solidFill>
                  <a:schemeClr val="folHlink"/>
                </a:solidFill>
                <a:latin typeface="Helvetica" panose="020B0604020202020204" pitchFamily="34" charset="0"/>
              </a:rPr>
              <a:t>Авдар</a:t>
            </a:r>
            <a:r>
              <a:rPr lang="en-US" altLang="en-US">
                <a:solidFill>
                  <a:schemeClr val="folHlink"/>
                </a:solidFill>
                <a:latin typeface="Helvetica" panose="020B0604020202020204" pitchFamily="34" charset="0"/>
              </a:rPr>
              <a:t>, </a:t>
            </a:r>
            <a:r>
              <a:rPr lang="mn-MN" altLang="en-US">
                <a:solidFill>
                  <a:schemeClr val="folHlink"/>
                </a:solidFill>
                <a:latin typeface="Helvetica" panose="020B0604020202020204" pitchFamily="34" charset="0"/>
              </a:rPr>
              <a:t>Ширээ</a:t>
            </a:r>
            <a:r>
              <a:rPr lang="en-US" altLang="en-US">
                <a:solidFill>
                  <a:schemeClr val="folHlink"/>
                </a:solidFill>
                <a:latin typeface="Helvetica" panose="020B0604020202020204" pitchFamily="34" charset="0"/>
              </a:rPr>
              <a:t> and </a:t>
            </a:r>
            <a:r>
              <a:rPr lang="mn-MN" altLang="en-US">
                <a:solidFill>
                  <a:schemeClr val="folHlink"/>
                </a:solidFill>
                <a:latin typeface="Helvetica" panose="020B0604020202020204" pitchFamily="34" charset="0"/>
              </a:rPr>
              <a:t>Лааны суурь</a:t>
            </a:r>
            <a:endParaRPr lang="en-US" altLang="en-US">
              <a:solidFill>
                <a:schemeClr val="folHlink"/>
              </a:solidFill>
              <a:latin typeface="Helvetica" panose="020B0604020202020204" pitchFamily="34" charset="0"/>
            </a:endParaRPr>
          </a:p>
        </p:txBody>
      </p:sp>
      <p:sp>
        <p:nvSpPr>
          <p:cNvPr id="648238" name="Text Box 46">
            <a:extLst>
              <a:ext uri="{FF2B5EF4-FFF2-40B4-BE49-F238E27FC236}">
                <a16:creationId xmlns:a16="http://schemas.microsoft.com/office/drawing/2014/main" id="{EC31FDE0-2C03-A150-B32A-920D2CD3D477}"/>
              </a:ext>
            </a:extLst>
          </p:cNvPr>
          <p:cNvSpPr txBox="1">
            <a:spLocks noChangeArrowheads="1"/>
          </p:cNvSpPr>
          <p:nvPr/>
        </p:nvSpPr>
        <p:spPr bwMode="auto">
          <a:xfrm>
            <a:off x="2800350" y="2800350"/>
            <a:ext cx="47244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a:solidFill>
                  <a:schemeClr val="folHlink"/>
                </a:solidFill>
                <a:latin typeface="Helvetica" panose="020B0604020202020204" pitchFamily="34" charset="0"/>
              </a:rPr>
              <a:t>Ерөнхийд нь байгууламж</a:t>
            </a:r>
            <a:endParaRPr lang="en-US" altLang="en-US">
              <a:solidFill>
                <a:schemeClr val="folHlink"/>
              </a:solidFill>
              <a:latin typeface="Helvetica" panose="020B0604020202020204" pitchFamily="34" charset="0"/>
            </a:endParaRPr>
          </a:p>
        </p:txBody>
      </p:sp>
      <p:sp>
        <p:nvSpPr>
          <p:cNvPr id="648239" name="Text Box 47">
            <a:extLst>
              <a:ext uri="{FF2B5EF4-FFF2-40B4-BE49-F238E27FC236}">
                <a16:creationId xmlns:a16="http://schemas.microsoft.com/office/drawing/2014/main" id="{29D71C2B-5072-7532-C854-03C4D78C410E}"/>
              </a:ext>
            </a:extLst>
          </p:cNvPr>
          <p:cNvSpPr txBox="1">
            <a:spLocks noChangeArrowheads="1"/>
          </p:cNvSpPr>
          <p:nvPr/>
        </p:nvSpPr>
        <p:spPr bwMode="auto">
          <a:xfrm>
            <a:off x="2921000" y="3167063"/>
            <a:ext cx="4749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a:solidFill>
                  <a:schemeClr val="folHlink"/>
                </a:solidFill>
                <a:latin typeface="Helvetica" panose="020B0604020202020204" pitchFamily="34" charset="0"/>
              </a:rPr>
              <a:t>Тахилын мөнгөн ширээ ба талбай</a:t>
            </a:r>
            <a:endParaRPr lang="en-US" altLang="en-US">
              <a:solidFill>
                <a:schemeClr val="folHlink"/>
              </a:solidFill>
              <a:latin typeface="Helvetica" panose="020B0604020202020204" pitchFamily="34" charset="0"/>
            </a:endParaRPr>
          </a:p>
        </p:txBody>
      </p:sp>
      <p:sp>
        <p:nvSpPr>
          <p:cNvPr id="648240" name="Text Box 48">
            <a:extLst>
              <a:ext uri="{FF2B5EF4-FFF2-40B4-BE49-F238E27FC236}">
                <a16:creationId xmlns:a16="http://schemas.microsoft.com/office/drawing/2014/main" id="{A4865379-F108-5531-E217-9D8607ACB7E3}"/>
              </a:ext>
            </a:extLst>
          </p:cNvPr>
          <p:cNvSpPr txBox="1">
            <a:spLocks noChangeArrowheads="1"/>
          </p:cNvSpPr>
          <p:nvPr/>
        </p:nvSpPr>
        <p:spPr bwMode="auto">
          <a:xfrm>
            <a:off x="3132138" y="3576638"/>
            <a:ext cx="34290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a:solidFill>
                  <a:schemeClr val="folHlink"/>
                </a:solidFill>
                <a:latin typeface="Helvetica" panose="020B0604020202020204" pitchFamily="34" charset="0"/>
              </a:rPr>
              <a:t> </a:t>
            </a:r>
            <a:r>
              <a:rPr lang="mn-MN" altLang="en-US">
                <a:solidFill>
                  <a:schemeClr val="folHlink"/>
                </a:solidFill>
                <a:latin typeface="Helvetica" panose="020B0604020202020204" pitchFamily="34" charset="0"/>
              </a:rPr>
              <a:t>Тахилч нар</a:t>
            </a:r>
            <a:endParaRPr lang="en-US" altLang="en-US">
              <a:solidFill>
                <a:schemeClr val="folHlink"/>
              </a:solidFill>
              <a:latin typeface="Helvetica" panose="020B0604020202020204" pitchFamily="34" charset="0"/>
            </a:endParaRPr>
          </a:p>
        </p:txBody>
      </p:sp>
      <p:sp>
        <p:nvSpPr>
          <p:cNvPr id="648241" name="Text Box 49">
            <a:extLst>
              <a:ext uri="{FF2B5EF4-FFF2-40B4-BE49-F238E27FC236}">
                <a16:creationId xmlns:a16="http://schemas.microsoft.com/office/drawing/2014/main" id="{E10086DC-D3EB-C18C-086B-E25DE9F6A6F5}"/>
              </a:ext>
            </a:extLst>
          </p:cNvPr>
          <p:cNvSpPr txBox="1">
            <a:spLocks noChangeArrowheads="1"/>
          </p:cNvSpPr>
          <p:nvPr/>
        </p:nvSpPr>
        <p:spPr bwMode="auto">
          <a:xfrm>
            <a:off x="3303588" y="4003675"/>
            <a:ext cx="42926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en-US" altLang="en-US">
                <a:solidFill>
                  <a:schemeClr val="folHlink"/>
                </a:solidFill>
                <a:latin typeface="Helvetica" panose="020B0604020202020204" pitchFamily="34" charset="0"/>
              </a:rPr>
              <a:t> </a:t>
            </a:r>
            <a:r>
              <a:rPr lang="mn-MN" altLang="en-US">
                <a:solidFill>
                  <a:schemeClr val="folHlink"/>
                </a:solidFill>
                <a:latin typeface="Helvetica" panose="020B0604020202020204" pitchFamily="34" charset="0"/>
              </a:rPr>
              <a:t>Тахилч нарыг ариусгадаг журам</a:t>
            </a:r>
            <a:endParaRPr lang="en-US" altLang="en-US">
              <a:solidFill>
                <a:schemeClr val="folHlink"/>
              </a:solidFill>
              <a:latin typeface="Helvetica" panose="020B0604020202020204" pitchFamily="34" charset="0"/>
            </a:endParaRPr>
          </a:p>
        </p:txBody>
      </p:sp>
      <p:sp>
        <p:nvSpPr>
          <p:cNvPr id="648242" name="Text Box 50">
            <a:extLst>
              <a:ext uri="{FF2B5EF4-FFF2-40B4-BE49-F238E27FC236}">
                <a16:creationId xmlns:a16="http://schemas.microsoft.com/office/drawing/2014/main" id="{9E0DBFAD-F423-6918-4E77-45F4F52927E1}"/>
              </a:ext>
            </a:extLst>
          </p:cNvPr>
          <p:cNvSpPr txBox="1">
            <a:spLocks noChangeArrowheads="1"/>
          </p:cNvSpPr>
          <p:nvPr/>
        </p:nvSpPr>
        <p:spPr bwMode="auto">
          <a:xfrm>
            <a:off x="3533775" y="4410075"/>
            <a:ext cx="5257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a:solidFill>
                  <a:schemeClr val="folHlink"/>
                </a:solidFill>
                <a:latin typeface="Helvetica" panose="020B0604020202020204" pitchFamily="34" charset="0"/>
              </a:rPr>
              <a:t>Утлагын ширээ ба мөргөлчид</a:t>
            </a:r>
            <a:endParaRPr lang="en-US" altLang="en-US">
              <a:solidFill>
                <a:schemeClr val="folHlink"/>
              </a:solidFill>
              <a:latin typeface="Helvetica" panose="020B0604020202020204" pitchFamily="34" charset="0"/>
            </a:endParaRPr>
          </a:p>
        </p:txBody>
      </p:sp>
      <p:sp>
        <p:nvSpPr>
          <p:cNvPr id="648243" name="Text Box 51">
            <a:extLst>
              <a:ext uri="{FF2B5EF4-FFF2-40B4-BE49-F238E27FC236}">
                <a16:creationId xmlns:a16="http://schemas.microsoft.com/office/drawing/2014/main" id="{F498545E-A0BA-DB69-DEA3-9DA9D5B8DB56}"/>
              </a:ext>
            </a:extLst>
          </p:cNvPr>
          <p:cNvSpPr txBox="1">
            <a:spLocks noChangeArrowheads="1"/>
          </p:cNvSpPr>
          <p:nvPr/>
        </p:nvSpPr>
        <p:spPr bwMode="auto">
          <a:xfrm>
            <a:off x="3686175" y="4873625"/>
            <a:ext cx="5257800" cy="33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spcBef>
                <a:spcPct val="50000"/>
              </a:spcBef>
              <a:defRPr/>
            </a:pPr>
            <a:r>
              <a:rPr lang="mn-MN" altLang="en-US">
                <a:solidFill>
                  <a:schemeClr val="folHlink"/>
                </a:solidFill>
                <a:latin typeface="Helvetica" panose="020B0604020202020204" pitchFamily="34" charset="0"/>
              </a:rPr>
              <a:t>Ажиллагсад ба Саббат</a:t>
            </a:r>
            <a:endParaRPr lang="en-US" altLang="en-US">
              <a:solidFill>
                <a:schemeClr val="folHlink"/>
              </a:solidFill>
              <a:latin typeface="Helvetica" panose="020B0604020202020204" pitchFamily="34" charset="0"/>
            </a:endParaRPr>
          </a:p>
        </p:txBody>
      </p:sp>
      <p:sp>
        <p:nvSpPr>
          <p:cNvPr id="35880" name="Text Box 52">
            <a:extLst>
              <a:ext uri="{FF2B5EF4-FFF2-40B4-BE49-F238E27FC236}">
                <a16:creationId xmlns:a16="http://schemas.microsoft.com/office/drawing/2014/main" id="{6753B9D8-A624-F948-376E-889B31105735}"/>
              </a:ext>
            </a:extLst>
          </p:cNvPr>
          <p:cNvSpPr txBox="1">
            <a:spLocks noChangeArrowheads="1"/>
          </p:cNvSpPr>
          <p:nvPr/>
        </p:nvSpPr>
        <p:spPr bwMode="auto">
          <a:xfrm>
            <a:off x="8764588" y="82550"/>
            <a:ext cx="1841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endParaRPr lang="en-US" altLang="en-US" sz="2000" b="0">
              <a:solidFill>
                <a:srgbClr val="FFA27C"/>
              </a:solidFill>
            </a:endParaRPr>
          </a:p>
        </p:txBody>
      </p:sp>
      <p:sp>
        <p:nvSpPr>
          <p:cNvPr id="648245" name="Oval 53">
            <a:extLst>
              <a:ext uri="{FF2B5EF4-FFF2-40B4-BE49-F238E27FC236}">
                <a16:creationId xmlns:a16="http://schemas.microsoft.com/office/drawing/2014/main" id="{E9D00EEC-040C-C955-FB7F-40E6E14D2358}"/>
              </a:ext>
            </a:extLst>
          </p:cNvPr>
          <p:cNvSpPr>
            <a:spLocks noChangeArrowheads="1"/>
          </p:cNvSpPr>
          <p:nvPr/>
        </p:nvSpPr>
        <p:spPr bwMode="auto">
          <a:xfrm>
            <a:off x="1776413" y="5572125"/>
            <a:ext cx="2911475" cy="501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5882" name="Text Box 54">
            <a:extLst>
              <a:ext uri="{FF2B5EF4-FFF2-40B4-BE49-F238E27FC236}">
                <a16:creationId xmlns:a16="http://schemas.microsoft.com/office/drawing/2014/main" id="{B59B52ED-5608-1FA3-0AEF-1284C3FF2ADF}"/>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000">
                <a:solidFill>
                  <a:srgbClr val="FFFFFF"/>
                </a:solidFill>
                <a:latin typeface="Arial" panose="020B0604020202020204" pitchFamily="34" charset="0"/>
              </a:rPr>
              <a:t> </a:t>
            </a:r>
          </a:p>
        </p:txBody>
      </p:sp>
      <p:sp>
        <p:nvSpPr>
          <p:cNvPr id="648247" name="Rectangle 55">
            <a:extLst>
              <a:ext uri="{FF2B5EF4-FFF2-40B4-BE49-F238E27FC236}">
                <a16:creationId xmlns:a16="http://schemas.microsoft.com/office/drawing/2014/main" id="{569E2FC5-7736-6DA7-972F-633082CF1510}"/>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charset="0"/>
                <a:ea typeface="ＭＳ Ｐゴシック" charset="0"/>
                <a:cs typeface="ＭＳ Ｐゴシック" charset="0"/>
              </a:rPr>
              <a:t>  </a:t>
            </a:r>
            <a:endParaRPr lang="en-US" sz="1400">
              <a:effectLst>
                <a:outerShdw blurRad="38100" dist="38100" dir="2700000" algn="tl">
                  <a:srgbClr val="000000"/>
                </a:outerShdw>
              </a:effectLst>
              <a:latin typeface="Comic Sans MS" charset="0"/>
              <a:ea typeface="ＭＳ Ｐゴシック" charset="0"/>
              <a:cs typeface="ＭＳ Ｐゴシック" charset="0"/>
            </a:endParaRPr>
          </a:p>
        </p:txBody>
      </p:sp>
      <p:sp>
        <p:nvSpPr>
          <p:cNvPr id="648248" name="Rectangle 56">
            <a:extLst>
              <a:ext uri="{FF2B5EF4-FFF2-40B4-BE49-F238E27FC236}">
                <a16:creationId xmlns:a16="http://schemas.microsoft.com/office/drawing/2014/main" id="{08132660-D35E-57EF-3104-556685C3BD71}"/>
              </a:ext>
            </a:extLst>
          </p:cNvPr>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en-US" altLang="en-US" sz="1000">
                <a:effectLst>
                  <a:outerShdw blurRad="38100" dist="38100" dir="2700000" algn="tl">
                    <a:srgbClr val="000000"/>
                  </a:outerShdw>
                </a:effectLst>
              </a:rPr>
              <a:t>08</a:t>
            </a:r>
          </a:p>
        </p:txBody>
      </p:sp>
      <p:sp>
        <p:nvSpPr>
          <p:cNvPr id="35885" name="Text Box 57">
            <a:extLst>
              <a:ext uri="{FF2B5EF4-FFF2-40B4-BE49-F238E27FC236}">
                <a16:creationId xmlns:a16="http://schemas.microsoft.com/office/drawing/2014/main" id="{6BB222A6-2746-5683-DBE9-104F63E40B86}"/>
              </a:ext>
            </a:extLst>
          </p:cNvPr>
          <p:cNvSpPr txBox="1">
            <a:spLocks noChangeArrowheads="1"/>
          </p:cNvSpPr>
          <p:nvPr/>
        </p:nvSpPr>
        <p:spPr bwMode="auto">
          <a:xfrm>
            <a:off x="8661400" y="6403975"/>
            <a:ext cx="4635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panose="030F0902030302020204" pitchFamily="66" charset="0"/>
                <a:ea typeface="MS PGothic" panose="020B0600070205080204" pitchFamily="34" charset="-128"/>
              </a:defRPr>
            </a:lvl1pPr>
            <a:lvl2pPr marL="742950" indent="-285750">
              <a:defRPr sz="1600" b="1">
                <a:solidFill>
                  <a:schemeClr val="tx1"/>
                </a:solidFill>
                <a:latin typeface="Comic Sans MS" panose="030F0902030302020204" pitchFamily="66" charset="0"/>
                <a:ea typeface="MS PGothic" panose="020B0600070205080204" pitchFamily="34" charset="-128"/>
              </a:defRPr>
            </a:lvl2pPr>
            <a:lvl3pPr marL="1143000" indent="-228600">
              <a:defRPr sz="1600" b="1">
                <a:solidFill>
                  <a:schemeClr val="tx1"/>
                </a:solidFill>
                <a:latin typeface="Comic Sans MS" panose="030F0902030302020204" pitchFamily="66" charset="0"/>
                <a:ea typeface="MS PGothic" panose="020B0600070205080204" pitchFamily="34" charset="-128"/>
              </a:defRPr>
            </a:lvl3pPr>
            <a:lvl4pPr marL="1600200" indent="-228600">
              <a:defRPr sz="1600" b="1">
                <a:solidFill>
                  <a:schemeClr val="tx1"/>
                </a:solidFill>
                <a:latin typeface="Comic Sans MS" panose="030F0902030302020204" pitchFamily="66" charset="0"/>
                <a:ea typeface="MS PGothic" panose="020B0600070205080204" pitchFamily="34" charset="-128"/>
              </a:defRPr>
            </a:lvl4pPr>
            <a:lvl5pPr marL="2057400" indent="-228600">
              <a:defRPr sz="1600" b="1">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902030302020204" pitchFamily="66" charset="0"/>
                <a:ea typeface="MS PGothic" panose="020B0600070205080204" pitchFamily="34" charset="-128"/>
              </a:defRPr>
            </a:lvl9pPr>
          </a:lstStyle>
          <a:p>
            <a:pPr algn="ctr">
              <a:spcBef>
                <a:spcPct val="50000"/>
              </a:spcBef>
            </a:pPr>
            <a:r>
              <a:rPr lang="en-US" altLang="en-US" sz="1800">
                <a:solidFill>
                  <a:srgbClr val="FFFFFF"/>
                </a:solidFill>
              </a:rPr>
              <a:t>11</a:t>
            </a:r>
          </a:p>
        </p:txBody>
      </p:sp>
      <p:pic>
        <p:nvPicPr>
          <p:cNvPr id="648250" name="Picture 58" descr="The Tabernacle at Timna, bb n032300 sr">
            <a:extLst>
              <a:ext uri="{FF2B5EF4-FFF2-40B4-BE49-F238E27FC236}">
                <a16:creationId xmlns:a16="http://schemas.microsoft.com/office/drawing/2014/main" id="{54AE1D4F-7C0E-7037-8291-ABD81674D126}"/>
              </a:ext>
            </a:extLst>
          </p:cNvPr>
          <p:cNvPicPr preferRelativeResize="0">
            <a:picLocks noChangeAspect="1" noChangeArrowheads="1"/>
          </p:cNvPicPr>
          <p:nvPr>
            <p:custDataLst>
              <p:tags r:id="rId1"/>
            </p:custDataLst>
          </p:nvPr>
        </p:nvPicPr>
        <p:blipFill>
          <a:blip r:embed="rId3"/>
          <a:srcRect l="5986" t="10133" r="9976" b="13300"/>
          <a:stretch>
            <a:fillRect/>
          </a:stretch>
        </p:blipFill>
        <p:spPr bwMode="auto">
          <a:xfrm>
            <a:off x="442913" y="1746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648211" name="Rectangle 19">
            <a:extLst>
              <a:ext uri="{FF2B5EF4-FFF2-40B4-BE49-F238E27FC236}">
                <a16:creationId xmlns:a16="http://schemas.microsoft.com/office/drawing/2014/main" id="{BF377731-5746-9434-9C8C-028C618C569A}"/>
              </a:ext>
            </a:extLst>
          </p:cNvPr>
          <p:cNvSpPr>
            <a:spLocks noChangeArrowheads="1"/>
          </p:cNvSpPr>
          <p:nvPr/>
        </p:nvSpPr>
        <p:spPr bwMode="auto">
          <a:xfrm>
            <a:off x="1660525" y="393700"/>
            <a:ext cx="5795963" cy="515938"/>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lvl1pPr>
              <a:defRPr sz="1600" b="1">
                <a:solidFill>
                  <a:schemeClr val="tx1"/>
                </a:solidFill>
                <a:latin typeface="Comic Sans MS" panose="030F0702030302020204" pitchFamily="66" charset="0"/>
                <a:ea typeface="MS PGothic" panose="020B0600070205080204" pitchFamily="34" charset="-128"/>
              </a:defRPr>
            </a:lvl1pPr>
            <a:lvl2pPr marL="742950" indent="-285750">
              <a:defRPr sz="1600" b="1">
                <a:solidFill>
                  <a:schemeClr val="tx1"/>
                </a:solidFill>
                <a:latin typeface="Comic Sans MS" panose="030F0702030302020204" pitchFamily="66" charset="0"/>
                <a:ea typeface="MS PGothic" panose="020B0600070205080204" pitchFamily="34" charset="-128"/>
              </a:defRPr>
            </a:lvl2pPr>
            <a:lvl3pPr marL="1143000" indent="-228600">
              <a:defRPr sz="1600" b="1">
                <a:solidFill>
                  <a:schemeClr val="tx1"/>
                </a:solidFill>
                <a:latin typeface="Comic Sans MS" panose="030F0702030302020204" pitchFamily="66" charset="0"/>
                <a:ea typeface="MS PGothic" panose="020B0600070205080204" pitchFamily="34" charset="-128"/>
              </a:defRPr>
            </a:lvl3pPr>
            <a:lvl4pPr marL="1600200" indent="-228600">
              <a:defRPr sz="1600" b="1">
                <a:solidFill>
                  <a:schemeClr val="tx1"/>
                </a:solidFill>
                <a:latin typeface="Comic Sans MS" panose="030F0702030302020204" pitchFamily="66" charset="0"/>
                <a:ea typeface="MS PGothic" panose="020B0600070205080204" pitchFamily="34" charset="-128"/>
              </a:defRPr>
            </a:lvl4pPr>
            <a:lvl5pPr marL="2057400" indent="-228600">
              <a:defRPr sz="16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Comic Sans MS" panose="030F0702030302020204" pitchFamily="66" charset="0"/>
                <a:ea typeface="MS PGothic" panose="020B0600070205080204" pitchFamily="34" charset="-128"/>
              </a:defRPr>
            </a:lvl9pPr>
          </a:lstStyle>
          <a:p>
            <a:pPr algn="ctr">
              <a:defRPr/>
            </a:pPr>
            <a:r>
              <a:rPr lang="ja-JP" altLang="en-US" sz="2800">
                <a:solidFill>
                  <a:schemeClr val="folHlink"/>
                </a:solidFill>
                <a:latin typeface="Helvetica" panose="020B0604020202020204" pitchFamily="34" charset="0"/>
              </a:rPr>
              <a:t>“</a:t>
            </a:r>
            <a:r>
              <a:rPr lang="mn-MN" altLang="ja-JP" sz="2800">
                <a:solidFill>
                  <a:schemeClr val="folHlink"/>
                </a:solidFill>
                <a:latin typeface="Helvetica" panose="020B0604020202020204" pitchFamily="34" charset="0"/>
              </a:rPr>
              <a:t>МОСЕГИЙН ГЭРЭЭ</a:t>
            </a:r>
            <a:r>
              <a:rPr lang="ja-JP" altLang="en-US" sz="2800">
                <a:solidFill>
                  <a:schemeClr val="folHlink"/>
                </a:solidFill>
                <a:latin typeface="Helvetica" panose="020B0604020202020204" pitchFamily="34" charset="0"/>
              </a:rPr>
              <a:t>”</a:t>
            </a:r>
            <a:endParaRPr lang="en-US" altLang="en-US" sz="2800">
              <a:solidFill>
                <a:schemeClr val="folHlink"/>
              </a:solidFill>
              <a:latin typeface="Helvetica"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48215"/>
                                        </p:tgtEl>
                                        <p:attrNameLst>
                                          <p:attrName>style.visibility</p:attrName>
                                        </p:attrNameLst>
                                      </p:cBhvr>
                                      <p:to>
                                        <p:strVal val="visible"/>
                                      </p:to>
                                    </p:set>
                                    <p:anim calcmode="lin" valueType="num">
                                      <p:cBhvr>
                                        <p:cTn id="7" dur="500" fill="hold"/>
                                        <p:tgtEl>
                                          <p:spTgt spid="648215"/>
                                        </p:tgtEl>
                                        <p:attrNameLst>
                                          <p:attrName>ppt_w</p:attrName>
                                        </p:attrNameLst>
                                      </p:cBhvr>
                                      <p:tavLst>
                                        <p:tav tm="0">
                                          <p:val>
                                            <p:fltVal val="0"/>
                                          </p:val>
                                        </p:tav>
                                        <p:tav tm="100000">
                                          <p:val>
                                            <p:strVal val="#ppt_w"/>
                                          </p:val>
                                        </p:tav>
                                      </p:tavLst>
                                    </p:anim>
                                    <p:anim calcmode="lin" valueType="num">
                                      <p:cBhvr>
                                        <p:cTn id="8" dur="500" fill="hold"/>
                                        <p:tgtEl>
                                          <p:spTgt spid="648215"/>
                                        </p:tgtEl>
                                        <p:attrNameLst>
                                          <p:attrName>ppt_h</p:attrName>
                                        </p:attrNameLst>
                                      </p:cBhvr>
                                      <p:tavLst>
                                        <p:tav tm="0">
                                          <p:val>
                                            <p:fltVal val="0"/>
                                          </p:val>
                                        </p:tav>
                                        <p:tav tm="100000">
                                          <p:val>
                                            <p:strVal val="#ppt_h"/>
                                          </p:val>
                                        </p:tav>
                                      </p:tavLst>
                                    </p:anim>
                                    <p:anim calcmode="lin" valueType="num">
                                      <p:cBhvr>
                                        <p:cTn id="9" dur="500" fill="hold"/>
                                        <p:tgtEl>
                                          <p:spTgt spid="648215"/>
                                        </p:tgtEl>
                                        <p:attrNameLst>
                                          <p:attrName>ppt_x</p:attrName>
                                        </p:attrNameLst>
                                      </p:cBhvr>
                                      <p:tavLst>
                                        <p:tav tm="0">
                                          <p:val>
                                            <p:fltVal val="0.5"/>
                                          </p:val>
                                        </p:tav>
                                        <p:tav tm="100000">
                                          <p:val>
                                            <p:strVal val="#ppt_x"/>
                                          </p:val>
                                        </p:tav>
                                      </p:tavLst>
                                    </p:anim>
                                    <p:anim calcmode="lin" valueType="num">
                                      <p:cBhvr>
                                        <p:cTn id="10" dur="500" fill="hold"/>
                                        <p:tgtEl>
                                          <p:spTgt spid="64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48222"/>
                                        </p:tgtEl>
                                        <p:attrNameLst>
                                          <p:attrName>style.visibility</p:attrName>
                                        </p:attrNameLst>
                                      </p:cBhvr>
                                      <p:to>
                                        <p:strVal val="visible"/>
                                      </p:to>
                                    </p:set>
                                    <p:anim calcmode="lin" valueType="num">
                                      <p:cBhvr>
                                        <p:cTn id="14" dur="500" fill="hold"/>
                                        <p:tgtEl>
                                          <p:spTgt spid="648222"/>
                                        </p:tgtEl>
                                        <p:attrNameLst>
                                          <p:attrName>ppt_w</p:attrName>
                                        </p:attrNameLst>
                                      </p:cBhvr>
                                      <p:tavLst>
                                        <p:tav tm="0">
                                          <p:val>
                                            <p:strVal val="(6*min(max(#ppt_w*#ppt_h,.3),1)-7.4)/-.7*#ppt_w"/>
                                          </p:val>
                                        </p:tav>
                                        <p:tav tm="100000">
                                          <p:val>
                                            <p:strVal val="#ppt_w"/>
                                          </p:val>
                                        </p:tav>
                                      </p:tavLst>
                                    </p:anim>
                                    <p:anim calcmode="lin" valueType="num">
                                      <p:cBhvr>
                                        <p:cTn id="15" dur="500" fill="hold"/>
                                        <p:tgtEl>
                                          <p:spTgt spid="648222"/>
                                        </p:tgtEl>
                                        <p:attrNameLst>
                                          <p:attrName>ppt_h</p:attrName>
                                        </p:attrNameLst>
                                      </p:cBhvr>
                                      <p:tavLst>
                                        <p:tav tm="0">
                                          <p:val>
                                            <p:strVal val="(6*min(max(#ppt_w*#ppt_h,.3),1)-7.4)/-.7*#ppt_h"/>
                                          </p:val>
                                        </p:tav>
                                        <p:tav tm="100000">
                                          <p:val>
                                            <p:strVal val="#ppt_h"/>
                                          </p:val>
                                        </p:tav>
                                      </p:tavLst>
                                    </p:anim>
                                    <p:anim calcmode="lin" valueType="num">
                                      <p:cBhvr>
                                        <p:cTn id="16" dur="500" fill="hold"/>
                                        <p:tgtEl>
                                          <p:spTgt spid="648222"/>
                                        </p:tgtEl>
                                        <p:attrNameLst>
                                          <p:attrName>ppt_x</p:attrName>
                                        </p:attrNameLst>
                                      </p:cBhvr>
                                      <p:tavLst>
                                        <p:tav tm="0">
                                          <p:val>
                                            <p:fltVal val="0.5"/>
                                          </p:val>
                                        </p:tav>
                                        <p:tav tm="100000">
                                          <p:val>
                                            <p:strVal val="#ppt_x"/>
                                          </p:val>
                                        </p:tav>
                                      </p:tavLst>
                                    </p:anim>
                                    <p:anim calcmode="lin" valueType="num">
                                      <p:cBhvr>
                                        <p:cTn id="17" dur="500" fill="hold"/>
                                        <p:tgtEl>
                                          <p:spTgt spid="648222"/>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648205"/>
                                        </p:tgtEl>
                                        <p:attrNameLst>
                                          <p:attrName>style.visibility</p:attrName>
                                        </p:attrNameLst>
                                      </p:cBhvr>
                                      <p:to>
                                        <p:strVal val="visible"/>
                                      </p:to>
                                    </p:set>
                                    <p:anim calcmode="lin" valueType="num">
                                      <p:cBhvr>
                                        <p:cTn id="22" dur="500" fill="hold"/>
                                        <p:tgtEl>
                                          <p:spTgt spid="648205"/>
                                        </p:tgtEl>
                                        <p:attrNameLst>
                                          <p:attrName>ppt_w</p:attrName>
                                        </p:attrNameLst>
                                      </p:cBhvr>
                                      <p:tavLst>
                                        <p:tav tm="0">
                                          <p:val>
                                            <p:fltVal val="0"/>
                                          </p:val>
                                        </p:tav>
                                        <p:tav tm="100000">
                                          <p:val>
                                            <p:strVal val="#ppt_w"/>
                                          </p:val>
                                        </p:tav>
                                      </p:tavLst>
                                    </p:anim>
                                    <p:anim calcmode="lin" valueType="num">
                                      <p:cBhvr>
                                        <p:cTn id="23" dur="500" fill="hold"/>
                                        <p:tgtEl>
                                          <p:spTgt spid="648205"/>
                                        </p:tgtEl>
                                        <p:attrNameLst>
                                          <p:attrName>ppt_h</p:attrName>
                                        </p:attrNameLst>
                                      </p:cBhvr>
                                      <p:tavLst>
                                        <p:tav tm="0">
                                          <p:val>
                                            <p:fltVal val="0"/>
                                          </p:val>
                                        </p:tav>
                                        <p:tav tm="100000">
                                          <p:val>
                                            <p:strVal val="#ppt_h"/>
                                          </p:val>
                                        </p:tav>
                                      </p:tavLst>
                                    </p:anim>
                                    <p:anim calcmode="lin" valueType="num">
                                      <p:cBhvr>
                                        <p:cTn id="24" dur="500" fill="hold"/>
                                        <p:tgtEl>
                                          <p:spTgt spid="648205"/>
                                        </p:tgtEl>
                                        <p:attrNameLst>
                                          <p:attrName>ppt_x</p:attrName>
                                        </p:attrNameLst>
                                      </p:cBhvr>
                                      <p:tavLst>
                                        <p:tav tm="0">
                                          <p:val>
                                            <p:fltVal val="0.5"/>
                                          </p:val>
                                        </p:tav>
                                        <p:tav tm="100000">
                                          <p:val>
                                            <p:strVal val="#ppt_x"/>
                                          </p:val>
                                        </p:tav>
                                      </p:tavLst>
                                    </p:anim>
                                    <p:anim calcmode="lin" valueType="num">
                                      <p:cBhvr>
                                        <p:cTn id="25" dur="500" fill="hold"/>
                                        <p:tgtEl>
                                          <p:spTgt spid="6482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648245"/>
                                        </p:tgtEl>
                                        <p:attrNameLst>
                                          <p:attrName>style.visibility</p:attrName>
                                        </p:attrNameLst>
                                      </p:cBhvr>
                                      <p:to>
                                        <p:strVal val="visible"/>
                                      </p:to>
                                    </p:set>
                                    <p:anim calcmode="lin" valueType="num">
                                      <p:cBhvr>
                                        <p:cTn id="29" dur="500" fill="hold"/>
                                        <p:tgtEl>
                                          <p:spTgt spid="648245"/>
                                        </p:tgtEl>
                                        <p:attrNameLst>
                                          <p:attrName>ppt_w</p:attrName>
                                        </p:attrNameLst>
                                      </p:cBhvr>
                                      <p:tavLst>
                                        <p:tav tm="0">
                                          <p:val>
                                            <p:fltVal val="0"/>
                                          </p:val>
                                        </p:tav>
                                        <p:tav tm="100000">
                                          <p:val>
                                            <p:strVal val="#ppt_w"/>
                                          </p:val>
                                        </p:tav>
                                      </p:tavLst>
                                    </p:anim>
                                    <p:anim calcmode="lin" valueType="num">
                                      <p:cBhvr>
                                        <p:cTn id="30" dur="500" fill="hold"/>
                                        <p:tgtEl>
                                          <p:spTgt spid="648245"/>
                                        </p:tgtEl>
                                        <p:attrNameLst>
                                          <p:attrName>ppt_h</p:attrName>
                                        </p:attrNameLst>
                                      </p:cBhvr>
                                      <p:tavLst>
                                        <p:tav tm="0">
                                          <p:val>
                                            <p:fltVal val="0"/>
                                          </p:val>
                                        </p:tav>
                                        <p:tav tm="100000">
                                          <p:val>
                                            <p:strVal val="#ppt_h"/>
                                          </p:val>
                                        </p:tav>
                                      </p:tavLst>
                                    </p:anim>
                                    <p:anim calcmode="lin" valueType="num">
                                      <p:cBhvr>
                                        <p:cTn id="31" dur="500" fill="hold"/>
                                        <p:tgtEl>
                                          <p:spTgt spid="648245"/>
                                        </p:tgtEl>
                                        <p:attrNameLst>
                                          <p:attrName>ppt_x</p:attrName>
                                        </p:attrNameLst>
                                      </p:cBhvr>
                                      <p:tavLst>
                                        <p:tav tm="0">
                                          <p:val>
                                            <p:fltVal val="0.5"/>
                                          </p:val>
                                        </p:tav>
                                        <p:tav tm="100000">
                                          <p:val>
                                            <p:strVal val="#ppt_x"/>
                                          </p:val>
                                        </p:tav>
                                      </p:tavLst>
                                    </p:anim>
                                    <p:anim calcmode="lin" valueType="num">
                                      <p:cBhvr>
                                        <p:cTn id="32" dur="500" fill="hold"/>
                                        <p:tgtEl>
                                          <p:spTgt spid="64824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dissolve">
                                      <p:cBhvr>
                                        <p:cTn id="36" dur="5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par>
                          <p:cTn id="42" fill="hold" nodeType="afterGroup">
                            <p:stCondLst>
                              <p:cond delay="500"/>
                            </p:stCondLst>
                            <p:childTnLst>
                              <p:par>
                                <p:cTn id="43" presetID="23" presetClass="entr" presetSubtype="528" fill="hold" grpId="0" nodeType="afterEffect">
                                  <p:stCondLst>
                                    <p:cond delay="100"/>
                                  </p:stCondLst>
                                  <p:childTnLst>
                                    <p:set>
                                      <p:cBhvr>
                                        <p:cTn id="44" dur="1" fill="hold">
                                          <p:stCondLst>
                                            <p:cond delay="0"/>
                                          </p:stCondLst>
                                        </p:cTn>
                                        <p:tgtEl>
                                          <p:spTgt spid="648221"/>
                                        </p:tgtEl>
                                        <p:attrNameLst>
                                          <p:attrName>style.visibility</p:attrName>
                                        </p:attrNameLst>
                                      </p:cBhvr>
                                      <p:to>
                                        <p:strVal val="visible"/>
                                      </p:to>
                                    </p:set>
                                    <p:anim calcmode="lin" valueType="num">
                                      <p:cBhvr>
                                        <p:cTn id="45" dur="500" fill="hold"/>
                                        <p:tgtEl>
                                          <p:spTgt spid="648221"/>
                                        </p:tgtEl>
                                        <p:attrNameLst>
                                          <p:attrName>ppt_w</p:attrName>
                                        </p:attrNameLst>
                                      </p:cBhvr>
                                      <p:tavLst>
                                        <p:tav tm="0">
                                          <p:val>
                                            <p:fltVal val="0"/>
                                          </p:val>
                                        </p:tav>
                                        <p:tav tm="100000">
                                          <p:val>
                                            <p:strVal val="#ppt_w"/>
                                          </p:val>
                                        </p:tav>
                                      </p:tavLst>
                                    </p:anim>
                                    <p:anim calcmode="lin" valueType="num">
                                      <p:cBhvr>
                                        <p:cTn id="46" dur="500" fill="hold"/>
                                        <p:tgtEl>
                                          <p:spTgt spid="648221"/>
                                        </p:tgtEl>
                                        <p:attrNameLst>
                                          <p:attrName>ppt_h</p:attrName>
                                        </p:attrNameLst>
                                      </p:cBhvr>
                                      <p:tavLst>
                                        <p:tav tm="0">
                                          <p:val>
                                            <p:fltVal val="0"/>
                                          </p:val>
                                        </p:tav>
                                        <p:tav tm="100000">
                                          <p:val>
                                            <p:strVal val="#ppt_h"/>
                                          </p:val>
                                        </p:tav>
                                      </p:tavLst>
                                    </p:anim>
                                    <p:anim calcmode="lin" valueType="num">
                                      <p:cBhvr>
                                        <p:cTn id="47" dur="500" fill="hold"/>
                                        <p:tgtEl>
                                          <p:spTgt spid="648221"/>
                                        </p:tgtEl>
                                        <p:attrNameLst>
                                          <p:attrName>ppt_x</p:attrName>
                                        </p:attrNameLst>
                                      </p:cBhvr>
                                      <p:tavLst>
                                        <p:tav tm="0">
                                          <p:val>
                                            <p:fltVal val="0.5"/>
                                          </p:val>
                                        </p:tav>
                                        <p:tav tm="100000">
                                          <p:val>
                                            <p:strVal val="#ppt_x"/>
                                          </p:val>
                                        </p:tav>
                                      </p:tavLst>
                                    </p:anim>
                                    <p:anim calcmode="lin" valueType="num">
                                      <p:cBhvr>
                                        <p:cTn id="48" dur="500" fill="hold"/>
                                        <p:tgtEl>
                                          <p:spTgt spid="648221"/>
                                        </p:tgtEl>
                                        <p:attrNameLst>
                                          <p:attrName>ppt_y</p:attrName>
                                        </p:attrNameLst>
                                      </p:cBhvr>
                                      <p:tavLst>
                                        <p:tav tm="0">
                                          <p:val>
                                            <p:fltVal val="0.5"/>
                                          </p:val>
                                        </p:tav>
                                        <p:tav tm="100000">
                                          <p:val>
                                            <p:strVal val="#ppt_y"/>
                                          </p:val>
                                        </p:tav>
                                      </p:tavLst>
                                    </p:anim>
                                  </p:childTnLst>
                                </p:cTn>
                              </p:par>
                            </p:childTnLst>
                          </p:cTn>
                        </p:par>
                        <p:par>
                          <p:cTn id="49" fill="hold" nodeType="afterGroup">
                            <p:stCondLst>
                              <p:cond delay="1100"/>
                            </p:stCondLst>
                            <p:childTnLst>
                              <p:par>
                                <p:cTn id="50" presetID="9" presetClass="entr" presetSubtype="0" fill="hold" grpId="0" nodeType="afterEffect">
                                  <p:stCondLst>
                                    <p:cond delay="0"/>
                                  </p:stCondLst>
                                  <p:childTnLst>
                                    <p:set>
                                      <p:cBhvr>
                                        <p:cTn id="51" dur="1" fill="hold">
                                          <p:stCondLst>
                                            <p:cond delay="0"/>
                                          </p:stCondLst>
                                        </p:cTn>
                                        <p:tgtEl>
                                          <p:spTgt spid="648233"/>
                                        </p:tgtEl>
                                        <p:attrNameLst>
                                          <p:attrName>style.visibility</p:attrName>
                                        </p:attrNameLst>
                                      </p:cBhvr>
                                      <p:to>
                                        <p:strVal val="visible"/>
                                      </p:to>
                                    </p:set>
                                    <p:animEffect transition="in" filter="dissolve">
                                      <p:cBhvr>
                                        <p:cTn id="52" dur="500"/>
                                        <p:tgtEl>
                                          <p:spTgt spid="64823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48234"/>
                                        </p:tgtEl>
                                        <p:attrNameLst>
                                          <p:attrName>style.visibility</p:attrName>
                                        </p:attrNameLst>
                                      </p:cBhvr>
                                      <p:to>
                                        <p:strVal val="visible"/>
                                      </p:to>
                                    </p:set>
                                    <p:animEffect transition="in" filter="dissolve">
                                      <p:cBhvr>
                                        <p:cTn id="57" dur="500"/>
                                        <p:tgtEl>
                                          <p:spTgt spid="64823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48235"/>
                                        </p:tgtEl>
                                        <p:attrNameLst>
                                          <p:attrName>style.visibility</p:attrName>
                                        </p:attrNameLst>
                                      </p:cBhvr>
                                      <p:to>
                                        <p:strVal val="visible"/>
                                      </p:to>
                                    </p:set>
                                    <p:animEffect transition="in" filter="dissolve">
                                      <p:cBhvr>
                                        <p:cTn id="62" dur="500"/>
                                        <p:tgtEl>
                                          <p:spTgt spid="64823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48236"/>
                                        </p:tgtEl>
                                        <p:attrNameLst>
                                          <p:attrName>style.visibility</p:attrName>
                                        </p:attrNameLst>
                                      </p:cBhvr>
                                      <p:to>
                                        <p:strVal val="visible"/>
                                      </p:to>
                                    </p:set>
                                    <p:animEffect transition="in" filter="wipe(left)">
                                      <p:cBhvr>
                                        <p:cTn id="67" dur="500"/>
                                        <p:tgtEl>
                                          <p:spTgt spid="648236"/>
                                        </p:tgtEl>
                                      </p:cBhvr>
                                    </p:animEffect>
                                  </p:childTnLst>
                                </p:cTn>
                              </p:par>
                            </p:childTnLst>
                          </p:cTn>
                        </p:par>
                        <p:par>
                          <p:cTn id="68" fill="hold" nodeType="afterGroup">
                            <p:stCondLst>
                              <p:cond delay="500"/>
                            </p:stCondLst>
                            <p:childTnLst>
                              <p:par>
                                <p:cTn id="69" presetID="4" presetClass="entr" presetSubtype="32" fill="hold" grpId="0" nodeType="afterEffect">
                                  <p:stCondLst>
                                    <p:cond delay="1000"/>
                                  </p:stCondLst>
                                  <p:childTnLst>
                                    <p:set>
                                      <p:cBhvr>
                                        <p:cTn id="70" dur="1" fill="hold">
                                          <p:stCondLst>
                                            <p:cond delay="0"/>
                                          </p:stCondLst>
                                        </p:cTn>
                                        <p:tgtEl>
                                          <p:spTgt spid="648237">
                                            <p:txEl>
                                              <p:pRg st="0" end="0"/>
                                            </p:txEl>
                                          </p:spTgt>
                                        </p:tgtEl>
                                        <p:attrNameLst>
                                          <p:attrName>style.visibility</p:attrName>
                                        </p:attrNameLst>
                                      </p:cBhvr>
                                      <p:to>
                                        <p:strVal val="visible"/>
                                      </p:to>
                                    </p:set>
                                    <p:animEffect transition="in" filter="box(out)">
                                      <p:cBhvr>
                                        <p:cTn id="71" dur="500"/>
                                        <p:tgtEl>
                                          <p:spTgt spid="648237">
                                            <p:txEl>
                                              <p:pRg st="0" end="0"/>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32" fill="hold" grpId="0" nodeType="clickEffect">
                                  <p:stCondLst>
                                    <p:cond delay="0"/>
                                  </p:stCondLst>
                                  <p:childTnLst>
                                    <p:set>
                                      <p:cBhvr>
                                        <p:cTn id="75" dur="1" fill="hold">
                                          <p:stCondLst>
                                            <p:cond delay="0"/>
                                          </p:stCondLst>
                                        </p:cTn>
                                        <p:tgtEl>
                                          <p:spTgt spid="648238">
                                            <p:txEl>
                                              <p:pRg st="0" end="0"/>
                                            </p:txEl>
                                          </p:spTgt>
                                        </p:tgtEl>
                                        <p:attrNameLst>
                                          <p:attrName>style.visibility</p:attrName>
                                        </p:attrNameLst>
                                      </p:cBhvr>
                                      <p:to>
                                        <p:strVal val="visible"/>
                                      </p:to>
                                    </p:set>
                                    <p:animEffect transition="in" filter="box(out)">
                                      <p:cBhvr>
                                        <p:cTn id="76" dur="500"/>
                                        <p:tgtEl>
                                          <p:spTgt spid="648238">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ntr" presetSubtype="32" fill="hold" grpId="0" nodeType="clickEffect">
                                  <p:stCondLst>
                                    <p:cond delay="0"/>
                                  </p:stCondLst>
                                  <p:childTnLst>
                                    <p:set>
                                      <p:cBhvr>
                                        <p:cTn id="80" dur="1" fill="hold">
                                          <p:stCondLst>
                                            <p:cond delay="0"/>
                                          </p:stCondLst>
                                        </p:cTn>
                                        <p:tgtEl>
                                          <p:spTgt spid="648239">
                                            <p:txEl>
                                              <p:pRg st="0" end="0"/>
                                            </p:txEl>
                                          </p:spTgt>
                                        </p:tgtEl>
                                        <p:attrNameLst>
                                          <p:attrName>style.visibility</p:attrName>
                                        </p:attrNameLst>
                                      </p:cBhvr>
                                      <p:to>
                                        <p:strVal val="visible"/>
                                      </p:to>
                                    </p:set>
                                    <p:animEffect transition="in" filter="box(out)">
                                      <p:cBhvr>
                                        <p:cTn id="81" dur="500"/>
                                        <p:tgtEl>
                                          <p:spTgt spid="648239">
                                            <p:txEl>
                                              <p:pRg st="0" end="0"/>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4" presetClass="entr" presetSubtype="32" fill="hold" grpId="0" nodeType="clickEffect">
                                  <p:stCondLst>
                                    <p:cond delay="0"/>
                                  </p:stCondLst>
                                  <p:childTnLst>
                                    <p:set>
                                      <p:cBhvr>
                                        <p:cTn id="85" dur="1" fill="hold">
                                          <p:stCondLst>
                                            <p:cond delay="0"/>
                                          </p:stCondLst>
                                        </p:cTn>
                                        <p:tgtEl>
                                          <p:spTgt spid="648240">
                                            <p:txEl>
                                              <p:pRg st="0" end="0"/>
                                            </p:txEl>
                                          </p:spTgt>
                                        </p:tgtEl>
                                        <p:attrNameLst>
                                          <p:attrName>style.visibility</p:attrName>
                                        </p:attrNameLst>
                                      </p:cBhvr>
                                      <p:to>
                                        <p:strVal val="visible"/>
                                      </p:to>
                                    </p:set>
                                    <p:animEffect transition="in" filter="box(out)">
                                      <p:cBhvr>
                                        <p:cTn id="86" dur="500"/>
                                        <p:tgtEl>
                                          <p:spTgt spid="648240">
                                            <p:txEl>
                                              <p:pRg st="0" end="0"/>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 presetClass="entr" presetSubtype="32" fill="hold" grpId="0" nodeType="clickEffect">
                                  <p:stCondLst>
                                    <p:cond delay="0"/>
                                  </p:stCondLst>
                                  <p:childTnLst>
                                    <p:set>
                                      <p:cBhvr>
                                        <p:cTn id="90" dur="1" fill="hold">
                                          <p:stCondLst>
                                            <p:cond delay="0"/>
                                          </p:stCondLst>
                                        </p:cTn>
                                        <p:tgtEl>
                                          <p:spTgt spid="648241">
                                            <p:txEl>
                                              <p:pRg st="0" end="0"/>
                                            </p:txEl>
                                          </p:spTgt>
                                        </p:tgtEl>
                                        <p:attrNameLst>
                                          <p:attrName>style.visibility</p:attrName>
                                        </p:attrNameLst>
                                      </p:cBhvr>
                                      <p:to>
                                        <p:strVal val="visible"/>
                                      </p:to>
                                    </p:set>
                                    <p:animEffect transition="in" filter="box(out)">
                                      <p:cBhvr>
                                        <p:cTn id="91" dur="500"/>
                                        <p:tgtEl>
                                          <p:spTgt spid="648241">
                                            <p:txEl>
                                              <p:pRg st="0" end="0"/>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4" presetClass="entr" presetSubtype="32" fill="hold" grpId="0" nodeType="clickEffect">
                                  <p:stCondLst>
                                    <p:cond delay="0"/>
                                  </p:stCondLst>
                                  <p:childTnLst>
                                    <p:set>
                                      <p:cBhvr>
                                        <p:cTn id="95" dur="1" fill="hold">
                                          <p:stCondLst>
                                            <p:cond delay="0"/>
                                          </p:stCondLst>
                                        </p:cTn>
                                        <p:tgtEl>
                                          <p:spTgt spid="648242">
                                            <p:txEl>
                                              <p:pRg st="0" end="0"/>
                                            </p:txEl>
                                          </p:spTgt>
                                        </p:tgtEl>
                                        <p:attrNameLst>
                                          <p:attrName>style.visibility</p:attrName>
                                        </p:attrNameLst>
                                      </p:cBhvr>
                                      <p:to>
                                        <p:strVal val="visible"/>
                                      </p:to>
                                    </p:set>
                                    <p:animEffect transition="in" filter="box(out)">
                                      <p:cBhvr>
                                        <p:cTn id="96" dur="500"/>
                                        <p:tgtEl>
                                          <p:spTgt spid="648242">
                                            <p:txEl>
                                              <p:pRg st="0" end="0"/>
                                            </p:txEl>
                                          </p:spTgt>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4" presetClass="entr" presetSubtype="32" fill="hold" grpId="0" nodeType="clickEffect">
                                  <p:stCondLst>
                                    <p:cond delay="0"/>
                                  </p:stCondLst>
                                  <p:childTnLst>
                                    <p:set>
                                      <p:cBhvr>
                                        <p:cTn id="100" dur="1" fill="hold">
                                          <p:stCondLst>
                                            <p:cond delay="0"/>
                                          </p:stCondLst>
                                        </p:cTn>
                                        <p:tgtEl>
                                          <p:spTgt spid="648243">
                                            <p:txEl>
                                              <p:pRg st="0" end="0"/>
                                            </p:txEl>
                                          </p:spTgt>
                                        </p:tgtEl>
                                        <p:attrNameLst>
                                          <p:attrName>style.visibility</p:attrName>
                                        </p:attrNameLst>
                                      </p:cBhvr>
                                      <p:to>
                                        <p:strVal val="visible"/>
                                      </p:to>
                                    </p:set>
                                    <p:animEffect transition="in" filter="box(out)">
                                      <p:cBhvr>
                                        <p:cTn id="101" dur="500"/>
                                        <p:tgtEl>
                                          <p:spTgt spid="64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5" grpId="0" autoUpdateAnimBg="0"/>
      <p:bldP spid="648215" grpId="0" autoUpdateAnimBg="0"/>
      <p:bldP spid="648221" grpId="0" animBg="1" autoUpdateAnimBg="0"/>
      <p:bldP spid="648222" grpId="0" autoUpdateAnimBg="0"/>
      <p:bldP spid="648233" grpId="0" autoUpdateAnimBg="0"/>
      <p:bldP spid="648234" grpId="0" autoUpdateAnimBg="0"/>
      <p:bldP spid="648235" grpId="0" autoUpdateAnimBg="0"/>
      <p:bldP spid="648236" grpId="0" animBg="1" autoUpdateAnimBg="0"/>
      <p:bldP spid="648237" grpId="0" build="p" autoUpdateAnimBg="0" advAuto="1000"/>
      <p:bldP spid="648238" grpId="0" build="p" autoUpdateAnimBg="0"/>
      <p:bldP spid="648239" grpId="0" build="p" autoUpdateAnimBg="0"/>
      <p:bldP spid="648240" grpId="0" build="p" autoUpdateAnimBg="0"/>
      <p:bldP spid="648241" grpId="0" build="p" autoUpdateAnimBg="0"/>
      <p:bldP spid="648242" grpId="0" build="p" autoUpdateAnimBg="0"/>
      <p:bldP spid="648243" grpId="0" build="p" autoUpdateAnimBg="0"/>
      <p:bldP spid="648245" grpId="0" animBg="1"/>
      <p:bldP spid="648250"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7806</TotalTime>
  <Words>4523</Words>
  <Application>Microsoft Macintosh PowerPoint</Application>
  <PresentationFormat>On-screen Show (4:3)</PresentationFormat>
  <Paragraphs>1303</Paragraphs>
  <Slides>87</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87</vt:i4>
      </vt:variant>
    </vt:vector>
  </HeadingPairs>
  <TitlesOfParts>
    <vt:vector size="101" baseType="lpstr">
      <vt:lpstr>Comic Sans MS</vt:lpstr>
      <vt:lpstr>MS PGothic</vt:lpstr>
      <vt:lpstr>Arial</vt:lpstr>
      <vt:lpstr>Times New Roman</vt:lpstr>
      <vt:lpstr>Times</vt:lpstr>
      <vt:lpstr>Helvetica</vt:lpstr>
      <vt:lpstr>Krone</vt:lpstr>
      <vt:lpstr>Kosher-Normal</vt:lpstr>
      <vt:lpstr>HallmarkeCondBold</vt:lpstr>
      <vt:lpstr>Engravers MT</vt:lpstr>
      <vt:lpstr>Chicago</vt:lpstr>
      <vt:lpstr>Arial Black</vt:lpstr>
      <vt:lpstr>Pulse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504</cp:revision>
  <dcterms:created xsi:type="dcterms:W3CDTF">2000-11-12T00:20:10Z</dcterms:created>
  <dcterms:modified xsi:type="dcterms:W3CDTF">2024-11-01T13:08:35Z</dcterms:modified>
</cp:coreProperties>
</file>