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9" r:id="rId1"/>
    <p:sldMasterId id="2147483661" r:id="rId2"/>
  </p:sldMasterIdLst>
  <p:notesMasterIdLst>
    <p:notesMasterId r:id="rId66"/>
  </p:notesMasterIdLst>
  <p:handoutMasterIdLst>
    <p:handoutMasterId r:id="rId67"/>
  </p:handoutMasterIdLst>
  <p:sldIdLst>
    <p:sldId id="687" r:id="rId3"/>
    <p:sldId id="686" r:id="rId4"/>
    <p:sldId id="669" r:id="rId5"/>
    <p:sldId id="670" r:id="rId6"/>
    <p:sldId id="627" r:id="rId7"/>
    <p:sldId id="671" r:id="rId8"/>
    <p:sldId id="681" r:id="rId9"/>
    <p:sldId id="680" r:id="rId10"/>
    <p:sldId id="674" r:id="rId11"/>
    <p:sldId id="675" r:id="rId12"/>
    <p:sldId id="678" r:id="rId13"/>
    <p:sldId id="258" r:id="rId14"/>
    <p:sldId id="313" r:id="rId15"/>
    <p:sldId id="315" r:id="rId16"/>
    <p:sldId id="309" r:id="rId17"/>
    <p:sldId id="505" r:id="rId18"/>
    <p:sldId id="645" r:id="rId19"/>
    <p:sldId id="634" r:id="rId20"/>
    <p:sldId id="622" r:id="rId21"/>
    <p:sldId id="532" r:id="rId22"/>
    <p:sldId id="394" r:id="rId23"/>
    <p:sldId id="262" r:id="rId24"/>
    <p:sldId id="649" r:id="rId25"/>
    <p:sldId id="668" r:id="rId26"/>
    <p:sldId id="662" r:id="rId27"/>
    <p:sldId id="663" r:id="rId28"/>
    <p:sldId id="682" r:id="rId29"/>
    <p:sldId id="279" r:id="rId30"/>
    <p:sldId id="571" r:id="rId31"/>
    <p:sldId id="572" r:id="rId32"/>
    <p:sldId id="536" r:id="rId33"/>
    <p:sldId id="535" r:id="rId34"/>
    <p:sldId id="684" r:id="rId35"/>
    <p:sldId id="553" r:id="rId36"/>
    <p:sldId id="643" r:id="rId37"/>
    <p:sldId id="612" r:id="rId38"/>
    <p:sldId id="613" r:id="rId39"/>
    <p:sldId id="636" r:id="rId40"/>
    <p:sldId id="615" r:id="rId41"/>
    <p:sldId id="626" r:id="rId42"/>
    <p:sldId id="616" r:id="rId43"/>
    <p:sldId id="620" r:id="rId44"/>
    <p:sldId id="683" r:id="rId45"/>
    <p:sldId id="685" r:id="rId46"/>
    <p:sldId id="598" r:id="rId47"/>
    <p:sldId id="599" r:id="rId48"/>
    <p:sldId id="617" r:id="rId49"/>
    <p:sldId id="325" r:id="rId50"/>
    <p:sldId id="618" r:id="rId51"/>
    <p:sldId id="286" r:id="rId52"/>
    <p:sldId id="464" r:id="rId53"/>
    <p:sldId id="465" r:id="rId54"/>
    <p:sldId id="466" r:id="rId55"/>
    <p:sldId id="619" r:id="rId56"/>
    <p:sldId id="606" r:id="rId57"/>
    <p:sldId id="330" r:id="rId58"/>
    <p:sldId id="467" r:id="rId59"/>
    <p:sldId id="644" r:id="rId60"/>
    <p:sldId id="455" r:id="rId61"/>
    <p:sldId id="290" r:id="rId62"/>
    <p:sldId id="407" r:id="rId63"/>
    <p:sldId id="607" r:id="rId64"/>
    <p:sldId id="609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2">
          <p15:clr>
            <a:srgbClr val="A4A3A4"/>
          </p15:clr>
        </p15:guide>
        <p15:guide id="2" orient="horz" pos="2159">
          <p15:clr>
            <a:srgbClr val="A4A3A4"/>
          </p15:clr>
        </p15:guide>
        <p15:guide id="3" orient="horz" pos="4160">
          <p15:clr>
            <a:srgbClr val="A4A3A4"/>
          </p15:clr>
        </p15:guide>
        <p15:guide id="4">
          <p15:clr>
            <a:srgbClr val="A4A3A4"/>
          </p15:clr>
        </p15:guide>
        <p15:guide id="5" pos="2868">
          <p15:clr>
            <a:srgbClr val="A4A3A4"/>
          </p15:clr>
        </p15:guide>
        <p15:guide id="6" pos="519">
          <p15:clr>
            <a:srgbClr val="A4A3A4"/>
          </p15:clr>
        </p15:guide>
        <p15:guide id="7" pos="5163">
          <p15:clr>
            <a:srgbClr val="A4A3A4"/>
          </p15:clr>
        </p15:guide>
        <p15:guide id="8" pos="41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2"/>
  </p:normalViewPr>
  <p:slideViewPr>
    <p:cSldViewPr snapToGrid="0">
      <p:cViewPr varScale="1">
        <p:scale>
          <a:sx n="134" d="100"/>
          <a:sy n="134" d="100"/>
        </p:scale>
        <p:origin x="1544" y="176"/>
      </p:cViewPr>
      <p:guideLst>
        <p:guide orient="horz" pos="4222"/>
        <p:guide orient="horz" pos="2159"/>
        <p:guide orient="horz" pos="4160"/>
        <p:guide/>
        <p:guide pos="2868"/>
        <p:guide pos="519"/>
        <p:guide pos="5163"/>
        <p:guide pos="41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>
            <a:extLst>
              <a:ext uri="{FF2B5EF4-FFF2-40B4-BE49-F238E27FC236}">
                <a16:creationId xmlns:a16="http://schemas.microsoft.com/office/drawing/2014/main" id="{30EB3D4A-6D4F-3C43-24DE-263BFD885EA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1459" name="Rectangle 3">
            <a:extLst>
              <a:ext uri="{FF2B5EF4-FFF2-40B4-BE49-F238E27FC236}">
                <a16:creationId xmlns:a16="http://schemas.microsoft.com/office/drawing/2014/main" id="{2CC84C55-F0DE-3B4C-9784-726B4358B32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1460" name="Rectangle 4">
            <a:extLst>
              <a:ext uri="{FF2B5EF4-FFF2-40B4-BE49-F238E27FC236}">
                <a16:creationId xmlns:a16="http://schemas.microsoft.com/office/drawing/2014/main" id="{6C1B9EDA-BBCB-BE4C-6F7F-5E2A6BD32B1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1461" name="Rectangle 5">
            <a:extLst>
              <a:ext uri="{FF2B5EF4-FFF2-40B4-BE49-F238E27FC236}">
                <a16:creationId xmlns:a16="http://schemas.microsoft.com/office/drawing/2014/main" id="{264B3D93-D2EA-F008-2727-B5FE69CA80E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F7704F21-C4D3-674B-99C2-B7FE277E17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>
            <a:extLst>
              <a:ext uri="{FF2B5EF4-FFF2-40B4-BE49-F238E27FC236}">
                <a16:creationId xmlns:a16="http://schemas.microsoft.com/office/drawing/2014/main" id="{704D3158-A1E4-1B04-0566-CBFF4916DB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1027">
            <a:extLst>
              <a:ext uri="{FF2B5EF4-FFF2-40B4-BE49-F238E27FC236}">
                <a16:creationId xmlns:a16="http://schemas.microsoft.com/office/drawing/2014/main" id="{13EAF8F2-6E2A-1AF9-0AD6-D235826AD94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1028">
            <a:extLst>
              <a:ext uri="{FF2B5EF4-FFF2-40B4-BE49-F238E27FC236}">
                <a16:creationId xmlns:a16="http://schemas.microsoft.com/office/drawing/2014/main" id="{D38977D1-EA1C-E513-58B1-75B26AB053B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1029">
            <a:extLst>
              <a:ext uri="{FF2B5EF4-FFF2-40B4-BE49-F238E27FC236}">
                <a16:creationId xmlns:a16="http://schemas.microsoft.com/office/drawing/2014/main" id="{DA591257-6472-2E9C-9C98-1C6F659F9C8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1030">
            <a:extLst>
              <a:ext uri="{FF2B5EF4-FFF2-40B4-BE49-F238E27FC236}">
                <a16:creationId xmlns:a16="http://schemas.microsoft.com/office/drawing/2014/main" id="{41A4AD6F-39AA-8C30-7CDD-CED5458715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1031">
            <a:extLst>
              <a:ext uri="{FF2B5EF4-FFF2-40B4-BE49-F238E27FC236}">
                <a16:creationId xmlns:a16="http://schemas.microsoft.com/office/drawing/2014/main" id="{2485A3EA-0832-0095-3DD9-CEA2D10708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591A7898-8CB8-E646-9BE9-782598315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A2419482-F56C-1D04-1160-838836F396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9E4E956-EDC6-1148-9A4B-B2E716506A1C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12B0AC12-A088-3742-CE69-425952FBEB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A889E7CB-FFD8-DB55-07FD-525F899315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>
            <a:extLst>
              <a:ext uri="{FF2B5EF4-FFF2-40B4-BE49-F238E27FC236}">
                <a16:creationId xmlns:a16="http://schemas.microsoft.com/office/drawing/2014/main" id="{5CC10795-CF72-A858-0BA1-D3DBBD663D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fld id="{7891368B-1E55-6041-82E6-7734C80AE88F}" type="slidenum">
              <a:rPr lang="en-US" altLang="en-US" sz="1200" b="0">
                <a:latin typeface="Times" charset="0"/>
              </a:rPr>
              <a:pPr/>
              <a:t>12</a:t>
            </a:fld>
            <a:endParaRPr lang="en-US" altLang="en-US" sz="1200" b="0">
              <a:latin typeface="Times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CAE7CEF4-CC75-6A46-AF68-D8D4C1EA7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E1867C01-82A3-C797-9A94-4566E7FA89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DCE83EA-C2BA-44CD-C4D3-0B425E39F0A2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4E23357-57CA-EE6F-16F4-EE022BAAF90F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CCE8009-8460-D25B-D8C6-DDCCF615A778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31C775D-DFA6-0D10-FD00-E4D8BA4B30DE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D1B1215-4751-8171-BB06-3D7356681306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31E5BE2-DF84-74B2-B8E4-36DDF566E8A3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92044E4-D2DB-D82A-FA9C-045AAF2AB5A4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A9C5C35-48A0-F199-C606-041F890F62DE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AABE6097-2607-474A-F0CD-25705361AF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1B59F163-BD41-5F4E-5EB7-0C8CF4B89A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6214118-D982-C980-9D11-241D51DDDC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CC807AC-1435-E947-A762-5A939114AD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828412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497868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886861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F7D8E7-D453-AC18-4797-AC8DD4D04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88D83F-FE38-C4B3-1547-615D9A5A0A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A1AF3A-491A-2F16-2224-F4B2C99D3B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C6D1E4E8-2530-3D43-9671-7776375F1A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908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C3B05B-A993-A8A9-673B-E6148E7E82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17AE67-BAB6-2C19-EB60-78ABF85B4B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7F7076-F539-A203-D701-8397A5C1F0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8176A733-A454-1848-AD74-CDFFA185F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331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2D1FF2-38AD-9E10-9FBC-F65AD7465D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F0B68B-226F-4CF6-94F5-0B0261A5FE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9F0167-45A5-E678-3EEB-CE4B3A440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68DBF42B-5260-C740-AC38-398727A24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29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74FA3-0663-9972-EA51-B59FD5ACD4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F101B-2FA4-0A69-F44F-B349FAAFB9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7E0B8-6834-0E70-BD06-61D1DA8700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D13977FD-0F2C-7A4D-BF11-3D1F3F4590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163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E2B012C-AD5B-9DDA-8548-260B776462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128F85-1E81-DFE2-B591-03191FDAD8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72CC71C-D63A-5138-8BB5-0F010B45C8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B05DFE89-87D8-DC42-B843-7BB07F5BA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77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C617D3-7592-707D-C0F0-9939A90FA3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BDFD30-E1AD-8FA2-981D-E26A93A6E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6F91F7-480A-7517-45F8-C3700AE5B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3B22DDCA-B86A-B042-9EA3-78A24248C4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20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C9B828-93EE-1A6A-6901-D979037B94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B3863D4-101D-4C71-5660-1D43B1EBDC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F03453-771D-981C-DC5F-D7A7E2FDA3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8B38B958-C578-DA46-B32B-E6B465DB44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442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37EF9-0986-FD43-90CF-ED36C60E9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9EA28-182C-7050-2105-F07639A011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A7F0E-D25C-79C3-CDBB-8EEC39F5A9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89D60E1F-1F46-A94E-88BB-A48A188D1B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04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1387209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8DE37-6D6F-7B38-13C6-48F6D4573E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8ED25-5603-EF2B-B440-F539274B6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78609-6CB1-7FF0-0B3F-58182292B7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E6CE3EE3-6C34-4B41-8649-7BFA36667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747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A05A20-E61B-C00B-1C20-35048C91B0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2EE3E7-C4CF-AAA5-0A61-20B2F4D2A9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D8FB8B-D9B6-5822-82AD-CE56576908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2BE8390E-EEFF-1040-A6D2-F3ACFB7DCC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961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6C306F-802A-D717-D31E-13A1F5D672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A40938-0CB5-2068-F605-95C2518C0C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9E9318-29E3-94C5-EB86-E0ABDCF530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CB0D3456-22CF-A547-AF86-EAAC345FE7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914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795E96-83AE-F8BC-C7A6-FF6CF721FD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C254EE5-5266-8B3A-8714-8127A24BD6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86F357-81A9-4278-5102-CEFDA5975D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85D5C48C-BB1F-BD41-AE9A-9F2D1DE015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699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098948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729793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677223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7405954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679590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160051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625051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Text Box 20">
            <a:extLst>
              <a:ext uri="{FF2B5EF4-FFF2-40B4-BE49-F238E27FC236}">
                <a16:creationId xmlns:a16="http://schemas.microsoft.com/office/drawing/2014/main" id="{7A4C53A3-4EB8-747A-5091-79FDC45FA7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2077" name="Rectangle 29">
            <a:extLst>
              <a:ext uri="{FF2B5EF4-FFF2-40B4-BE49-F238E27FC236}">
                <a16:creationId xmlns:a16="http://schemas.microsoft.com/office/drawing/2014/main" id="{C3900A00-CB1B-D019-4F03-488635CFA2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90000"/>
            </a:gs>
            <a:gs pos="50000">
              <a:srgbClr val="800000"/>
            </a:gs>
            <a:gs pos="100000">
              <a:srgbClr val="29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TBB Presentation 01 Background No Footers.jpg">
            <a:extLst>
              <a:ext uri="{FF2B5EF4-FFF2-40B4-BE49-F238E27FC236}">
                <a16:creationId xmlns:a16="http://schemas.microsoft.com/office/drawing/2014/main" id="{4CABC588-7378-729C-90DF-30DFCBB3334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9AD2CB7C-5C74-FDBD-47D9-336AA67F5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D73B207D-DDBE-86AE-5001-F6333C691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E3CB079-0F39-9CAC-010B-2CB5ABDB67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F2759D9-45FC-27A0-9F75-534468ADDB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DFCFED3-88D4-F05C-D11E-870899B264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35EC4A-EE3F-B44E-862C-4CDA0E25AD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12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emf"/><Relationship Id="rId3" Type="http://schemas.openxmlformats.org/officeDocument/2006/relationships/oleObject" Target="../embeddings/oleObject5.bin"/><Relationship Id="rId7" Type="http://schemas.openxmlformats.org/officeDocument/2006/relationships/image" Target="../media/image35.emf"/><Relationship Id="rId12" Type="http://schemas.openxmlformats.org/officeDocument/2006/relationships/image" Target="../media/image4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4.emf"/><Relationship Id="rId11" Type="http://schemas.openxmlformats.org/officeDocument/2006/relationships/image" Target="../media/image39.emf"/><Relationship Id="rId5" Type="http://schemas.openxmlformats.org/officeDocument/2006/relationships/image" Target="../media/image33.jpeg"/><Relationship Id="rId15" Type="http://schemas.openxmlformats.org/officeDocument/2006/relationships/image" Target="../media/image43.emf"/><Relationship Id="rId10" Type="http://schemas.openxmlformats.org/officeDocument/2006/relationships/image" Target="../media/image38.emf"/><Relationship Id="rId4" Type="http://schemas.openxmlformats.org/officeDocument/2006/relationships/image" Target="../media/image32.png"/><Relationship Id="rId9" Type="http://schemas.openxmlformats.org/officeDocument/2006/relationships/image" Target="../media/image37.emf"/><Relationship Id="rId1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file:///Macintosh%20HD/Desktop%20Folder/TBB%20BIG%20SHOW%207.0/7.0.05b-BEDRC#-1,1, 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">
            <a:extLst>
              <a:ext uri="{FF2B5EF4-FFF2-40B4-BE49-F238E27FC236}">
                <a16:creationId xmlns:a16="http://schemas.microsoft.com/office/drawing/2014/main" id="{1190960D-6012-7E14-63A9-2E56F3C0E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33138" r="23572" b="18536"/>
          <a:stretch>
            <a:fillRect/>
          </a:stretch>
        </p:blipFill>
        <p:spPr bwMode="auto">
          <a:xfrm>
            <a:off x="-39688" y="-74613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6" name="WordArt 4">
            <a:extLst>
              <a:ext uri="{FF2B5EF4-FFF2-40B4-BE49-F238E27FC236}">
                <a16:creationId xmlns:a16="http://schemas.microsoft.com/office/drawing/2014/main" id="{3022BCA2-F091-3B01-D1D1-B1C407E3D6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5638" y="2728913"/>
            <a:ext cx="7596187" cy="21494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7532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7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676" name="Text Box 6">
            <a:extLst>
              <a:ext uri="{FF2B5EF4-FFF2-40B4-BE49-F238E27FC236}">
                <a16:creationId xmlns:a16="http://schemas.microsoft.com/office/drawing/2014/main" id="{855016C5-8FBD-97AD-A0A5-7166AEDAB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77" name="Text Box 13">
            <a:extLst>
              <a:ext uri="{FF2B5EF4-FFF2-40B4-BE49-F238E27FC236}">
                <a16:creationId xmlns:a16="http://schemas.microsoft.com/office/drawing/2014/main" id="{6DF23521-FAB2-4C87-BD99-78070F5A7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40686" name="Rectangle 14">
            <a:extLst>
              <a:ext uri="{FF2B5EF4-FFF2-40B4-BE49-F238E27FC236}">
                <a16:creationId xmlns:a16="http://schemas.microsoft.com/office/drawing/2014/main" id="{8F08E8F1-33EA-76A9-6B0D-34BBB4B2B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40687" name="Rectangle 15">
            <a:extLst>
              <a:ext uri="{FF2B5EF4-FFF2-40B4-BE49-F238E27FC236}">
                <a16:creationId xmlns:a16="http://schemas.microsoft.com/office/drawing/2014/main" id="{444FC031-4D04-694A-1B74-3FE7C6A74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8680" name="Text Box 16">
            <a:extLst>
              <a:ext uri="{FF2B5EF4-FFF2-40B4-BE49-F238E27FC236}">
                <a16:creationId xmlns:a16="http://schemas.microsoft.com/office/drawing/2014/main" id="{D6343ACF-F155-E585-5755-DE488261F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" name="Text Box 65">
            <a:extLst>
              <a:ext uri="{FF2B5EF4-FFF2-40B4-BE49-F238E27FC236}">
                <a16:creationId xmlns:a16="http://schemas.microsoft.com/office/drawing/2014/main" id="{D95BBF34-242E-7016-EB2E-3DABC34F9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395538"/>
            <a:ext cx="7759700" cy="2216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z-Cyrl-AZ" altLang="en-US" sz="13800" kern="0" dirty="0">
                <a:solidFill>
                  <a:srgbClr val="FFEA18"/>
                </a:solidFill>
                <a:latin typeface="Times New Roman" panose="02020603050405020304" pitchFamily="18" charset="0"/>
              </a:rPr>
              <a:t>СУУРЬ1</a:t>
            </a:r>
            <a:endParaRPr lang="en-US" altLang="en-US" sz="3600" kern="0" dirty="0">
              <a:solidFill>
                <a:srgbClr val="FFEA18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D7F12-42BD-8A9A-7A11-7B12F3706FE1}"/>
              </a:ext>
            </a:extLst>
          </p:cNvPr>
          <p:cNvSpPr txBox="1"/>
          <p:nvPr/>
        </p:nvSpPr>
        <p:spPr>
          <a:xfrm>
            <a:off x="1061884" y="428626"/>
            <a:ext cx="7029604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az-Cyrl-AZ" sz="115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Библийн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descr="Walnut">
            <a:extLst>
              <a:ext uri="{FF2B5EF4-FFF2-40B4-BE49-F238E27FC236}">
                <a16:creationId xmlns:a16="http://schemas.microsoft.com/office/drawing/2014/main" id="{EB30E168-5EFC-551A-D7FD-C4FE7EDB9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E8CDA3D-0574-2CF6-BC94-C7AD76401B7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49E930FC-1CC0-167A-74F0-077F54CE607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sp>
        <p:nvSpPr>
          <p:cNvPr id="38917" name="Rectangle 5" descr="Oak">
            <a:extLst>
              <a:ext uri="{FF2B5EF4-FFF2-40B4-BE49-F238E27FC236}">
                <a16:creationId xmlns:a16="http://schemas.microsoft.com/office/drawing/2014/main" id="{ED3BC55C-E735-F624-528B-E11C16790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38918" name="Rectangle 6" descr="Oak">
            <a:extLst>
              <a:ext uri="{FF2B5EF4-FFF2-40B4-BE49-F238E27FC236}">
                <a16:creationId xmlns:a16="http://schemas.microsoft.com/office/drawing/2014/main" id="{03A0C5AE-0714-8784-4879-F243F3EA5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38919" name="Group 7">
            <a:extLst>
              <a:ext uri="{FF2B5EF4-FFF2-40B4-BE49-F238E27FC236}">
                <a16:creationId xmlns:a16="http://schemas.microsoft.com/office/drawing/2014/main" id="{692601C1-A9DC-EBA9-8E0C-42375EE071FD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02120" name="Text Box 8">
              <a:extLst>
                <a:ext uri="{FF2B5EF4-FFF2-40B4-BE49-F238E27FC236}">
                  <a16:creationId xmlns:a16="http://schemas.microsoft.com/office/drawing/2014/main" id="{AF033A8E-50DD-9E25-7E18-53E142E80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mn-MN" altLang="en-US" sz="4800"/>
                <a:t>Е</a:t>
              </a:r>
              <a:endParaRPr lang="en-US" altLang="en-US" sz="4800"/>
            </a:p>
          </p:txBody>
        </p:sp>
        <p:grpSp>
          <p:nvGrpSpPr>
            <p:cNvPr id="39004" name="Group 9">
              <a:extLst>
                <a:ext uri="{FF2B5EF4-FFF2-40B4-BE49-F238E27FC236}">
                  <a16:creationId xmlns:a16="http://schemas.microsoft.com/office/drawing/2014/main" id="{DE85D12D-B22D-214A-1AC5-58E2022069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23" cy="360"/>
              <a:chOff x="1686" y="824"/>
              <a:chExt cx="1123" cy="360"/>
            </a:xfrm>
          </p:grpSpPr>
          <p:sp>
            <p:nvSpPr>
              <p:cNvPr id="602122" name="Rectangle 10">
                <a:extLst>
                  <a:ext uri="{FF2B5EF4-FFF2-40B4-BE49-F238E27FC236}">
                    <a16:creationId xmlns:a16="http://schemas.microsoft.com/office/drawing/2014/main" id="{A023606E-A5D4-BDAA-DB0D-151AEFC7F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3600" i="1">
                    <a:solidFill>
                      <a:srgbClr val="FFEA18"/>
                    </a:solidFill>
                  </a:rPr>
                  <a:t>4</a:t>
                </a:r>
                <a:r>
                  <a:rPr lang="mn-MN" altLang="en-US" sz="3600" i="1">
                    <a:solidFill>
                      <a:srgbClr val="FFEA18"/>
                    </a:solidFill>
                  </a:rPr>
                  <a:t>Х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602123" name="Rectangle 11">
                <a:extLst>
                  <a:ext uri="{FF2B5EF4-FFF2-40B4-BE49-F238E27FC236}">
                    <a16:creationId xmlns:a16="http://schemas.microsoft.com/office/drawing/2014/main" id="{D8DCC343-C3CC-5E30-105C-0B49768A2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>
                    <a:solidFill>
                      <a:srgbClr val="FFEA18"/>
                    </a:solidFill>
                    <a:latin typeface="" charset="0"/>
                    <a:ea typeface="ＭＳ Ｐゴシック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39005" name="Group 12">
              <a:extLst>
                <a:ext uri="{FF2B5EF4-FFF2-40B4-BE49-F238E27FC236}">
                  <a16:creationId xmlns:a16="http://schemas.microsoft.com/office/drawing/2014/main" id="{B5A80E09-AB76-E347-DE18-1070A74010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71" cy="248"/>
              <a:chOff x="1188" y="1175"/>
              <a:chExt cx="1971" cy="248"/>
            </a:xfrm>
          </p:grpSpPr>
          <p:grpSp>
            <p:nvGrpSpPr>
              <p:cNvPr id="39013" name="Group 13">
                <a:extLst>
                  <a:ext uri="{FF2B5EF4-FFF2-40B4-BE49-F238E27FC236}">
                    <a16:creationId xmlns:a16="http://schemas.microsoft.com/office/drawing/2014/main" id="{220595DE-77F5-0D37-F585-55A46F7977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10" cy="248"/>
                <a:chOff x="1188" y="1175"/>
                <a:chExt cx="1710" cy="248"/>
              </a:xfrm>
            </p:grpSpPr>
            <p:sp>
              <p:nvSpPr>
                <p:cNvPr id="602126" name="Rectangle 14">
                  <a:extLst>
                    <a:ext uri="{FF2B5EF4-FFF2-40B4-BE49-F238E27FC236}">
                      <a16:creationId xmlns:a16="http://schemas.microsoft.com/office/drawing/2014/main" id="{BC029291-1DB3-2347-D45A-30DD8557AC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09F32"/>
                      </a:solidFill>
                    </a:rPr>
                    <a:t>Б</a:t>
                  </a:r>
                  <a:endParaRPr lang="en-US" altLang="en-US" sz="3600">
                    <a:solidFill>
                      <a:srgbClr val="FFEA18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2127" name="Rectangle 15">
                  <a:extLst>
                    <a:ext uri="{FF2B5EF4-FFF2-40B4-BE49-F238E27FC236}">
                      <a16:creationId xmlns:a16="http://schemas.microsoft.com/office/drawing/2014/main" id="{C35AEDC6-46CF-5059-2683-5E48326FF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ea typeface="ＭＳ Ｐゴシック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2128" name="Rectangle 16">
                  <a:extLst>
                    <a:ext uri="{FF2B5EF4-FFF2-40B4-BE49-F238E27FC236}">
                      <a16:creationId xmlns:a16="http://schemas.microsoft.com/office/drawing/2014/main" id="{20165AC8-20FA-7F80-298E-8B41AC4E50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C030C"/>
                      </a:solidFill>
                    </a:rPr>
                    <a:t>И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2129" name="Rectangle 17">
                  <a:extLst>
                    <a:ext uri="{FF2B5EF4-FFF2-40B4-BE49-F238E27FC236}">
                      <a16:creationId xmlns:a16="http://schemas.microsoft.com/office/drawing/2014/main" id="{C4D78F85-79F4-48EC-8C9E-2B39C09D8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ea typeface="ＭＳ Ｐゴシック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2130" name="Rectangle 18">
                  <a:extLst>
                    <a:ext uri="{FF2B5EF4-FFF2-40B4-BE49-F238E27FC236}">
                      <a16:creationId xmlns:a16="http://schemas.microsoft.com/office/drawing/2014/main" id="{E7D34C27-7851-9F12-9D11-5A3B11BAF3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C030C"/>
                      </a:solidFill>
                    </a:rPr>
                    <a:t>И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2131" name="Rectangle 19">
                  <a:extLst>
                    <a:ext uri="{FF2B5EF4-FFF2-40B4-BE49-F238E27FC236}">
                      <a16:creationId xmlns:a16="http://schemas.microsoft.com/office/drawing/2014/main" id="{338440EB-5B87-13FA-3AD0-17A55252A7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ea typeface="ＭＳ Ｐゴシック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2132" name="Rectangle 20">
                  <a:extLst>
                    <a:ext uri="{FF2B5EF4-FFF2-40B4-BE49-F238E27FC236}">
                      <a16:creationId xmlns:a16="http://schemas.microsoft.com/office/drawing/2014/main" id="{11717408-701F-3096-23E2-F4D318846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08F220"/>
                      </a:solidFill>
                    </a:rPr>
                    <a:t>Х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2133" name="Rectangle 21">
                  <a:extLst>
                    <a:ext uri="{FF2B5EF4-FFF2-40B4-BE49-F238E27FC236}">
                      <a16:creationId xmlns:a16="http://schemas.microsoft.com/office/drawing/2014/main" id="{FC991289-6AB4-A920-94D8-B376B4E5C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08F220"/>
                      </a:solidFill>
                    </a:rPr>
                    <a:t>К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602134" name="Rectangle 22">
                <a:extLst>
                  <a:ext uri="{FF2B5EF4-FFF2-40B4-BE49-F238E27FC236}">
                    <a16:creationId xmlns:a16="http://schemas.microsoft.com/office/drawing/2014/main" id="{DC8F1B98-77DA-9A81-8C2D-E97920A97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5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mn-MN" altLang="en-US" sz="2400">
                    <a:solidFill>
                      <a:srgbClr val="11B0C5"/>
                    </a:solidFill>
                  </a:rPr>
                  <a:t>Ч</a:t>
                </a:r>
                <a:endParaRPr lang="en-US" altLang="en-US" sz="3600">
                  <a:solidFill>
                    <a:srgbClr val="11B0C5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39006" name="Group 23">
              <a:extLst>
                <a:ext uri="{FF2B5EF4-FFF2-40B4-BE49-F238E27FC236}">
                  <a16:creationId xmlns:a16="http://schemas.microsoft.com/office/drawing/2014/main" id="{3A58BF7E-DCB8-7D42-390C-1C7F206413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39009" name="Group 24">
                <a:extLst>
                  <a:ext uri="{FF2B5EF4-FFF2-40B4-BE49-F238E27FC236}">
                    <a16:creationId xmlns:a16="http://schemas.microsoft.com/office/drawing/2014/main" id="{A98ED087-45C2-9AF7-36B3-13DDEB26CE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02137" name="Text Box 25">
                  <a:extLst>
                    <a:ext uri="{FF2B5EF4-FFF2-40B4-BE49-F238E27FC236}">
                      <a16:creationId xmlns:a16="http://schemas.microsoft.com/office/drawing/2014/main" id="{F7F97059-477E-88DA-4C1C-7D6896ADA3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ＭＳ Ｐゴシック" charset="0"/>
                    </a:rPr>
                    <a:t>7</a:t>
                  </a:r>
                </a:p>
              </p:txBody>
            </p:sp>
            <p:sp>
              <p:nvSpPr>
                <p:cNvPr id="602138" name="Line 26">
                  <a:extLst>
                    <a:ext uri="{FF2B5EF4-FFF2-40B4-BE49-F238E27FC236}">
                      <a16:creationId xmlns:a16="http://schemas.microsoft.com/office/drawing/2014/main" id="{E6BEBC96-8635-0CEE-99F3-082894C7F1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02139" name="Line 27">
                <a:extLst>
                  <a:ext uri="{FF2B5EF4-FFF2-40B4-BE49-F238E27FC236}">
                    <a16:creationId xmlns:a16="http://schemas.microsoft.com/office/drawing/2014/main" id="{1B4BE57B-AED4-FBC2-C258-59F03A3DC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602140" name="Rectangle 28">
              <a:extLst>
                <a:ext uri="{FF2B5EF4-FFF2-40B4-BE49-F238E27FC236}">
                  <a16:creationId xmlns:a16="http://schemas.microsoft.com/office/drawing/2014/main" id="{D86494F2-CC29-5EE4-A510-F1B4E9BB8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FDDC07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02141" name="Rectangle 29">
              <a:extLst>
                <a:ext uri="{FF2B5EF4-FFF2-40B4-BE49-F238E27FC236}">
                  <a16:creationId xmlns:a16="http://schemas.microsoft.com/office/drawing/2014/main" id="{7A1D5375-117B-E9B2-FA01-1B36D837B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38920" name="Rectangle 30" descr="Oak">
            <a:extLst>
              <a:ext uri="{FF2B5EF4-FFF2-40B4-BE49-F238E27FC236}">
                <a16:creationId xmlns:a16="http://schemas.microsoft.com/office/drawing/2014/main" id="{DE6B0065-6FFD-BF49-D128-B6E02570C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8921" name="Picture 31">
            <a:extLst>
              <a:ext uri="{FF2B5EF4-FFF2-40B4-BE49-F238E27FC236}">
                <a16:creationId xmlns:a16="http://schemas.microsoft.com/office/drawing/2014/main" id="{47F1D35F-A15E-9D36-4847-268B44BA0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Rectangle 32" descr="Oak">
            <a:extLst>
              <a:ext uri="{FF2B5EF4-FFF2-40B4-BE49-F238E27FC236}">
                <a16:creationId xmlns:a16="http://schemas.microsoft.com/office/drawing/2014/main" id="{478EED6A-854E-CA7A-8E5A-6BEF0E15D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pic>
        <p:nvPicPr>
          <p:cNvPr id="38923" name="Picture 146">
            <a:extLst>
              <a:ext uri="{FF2B5EF4-FFF2-40B4-BE49-F238E27FC236}">
                <a16:creationId xmlns:a16="http://schemas.microsoft.com/office/drawing/2014/main" id="{51074A37-E2A9-C7C4-8BAD-9A5D68728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47">
            <a:extLst>
              <a:ext uri="{FF2B5EF4-FFF2-40B4-BE49-F238E27FC236}">
                <a16:creationId xmlns:a16="http://schemas.microsoft.com/office/drawing/2014/main" id="{85C79A9E-A962-417F-FF22-AA95720E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48">
            <a:extLst>
              <a:ext uri="{FF2B5EF4-FFF2-40B4-BE49-F238E27FC236}">
                <a16:creationId xmlns:a16="http://schemas.microsoft.com/office/drawing/2014/main" id="{65A70FC2-294B-C3E8-B4A2-7AD28858C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Rectangle 33">
            <a:extLst>
              <a:ext uri="{FF2B5EF4-FFF2-40B4-BE49-F238E27FC236}">
                <a16:creationId xmlns:a16="http://schemas.microsoft.com/office/drawing/2014/main" id="{08FDB555-0D67-172F-1434-3D7A5E3DC3D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38927" name="Rectangle 34">
            <a:extLst>
              <a:ext uri="{FF2B5EF4-FFF2-40B4-BE49-F238E27FC236}">
                <a16:creationId xmlns:a16="http://schemas.microsoft.com/office/drawing/2014/main" id="{49392C28-C445-804E-257D-BE11A4C61AB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sp>
        <p:nvSpPr>
          <p:cNvPr id="602148" name="Rectangle 36">
            <a:extLst>
              <a:ext uri="{FF2B5EF4-FFF2-40B4-BE49-F238E27FC236}">
                <a16:creationId xmlns:a16="http://schemas.microsoft.com/office/drawing/2014/main" id="{9A8601C0-D54E-E6A2-F3CF-E567DA8D4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02149" name="Rectangle 37">
            <a:extLst>
              <a:ext uri="{FF2B5EF4-FFF2-40B4-BE49-F238E27FC236}">
                <a16:creationId xmlns:a16="http://schemas.microsoft.com/office/drawing/2014/main" id="{9DD5267A-7622-A707-431A-D6D911184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602150" name="Picture 38">
            <a:extLst>
              <a:ext uri="{FF2B5EF4-FFF2-40B4-BE49-F238E27FC236}">
                <a16:creationId xmlns:a16="http://schemas.microsoft.com/office/drawing/2014/main" id="{BDEB30AA-6A09-9C5C-900E-81FD82B94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38931" name="Picture 39">
            <a:extLst>
              <a:ext uri="{FF2B5EF4-FFF2-40B4-BE49-F238E27FC236}">
                <a16:creationId xmlns:a16="http://schemas.microsoft.com/office/drawing/2014/main" id="{BCD0000A-AD88-E76F-E0E2-C1F628E8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40">
            <a:extLst>
              <a:ext uri="{FF2B5EF4-FFF2-40B4-BE49-F238E27FC236}">
                <a16:creationId xmlns:a16="http://schemas.microsoft.com/office/drawing/2014/main" id="{A07D4475-F3AD-2A70-3658-57A7E284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Picture 41">
            <a:extLst>
              <a:ext uri="{FF2B5EF4-FFF2-40B4-BE49-F238E27FC236}">
                <a16:creationId xmlns:a16="http://schemas.microsoft.com/office/drawing/2014/main" id="{49FAB564-4069-29DB-E3F8-11AE26E14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42">
            <a:extLst>
              <a:ext uri="{FF2B5EF4-FFF2-40B4-BE49-F238E27FC236}">
                <a16:creationId xmlns:a16="http://schemas.microsoft.com/office/drawing/2014/main" id="{E2BB9C90-D28B-2EF6-2DCB-CEB437A18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5" name="Picture 43">
            <a:extLst>
              <a:ext uri="{FF2B5EF4-FFF2-40B4-BE49-F238E27FC236}">
                <a16:creationId xmlns:a16="http://schemas.microsoft.com/office/drawing/2014/main" id="{ED3F2F35-4578-933D-C286-5A35E2CE6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6" name="Picture 62">
            <a:extLst>
              <a:ext uri="{FF2B5EF4-FFF2-40B4-BE49-F238E27FC236}">
                <a16:creationId xmlns:a16="http://schemas.microsoft.com/office/drawing/2014/main" id="{BC4CCDDF-EDCB-1F3A-323B-7F14453DA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7" name="Picture 71">
            <a:extLst>
              <a:ext uri="{FF2B5EF4-FFF2-40B4-BE49-F238E27FC236}">
                <a16:creationId xmlns:a16="http://schemas.microsoft.com/office/drawing/2014/main" id="{2BE3A41E-3276-E983-FB8E-26AD97983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8" name="Picture 72">
            <a:extLst>
              <a:ext uri="{FF2B5EF4-FFF2-40B4-BE49-F238E27FC236}">
                <a16:creationId xmlns:a16="http://schemas.microsoft.com/office/drawing/2014/main" id="{8B36037F-6FED-7869-9470-0BA744CF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9" name="Picture 73">
            <a:extLst>
              <a:ext uri="{FF2B5EF4-FFF2-40B4-BE49-F238E27FC236}">
                <a16:creationId xmlns:a16="http://schemas.microsoft.com/office/drawing/2014/main" id="{B729EA24-863F-17D2-591A-1C7854CC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0" name="Picture 74">
            <a:extLst>
              <a:ext uri="{FF2B5EF4-FFF2-40B4-BE49-F238E27FC236}">
                <a16:creationId xmlns:a16="http://schemas.microsoft.com/office/drawing/2014/main" id="{91D3953E-2867-1089-FFAB-7FAF36000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41" name="Group 82">
            <a:extLst>
              <a:ext uri="{FF2B5EF4-FFF2-40B4-BE49-F238E27FC236}">
                <a16:creationId xmlns:a16="http://schemas.microsoft.com/office/drawing/2014/main" id="{E7952548-F5E5-82D7-B4A8-7FA58DF71D3A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2236788"/>
            <a:ext cx="5273675" cy="3898900"/>
            <a:chOff x="1228" y="1409"/>
            <a:chExt cx="3322" cy="2456"/>
          </a:xfrm>
        </p:grpSpPr>
        <p:grpSp>
          <p:nvGrpSpPr>
            <p:cNvPr id="38971" name="Group 83">
              <a:extLst>
                <a:ext uri="{FF2B5EF4-FFF2-40B4-BE49-F238E27FC236}">
                  <a16:creationId xmlns:a16="http://schemas.microsoft.com/office/drawing/2014/main" id="{1B95D888-453E-018C-C705-1C1E80D959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2196" name="AutoShape 84" descr="Cork">
                <a:extLst>
                  <a:ext uri="{FF2B5EF4-FFF2-40B4-BE49-F238E27FC236}">
                    <a16:creationId xmlns:a16="http://schemas.microsoft.com/office/drawing/2014/main" id="{E3DF7406-5B6C-90E7-6E52-F3344C669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197" name="AutoShape 85" descr="Cork">
                <a:extLst>
                  <a:ext uri="{FF2B5EF4-FFF2-40B4-BE49-F238E27FC236}">
                    <a16:creationId xmlns:a16="http://schemas.microsoft.com/office/drawing/2014/main" id="{97093A41-F1E7-6E47-9691-0C57DA480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198" name="AutoShape 86" descr="Cork">
                <a:extLst>
                  <a:ext uri="{FF2B5EF4-FFF2-40B4-BE49-F238E27FC236}">
                    <a16:creationId xmlns:a16="http://schemas.microsoft.com/office/drawing/2014/main" id="{6A5194A5-0702-5395-F02E-34961587A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199" name="AutoShape 87" descr="Cork">
                <a:extLst>
                  <a:ext uri="{FF2B5EF4-FFF2-40B4-BE49-F238E27FC236}">
                    <a16:creationId xmlns:a16="http://schemas.microsoft.com/office/drawing/2014/main" id="{DDF33D49-D8BC-D3C3-9B3D-CB98A5186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00" name="AutoShape 88" descr="Cork">
                <a:extLst>
                  <a:ext uri="{FF2B5EF4-FFF2-40B4-BE49-F238E27FC236}">
                    <a16:creationId xmlns:a16="http://schemas.microsoft.com/office/drawing/2014/main" id="{68B3DC95-A334-4166-0219-6F6191FDD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01" name="AutoShape 89" descr="Cork">
                <a:extLst>
                  <a:ext uri="{FF2B5EF4-FFF2-40B4-BE49-F238E27FC236}">
                    <a16:creationId xmlns:a16="http://schemas.microsoft.com/office/drawing/2014/main" id="{A3725598-64C5-A421-DD83-F4AE4CA7F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02" name="AutoShape 90" descr="Cork">
                <a:extLst>
                  <a:ext uri="{FF2B5EF4-FFF2-40B4-BE49-F238E27FC236}">
                    <a16:creationId xmlns:a16="http://schemas.microsoft.com/office/drawing/2014/main" id="{67D68CA5-58DA-1936-2D1F-C1BA1D81E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03" name="AutoShape 91" descr="Cork">
                <a:extLst>
                  <a:ext uri="{FF2B5EF4-FFF2-40B4-BE49-F238E27FC236}">
                    <a16:creationId xmlns:a16="http://schemas.microsoft.com/office/drawing/2014/main" id="{4BA5508D-1B8D-E9CD-4D99-27799B647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04" name="AutoShape 92" descr="Cork">
                <a:extLst>
                  <a:ext uri="{FF2B5EF4-FFF2-40B4-BE49-F238E27FC236}">
                    <a16:creationId xmlns:a16="http://schemas.microsoft.com/office/drawing/2014/main" id="{5FE59A0D-4AE3-4418-B76E-CAB405AAB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05" name="AutoShape 93" descr="Cork">
                <a:extLst>
                  <a:ext uri="{FF2B5EF4-FFF2-40B4-BE49-F238E27FC236}">
                    <a16:creationId xmlns:a16="http://schemas.microsoft.com/office/drawing/2014/main" id="{D27CEEFB-8B44-658F-85DC-A778CD734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06" name="AutoShape 94" descr="Cork">
                <a:extLst>
                  <a:ext uri="{FF2B5EF4-FFF2-40B4-BE49-F238E27FC236}">
                    <a16:creationId xmlns:a16="http://schemas.microsoft.com/office/drawing/2014/main" id="{9A59087C-4033-CC68-A52A-25E208096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07" name="AutoShape 95" descr="Cork">
                <a:extLst>
                  <a:ext uri="{FF2B5EF4-FFF2-40B4-BE49-F238E27FC236}">
                    <a16:creationId xmlns:a16="http://schemas.microsoft.com/office/drawing/2014/main" id="{0EE444A6-BE24-2232-8289-DB807B2D0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08" name="AutoShape 96" descr="Cork">
                <a:extLst>
                  <a:ext uri="{FF2B5EF4-FFF2-40B4-BE49-F238E27FC236}">
                    <a16:creationId xmlns:a16="http://schemas.microsoft.com/office/drawing/2014/main" id="{7F0D39BC-7697-4DA2-D0E6-060FA99E8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09" name="AutoShape 97" descr="Cork">
                <a:extLst>
                  <a:ext uri="{FF2B5EF4-FFF2-40B4-BE49-F238E27FC236}">
                    <a16:creationId xmlns:a16="http://schemas.microsoft.com/office/drawing/2014/main" id="{13008712-8FCF-6DF3-B2A8-EE1B01776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10" name="AutoShape 98" descr="Cork">
                <a:extLst>
                  <a:ext uri="{FF2B5EF4-FFF2-40B4-BE49-F238E27FC236}">
                    <a16:creationId xmlns:a16="http://schemas.microsoft.com/office/drawing/2014/main" id="{7D9E54E5-38E8-4406-2A0C-84D190CA7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38972" name="Group 99">
              <a:extLst>
                <a:ext uri="{FF2B5EF4-FFF2-40B4-BE49-F238E27FC236}">
                  <a16:creationId xmlns:a16="http://schemas.microsoft.com/office/drawing/2014/main" id="{B0EC58EB-B57C-122D-9708-3881A9FB59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2212" name="AutoShape 100" descr="Cork">
                <a:extLst>
                  <a:ext uri="{FF2B5EF4-FFF2-40B4-BE49-F238E27FC236}">
                    <a16:creationId xmlns:a16="http://schemas.microsoft.com/office/drawing/2014/main" id="{20FB43EF-3B38-CDCF-534F-E7745FF9E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13" name="AutoShape 101" descr="Cork">
                <a:extLst>
                  <a:ext uri="{FF2B5EF4-FFF2-40B4-BE49-F238E27FC236}">
                    <a16:creationId xmlns:a16="http://schemas.microsoft.com/office/drawing/2014/main" id="{E97DE640-D0F6-D247-1AC3-20CD1685D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14" name="AutoShape 102" descr="Cork">
                <a:extLst>
                  <a:ext uri="{FF2B5EF4-FFF2-40B4-BE49-F238E27FC236}">
                    <a16:creationId xmlns:a16="http://schemas.microsoft.com/office/drawing/2014/main" id="{9C4CFDDA-0761-3C4E-108B-8CE286401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15" name="AutoShape 103" descr="Cork">
                <a:extLst>
                  <a:ext uri="{FF2B5EF4-FFF2-40B4-BE49-F238E27FC236}">
                    <a16:creationId xmlns:a16="http://schemas.microsoft.com/office/drawing/2014/main" id="{C725A1DC-2C8E-C306-F2BD-E2FC6AE03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16" name="AutoShape 104" descr="Cork">
                <a:extLst>
                  <a:ext uri="{FF2B5EF4-FFF2-40B4-BE49-F238E27FC236}">
                    <a16:creationId xmlns:a16="http://schemas.microsoft.com/office/drawing/2014/main" id="{E80F3FEB-B1D3-2D28-90DC-06E450ACB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17" name="AutoShape 105" descr="Cork">
                <a:extLst>
                  <a:ext uri="{FF2B5EF4-FFF2-40B4-BE49-F238E27FC236}">
                    <a16:creationId xmlns:a16="http://schemas.microsoft.com/office/drawing/2014/main" id="{6F9878A4-AA0B-2CD4-DA14-2814C7D7B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18" name="AutoShape 106" descr="Cork">
                <a:extLst>
                  <a:ext uri="{FF2B5EF4-FFF2-40B4-BE49-F238E27FC236}">
                    <a16:creationId xmlns:a16="http://schemas.microsoft.com/office/drawing/2014/main" id="{A4C18EDF-ADA8-E99F-84CC-A66AB808A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19" name="AutoShape 107" descr="Cork">
                <a:extLst>
                  <a:ext uri="{FF2B5EF4-FFF2-40B4-BE49-F238E27FC236}">
                    <a16:creationId xmlns:a16="http://schemas.microsoft.com/office/drawing/2014/main" id="{FF0FEFC0-46BA-7C33-4550-FA183666C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20" name="AutoShape 108" descr="Cork">
                <a:extLst>
                  <a:ext uri="{FF2B5EF4-FFF2-40B4-BE49-F238E27FC236}">
                    <a16:creationId xmlns:a16="http://schemas.microsoft.com/office/drawing/2014/main" id="{A14FEF18-6DCA-F3E9-0857-F0C37BF66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21" name="AutoShape 109" descr="Cork">
                <a:extLst>
                  <a:ext uri="{FF2B5EF4-FFF2-40B4-BE49-F238E27FC236}">
                    <a16:creationId xmlns:a16="http://schemas.microsoft.com/office/drawing/2014/main" id="{EF3809FE-A5C9-2586-698B-729A6113F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22" name="AutoShape 110" descr="Cork">
                <a:extLst>
                  <a:ext uri="{FF2B5EF4-FFF2-40B4-BE49-F238E27FC236}">
                    <a16:creationId xmlns:a16="http://schemas.microsoft.com/office/drawing/2014/main" id="{E333C02C-A566-FEA2-EA8F-BF1208E4F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23" name="AutoShape 111" descr="Cork">
                <a:extLst>
                  <a:ext uri="{FF2B5EF4-FFF2-40B4-BE49-F238E27FC236}">
                    <a16:creationId xmlns:a16="http://schemas.microsoft.com/office/drawing/2014/main" id="{7636A460-8AFB-7021-B333-6EFC1A53E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24" name="AutoShape 112" descr="Cork">
                <a:extLst>
                  <a:ext uri="{FF2B5EF4-FFF2-40B4-BE49-F238E27FC236}">
                    <a16:creationId xmlns:a16="http://schemas.microsoft.com/office/drawing/2014/main" id="{14CE4241-7204-B082-3CCD-8687141F0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25" name="AutoShape 113" descr="Cork">
                <a:extLst>
                  <a:ext uri="{FF2B5EF4-FFF2-40B4-BE49-F238E27FC236}">
                    <a16:creationId xmlns:a16="http://schemas.microsoft.com/office/drawing/2014/main" id="{24E973F4-7300-0BDB-E7F3-A0460251C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2226" name="AutoShape 114" descr="Cork">
                <a:extLst>
                  <a:ext uri="{FF2B5EF4-FFF2-40B4-BE49-F238E27FC236}">
                    <a16:creationId xmlns:a16="http://schemas.microsoft.com/office/drawing/2014/main" id="{6FD0BD0D-8FDB-5228-00E6-E3883F47E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38942" name="Group 168">
            <a:extLst>
              <a:ext uri="{FF2B5EF4-FFF2-40B4-BE49-F238E27FC236}">
                <a16:creationId xmlns:a16="http://schemas.microsoft.com/office/drawing/2014/main" id="{9E3196A9-57A2-35D9-3A41-C3ED239BBF8B}"/>
              </a:ext>
            </a:extLst>
          </p:cNvPr>
          <p:cNvGrpSpPr>
            <a:grpSpLocks/>
          </p:cNvGrpSpPr>
          <p:nvPr/>
        </p:nvGrpSpPr>
        <p:grpSpPr bwMode="auto">
          <a:xfrm>
            <a:off x="5995988" y="252413"/>
            <a:ext cx="1711325" cy="2078037"/>
            <a:chOff x="3777" y="159"/>
            <a:chExt cx="1078" cy="1309"/>
          </a:xfrm>
        </p:grpSpPr>
        <p:sp>
          <p:nvSpPr>
            <p:cNvPr id="602227" name="Rectangle 115">
              <a:extLst>
                <a:ext uri="{FF2B5EF4-FFF2-40B4-BE49-F238E27FC236}">
                  <a16:creationId xmlns:a16="http://schemas.microsoft.com/office/drawing/2014/main" id="{C6FF1180-8E2F-E344-295D-039837A517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3232" y="821"/>
              <a:ext cx="1185" cy="95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mn-MN" altLang="en-US" sz="1100">
                  <a:solidFill>
                    <a:srgbClr val="FFEA18"/>
                  </a:solidFill>
                  <a:latin typeface="Arial" panose="020B0604020202020204" pitchFamily="34" charset="0"/>
                </a:rPr>
                <a:t>ХУРГАНЫ ХУРИМЫН ЗООГ</a:t>
              </a:r>
              <a:endParaRPr lang="en-US" altLang="en-US" sz="1100">
                <a:solidFill>
                  <a:srgbClr val="FFEA1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28" name="Rectangle 116">
              <a:extLst>
                <a:ext uri="{FF2B5EF4-FFF2-40B4-BE49-F238E27FC236}">
                  <a16:creationId xmlns:a16="http://schemas.microsoft.com/office/drawing/2014/main" id="{6990BDF9-78F6-D75D-8AF0-49BF73D1C1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3595" y="975"/>
              <a:ext cx="843" cy="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mn-MN" altLang="en-US" sz="1100">
                  <a:solidFill>
                    <a:srgbClr val="11B0C5"/>
                  </a:solidFill>
                  <a:latin typeface="Arial" panose="020B0604020202020204" pitchFamily="34" charset="0"/>
                </a:rPr>
                <a:t>ХОЁР ДАХЬ ИРЭЛТ</a:t>
              </a:r>
              <a:endParaRPr lang="en-US" altLang="en-US" sz="1100">
                <a:solidFill>
                  <a:srgbClr val="FFEA1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29" name="Rectangle 117">
              <a:extLst>
                <a:ext uri="{FF2B5EF4-FFF2-40B4-BE49-F238E27FC236}">
                  <a16:creationId xmlns:a16="http://schemas.microsoft.com/office/drawing/2014/main" id="{34D32928-1019-10F6-3DDC-92355A4A7C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3780" y="818"/>
              <a:ext cx="1102" cy="1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mn-MN" altLang="en-US" sz="1100">
                  <a:solidFill>
                    <a:srgbClr val="08F220"/>
                  </a:solidFill>
                  <a:latin typeface="Arial" panose="020B0604020202020204" pitchFamily="34" charset="0"/>
                </a:rPr>
                <a:t>ХРИСТИЙН ГАЗАР ДАХЬ 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mn-MN" altLang="en-US" sz="1100">
                  <a:solidFill>
                    <a:srgbClr val="08F220"/>
                  </a:solidFill>
                  <a:latin typeface="Arial" panose="020B0604020202020204" pitchFamily="34" charset="0"/>
                </a:rPr>
                <a:t>ХААНЧЛАЛ</a:t>
              </a:r>
              <a:endParaRPr lang="en-US" altLang="en-US" sz="1100">
                <a:solidFill>
                  <a:srgbClr val="FFEA1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30" name="Rectangle 118">
              <a:extLst>
                <a:ext uri="{FF2B5EF4-FFF2-40B4-BE49-F238E27FC236}">
                  <a16:creationId xmlns:a16="http://schemas.microsoft.com/office/drawing/2014/main" id="{341C205C-909B-F8F1-EBBD-A79DCB8544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4010" y="859"/>
              <a:ext cx="1027" cy="1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mn-MN" altLang="en-US" sz="1100">
                  <a:latin typeface="Arial" panose="020B0604020202020204" pitchFamily="34" charset="0"/>
                </a:rPr>
                <a:t>АГУУ ИХ ШИЙТГЭЛИЙН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mn-MN" altLang="en-US" sz="1100">
                  <a:latin typeface="Arial" panose="020B0604020202020204" pitchFamily="34" charset="0"/>
                </a:rPr>
                <a:t>СЭНТИЙ</a:t>
              </a:r>
              <a:endParaRPr lang="en-US" altLang="en-US" sz="1100">
                <a:latin typeface="Arial" panose="020B0604020202020204" pitchFamily="34" charset="0"/>
              </a:endParaRPr>
            </a:p>
          </p:txBody>
        </p:sp>
        <p:sp>
          <p:nvSpPr>
            <p:cNvPr id="602231" name="Rectangle 119">
              <a:extLst>
                <a:ext uri="{FF2B5EF4-FFF2-40B4-BE49-F238E27FC236}">
                  <a16:creationId xmlns:a16="http://schemas.microsoft.com/office/drawing/2014/main" id="{802FA115-482A-71F7-5A32-BC7FF4F4BB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4164" y="765"/>
              <a:ext cx="1297" cy="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mn-MN" altLang="en-US" sz="1100">
                  <a:solidFill>
                    <a:srgbClr val="F87B57"/>
                  </a:solidFill>
                  <a:latin typeface="Arial" panose="020B0604020202020204" pitchFamily="34" charset="0"/>
                </a:rPr>
                <a:t>ШИНЭ ГАЗАР, ШИНЭ ТЭНГЭР</a:t>
              </a:r>
              <a:endParaRPr lang="en-US" altLang="en-US" sz="1100">
                <a:solidFill>
                  <a:srgbClr val="F87B57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8943" name="Group 125">
            <a:extLst>
              <a:ext uri="{FF2B5EF4-FFF2-40B4-BE49-F238E27FC236}">
                <a16:creationId xmlns:a16="http://schemas.microsoft.com/office/drawing/2014/main" id="{FF8D7509-D706-CA6E-9725-127FA26F9CF0}"/>
              </a:ext>
            </a:extLst>
          </p:cNvPr>
          <p:cNvGrpSpPr>
            <a:grpSpLocks/>
          </p:cNvGrpSpPr>
          <p:nvPr/>
        </p:nvGrpSpPr>
        <p:grpSpPr bwMode="auto">
          <a:xfrm>
            <a:off x="5575300" y="3186113"/>
            <a:ext cx="2097088" cy="1658937"/>
            <a:chOff x="3512" y="2007"/>
            <a:chExt cx="1131" cy="1045"/>
          </a:xfrm>
        </p:grpSpPr>
        <p:sp>
          <p:nvSpPr>
            <p:cNvPr id="602238" name="AutoShape 126">
              <a:extLst>
                <a:ext uri="{FF2B5EF4-FFF2-40B4-BE49-F238E27FC236}">
                  <a16:creationId xmlns:a16="http://schemas.microsoft.com/office/drawing/2014/main" id="{8D7D2973-3CC5-609F-CC7F-72E0672DF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02239" name="Text Box 127">
              <a:extLst>
                <a:ext uri="{FF2B5EF4-FFF2-40B4-BE49-F238E27FC236}">
                  <a16:creationId xmlns:a16="http://schemas.microsoft.com/office/drawing/2014/main" id="{8A4F2421-F75C-647D-9DD3-5774FDE83D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mn-MN" altLang="en-US" sz="2400">
                  <a:latin typeface="Arial" panose="020B0604020202020204" pitchFamily="34" charset="0"/>
                </a:rPr>
                <a:t>ЭЦСИЙН ҮЕ</a:t>
              </a:r>
              <a:endParaRPr lang="en-US" altLang="en-US" sz="2800">
                <a:latin typeface="Arial" panose="020B0604020202020204" pitchFamily="34" charset="0"/>
              </a:endParaRPr>
            </a:p>
          </p:txBody>
        </p:sp>
      </p:grpSp>
      <p:sp>
        <p:nvSpPr>
          <p:cNvPr id="38944" name="Text Box 143">
            <a:extLst>
              <a:ext uri="{FF2B5EF4-FFF2-40B4-BE49-F238E27FC236}">
                <a16:creationId xmlns:a16="http://schemas.microsoft.com/office/drawing/2014/main" id="{4CB4F274-2BB6-C3E9-C4F5-EDF921A5C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02256" name="Rectangle 144">
            <a:extLst>
              <a:ext uri="{FF2B5EF4-FFF2-40B4-BE49-F238E27FC236}">
                <a16:creationId xmlns:a16="http://schemas.microsoft.com/office/drawing/2014/main" id="{AEC165D5-4CC5-97CF-681C-7AAC4CF05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2257" name="Rectangle 145">
            <a:extLst>
              <a:ext uri="{FF2B5EF4-FFF2-40B4-BE49-F238E27FC236}">
                <a16:creationId xmlns:a16="http://schemas.microsoft.com/office/drawing/2014/main" id="{B15823B5-4203-1D5F-84D6-53972797B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38947" name="Text Box 149">
            <a:extLst>
              <a:ext uri="{FF2B5EF4-FFF2-40B4-BE49-F238E27FC236}">
                <a16:creationId xmlns:a16="http://schemas.microsoft.com/office/drawing/2014/main" id="{806E7266-06C9-574A-DA7D-6F71E55AC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/>
              <a:t>4</a:t>
            </a:r>
          </a:p>
        </p:txBody>
      </p:sp>
      <p:grpSp>
        <p:nvGrpSpPr>
          <p:cNvPr id="38948" name="Group 152">
            <a:extLst>
              <a:ext uri="{FF2B5EF4-FFF2-40B4-BE49-F238E27FC236}">
                <a16:creationId xmlns:a16="http://schemas.microsoft.com/office/drawing/2014/main" id="{F4D1BCC1-EF95-4ED2-39B8-BDF8FD20B0C6}"/>
              </a:ext>
            </a:extLst>
          </p:cNvPr>
          <p:cNvGrpSpPr>
            <a:grpSpLocks/>
          </p:cNvGrpSpPr>
          <p:nvPr/>
        </p:nvGrpSpPr>
        <p:grpSpPr bwMode="auto">
          <a:xfrm>
            <a:off x="1995488" y="2779713"/>
            <a:ext cx="3359150" cy="2730500"/>
            <a:chOff x="1257" y="1751"/>
            <a:chExt cx="2116" cy="1720"/>
          </a:xfrm>
        </p:grpSpPr>
        <p:sp>
          <p:nvSpPr>
            <p:cNvPr id="602265" name="AutoShape 153">
              <a:extLst>
                <a:ext uri="{FF2B5EF4-FFF2-40B4-BE49-F238E27FC236}">
                  <a16:creationId xmlns:a16="http://schemas.microsoft.com/office/drawing/2014/main" id="{9C5C0F52-093A-788E-F9C3-7072F1F43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chemeClr val="bg2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02266" name="Text Box 154">
              <a:extLst>
                <a:ext uri="{FF2B5EF4-FFF2-40B4-BE49-F238E27FC236}">
                  <a16:creationId xmlns:a16="http://schemas.microsoft.com/office/drawing/2014/main" id="{1492114F-3D44-D8E7-D291-BCF0414EF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6" y="1826"/>
              <a:ext cx="1172" cy="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F09F32"/>
                  </a:solidFill>
                  <a:latin typeface="Arial" panose="020B0604020202020204" pitchFamily="34" charset="0"/>
                </a:rPr>
                <a:t>БҮТЭЭЛ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67" name="Text Box 155">
              <a:extLst>
                <a:ext uri="{FF2B5EF4-FFF2-40B4-BE49-F238E27FC236}">
                  <a16:creationId xmlns:a16="http://schemas.microsoft.com/office/drawing/2014/main" id="{03E07054-F4A8-CF13-DC65-E1CC8AB161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" y="2023"/>
              <a:ext cx="1104" cy="1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FC030C"/>
                  </a:solidFill>
                  <a:latin typeface="Arial" panose="020B0604020202020204" pitchFamily="34" charset="0"/>
                </a:rPr>
                <a:t>АБРАХААМ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68" name="Text Box 156">
              <a:extLst>
                <a:ext uri="{FF2B5EF4-FFF2-40B4-BE49-F238E27FC236}">
                  <a16:creationId xmlns:a16="http://schemas.microsoft.com/office/drawing/2014/main" id="{1DA6D25E-BED0-8AD1-2B91-3D08A6573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7" y="2142"/>
              <a:ext cx="985" cy="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FC030C"/>
                  </a:solidFill>
                  <a:latin typeface="Arial" panose="020B0604020202020204" pitchFamily="34" charset="0"/>
                </a:rPr>
                <a:t>ИОСЕФ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69" name="Text Box 157">
              <a:extLst>
                <a:ext uri="{FF2B5EF4-FFF2-40B4-BE49-F238E27FC236}">
                  <a16:creationId xmlns:a16="http://schemas.microsoft.com/office/drawing/2014/main" id="{15DB34CD-D5C6-7866-C50C-1A9B87CD8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5" y="2279"/>
              <a:ext cx="91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FC030C"/>
                  </a:solidFill>
                  <a:latin typeface="Arial" panose="020B0604020202020204" pitchFamily="34" charset="0"/>
                </a:rPr>
                <a:t>МОСЕ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70" name="Text Box 158">
              <a:extLst>
                <a:ext uri="{FF2B5EF4-FFF2-40B4-BE49-F238E27FC236}">
                  <a16:creationId xmlns:a16="http://schemas.microsoft.com/office/drawing/2014/main" id="{57AF755A-FD3D-7D2D-1137-0A02CCB834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7" y="2435"/>
              <a:ext cx="873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FC030C"/>
                  </a:solidFill>
                  <a:latin typeface="Arial" panose="020B0604020202020204" pitchFamily="34" charset="0"/>
                </a:rPr>
                <a:t>ИОШУА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71" name="Text Box 159">
              <a:extLst>
                <a:ext uri="{FF2B5EF4-FFF2-40B4-BE49-F238E27FC236}">
                  <a16:creationId xmlns:a16="http://schemas.microsoft.com/office/drawing/2014/main" id="{735C8383-656A-A540-ED4B-F95A64A3F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3" y="2587"/>
              <a:ext cx="168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1ADE31"/>
                  </a:solidFill>
                  <a:latin typeface="Arial" panose="020B0604020202020204" pitchFamily="34" charset="0"/>
                </a:rPr>
                <a:t>АНАРХИ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72" name="Text Box 160">
              <a:extLst>
                <a:ext uri="{FF2B5EF4-FFF2-40B4-BE49-F238E27FC236}">
                  <a16:creationId xmlns:a16="http://schemas.microsoft.com/office/drawing/2014/main" id="{CDBE2A05-B0B4-645E-9D0A-48A35C0C9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4" y="2936"/>
              <a:ext cx="1060" cy="1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1ADE31"/>
                  </a:solidFill>
                  <a:latin typeface="Arial" panose="020B0604020202020204" pitchFamily="34" charset="0"/>
                </a:rPr>
                <a:t>КОЛОНЧЛОЛ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73" name="Text Box 161">
              <a:extLst>
                <a:ext uri="{FF2B5EF4-FFF2-40B4-BE49-F238E27FC236}">
                  <a16:creationId xmlns:a16="http://schemas.microsoft.com/office/drawing/2014/main" id="{CCC70DDA-EA78-5B0A-B608-6B7D8D7387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8" y="3243"/>
              <a:ext cx="716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mn-MN" altLang="en-US" sz="2000">
                  <a:latin typeface="Arial" panose="020B0604020202020204" pitchFamily="34" charset="0"/>
                </a:rPr>
                <a:t>ЕСҮС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74" name="Text Box 162">
              <a:extLst>
                <a:ext uri="{FF2B5EF4-FFF2-40B4-BE49-F238E27FC236}">
                  <a16:creationId xmlns:a16="http://schemas.microsoft.com/office/drawing/2014/main" id="{10FF4011-691D-3125-3D17-352000995C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3100"/>
              <a:ext cx="1273" cy="1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00DFCA"/>
                  </a:solidFill>
                  <a:latin typeface="Arial" panose="020B0604020202020204" pitchFamily="34" charset="0"/>
                </a:rPr>
                <a:t>ЧИМЭЭГҮЙ ҮЕ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2275" name="Text Box 163">
              <a:extLst>
                <a:ext uri="{FF2B5EF4-FFF2-40B4-BE49-F238E27FC236}">
                  <a16:creationId xmlns:a16="http://schemas.microsoft.com/office/drawing/2014/main" id="{259F33D0-836A-FD2A-C937-CA4B851C2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7" y="2753"/>
              <a:ext cx="168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1ADE31"/>
                  </a:solidFill>
                  <a:latin typeface="Arial" panose="020B0604020202020204" pitchFamily="34" charset="0"/>
                </a:rPr>
                <a:t>ХААНЧЛАЛ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02276" name="Text Box 164">
            <a:extLst>
              <a:ext uri="{FF2B5EF4-FFF2-40B4-BE49-F238E27FC236}">
                <a16:creationId xmlns:a16="http://schemas.microsoft.com/office/drawing/2014/main" id="{A10C4362-246F-573B-135F-C72A60A99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5541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3200">
                <a:latin typeface="Arial" panose="020B0604020202020204" pitchFamily="34" charset="0"/>
              </a:rPr>
              <a:t>Библийн цагалбарын даавуу</a:t>
            </a:r>
            <a:endParaRPr lang="en-US" altLang="en-US" sz="3200">
              <a:latin typeface="Arial" panose="020B0604020202020204" pitchFamily="34" charset="0"/>
            </a:endParaRPr>
          </a:p>
        </p:txBody>
      </p:sp>
      <p:grpSp>
        <p:nvGrpSpPr>
          <p:cNvPr id="602277" name="Group 165">
            <a:extLst>
              <a:ext uri="{FF2B5EF4-FFF2-40B4-BE49-F238E27FC236}">
                <a16:creationId xmlns:a16="http://schemas.microsoft.com/office/drawing/2014/main" id="{E00ED924-1A48-773C-71FE-D25C6FD5B25E}"/>
              </a:ext>
            </a:extLst>
          </p:cNvPr>
          <p:cNvGrpSpPr>
            <a:grpSpLocks/>
          </p:cNvGrpSpPr>
          <p:nvPr/>
        </p:nvGrpSpPr>
        <p:grpSpPr bwMode="auto">
          <a:xfrm>
            <a:off x="5516563" y="3173413"/>
            <a:ext cx="2135187" cy="1658937"/>
            <a:chOff x="3512" y="2007"/>
            <a:chExt cx="1131" cy="1045"/>
          </a:xfrm>
        </p:grpSpPr>
        <p:sp>
          <p:nvSpPr>
            <p:cNvPr id="602278" name="AutoShape 166">
              <a:extLst>
                <a:ext uri="{FF2B5EF4-FFF2-40B4-BE49-F238E27FC236}">
                  <a16:creationId xmlns:a16="http://schemas.microsoft.com/office/drawing/2014/main" id="{7007C2A4-F207-718C-FA73-0AFBD146C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02279" name="Text Box 167">
              <a:extLst>
                <a:ext uri="{FF2B5EF4-FFF2-40B4-BE49-F238E27FC236}">
                  <a16:creationId xmlns:a16="http://schemas.microsoft.com/office/drawing/2014/main" id="{FF199D3C-7CBD-88F6-D071-9526644E6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mn-MN" altLang="en-US" sz="2400">
                  <a:latin typeface="Arial" panose="020B0604020202020204" pitchFamily="34" charset="0"/>
                </a:rPr>
                <a:t>ЭЦСИЙН ҮЕ</a:t>
              </a:r>
              <a:endParaRPr lang="en-US" altLang="en-US" sz="2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descr="Walnut">
            <a:extLst>
              <a:ext uri="{FF2B5EF4-FFF2-40B4-BE49-F238E27FC236}">
                <a16:creationId xmlns:a16="http://schemas.microsoft.com/office/drawing/2014/main" id="{D7666AFB-A962-2845-AD25-007F7B8CD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D080CFC-0523-24D1-5516-9468044B15A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6DFC29F7-6A59-4284-00FC-9E58CC57E48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sp>
        <p:nvSpPr>
          <p:cNvPr id="39941" name="Rectangle 5" descr="Oak">
            <a:extLst>
              <a:ext uri="{FF2B5EF4-FFF2-40B4-BE49-F238E27FC236}">
                <a16:creationId xmlns:a16="http://schemas.microsoft.com/office/drawing/2014/main" id="{F9265628-3DD4-538B-987B-4751FFB30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39942" name="Rectangle 6" descr="Oak">
            <a:extLst>
              <a:ext uri="{FF2B5EF4-FFF2-40B4-BE49-F238E27FC236}">
                <a16:creationId xmlns:a16="http://schemas.microsoft.com/office/drawing/2014/main" id="{19E10C45-5D4C-DBA5-C558-566EB718C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39943" name="Group 7">
            <a:extLst>
              <a:ext uri="{FF2B5EF4-FFF2-40B4-BE49-F238E27FC236}">
                <a16:creationId xmlns:a16="http://schemas.microsoft.com/office/drawing/2014/main" id="{0B6E472C-2F26-9EDD-C45B-AD3C69C6BA76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05192" name="Text Box 8">
              <a:extLst>
                <a:ext uri="{FF2B5EF4-FFF2-40B4-BE49-F238E27FC236}">
                  <a16:creationId xmlns:a16="http://schemas.microsoft.com/office/drawing/2014/main" id="{DFC9B729-23F7-3908-B5E1-9A6321AC6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mn-MN" altLang="en-US" sz="4800"/>
                <a:t>Е</a:t>
              </a:r>
              <a:endParaRPr lang="en-US" altLang="en-US" sz="4800"/>
            </a:p>
          </p:txBody>
        </p:sp>
        <p:grpSp>
          <p:nvGrpSpPr>
            <p:cNvPr id="40040" name="Group 9">
              <a:extLst>
                <a:ext uri="{FF2B5EF4-FFF2-40B4-BE49-F238E27FC236}">
                  <a16:creationId xmlns:a16="http://schemas.microsoft.com/office/drawing/2014/main" id="{5EA73459-634A-3280-0105-E4A09DAE47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31" cy="355"/>
              <a:chOff x="1686" y="824"/>
              <a:chExt cx="1131" cy="355"/>
            </a:xfrm>
          </p:grpSpPr>
          <p:sp>
            <p:nvSpPr>
              <p:cNvPr id="605194" name="Rectangle 10">
                <a:extLst>
                  <a:ext uri="{FF2B5EF4-FFF2-40B4-BE49-F238E27FC236}">
                    <a16:creationId xmlns:a16="http://schemas.microsoft.com/office/drawing/2014/main" id="{FD2E0162-D0B4-478F-D994-B70713247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3600" i="1">
                    <a:solidFill>
                      <a:srgbClr val="FFEA18"/>
                    </a:solidFill>
                  </a:rPr>
                  <a:t>4</a:t>
                </a:r>
                <a:r>
                  <a:rPr lang="mn-MN" altLang="en-US" sz="3600" i="1">
                    <a:solidFill>
                      <a:srgbClr val="FFEA18"/>
                    </a:solidFill>
                  </a:rPr>
                  <a:t>Х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605195" name="Rectangle 11">
                <a:extLst>
                  <a:ext uri="{FF2B5EF4-FFF2-40B4-BE49-F238E27FC236}">
                    <a16:creationId xmlns:a16="http://schemas.microsoft.com/office/drawing/2014/main" id="{E9C2BBFF-7867-40C5-3835-F5D082F09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824"/>
                <a:ext cx="528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altLang="en-US" sz="3600" i="1">
                    <a:solidFill>
                      <a:srgbClr val="FFEA18"/>
                    </a:solidFill>
                  </a:rPr>
                  <a:t>  3</a:t>
                </a:r>
                <a:r>
                  <a:rPr lang="mn-MN" altLang="en-US" sz="3600" i="1">
                    <a:solidFill>
                      <a:srgbClr val="FFEA18"/>
                    </a:solidFill>
                  </a:rPr>
                  <a:t>Н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40041" name="Group 12">
              <a:extLst>
                <a:ext uri="{FF2B5EF4-FFF2-40B4-BE49-F238E27FC236}">
                  <a16:creationId xmlns:a16="http://schemas.microsoft.com/office/drawing/2014/main" id="{9C039196-E77D-3F25-4B36-47744D4046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71" cy="248"/>
              <a:chOff x="1188" y="1175"/>
              <a:chExt cx="1971" cy="248"/>
            </a:xfrm>
          </p:grpSpPr>
          <p:grpSp>
            <p:nvGrpSpPr>
              <p:cNvPr id="40049" name="Group 13">
                <a:extLst>
                  <a:ext uri="{FF2B5EF4-FFF2-40B4-BE49-F238E27FC236}">
                    <a16:creationId xmlns:a16="http://schemas.microsoft.com/office/drawing/2014/main" id="{57A2A71C-8027-ECB1-4C71-724CA188C2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10" cy="248"/>
                <a:chOff x="1188" y="1175"/>
                <a:chExt cx="1710" cy="248"/>
              </a:xfrm>
            </p:grpSpPr>
            <p:sp>
              <p:nvSpPr>
                <p:cNvPr id="605198" name="Rectangle 14">
                  <a:extLst>
                    <a:ext uri="{FF2B5EF4-FFF2-40B4-BE49-F238E27FC236}">
                      <a16:creationId xmlns:a16="http://schemas.microsoft.com/office/drawing/2014/main" id="{4980E0E0-96EE-8B67-42C4-90A89BE9E3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09F32"/>
                      </a:solidFill>
                    </a:rPr>
                    <a:t>Б</a:t>
                  </a:r>
                  <a:endParaRPr lang="en-US" altLang="en-US" sz="3600">
                    <a:solidFill>
                      <a:srgbClr val="FFEA18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5199" name="Rectangle 15">
                  <a:extLst>
                    <a:ext uri="{FF2B5EF4-FFF2-40B4-BE49-F238E27FC236}">
                      <a16:creationId xmlns:a16="http://schemas.microsoft.com/office/drawing/2014/main" id="{65756730-2358-99C5-FE3D-5AC627E054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ea typeface="ＭＳ Ｐゴシック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5200" name="Rectangle 16">
                  <a:extLst>
                    <a:ext uri="{FF2B5EF4-FFF2-40B4-BE49-F238E27FC236}">
                      <a16:creationId xmlns:a16="http://schemas.microsoft.com/office/drawing/2014/main" id="{DE274EE1-9778-F25B-94F6-60A7FEE373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C030C"/>
                      </a:solidFill>
                    </a:rPr>
                    <a:t>И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5201" name="Rectangle 17">
                  <a:extLst>
                    <a:ext uri="{FF2B5EF4-FFF2-40B4-BE49-F238E27FC236}">
                      <a16:creationId xmlns:a16="http://schemas.microsoft.com/office/drawing/2014/main" id="{E56A9A8C-CB0C-E5E7-31D0-401285C7E3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ea typeface="ＭＳ Ｐゴシック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5202" name="Rectangle 18">
                  <a:extLst>
                    <a:ext uri="{FF2B5EF4-FFF2-40B4-BE49-F238E27FC236}">
                      <a16:creationId xmlns:a16="http://schemas.microsoft.com/office/drawing/2014/main" id="{61A32A13-0336-195B-6368-9538A71C46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C030C"/>
                      </a:solidFill>
                    </a:rPr>
                    <a:t>И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5203" name="Rectangle 19">
                  <a:extLst>
                    <a:ext uri="{FF2B5EF4-FFF2-40B4-BE49-F238E27FC236}">
                      <a16:creationId xmlns:a16="http://schemas.microsoft.com/office/drawing/2014/main" id="{D00DB0AF-44D4-B283-87CE-F0FDAACC36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ea typeface="ＭＳ Ｐゴシック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5204" name="Rectangle 20">
                  <a:extLst>
                    <a:ext uri="{FF2B5EF4-FFF2-40B4-BE49-F238E27FC236}">
                      <a16:creationId xmlns:a16="http://schemas.microsoft.com/office/drawing/2014/main" id="{2D11415C-4604-7140-5354-55879C5391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08F220"/>
                      </a:solidFill>
                    </a:rPr>
                    <a:t>Х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5205" name="Rectangle 21">
                  <a:extLst>
                    <a:ext uri="{FF2B5EF4-FFF2-40B4-BE49-F238E27FC236}">
                      <a16:creationId xmlns:a16="http://schemas.microsoft.com/office/drawing/2014/main" id="{45CFDF90-CEC1-65C8-C832-0CE0384392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08F220"/>
                      </a:solidFill>
                    </a:rPr>
                    <a:t>К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605206" name="Rectangle 22">
                <a:extLst>
                  <a:ext uri="{FF2B5EF4-FFF2-40B4-BE49-F238E27FC236}">
                    <a16:creationId xmlns:a16="http://schemas.microsoft.com/office/drawing/2014/main" id="{2D8DE6B8-E7BD-7284-0685-354E931AD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5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mn-MN" altLang="en-US" sz="2400">
                    <a:solidFill>
                      <a:srgbClr val="11B0C5"/>
                    </a:solidFill>
                  </a:rPr>
                  <a:t>Ч</a:t>
                </a:r>
                <a:endParaRPr lang="en-US" altLang="en-US" sz="3600">
                  <a:solidFill>
                    <a:srgbClr val="11B0C5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40042" name="Group 23">
              <a:extLst>
                <a:ext uri="{FF2B5EF4-FFF2-40B4-BE49-F238E27FC236}">
                  <a16:creationId xmlns:a16="http://schemas.microsoft.com/office/drawing/2014/main" id="{E8B7ACEF-549C-0296-4A97-9023D91464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40045" name="Group 24">
                <a:extLst>
                  <a:ext uri="{FF2B5EF4-FFF2-40B4-BE49-F238E27FC236}">
                    <a16:creationId xmlns:a16="http://schemas.microsoft.com/office/drawing/2014/main" id="{242BB7C3-2026-2C5B-4B4E-E71653B3CD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05209" name="Text Box 25">
                  <a:extLst>
                    <a:ext uri="{FF2B5EF4-FFF2-40B4-BE49-F238E27FC236}">
                      <a16:creationId xmlns:a16="http://schemas.microsoft.com/office/drawing/2014/main" id="{78EDA169-DDA0-0811-737A-AC4F3EE5DE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ＭＳ Ｐゴシック" charset="0"/>
                    </a:rPr>
                    <a:t>7</a:t>
                  </a:r>
                </a:p>
              </p:txBody>
            </p:sp>
            <p:sp>
              <p:nvSpPr>
                <p:cNvPr id="605210" name="Line 26">
                  <a:extLst>
                    <a:ext uri="{FF2B5EF4-FFF2-40B4-BE49-F238E27FC236}">
                      <a16:creationId xmlns:a16="http://schemas.microsoft.com/office/drawing/2014/main" id="{DD75FBAC-45CC-A801-61E4-8035AF86E3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05211" name="Line 27">
                <a:extLst>
                  <a:ext uri="{FF2B5EF4-FFF2-40B4-BE49-F238E27FC236}">
                    <a16:creationId xmlns:a16="http://schemas.microsoft.com/office/drawing/2014/main" id="{AA6B4965-58AF-DE96-C760-C4A0E83EB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605212" name="Rectangle 28">
              <a:extLst>
                <a:ext uri="{FF2B5EF4-FFF2-40B4-BE49-F238E27FC236}">
                  <a16:creationId xmlns:a16="http://schemas.microsoft.com/office/drawing/2014/main" id="{545C3D52-C07C-B321-387F-87D08296D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FDDC07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05213" name="Rectangle 29">
              <a:extLst>
                <a:ext uri="{FF2B5EF4-FFF2-40B4-BE49-F238E27FC236}">
                  <a16:creationId xmlns:a16="http://schemas.microsoft.com/office/drawing/2014/main" id="{E8E46F1A-E047-9BFE-FC25-B3C0769C6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39944" name="Rectangle 30" descr="Oak">
            <a:extLst>
              <a:ext uri="{FF2B5EF4-FFF2-40B4-BE49-F238E27FC236}">
                <a16:creationId xmlns:a16="http://schemas.microsoft.com/office/drawing/2014/main" id="{54CACD55-8EB1-08A1-B734-1EFF1CB88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9945" name="Picture 31">
            <a:extLst>
              <a:ext uri="{FF2B5EF4-FFF2-40B4-BE49-F238E27FC236}">
                <a16:creationId xmlns:a16="http://schemas.microsoft.com/office/drawing/2014/main" id="{7F292B53-9150-B61B-4E33-C0235DDF7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Rectangle 32" descr="Oak">
            <a:extLst>
              <a:ext uri="{FF2B5EF4-FFF2-40B4-BE49-F238E27FC236}">
                <a16:creationId xmlns:a16="http://schemas.microsoft.com/office/drawing/2014/main" id="{C41A9B7D-6BF7-5437-6908-0ECD66AC2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39947" name="Rectangle 33">
            <a:extLst>
              <a:ext uri="{FF2B5EF4-FFF2-40B4-BE49-F238E27FC236}">
                <a16:creationId xmlns:a16="http://schemas.microsoft.com/office/drawing/2014/main" id="{FCA0E21F-4B71-F443-A8C0-5581CF7B4AB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39948" name="Rectangle 34">
            <a:extLst>
              <a:ext uri="{FF2B5EF4-FFF2-40B4-BE49-F238E27FC236}">
                <a16:creationId xmlns:a16="http://schemas.microsoft.com/office/drawing/2014/main" id="{AC113E3C-86E3-87D4-486C-C8F267CC967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pic>
        <p:nvPicPr>
          <p:cNvPr id="39949" name="Picture 35">
            <a:extLst>
              <a:ext uri="{FF2B5EF4-FFF2-40B4-BE49-F238E27FC236}">
                <a16:creationId xmlns:a16="http://schemas.microsoft.com/office/drawing/2014/main" id="{B3D7BC86-3248-9B77-FD39-B0619C99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5220" name="Rectangle 36">
            <a:extLst>
              <a:ext uri="{FF2B5EF4-FFF2-40B4-BE49-F238E27FC236}">
                <a16:creationId xmlns:a16="http://schemas.microsoft.com/office/drawing/2014/main" id="{6FFB68DA-D717-FEEA-BC48-061FA889E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05221" name="Rectangle 37">
            <a:extLst>
              <a:ext uri="{FF2B5EF4-FFF2-40B4-BE49-F238E27FC236}">
                <a16:creationId xmlns:a16="http://schemas.microsoft.com/office/drawing/2014/main" id="{580A7AE9-873E-81AE-719F-E5E63907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605222" name="Picture 38">
            <a:extLst>
              <a:ext uri="{FF2B5EF4-FFF2-40B4-BE49-F238E27FC236}">
                <a16:creationId xmlns:a16="http://schemas.microsoft.com/office/drawing/2014/main" id="{689ED611-EBA7-B8D0-98C7-18C357F7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39953" name="Picture 39">
            <a:extLst>
              <a:ext uri="{FF2B5EF4-FFF2-40B4-BE49-F238E27FC236}">
                <a16:creationId xmlns:a16="http://schemas.microsoft.com/office/drawing/2014/main" id="{E9ED45F0-8953-85C7-71BE-441FC631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Picture 40">
            <a:extLst>
              <a:ext uri="{FF2B5EF4-FFF2-40B4-BE49-F238E27FC236}">
                <a16:creationId xmlns:a16="http://schemas.microsoft.com/office/drawing/2014/main" id="{E1335870-15F8-E362-6A81-EDEA451D9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Picture 41">
            <a:extLst>
              <a:ext uri="{FF2B5EF4-FFF2-40B4-BE49-F238E27FC236}">
                <a16:creationId xmlns:a16="http://schemas.microsoft.com/office/drawing/2014/main" id="{96DFF6CA-6879-E66F-C8E5-A2A29CF14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6" name="Picture 42">
            <a:extLst>
              <a:ext uri="{FF2B5EF4-FFF2-40B4-BE49-F238E27FC236}">
                <a16:creationId xmlns:a16="http://schemas.microsoft.com/office/drawing/2014/main" id="{90CE91DC-0B04-D6F7-5532-F354ADE5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7" name="Picture 43">
            <a:extLst>
              <a:ext uri="{FF2B5EF4-FFF2-40B4-BE49-F238E27FC236}">
                <a16:creationId xmlns:a16="http://schemas.microsoft.com/office/drawing/2014/main" id="{414731A5-6A80-F15A-F253-CDB6E62D8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58" name="Group 45">
            <a:extLst>
              <a:ext uri="{FF2B5EF4-FFF2-40B4-BE49-F238E27FC236}">
                <a16:creationId xmlns:a16="http://schemas.microsoft.com/office/drawing/2014/main" id="{85406524-9ECD-5340-D6C2-1C6108706297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05230" name="Picture 46">
              <a:extLst>
                <a:ext uri="{FF2B5EF4-FFF2-40B4-BE49-F238E27FC236}">
                  <a16:creationId xmlns:a16="http://schemas.microsoft.com/office/drawing/2014/main" id="{6DD8DE6A-175D-DE58-C1C7-ED10CDB16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31" name="Picture 47">
              <a:extLst>
                <a:ext uri="{FF2B5EF4-FFF2-40B4-BE49-F238E27FC236}">
                  <a16:creationId xmlns:a16="http://schemas.microsoft.com/office/drawing/2014/main" id="{5E3C4D38-4BE9-77AE-D282-12DA5994B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32" name="Picture 48">
              <a:extLst>
                <a:ext uri="{FF2B5EF4-FFF2-40B4-BE49-F238E27FC236}">
                  <a16:creationId xmlns:a16="http://schemas.microsoft.com/office/drawing/2014/main" id="{6F569C9D-D6AF-F5C5-49E2-88388C7D9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33" name="Picture 49">
              <a:extLst>
                <a:ext uri="{FF2B5EF4-FFF2-40B4-BE49-F238E27FC236}">
                  <a16:creationId xmlns:a16="http://schemas.microsoft.com/office/drawing/2014/main" id="{36454F7F-1A8D-5FE0-128D-88247A7FB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34" name="Picture 50">
              <a:extLst>
                <a:ext uri="{FF2B5EF4-FFF2-40B4-BE49-F238E27FC236}">
                  <a16:creationId xmlns:a16="http://schemas.microsoft.com/office/drawing/2014/main" id="{F41E7E1D-581A-A3A8-364E-BCF0C1F29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35" name="Picture 51">
              <a:extLst>
                <a:ext uri="{FF2B5EF4-FFF2-40B4-BE49-F238E27FC236}">
                  <a16:creationId xmlns:a16="http://schemas.microsoft.com/office/drawing/2014/main" id="{13A2ACC7-74C5-180C-AB99-8BE77E99E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39959" name="Group 52">
            <a:extLst>
              <a:ext uri="{FF2B5EF4-FFF2-40B4-BE49-F238E27FC236}">
                <a16:creationId xmlns:a16="http://schemas.microsoft.com/office/drawing/2014/main" id="{A8B7189C-E99B-32E2-F6F6-60C32C2CD677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05237" name="Picture 53">
              <a:extLst>
                <a:ext uri="{FF2B5EF4-FFF2-40B4-BE49-F238E27FC236}">
                  <a16:creationId xmlns:a16="http://schemas.microsoft.com/office/drawing/2014/main" id="{3A8BA3B2-0CA2-5F96-0991-66175B963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38" name="Picture 54">
              <a:extLst>
                <a:ext uri="{FF2B5EF4-FFF2-40B4-BE49-F238E27FC236}">
                  <a16:creationId xmlns:a16="http://schemas.microsoft.com/office/drawing/2014/main" id="{F26A4398-7C84-20E3-FA1C-9561232F2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39" name="Picture 55">
              <a:extLst>
                <a:ext uri="{FF2B5EF4-FFF2-40B4-BE49-F238E27FC236}">
                  <a16:creationId xmlns:a16="http://schemas.microsoft.com/office/drawing/2014/main" id="{C4F5EAFF-C78D-64CE-25E0-8EB113EED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40" name="Picture 56">
              <a:extLst>
                <a:ext uri="{FF2B5EF4-FFF2-40B4-BE49-F238E27FC236}">
                  <a16:creationId xmlns:a16="http://schemas.microsoft.com/office/drawing/2014/main" id="{2011226B-4FF7-DD26-BC6F-82155F2F7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39960" name="Group 57">
            <a:extLst>
              <a:ext uri="{FF2B5EF4-FFF2-40B4-BE49-F238E27FC236}">
                <a16:creationId xmlns:a16="http://schemas.microsoft.com/office/drawing/2014/main" id="{C0934766-F606-B280-6FEE-B1E73297ECC2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05242" name="Picture 58">
              <a:extLst>
                <a:ext uri="{FF2B5EF4-FFF2-40B4-BE49-F238E27FC236}">
                  <a16:creationId xmlns:a16="http://schemas.microsoft.com/office/drawing/2014/main" id="{7FA0FD2B-23B1-A212-703F-025759CE4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43" name="Picture 59">
              <a:extLst>
                <a:ext uri="{FF2B5EF4-FFF2-40B4-BE49-F238E27FC236}">
                  <a16:creationId xmlns:a16="http://schemas.microsoft.com/office/drawing/2014/main" id="{C75889F3-34DE-04A4-4E65-53A17F5AB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44" name="Picture 60">
              <a:extLst>
                <a:ext uri="{FF2B5EF4-FFF2-40B4-BE49-F238E27FC236}">
                  <a16:creationId xmlns:a16="http://schemas.microsoft.com/office/drawing/2014/main" id="{C9CAB6BD-2487-DC5E-8540-7945E99C8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45" name="Picture 61">
              <a:extLst>
                <a:ext uri="{FF2B5EF4-FFF2-40B4-BE49-F238E27FC236}">
                  <a16:creationId xmlns:a16="http://schemas.microsoft.com/office/drawing/2014/main" id="{1E936B2E-A0FB-73EF-E7AC-0543D056B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39961" name="Picture 62">
            <a:extLst>
              <a:ext uri="{FF2B5EF4-FFF2-40B4-BE49-F238E27FC236}">
                <a16:creationId xmlns:a16="http://schemas.microsoft.com/office/drawing/2014/main" id="{3D756B2B-4F74-BD40-DECD-44CE03CE7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62" name="Group 63">
            <a:extLst>
              <a:ext uri="{FF2B5EF4-FFF2-40B4-BE49-F238E27FC236}">
                <a16:creationId xmlns:a16="http://schemas.microsoft.com/office/drawing/2014/main" id="{21BC7DDA-730E-F159-6F5F-6601520FC8CC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05248" name="Picture 64">
              <a:extLst>
                <a:ext uri="{FF2B5EF4-FFF2-40B4-BE49-F238E27FC236}">
                  <a16:creationId xmlns:a16="http://schemas.microsoft.com/office/drawing/2014/main" id="{D3B35863-CB59-3D91-BC20-6B7E13EAB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49" name="Picture 65">
              <a:extLst>
                <a:ext uri="{FF2B5EF4-FFF2-40B4-BE49-F238E27FC236}">
                  <a16:creationId xmlns:a16="http://schemas.microsoft.com/office/drawing/2014/main" id="{CB9150B3-4606-AF00-3001-D29F0CDE1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50" name="Picture 66">
              <a:extLst>
                <a:ext uri="{FF2B5EF4-FFF2-40B4-BE49-F238E27FC236}">
                  <a16:creationId xmlns:a16="http://schemas.microsoft.com/office/drawing/2014/main" id="{3443AE9C-7106-75CA-DF15-DCC368CB2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05251" name="Picture 67">
              <a:extLst>
                <a:ext uri="{FF2B5EF4-FFF2-40B4-BE49-F238E27FC236}">
                  <a16:creationId xmlns:a16="http://schemas.microsoft.com/office/drawing/2014/main" id="{692A51DD-E4A5-70ED-E788-BA986795A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05252" name="Text Box 68">
              <a:extLst>
                <a:ext uri="{FF2B5EF4-FFF2-40B4-BE49-F238E27FC236}">
                  <a16:creationId xmlns:a16="http://schemas.microsoft.com/office/drawing/2014/main" id="{7580C41D-5573-18FC-9ABF-DCA5CB66C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ea typeface="ＭＳ Ｐゴシック" charset="0"/>
              </a:endParaRPr>
            </a:p>
          </p:txBody>
        </p:sp>
      </p:grpSp>
      <p:pic>
        <p:nvPicPr>
          <p:cNvPr id="39963" name="Picture 69">
            <a:extLst>
              <a:ext uri="{FF2B5EF4-FFF2-40B4-BE49-F238E27FC236}">
                <a16:creationId xmlns:a16="http://schemas.microsoft.com/office/drawing/2014/main" id="{1F17C797-A564-0825-120E-FD1F6E395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4" name="Picture 70">
            <a:extLst>
              <a:ext uri="{FF2B5EF4-FFF2-40B4-BE49-F238E27FC236}">
                <a16:creationId xmlns:a16="http://schemas.microsoft.com/office/drawing/2014/main" id="{AC405C52-0F55-249B-7EDA-E8024DE6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5" name="Picture 71">
            <a:extLst>
              <a:ext uri="{FF2B5EF4-FFF2-40B4-BE49-F238E27FC236}">
                <a16:creationId xmlns:a16="http://schemas.microsoft.com/office/drawing/2014/main" id="{29460753-0987-7EC1-E7B1-74311F97E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6" name="Picture 72">
            <a:extLst>
              <a:ext uri="{FF2B5EF4-FFF2-40B4-BE49-F238E27FC236}">
                <a16:creationId xmlns:a16="http://schemas.microsoft.com/office/drawing/2014/main" id="{A48E9FF8-BA17-2781-C058-ECFEF0C3D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7" name="Picture 73">
            <a:extLst>
              <a:ext uri="{FF2B5EF4-FFF2-40B4-BE49-F238E27FC236}">
                <a16:creationId xmlns:a16="http://schemas.microsoft.com/office/drawing/2014/main" id="{3D853765-3194-4A90-FBD2-2C83900AA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8" name="Picture 74">
            <a:extLst>
              <a:ext uri="{FF2B5EF4-FFF2-40B4-BE49-F238E27FC236}">
                <a16:creationId xmlns:a16="http://schemas.microsoft.com/office/drawing/2014/main" id="{D036C3E8-5958-63A8-231D-BCC83D61F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5259" name="Text Box 75">
            <a:extLst>
              <a:ext uri="{FF2B5EF4-FFF2-40B4-BE49-F238E27FC236}">
                <a16:creationId xmlns:a16="http://schemas.microsoft.com/office/drawing/2014/main" id="{92B11212-654D-D81D-A0FD-B90D72DE1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mn-MN" altLang="en-US" sz="2400" b="0">
                <a:solidFill>
                  <a:schemeClr val="accent2"/>
                </a:solidFill>
                <a:latin typeface="Arial Black" panose="020B0A04020102020204" pitchFamily="34" charset="0"/>
              </a:rPr>
              <a:t>ГАЗРЫН ГЭРЭЭ</a:t>
            </a:r>
            <a:endParaRPr lang="en-US" altLang="en-US" sz="2400" b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605260" name="Text Box 76">
            <a:extLst>
              <a:ext uri="{FF2B5EF4-FFF2-40B4-BE49-F238E27FC236}">
                <a16:creationId xmlns:a16="http://schemas.microsoft.com/office/drawing/2014/main" id="{C3AF915D-DBDC-8576-91DA-0B005A558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3200" b="0">
                <a:solidFill>
                  <a:schemeClr val="accent1"/>
                </a:solidFill>
                <a:latin typeface="Arial Black" panose="020B0A04020102020204" pitchFamily="34" charset="0"/>
              </a:rPr>
              <a:t>АБРАХАМЫН ГЭРЭЭ</a:t>
            </a:r>
            <a:endParaRPr lang="en-US" altLang="en-US" sz="3200" b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605261" name="Text Box 77">
            <a:extLst>
              <a:ext uri="{FF2B5EF4-FFF2-40B4-BE49-F238E27FC236}">
                <a16:creationId xmlns:a16="http://schemas.microsoft.com/office/drawing/2014/main" id="{0D7AC79B-B702-397D-6347-23C28B6B0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2400" b="0">
                <a:solidFill>
                  <a:schemeClr val="accent2"/>
                </a:solidFill>
                <a:latin typeface="Arial Black" panose="020B0A04020102020204" pitchFamily="34" charset="0"/>
              </a:rPr>
              <a:t>ШИНЭ ГЭРЭЭ</a:t>
            </a:r>
            <a:endParaRPr lang="en-US" altLang="en-US" sz="2400" b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605262" name="Text Box 78">
            <a:extLst>
              <a:ext uri="{FF2B5EF4-FFF2-40B4-BE49-F238E27FC236}">
                <a16:creationId xmlns:a16="http://schemas.microsoft.com/office/drawing/2014/main" id="{3CAADA02-554E-6C37-0425-5E37AE303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2400" b="0">
                <a:solidFill>
                  <a:schemeClr val="accent2"/>
                </a:solidFill>
                <a:latin typeface="Arial Black" panose="020B0A04020102020204" pitchFamily="34" charset="0"/>
              </a:rPr>
              <a:t>ДАВИДЫН ГЭРЭЭ</a:t>
            </a:r>
            <a:endParaRPr lang="en-US" altLang="en-US" sz="2400" b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605263" name="Line 79">
            <a:extLst>
              <a:ext uri="{FF2B5EF4-FFF2-40B4-BE49-F238E27FC236}">
                <a16:creationId xmlns:a16="http://schemas.microsoft.com/office/drawing/2014/main" id="{4498ED86-4124-6786-47CA-C1475F01F5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05264" name="Line 80">
            <a:extLst>
              <a:ext uri="{FF2B5EF4-FFF2-40B4-BE49-F238E27FC236}">
                <a16:creationId xmlns:a16="http://schemas.microsoft.com/office/drawing/2014/main" id="{443CF01E-652B-E0BF-2258-D85CD1A15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05265" name="Line 81">
            <a:extLst>
              <a:ext uri="{FF2B5EF4-FFF2-40B4-BE49-F238E27FC236}">
                <a16:creationId xmlns:a16="http://schemas.microsoft.com/office/drawing/2014/main" id="{DE36388D-2DBA-C715-2CDF-1B7A6D7A75F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39976" name="Group 82">
            <a:extLst>
              <a:ext uri="{FF2B5EF4-FFF2-40B4-BE49-F238E27FC236}">
                <a16:creationId xmlns:a16="http://schemas.microsoft.com/office/drawing/2014/main" id="{29D7C14A-73E2-D24B-EB41-A2B1619411E4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39988" name="Group 83">
              <a:extLst>
                <a:ext uri="{FF2B5EF4-FFF2-40B4-BE49-F238E27FC236}">
                  <a16:creationId xmlns:a16="http://schemas.microsoft.com/office/drawing/2014/main" id="{CA48BE6A-1670-2E62-D085-3CB9E8714B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5268" name="AutoShape 84" descr="Cork">
                <a:extLst>
                  <a:ext uri="{FF2B5EF4-FFF2-40B4-BE49-F238E27FC236}">
                    <a16:creationId xmlns:a16="http://schemas.microsoft.com/office/drawing/2014/main" id="{5A013870-8E6B-B4E3-796F-B99E30AC7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69" name="AutoShape 85" descr="Cork">
                <a:extLst>
                  <a:ext uri="{FF2B5EF4-FFF2-40B4-BE49-F238E27FC236}">
                    <a16:creationId xmlns:a16="http://schemas.microsoft.com/office/drawing/2014/main" id="{7139E4AD-3C1B-C9DA-1707-330DA451A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70" name="AutoShape 86" descr="Cork">
                <a:extLst>
                  <a:ext uri="{FF2B5EF4-FFF2-40B4-BE49-F238E27FC236}">
                    <a16:creationId xmlns:a16="http://schemas.microsoft.com/office/drawing/2014/main" id="{CB2BCC4B-65B9-0F1B-AA8C-7CBBF4C02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71" name="AutoShape 87" descr="Cork">
                <a:extLst>
                  <a:ext uri="{FF2B5EF4-FFF2-40B4-BE49-F238E27FC236}">
                    <a16:creationId xmlns:a16="http://schemas.microsoft.com/office/drawing/2014/main" id="{DF61C4BB-20D3-9791-34E2-3E64D4CDD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72" name="AutoShape 88" descr="Cork">
                <a:extLst>
                  <a:ext uri="{FF2B5EF4-FFF2-40B4-BE49-F238E27FC236}">
                    <a16:creationId xmlns:a16="http://schemas.microsoft.com/office/drawing/2014/main" id="{7E935BA5-D15F-710B-608C-C6FD2B420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73" name="AutoShape 89" descr="Cork">
                <a:extLst>
                  <a:ext uri="{FF2B5EF4-FFF2-40B4-BE49-F238E27FC236}">
                    <a16:creationId xmlns:a16="http://schemas.microsoft.com/office/drawing/2014/main" id="{2DE7A693-A245-17F3-B5CD-D33393E50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74" name="AutoShape 90" descr="Cork">
                <a:extLst>
                  <a:ext uri="{FF2B5EF4-FFF2-40B4-BE49-F238E27FC236}">
                    <a16:creationId xmlns:a16="http://schemas.microsoft.com/office/drawing/2014/main" id="{1FACDF58-0CF3-FDBE-6F7D-A3DB15350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75" name="AutoShape 91" descr="Cork">
                <a:extLst>
                  <a:ext uri="{FF2B5EF4-FFF2-40B4-BE49-F238E27FC236}">
                    <a16:creationId xmlns:a16="http://schemas.microsoft.com/office/drawing/2014/main" id="{08B0E619-538B-DE7D-B417-C23FC2F43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76" name="AutoShape 92" descr="Cork">
                <a:extLst>
                  <a:ext uri="{FF2B5EF4-FFF2-40B4-BE49-F238E27FC236}">
                    <a16:creationId xmlns:a16="http://schemas.microsoft.com/office/drawing/2014/main" id="{4766F97F-2C7D-C7B0-66C2-AD339ABF6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77" name="AutoShape 93" descr="Cork">
                <a:extLst>
                  <a:ext uri="{FF2B5EF4-FFF2-40B4-BE49-F238E27FC236}">
                    <a16:creationId xmlns:a16="http://schemas.microsoft.com/office/drawing/2014/main" id="{06801BEA-3DEC-923F-0989-FBB7D81D3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78" name="AutoShape 94" descr="Cork">
                <a:extLst>
                  <a:ext uri="{FF2B5EF4-FFF2-40B4-BE49-F238E27FC236}">
                    <a16:creationId xmlns:a16="http://schemas.microsoft.com/office/drawing/2014/main" id="{3BEEC4B1-3A0F-1D52-C590-C77B7D770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79" name="AutoShape 95" descr="Cork">
                <a:extLst>
                  <a:ext uri="{FF2B5EF4-FFF2-40B4-BE49-F238E27FC236}">
                    <a16:creationId xmlns:a16="http://schemas.microsoft.com/office/drawing/2014/main" id="{FE8AD6D5-7DA7-1195-F144-B9AD4D613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80" name="AutoShape 96" descr="Cork">
                <a:extLst>
                  <a:ext uri="{FF2B5EF4-FFF2-40B4-BE49-F238E27FC236}">
                    <a16:creationId xmlns:a16="http://schemas.microsoft.com/office/drawing/2014/main" id="{72819CE9-DE7D-0E5C-2FA6-9893D8A1D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81" name="AutoShape 97" descr="Cork">
                <a:extLst>
                  <a:ext uri="{FF2B5EF4-FFF2-40B4-BE49-F238E27FC236}">
                    <a16:creationId xmlns:a16="http://schemas.microsoft.com/office/drawing/2014/main" id="{18E75A8B-6B87-B2C1-B334-F56BBB691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82" name="AutoShape 98" descr="Cork">
                <a:extLst>
                  <a:ext uri="{FF2B5EF4-FFF2-40B4-BE49-F238E27FC236}">
                    <a16:creationId xmlns:a16="http://schemas.microsoft.com/office/drawing/2014/main" id="{541C100C-A298-2B5D-0E72-5BF7074F5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39989" name="Group 99">
              <a:extLst>
                <a:ext uri="{FF2B5EF4-FFF2-40B4-BE49-F238E27FC236}">
                  <a16:creationId xmlns:a16="http://schemas.microsoft.com/office/drawing/2014/main" id="{4998B4CF-D0EE-928C-20D2-A098A23D7D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5284" name="AutoShape 100" descr="Cork">
                <a:extLst>
                  <a:ext uri="{FF2B5EF4-FFF2-40B4-BE49-F238E27FC236}">
                    <a16:creationId xmlns:a16="http://schemas.microsoft.com/office/drawing/2014/main" id="{B048DA09-809F-ED32-5A75-47C584CD6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85" name="AutoShape 101" descr="Cork">
                <a:extLst>
                  <a:ext uri="{FF2B5EF4-FFF2-40B4-BE49-F238E27FC236}">
                    <a16:creationId xmlns:a16="http://schemas.microsoft.com/office/drawing/2014/main" id="{6841A1FA-151D-FDFE-514C-D9B9904E0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86" name="AutoShape 102" descr="Cork">
                <a:extLst>
                  <a:ext uri="{FF2B5EF4-FFF2-40B4-BE49-F238E27FC236}">
                    <a16:creationId xmlns:a16="http://schemas.microsoft.com/office/drawing/2014/main" id="{0647B5E6-233C-AD87-CC30-B05B0F00B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87" name="AutoShape 103" descr="Cork">
                <a:extLst>
                  <a:ext uri="{FF2B5EF4-FFF2-40B4-BE49-F238E27FC236}">
                    <a16:creationId xmlns:a16="http://schemas.microsoft.com/office/drawing/2014/main" id="{120BC08F-B5FB-08B7-8462-0CA562AA3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88" name="AutoShape 104" descr="Cork">
                <a:extLst>
                  <a:ext uri="{FF2B5EF4-FFF2-40B4-BE49-F238E27FC236}">
                    <a16:creationId xmlns:a16="http://schemas.microsoft.com/office/drawing/2014/main" id="{753282F4-1FF1-4BB1-A755-6627996D5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89" name="AutoShape 105" descr="Cork">
                <a:extLst>
                  <a:ext uri="{FF2B5EF4-FFF2-40B4-BE49-F238E27FC236}">
                    <a16:creationId xmlns:a16="http://schemas.microsoft.com/office/drawing/2014/main" id="{C7BE4E75-D771-A0A8-235E-B83DEBFC8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90" name="AutoShape 106" descr="Cork">
                <a:extLst>
                  <a:ext uri="{FF2B5EF4-FFF2-40B4-BE49-F238E27FC236}">
                    <a16:creationId xmlns:a16="http://schemas.microsoft.com/office/drawing/2014/main" id="{D65EAD0C-4A3D-7F67-EF83-5C60B90BA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91" name="AutoShape 107" descr="Cork">
                <a:extLst>
                  <a:ext uri="{FF2B5EF4-FFF2-40B4-BE49-F238E27FC236}">
                    <a16:creationId xmlns:a16="http://schemas.microsoft.com/office/drawing/2014/main" id="{9BC8D0ED-473E-3957-324B-E3D6AC206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92" name="AutoShape 108" descr="Cork">
                <a:extLst>
                  <a:ext uri="{FF2B5EF4-FFF2-40B4-BE49-F238E27FC236}">
                    <a16:creationId xmlns:a16="http://schemas.microsoft.com/office/drawing/2014/main" id="{7416A3EF-9C11-E0A7-BB00-4B469FB78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93" name="AutoShape 109" descr="Cork">
                <a:extLst>
                  <a:ext uri="{FF2B5EF4-FFF2-40B4-BE49-F238E27FC236}">
                    <a16:creationId xmlns:a16="http://schemas.microsoft.com/office/drawing/2014/main" id="{C4770A50-31F0-C44D-C63C-9656832BA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94" name="AutoShape 110" descr="Cork">
                <a:extLst>
                  <a:ext uri="{FF2B5EF4-FFF2-40B4-BE49-F238E27FC236}">
                    <a16:creationId xmlns:a16="http://schemas.microsoft.com/office/drawing/2014/main" id="{A21FA78C-A0C5-38F7-01FF-7A24ED0C8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95" name="AutoShape 111" descr="Cork">
                <a:extLst>
                  <a:ext uri="{FF2B5EF4-FFF2-40B4-BE49-F238E27FC236}">
                    <a16:creationId xmlns:a16="http://schemas.microsoft.com/office/drawing/2014/main" id="{16AC7FE5-F729-A875-C425-B2CBB1D91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96" name="AutoShape 112" descr="Cork">
                <a:extLst>
                  <a:ext uri="{FF2B5EF4-FFF2-40B4-BE49-F238E27FC236}">
                    <a16:creationId xmlns:a16="http://schemas.microsoft.com/office/drawing/2014/main" id="{3935D1F4-8C61-A808-009F-D52EC0842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97" name="AutoShape 113" descr="Cork">
                <a:extLst>
                  <a:ext uri="{FF2B5EF4-FFF2-40B4-BE49-F238E27FC236}">
                    <a16:creationId xmlns:a16="http://schemas.microsoft.com/office/drawing/2014/main" id="{C76A5ACB-31AE-24F5-5B34-FBB429B44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5298" name="AutoShape 114" descr="Cork">
                <a:extLst>
                  <a:ext uri="{FF2B5EF4-FFF2-40B4-BE49-F238E27FC236}">
                    <a16:creationId xmlns:a16="http://schemas.microsoft.com/office/drawing/2014/main" id="{145C3806-F8E3-571E-C053-3E14B0A3F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sp>
        <p:nvSpPr>
          <p:cNvPr id="39977" name="Text Box 121">
            <a:extLst>
              <a:ext uri="{FF2B5EF4-FFF2-40B4-BE49-F238E27FC236}">
                <a16:creationId xmlns:a16="http://schemas.microsoft.com/office/drawing/2014/main" id="{618229F6-CFAB-DB4D-47F6-4BFD9E940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05306" name="Rectangle 122">
            <a:extLst>
              <a:ext uri="{FF2B5EF4-FFF2-40B4-BE49-F238E27FC236}">
                <a16:creationId xmlns:a16="http://schemas.microsoft.com/office/drawing/2014/main" id="{CD831EF1-538F-4FDB-13D0-52801C9B9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5307" name="Rectangle 123">
            <a:extLst>
              <a:ext uri="{FF2B5EF4-FFF2-40B4-BE49-F238E27FC236}">
                <a16:creationId xmlns:a16="http://schemas.microsoft.com/office/drawing/2014/main" id="{0AA8B1C7-B80B-6542-3FFE-BF6072AD5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39980" name="Text Box 125">
            <a:extLst>
              <a:ext uri="{FF2B5EF4-FFF2-40B4-BE49-F238E27FC236}">
                <a16:creationId xmlns:a16="http://schemas.microsoft.com/office/drawing/2014/main" id="{A237BAC0-7E58-9791-2C71-2370786EC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/>
              <a:t>5</a:t>
            </a:r>
          </a:p>
        </p:txBody>
      </p:sp>
      <p:sp>
        <p:nvSpPr>
          <p:cNvPr id="605310" name="Text Box 126">
            <a:extLst>
              <a:ext uri="{FF2B5EF4-FFF2-40B4-BE49-F238E27FC236}">
                <a16:creationId xmlns:a16="http://schemas.microsoft.com/office/drawing/2014/main" id="{661FAD57-47B7-C12F-7856-527E07713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5541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3200">
                <a:latin typeface="Arial" panose="020B0604020202020204" pitchFamily="34" charset="0"/>
              </a:rPr>
              <a:t>Библийн цагалбарын даавуу</a:t>
            </a:r>
            <a:endParaRPr lang="en-US" altLang="en-US" sz="3200">
              <a:latin typeface="Arial" panose="020B0604020202020204" pitchFamily="34" charset="0"/>
            </a:endParaRPr>
          </a:p>
        </p:txBody>
      </p:sp>
      <p:grpSp>
        <p:nvGrpSpPr>
          <p:cNvPr id="39982" name="Group 127">
            <a:extLst>
              <a:ext uri="{FF2B5EF4-FFF2-40B4-BE49-F238E27FC236}">
                <a16:creationId xmlns:a16="http://schemas.microsoft.com/office/drawing/2014/main" id="{5CB83D25-D0A1-17C5-4471-1831471DFC7A}"/>
              </a:ext>
            </a:extLst>
          </p:cNvPr>
          <p:cNvGrpSpPr>
            <a:grpSpLocks/>
          </p:cNvGrpSpPr>
          <p:nvPr/>
        </p:nvGrpSpPr>
        <p:grpSpPr bwMode="auto">
          <a:xfrm>
            <a:off x="6057900" y="201613"/>
            <a:ext cx="1649413" cy="2138362"/>
            <a:chOff x="3816" y="127"/>
            <a:chExt cx="1039" cy="1347"/>
          </a:xfrm>
        </p:grpSpPr>
        <p:sp>
          <p:nvSpPr>
            <p:cNvPr id="605312" name="Rectangle 128">
              <a:extLst>
                <a:ext uri="{FF2B5EF4-FFF2-40B4-BE49-F238E27FC236}">
                  <a16:creationId xmlns:a16="http://schemas.microsoft.com/office/drawing/2014/main" id="{B20FB89C-DA09-334E-3F3A-245A1E2E13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3194" y="749"/>
              <a:ext cx="1347" cy="1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mn-MN" altLang="en-US" sz="1200">
                  <a:solidFill>
                    <a:srgbClr val="FFEA18"/>
                  </a:solidFill>
                </a:rPr>
                <a:t>ХУРГАНЫ ХУРИМЫН ЗООГ</a:t>
              </a:r>
              <a:endParaRPr lang="en-US" altLang="en-US" sz="1200">
                <a:solidFill>
                  <a:srgbClr val="FFEA18"/>
                </a:solidFill>
              </a:endParaRPr>
            </a:p>
          </p:txBody>
        </p:sp>
        <p:sp>
          <p:nvSpPr>
            <p:cNvPr id="605313" name="Rectangle 129">
              <a:extLst>
                <a:ext uri="{FF2B5EF4-FFF2-40B4-BE49-F238E27FC236}">
                  <a16:creationId xmlns:a16="http://schemas.microsoft.com/office/drawing/2014/main" id="{6FABFDE1-3E1F-13E1-89EE-398111EA00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3595" y="975"/>
              <a:ext cx="843" cy="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mn-MN" altLang="en-US" sz="1100">
                  <a:solidFill>
                    <a:srgbClr val="11B0C5"/>
                  </a:solidFill>
                  <a:latin typeface="Arial" panose="020B0604020202020204" pitchFamily="34" charset="0"/>
                </a:rPr>
                <a:t>ХОЁР ДАХЬ ИРЭЛТ</a:t>
              </a:r>
              <a:endParaRPr lang="en-US" altLang="en-US" sz="1100">
                <a:solidFill>
                  <a:srgbClr val="FFEA1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5314" name="Rectangle 130">
              <a:extLst>
                <a:ext uri="{FF2B5EF4-FFF2-40B4-BE49-F238E27FC236}">
                  <a16:creationId xmlns:a16="http://schemas.microsoft.com/office/drawing/2014/main" id="{CF44D51A-8D38-10D3-EC6E-5A2D5EA840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3780" y="818"/>
              <a:ext cx="1102" cy="1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mn-MN" altLang="en-US" sz="1100">
                  <a:solidFill>
                    <a:srgbClr val="08F220"/>
                  </a:solidFill>
                  <a:latin typeface="Arial" panose="020B0604020202020204" pitchFamily="34" charset="0"/>
                </a:rPr>
                <a:t>ХРИСТИЙН ГАЗАР ДАХЬ 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mn-MN" altLang="en-US" sz="1100">
                  <a:solidFill>
                    <a:srgbClr val="08F220"/>
                  </a:solidFill>
                  <a:latin typeface="Arial" panose="020B0604020202020204" pitchFamily="34" charset="0"/>
                </a:rPr>
                <a:t>ХААНЧЛАЛ</a:t>
              </a:r>
              <a:endParaRPr lang="en-US" altLang="en-US" sz="1100">
                <a:solidFill>
                  <a:srgbClr val="FFEA1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5315" name="Rectangle 131">
              <a:extLst>
                <a:ext uri="{FF2B5EF4-FFF2-40B4-BE49-F238E27FC236}">
                  <a16:creationId xmlns:a16="http://schemas.microsoft.com/office/drawing/2014/main" id="{35DB794E-D91B-B576-7C3D-0C26317850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4010" y="859"/>
              <a:ext cx="1027" cy="1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mn-MN" altLang="en-US" sz="1100">
                  <a:latin typeface="Arial" panose="020B0604020202020204" pitchFamily="34" charset="0"/>
                </a:rPr>
                <a:t>АГУУ ИХ ШИЙТГЭЛИЙН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mn-MN" altLang="en-US" sz="1100">
                  <a:latin typeface="Arial" panose="020B0604020202020204" pitchFamily="34" charset="0"/>
                </a:rPr>
                <a:t>СЭНТИЙ</a:t>
              </a:r>
              <a:endParaRPr lang="en-US" altLang="en-US" sz="1100">
                <a:latin typeface="Arial" panose="020B0604020202020204" pitchFamily="34" charset="0"/>
              </a:endParaRPr>
            </a:p>
          </p:txBody>
        </p:sp>
        <p:sp>
          <p:nvSpPr>
            <p:cNvPr id="605316" name="Rectangle 132">
              <a:extLst>
                <a:ext uri="{FF2B5EF4-FFF2-40B4-BE49-F238E27FC236}">
                  <a16:creationId xmlns:a16="http://schemas.microsoft.com/office/drawing/2014/main" id="{5ED531D3-66C0-BD3A-EFDD-C1FB62F265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5350">
              <a:off x="4164" y="765"/>
              <a:ext cx="1297" cy="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mn-MN" altLang="en-US" sz="1100">
                  <a:solidFill>
                    <a:srgbClr val="F87B57"/>
                  </a:solidFill>
                  <a:latin typeface="Arial" panose="020B0604020202020204" pitchFamily="34" charset="0"/>
                </a:rPr>
                <a:t>ШИНЭ ГАЗАР, ШИНЭ ТЭНГЭР</a:t>
              </a:r>
              <a:endParaRPr lang="en-US" altLang="en-US" sz="1100">
                <a:solidFill>
                  <a:srgbClr val="F87B57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05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05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05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259" grpId="0" autoUpdateAnimBg="0"/>
      <p:bldP spid="605260" grpId="0" autoUpdateAnimBg="0"/>
      <p:bldP spid="605261" grpId="0" autoUpdateAnimBg="0"/>
      <p:bldP spid="60526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>
            <a:extLst>
              <a:ext uri="{FF2B5EF4-FFF2-40B4-BE49-F238E27FC236}">
                <a16:creationId xmlns:a16="http://schemas.microsoft.com/office/drawing/2014/main" id="{0BF6B8DA-A7F0-A573-AC73-540C977DA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350838"/>
            <a:ext cx="86296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БИБЛИЙН ИЛЭРХИЙЛЛИЙН </a:t>
            </a:r>
            <a:r>
              <a:rPr lang="ja-JP" altLang="en-US" sz="2800" i="1">
                <a:solidFill>
                  <a:schemeClr val="folHlink"/>
                </a:solidFill>
                <a:latin typeface="Arial" panose="020B0604020202020204" pitchFamily="34" charset="0"/>
              </a:rPr>
              <a:t>“</a:t>
            </a:r>
            <a:r>
              <a:rPr lang="mn-MN" altLang="ja-JP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ЯС МОД</a:t>
            </a:r>
            <a:r>
              <a:rPr lang="ja-JP" altLang="en-US" sz="2800" i="1">
                <a:solidFill>
                  <a:schemeClr val="folHlink"/>
                </a:solidFill>
                <a:latin typeface="Arial" panose="020B0604020202020204" pitchFamily="34" charset="0"/>
              </a:rPr>
              <a:t>”</a:t>
            </a:r>
            <a:endParaRPr lang="en-US" altLang="en-US" sz="2800" i="1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1" name="WordArt 11">
            <a:extLst>
              <a:ext uri="{FF2B5EF4-FFF2-40B4-BE49-F238E27FC236}">
                <a16:creationId xmlns:a16="http://schemas.microsoft.com/office/drawing/2014/main" id="{B8DC8E97-59D8-6FDC-F2D2-CD5F275F71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5450" y="1401763"/>
            <a:ext cx="8220075" cy="4411662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az-Cyrl-AZ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499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Нөхцөл шаардаагүй</a:t>
            </a:r>
          </a:p>
          <a:p>
            <a:pPr algn="ctr"/>
            <a:r>
              <a:rPr lang="az-Cyrl-AZ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499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Гэрээний хөтөлбөр</a:t>
            </a:r>
            <a:endParaRPr lang="en-US" sz="3600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499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Text Box 14">
            <a:extLst>
              <a:ext uri="{FF2B5EF4-FFF2-40B4-BE49-F238E27FC236}">
                <a16:creationId xmlns:a16="http://schemas.microsoft.com/office/drawing/2014/main" id="{5C083595-6459-0350-87C9-458E7983D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59" name="Rectangle 19">
            <a:extLst>
              <a:ext uri="{FF2B5EF4-FFF2-40B4-BE49-F238E27FC236}">
                <a16:creationId xmlns:a16="http://schemas.microsoft.com/office/drawing/2014/main" id="{BADD4DC8-E2F8-547F-6FED-734A9F9FA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>
            <a:extLst>
              <a:ext uri="{FF2B5EF4-FFF2-40B4-BE49-F238E27FC236}">
                <a16:creationId xmlns:a16="http://schemas.microsoft.com/office/drawing/2014/main" id="{09E43743-D49F-A82F-492E-31DFC26AA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DFD246DD-8E3D-E099-3988-09E5F2297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1">
                <a:solidFill>
                  <a:srgbClr val="DDEE5E"/>
                </a:solidFill>
                <a:latin typeface="Helvetica" charset="0"/>
                <a:ea typeface="ＭＳ Ｐゴシック" charset="0"/>
              </a:rPr>
              <a:t>Don Richardson, Eternity in Their Hearts</a:t>
            </a:r>
          </a:p>
        </p:txBody>
      </p:sp>
      <p:pic>
        <p:nvPicPr>
          <p:cNvPr id="71687" name="Picture 7">
            <a:extLst>
              <a:ext uri="{FF2B5EF4-FFF2-40B4-BE49-F238E27FC236}">
                <a16:creationId xmlns:a16="http://schemas.microsoft.com/office/drawing/2014/main" id="{F65B310D-F7CD-100E-2F68-B82001864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8950" y="1500188"/>
            <a:ext cx="5588000" cy="4191000"/>
          </a:xfrm>
          <a:prstGeom prst="rect">
            <a:avLst/>
          </a:prstGeom>
          <a:noFill/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3013" name="Text Box 8">
            <a:extLst>
              <a:ext uri="{FF2B5EF4-FFF2-40B4-BE49-F238E27FC236}">
                <a16:creationId xmlns:a16="http://schemas.microsoft.com/office/drawing/2014/main" id="{EE7A31E0-6E87-F541-FDDD-2C914931A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1693" name="Rectangle 13">
            <a:extLst>
              <a:ext uri="{FF2B5EF4-FFF2-40B4-BE49-F238E27FC236}">
                <a16:creationId xmlns:a16="http://schemas.microsoft.com/office/drawing/2014/main" id="{1F350A1D-876B-27E0-88E7-22E6E1936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71694" name="AutoShape 14">
            <a:extLst>
              <a:ext uri="{FF2B5EF4-FFF2-40B4-BE49-F238E27FC236}">
                <a16:creationId xmlns:a16="http://schemas.microsoft.com/office/drawing/2014/main" id="{EEAAAF01-F0B6-32C1-8543-845FCAC06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1666875"/>
            <a:ext cx="2417763" cy="37687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  <p:bldP spid="71684" grpId="0" autoUpdateAnimBg="0"/>
      <p:bldP spid="716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>
            <a:extLst>
              <a:ext uri="{FF2B5EF4-FFF2-40B4-BE49-F238E27FC236}">
                <a16:creationId xmlns:a16="http://schemas.microsoft.com/office/drawing/2014/main" id="{2310ABA6-FE0C-FA11-CE4A-1AEFCF4E0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1885950"/>
            <a:ext cx="7162800" cy="1914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ko-KR" sz="2400" i="1">
                <a:solidFill>
                  <a:srgbClr val="ED181E"/>
                </a:solidFill>
                <a:latin typeface="Arial" panose="020B0604020202020204" pitchFamily="34" charset="0"/>
              </a:rPr>
              <a:t>Абрахамын Гэрээ</a:t>
            </a:r>
            <a:r>
              <a:rPr lang="mn-MN" altLang="ko-KR" sz="2400" i="1">
                <a:latin typeface="Arial" panose="020B0604020202020204" pitchFamily="34" charset="0"/>
              </a:rPr>
              <a:t> … бол Библийн яс мод – Бурханы илэрхийлэх гэсэн илэрхийллийн онцгой хэлбэр. Энэ гэрээг үл тоох аливаа сургаал нь зайлшгүй байх ёстой яс модыг алга хийсэнтай адил.</a:t>
            </a:r>
            <a:r>
              <a:rPr lang="en-US" altLang="ko-KR" sz="2400"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07ACEB44-6145-0489-A618-04F0A687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1">
                <a:solidFill>
                  <a:srgbClr val="DDEE5E"/>
                </a:solidFill>
                <a:latin typeface="Helvetica" charset="0"/>
                <a:ea typeface="ＭＳ Ｐゴシック" charset="0"/>
              </a:rPr>
              <a:t>Don Richardson, Eternity in Their Hearts</a:t>
            </a:r>
          </a:p>
        </p:txBody>
      </p:sp>
      <p:sp>
        <p:nvSpPr>
          <p:cNvPr id="44036" name="Text Box 10">
            <a:extLst>
              <a:ext uri="{FF2B5EF4-FFF2-40B4-BE49-F238E27FC236}">
                <a16:creationId xmlns:a16="http://schemas.microsoft.com/office/drawing/2014/main" id="{588970FB-238A-E54E-CE38-FDC790D0C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3744" name="Rectangle 16">
            <a:extLst>
              <a:ext uri="{FF2B5EF4-FFF2-40B4-BE49-F238E27FC236}">
                <a16:creationId xmlns:a16="http://schemas.microsoft.com/office/drawing/2014/main" id="{12F998B2-5456-A56B-B296-3494CEE23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44038" name="Text Box 17">
            <a:extLst>
              <a:ext uri="{FF2B5EF4-FFF2-40B4-BE49-F238E27FC236}">
                <a16:creationId xmlns:a16="http://schemas.microsoft.com/office/drawing/2014/main" id="{9135AF37-E08D-B7B1-CFBD-05521E9B2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3746" name="Rectangle 18">
            <a:extLst>
              <a:ext uri="{FF2B5EF4-FFF2-40B4-BE49-F238E27FC236}">
                <a16:creationId xmlns:a16="http://schemas.microsoft.com/office/drawing/2014/main" id="{D44BA9CF-98E8-94AD-00FC-D580A61A6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2238375"/>
            <a:ext cx="7162800" cy="3375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en-US" sz="2400" i="1" u="sng">
              <a:solidFill>
                <a:srgbClr val="FF0F07"/>
              </a:solidFill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en-US" sz="2400" i="1" u="sng">
              <a:solidFill>
                <a:srgbClr val="FF0F07"/>
              </a:solidFill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mn-MN" altLang="ko-KR" sz="2400" i="1">
                <a:latin typeface="Arial" panose="020B0604020202020204" pitchFamily="34" charset="0"/>
              </a:rPr>
              <a:t>                                          Яг тодруулбал, яс модгүй байна гэсэн үг. Энэ нь Христэд итгэгчдийн хувьд хүлээн авсан ерөөлийг нь зөвхөн өөрийн улс орондоо бус мөн дэлхийн бусад улсад ч өгөх сэдлийг нь орхигдуулахыг санаархаж байгаа явдал юм.</a:t>
            </a:r>
            <a:r>
              <a:rPr lang="en-US" altLang="ko-KR" sz="2400"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73747" name="Oval 19">
            <a:extLst>
              <a:ext uri="{FF2B5EF4-FFF2-40B4-BE49-F238E27FC236}">
                <a16:creationId xmlns:a16="http://schemas.microsoft.com/office/drawing/2014/main" id="{BEDFF240-B7C9-697D-A382-7C1965273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463" y="4003675"/>
            <a:ext cx="2362200" cy="558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4041" name="Text Box 21">
            <a:extLst>
              <a:ext uri="{FF2B5EF4-FFF2-40B4-BE49-F238E27FC236}">
                <a16:creationId xmlns:a16="http://schemas.microsoft.com/office/drawing/2014/main" id="{B14D0FB1-4E7B-DE92-E0AE-9F04F3A3A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3750" name="Rectangle 22">
            <a:extLst>
              <a:ext uri="{FF2B5EF4-FFF2-40B4-BE49-F238E27FC236}">
                <a16:creationId xmlns:a16="http://schemas.microsoft.com/office/drawing/2014/main" id="{C19EF66E-F1CC-F9AF-1AB5-741D9216B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44043" name="Line 23">
            <a:extLst>
              <a:ext uri="{FF2B5EF4-FFF2-40B4-BE49-F238E27FC236}">
                <a16:creationId xmlns:a16="http://schemas.microsoft.com/office/drawing/2014/main" id="{D7059885-19D9-344D-5F54-24F9CCDC3D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6338" y="3382963"/>
            <a:ext cx="145097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Line 24">
            <a:extLst>
              <a:ext uri="{FF2B5EF4-FFF2-40B4-BE49-F238E27FC236}">
                <a16:creationId xmlns:a16="http://schemas.microsoft.com/office/drawing/2014/main" id="{41ED2DA7-E501-BAE0-E6E1-72EEF88FC0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7913" y="3770313"/>
            <a:ext cx="329247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6" grpId="0" autoUpdateAnimBg="0"/>
      <p:bldP spid="73747" grpId="0" animBg="1"/>
      <p:bldP spid="7375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318D6D3-2038-2769-86D6-98EAFCDC4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619250"/>
            <a:ext cx="8458200" cy="5080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4000" i="1" u="sng">
                <a:latin typeface="Arial" panose="020B0604020202020204" pitchFamily="34" charset="0"/>
              </a:rPr>
              <a:t>“</a:t>
            </a:r>
            <a:r>
              <a:rPr lang="mn-MN" altLang="ja-JP" sz="4000" i="1" u="sng">
                <a:latin typeface="Helvetica" panose="020B0604020202020204" pitchFamily="34" charset="0"/>
              </a:rPr>
              <a:t>ГЭМ</a:t>
            </a:r>
            <a:r>
              <a:rPr lang="ja-JP" altLang="en-US" sz="4000" i="1" u="sng">
                <a:latin typeface="Arial" panose="020B0604020202020204" pitchFamily="34" charset="0"/>
              </a:rPr>
              <a:t>”</a:t>
            </a:r>
            <a:r>
              <a:rPr lang="en-US" altLang="ja-JP" sz="4000" i="1" u="sng">
                <a:latin typeface="Helvetica" panose="020B0604020202020204" pitchFamily="34" charset="0"/>
              </a:rPr>
              <a:t>... </a:t>
            </a:r>
            <a:r>
              <a:rPr lang="mn-MN" altLang="ja-JP" i="1">
                <a:solidFill>
                  <a:schemeClr val="folHlink"/>
                </a:solidFill>
              </a:rPr>
              <a:t> </a:t>
            </a:r>
            <a:r>
              <a:rPr lang="mn-MN" altLang="ja-JP" sz="2400" i="1">
                <a:solidFill>
                  <a:schemeClr val="folHlink"/>
                </a:solidFill>
                <a:latin typeface="Arial" panose="020B0604020202020204" pitchFamily="34" charset="0"/>
              </a:rPr>
              <a:t>ГЭДЭГ ҮГИЙН ТУХАЙД </a:t>
            </a:r>
            <a:endParaRPr lang="en-US" altLang="ja-JP" sz="2400" i="1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altLang="en-US" sz="2400" i="1">
              <a:solidFill>
                <a:schemeClr val="folHlink"/>
              </a:solidFill>
              <a:latin typeface="Helvetica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mn-MN" altLang="en-US" sz="2400" i="1">
                <a:solidFill>
                  <a:schemeClr val="folHlink"/>
                </a:solidFill>
                <a:latin typeface="Helvetica" panose="020B0604020202020204" pitchFamily="34" charset="0"/>
              </a:rPr>
              <a:t>Еврей болон Грекээр</a:t>
            </a:r>
            <a:r>
              <a:rPr lang="en-US" altLang="en-US" sz="2400" i="1">
                <a:solidFill>
                  <a:schemeClr val="folHlink"/>
                </a:solidFill>
                <a:latin typeface="Helvetica" panose="020B0604020202020204" pitchFamily="34" charset="0"/>
              </a:rPr>
              <a:t>: </a:t>
            </a:r>
            <a:endParaRPr lang="en-US" altLang="en-US" sz="2400" i="1">
              <a:latin typeface="Helvetica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mn-MN" altLang="en-US" sz="2400" i="1">
                <a:solidFill>
                  <a:schemeClr val="folHlink"/>
                </a:solidFill>
                <a:latin typeface="Helvetica" panose="020B0604020202020204" pitchFamily="34" charset="0"/>
              </a:rPr>
              <a:t>Биеэ буруу авч явах</a:t>
            </a:r>
            <a:endParaRPr lang="en-US" altLang="en-US" sz="2400" i="1">
              <a:latin typeface="Helvetica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mn-MN" altLang="en-US" sz="2400" i="1">
                <a:solidFill>
                  <a:schemeClr val="folHlink"/>
                </a:solidFill>
                <a:latin typeface="Helvetica" panose="020B0604020202020204" pitchFamily="34" charset="0"/>
              </a:rPr>
              <a:t>Хорон явдал</a:t>
            </a:r>
            <a:endParaRPr lang="en-US" altLang="en-US" sz="2400" i="1">
              <a:solidFill>
                <a:schemeClr val="folHlink"/>
              </a:solidFill>
              <a:latin typeface="Helvetica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mn-MN" altLang="en-US" sz="2400" i="1">
                <a:solidFill>
                  <a:schemeClr val="folHlink"/>
                </a:solidFill>
                <a:latin typeface="Helvetica" panose="020B0604020202020204" pitchFamily="34" charset="0"/>
              </a:rPr>
              <a:t>Гэм нүгэл</a:t>
            </a:r>
            <a:endParaRPr lang="en-US" altLang="en-US" sz="2400" i="1">
              <a:solidFill>
                <a:schemeClr val="folHlink"/>
              </a:solidFill>
              <a:latin typeface="Helvetica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mn-MN" altLang="en-US" sz="2400" i="1">
                <a:solidFill>
                  <a:schemeClr val="folHlink"/>
                </a:solidFill>
                <a:latin typeface="Helvetica" panose="020B0604020202020204" pitchFamily="34" charset="0"/>
              </a:rPr>
              <a:t>Ёрын явдал</a:t>
            </a:r>
            <a:endParaRPr lang="en-US" altLang="en-US" sz="2400" i="1">
              <a:solidFill>
                <a:schemeClr val="folHlink"/>
              </a:solidFill>
              <a:latin typeface="Helvetica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mn-MN" altLang="en-US" sz="2400" i="1">
                <a:solidFill>
                  <a:schemeClr val="folHlink"/>
                </a:solidFill>
                <a:latin typeface="Helvetica" panose="020B0604020202020204" pitchFamily="34" charset="0"/>
              </a:rPr>
              <a:t>Зөрчил</a:t>
            </a:r>
            <a:endParaRPr lang="en-US" altLang="en-US" sz="2400" i="1">
              <a:solidFill>
                <a:schemeClr val="folHlink"/>
              </a:solidFill>
              <a:latin typeface="Helvetica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mn-MN" altLang="en-US" sz="2400" i="1">
                <a:solidFill>
                  <a:schemeClr val="folHlink"/>
                </a:solidFill>
                <a:latin typeface="Helvetica" panose="020B0604020202020204" pitchFamily="34" charset="0"/>
              </a:rPr>
              <a:t>Муу муухай </a:t>
            </a:r>
            <a:r>
              <a:rPr lang="en-US" altLang="en-US" sz="2400" i="1">
                <a:solidFill>
                  <a:schemeClr val="folHlink"/>
                </a:solidFill>
                <a:latin typeface="Helvetica" panose="020B0604020202020204" pitchFamily="34" charset="0"/>
              </a:rPr>
              <a:t>...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A5BC91DA-2566-7D3E-A97D-1873EE963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45060" name="Text Box 7">
            <a:extLst>
              <a:ext uri="{FF2B5EF4-FFF2-40B4-BE49-F238E27FC236}">
                <a16:creationId xmlns:a16="http://schemas.microsoft.com/office/drawing/2014/main" id="{FF92A108-2DDF-34FD-F17F-BE5D48F34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6571" name="Text Box 11">
            <a:extLst>
              <a:ext uri="{FF2B5EF4-FFF2-40B4-BE49-F238E27FC236}">
                <a16:creationId xmlns:a16="http://schemas.microsoft.com/office/drawing/2014/main" id="{698732A7-D7D4-4485-8808-D93378CCA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94363"/>
            <a:ext cx="2925763" cy="75882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Сургалтын гарын авлага</a:t>
            </a: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 #10</a:t>
            </a:r>
          </a:p>
        </p:txBody>
      </p:sp>
      <p:sp>
        <p:nvSpPr>
          <p:cNvPr id="66574" name="Rectangle 14">
            <a:extLst>
              <a:ext uri="{FF2B5EF4-FFF2-40B4-BE49-F238E27FC236}">
                <a16:creationId xmlns:a16="http://schemas.microsoft.com/office/drawing/2014/main" id="{84229D18-6D5F-D19A-7FBD-AD0354E3C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45063" name="Text Box 15">
            <a:extLst>
              <a:ext uri="{FF2B5EF4-FFF2-40B4-BE49-F238E27FC236}">
                <a16:creationId xmlns:a16="http://schemas.microsoft.com/office/drawing/2014/main" id="{CCC4D317-F5E2-9A85-231F-7CF9864CB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build="p" autoUpdateAnimBg="0"/>
      <p:bldP spid="66571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99D596A0-DCB2-4989-CE84-52FE650F1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619250"/>
            <a:ext cx="8458200" cy="1489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ja-JP" altLang="en-US" sz="4400" i="1" u="sng">
                <a:latin typeface="Arial" panose="020B0604020202020204" pitchFamily="34" charset="0"/>
              </a:rPr>
              <a:t>“</a:t>
            </a:r>
            <a:r>
              <a:rPr lang="mn-MN" altLang="ja-JP" sz="4400" i="1" u="sng">
                <a:latin typeface="Arial" panose="020B0604020202020204" pitchFamily="34" charset="0"/>
              </a:rPr>
              <a:t>ГЭМ</a:t>
            </a:r>
            <a:r>
              <a:rPr lang="ja-JP" altLang="en-US" sz="4400" i="1" u="sng">
                <a:latin typeface="Arial" panose="020B0604020202020204" pitchFamily="34" charset="0"/>
              </a:rPr>
              <a:t>”</a:t>
            </a:r>
            <a:r>
              <a:rPr lang="en-US" altLang="ja-JP" sz="4400" i="1" u="sng">
                <a:latin typeface="Arial" panose="020B0604020202020204" pitchFamily="34" charset="0"/>
              </a:rPr>
              <a:t>...</a:t>
            </a:r>
            <a:r>
              <a:rPr lang="en-US" altLang="ja-JP" sz="2400" i="1" u="sng">
                <a:latin typeface="Arial" panose="020B0604020202020204" pitchFamily="34" charset="0"/>
              </a:rPr>
              <a:t> </a:t>
            </a:r>
            <a:r>
              <a:rPr lang="mn-MN" altLang="ja-JP" sz="2400" i="1">
                <a:solidFill>
                  <a:schemeClr val="folHlink"/>
                </a:solidFill>
                <a:latin typeface="Arial" panose="020B0604020202020204" pitchFamily="34" charset="0"/>
              </a:rPr>
              <a:t> ГЭДЭГ ҮГИЙН ТУХАЙД </a:t>
            </a:r>
            <a:endParaRPr lang="en-US" altLang="ja-JP" sz="2400" i="1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algn="ctr">
              <a:defRPr/>
            </a:pPr>
            <a:endParaRPr lang="en-US" altLang="en-US" sz="2400" i="1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mn-MN" altLang="en-US" sz="2400" i="1">
                <a:solidFill>
                  <a:schemeClr val="folHlink"/>
                </a:solidFill>
                <a:latin typeface="Arial" panose="020B0604020202020204" pitchFamily="34" charset="0"/>
              </a:rPr>
              <a:t>Еврей болон Грекээр</a:t>
            </a:r>
            <a:r>
              <a:rPr lang="en-US" altLang="en-US" sz="2400" i="1">
                <a:solidFill>
                  <a:schemeClr val="folHlink"/>
                </a:solidFill>
                <a:latin typeface="Arial" panose="020B0604020202020204" pitchFamily="34" charset="0"/>
              </a:rPr>
              <a:t>: </a:t>
            </a:r>
          </a:p>
        </p:txBody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EBBD7DEE-1EF8-C027-7EA8-4446B081C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347143" name="Text Box 7">
            <a:extLst>
              <a:ext uri="{FF2B5EF4-FFF2-40B4-BE49-F238E27FC236}">
                <a16:creationId xmlns:a16="http://schemas.microsoft.com/office/drawing/2014/main" id="{2C9B8933-9821-BE75-0C1E-570086B64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030663"/>
            <a:ext cx="7550150" cy="10064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6000" i="1" u="sng">
                <a:solidFill>
                  <a:srgbClr val="E80000"/>
                </a:solidFill>
                <a:latin typeface="Arial" panose="020B0604020202020204" pitchFamily="34" charset="0"/>
              </a:rPr>
              <a:t>“</a:t>
            </a:r>
            <a:r>
              <a:rPr lang="mn-MN" altLang="ja-JP" sz="6000" i="1" u="sng">
                <a:solidFill>
                  <a:srgbClr val="E80000"/>
                </a:solidFill>
                <a:latin typeface="Helvetica" panose="020B0604020202020204" pitchFamily="34" charset="0"/>
              </a:rPr>
              <a:t>байгаа үл онох</a:t>
            </a:r>
            <a:r>
              <a:rPr lang="en-US" altLang="ja-JP" sz="6000" i="1" u="sng">
                <a:solidFill>
                  <a:srgbClr val="E80000"/>
                </a:solidFill>
                <a:latin typeface="Helvetica" panose="020B0604020202020204" pitchFamily="34" charset="0"/>
              </a:rPr>
              <a:t>.</a:t>
            </a:r>
            <a:r>
              <a:rPr lang="ja-JP" altLang="en-US" sz="6000" i="1" u="sng">
                <a:solidFill>
                  <a:srgbClr val="E80000"/>
                </a:solidFill>
                <a:latin typeface="Arial" panose="020B0604020202020204" pitchFamily="34" charset="0"/>
              </a:rPr>
              <a:t>”</a:t>
            </a:r>
            <a:endParaRPr lang="en-US" altLang="en-US" sz="6000" i="1">
              <a:solidFill>
                <a:srgbClr val="E80000"/>
              </a:solidFill>
              <a:latin typeface="Helvetica" panose="020B0604020202020204" pitchFamily="34" charset="0"/>
            </a:endParaRPr>
          </a:p>
        </p:txBody>
      </p:sp>
      <p:sp>
        <p:nvSpPr>
          <p:cNvPr id="46085" name="Text Box 9">
            <a:extLst>
              <a:ext uri="{FF2B5EF4-FFF2-40B4-BE49-F238E27FC236}">
                <a16:creationId xmlns:a16="http://schemas.microsoft.com/office/drawing/2014/main" id="{2ED74A92-2F64-BA4F-3496-311F8C7DA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7151" name="Oval 15">
            <a:extLst>
              <a:ext uri="{FF2B5EF4-FFF2-40B4-BE49-F238E27FC236}">
                <a16:creationId xmlns:a16="http://schemas.microsoft.com/office/drawing/2014/main" id="{DC2A87B1-027A-555B-B1F0-9A4738C12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963" y="1514475"/>
            <a:ext cx="2581275" cy="10207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347150" name="Group 14">
            <a:extLst>
              <a:ext uri="{FF2B5EF4-FFF2-40B4-BE49-F238E27FC236}">
                <a16:creationId xmlns:a16="http://schemas.microsoft.com/office/drawing/2014/main" id="{8FBE240B-0997-CB98-0745-E1A39FE3C1BC}"/>
              </a:ext>
            </a:extLst>
          </p:cNvPr>
          <p:cNvGrpSpPr>
            <a:grpSpLocks/>
          </p:cNvGrpSpPr>
          <p:nvPr/>
        </p:nvGrpSpPr>
        <p:grpSpPr bwMode="auto">
          <a:xfrm>
            <a:off x="820738" y="177800"/>
            <a:ext cx="7764462" cy="5224463"/>
            <a:chOff x="488" y="218"/>
            <a:chExt cx="4891" cy="3291"/>
          </a:xfrm>
        </p:grpSpPr>
        <p:sp>
          <p:nvSpPr>
            <p:cNvPr id="347147" name="AutoShape 11">
              <a:extLst>
                <a:ext uri="{FF2B5EF4-FFF2-40B4-BE49-F238E27FC236}">
                  <a16:creationId xmlns:a16="http://schemas.microsoft.com/office/drawing/2014/main" id="{0D1942EC-2D6D-B211-9027-23076709F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218"/>
              <a:ext cx="4747" cy="3291"/>
            </a:xfrm>
            <a:prstGeom prst="cloudCallout">
              <a:avLst>
                <a:gd name="adj1" fmla="val -40417"/>
                <a:gd name="adj2" fmla="val 66894"/>
              </a:avLst>
            </a:prstGeom>
            <a:solidFill>
              <a:srgbClr val="33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47148" name="Text Box 12">
              <a:extLst>
                <a:ext uri="{FF2B5EF4-FFF2-40B4-BE49-F238E27FC236}">
                  <a16:creationId xmlns:a16="http://schemas.microsoft.com/office/drawing/2014/main" id="{F41B7653-13C7-AF0D-5B1B-D37DCDD58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4" y="631"/>
              <a:ext cx="4365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080" dir="3962251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mn-MN" altLang="en-US" sz="4000">
                  <a:latin typeface="Arial" panose="020B0604020202020204" pitchFamily="34" charset="0"/>
                </a:rPr>
                <a:t>Гэхдээ</a:t>
              </a:r>
              <a:r>
                <a:rPr lang="en-US" altLang="en-US" sz="4000">
                  <a:latin typeface="Arial" panose="020B0604020202020204" pitchFamily="34" charset="0"/>
                </a:rPr>
                <a:t>!…</a:t>
              </a:r>
              <a:r>
                <a:rPr lang="mn-MN" altLang="en-US" sz="4000">
                  <a:latin typeface="Arial" panose="020B0604020202020204" pitchFamily="34" charset="0"/>
                </a:rPr>
                <a:t>гэж та бодох байх л даа</a:t>
              </a:r>
              <a:r>
                <a:rPr lang="en-US" altLang="en-US" sz="4000"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347149" name="Text Box 13">
              <a:extLst>
                <a:ext uri="{FF2B5EF4-FFF2-40B4-BE49-F238E27FC236}">
                  <a16:creationId xmlns:a16="http://schemas.microsoft.com/office/drawing/2014/main" id="{EBD54828-3418-FAFD-0D0D-C789362C9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" y="1723"/>
              <a:ext cx="4545" cy="1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0755" dir="3656724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4400">
                  <a:latin typeface="Arial" panose="020B0604020202020204" pitchFamily="34" charset="0"/>
                </a:rPr>
                <a:t>…</a:t>
              </a:r>
              <a:r>
                <a:rPr lang="mn-MN" altLang="en-US" sz="4400">
                  <a:latin typeface="Arial" panose="020B0604020202020204" pitchFamily="34" charset="0"/>
                </a:rPr>
                <a:t>БАЙ гэдэг үг хаанаасаа </a:t>
              </a:r>
              <a:br>
                <a:rPr lang="mn-MN" altLang="en-US" sz="4400">
                  <a:latin typeface="Arial" panose="020B0604020202020204" pitchFamily="34" charset="0"/>
                </a:rPr>
              </a:br>
              <a:r>
                <a:rPr lang="mn-MN" altLang="en-US" sz="4400">
                  <a:latin typeface="Arial" panose="020B0604020202020204" pitchFamily="34" charset="0"/>
                </a:rPr>
                <a:t>гараад ирэв?</a:t>
              </a:r>
              <a:endParaRPr lang="en-US" altLang="en-US" sz="4400">
                <a:latin typeface="Arial" panose="020B0604020202020204" pitchFamily="34" charset="0"/>
              </a:endParaRPr>
            </a:p>
          </p:txBody>
        </p:sp>
      </p:grpSp>
      <p:sp>
        <p:nvSpPr>
          <p:cNvPr id="46088" name="Text Box 16">
            <a:extLst>
              <a:ext uri="{FF2B5EF4-FFF2-40B4-BE49-F238E27FC236}">
                <a16:creationId xmlns:a16="http://schemas.microsoft.com/office/drawing/2014/main" id="{3A637814-B692-A7D2-BB5A-89093A007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7154" name="Rectangle 18">
            <a:extLst>
              <a:ext uri="{FF2B5EF4-FFF2-40B4-BE49-F238E27FC236}">
                <a16:creationId xmlns:a16="http://schemas.microsoft.com/office/drawing/2014/main" id="{E37D69ED-28DD-C59C-60F4-76B0A3D2F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46090" name="Text Box 19">
            <a:extLst>
              <a:ext uri="{FF2B5EF4-FFF2-40B4-BE49-F238E27FC236}">
                <a16:creationId xmlns:a16="http://schemas.microsoft.com/office/drawing/2014/main" id="{3B0A4344-A192-E377-89A4-42664FB0B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3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>
            <a:extLst>
              <a:ext uri="{FF2B5EF4-FFF2-40B4-BE49-F238E27FC236}">
                <a16:creationId xmlns:a16="http://schemas.microsoft.com/office/drawing/2014/main" id="{7901F65B-D097-3EB0-2520-063DAB94C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47107" name="Text Box 5">
            <a:extLst>
              <a:ext uri="{FF2B5EF4-FFF2-40B4-BE49-F238E27FC236}">
                <a16:creationId xmlns:a16="http://schemas.microsoft.com/office/drawing/2014/main" id="{3F687D0E-1E97-A558-1768-BF2D8B040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64231" name="Rectangle 7">
            <a:extLst>
              <a:ext uri="{FF2B5EF4-FFF2-40B4-BE49-F238E27FC236}">
                <a16:creationId xmlns:a16="http://schemas.microsoft.com/office/drawing/2014/main" id="{AF61F53C-04AC-6803-D9FE-A92CE4C85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grpSp>
        <p:nvGrpSpPr>
          <p:cNvPr id="564242" name="Group 18">
            <a:extLst>
              <a:ext uri="{FF2B5EF4-FFF2-40B4-BE49-F238E27FC236}">
                <a16:creationId xmlns:a16="http://schemas.microsoft.com/office/drawing/2014/main" id="{7536010A-19D6-2FDC-2475-0BBFD7BE9219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0"/>
            <a:ext cx="952500" cy="6581775"/>
            <a:chOff x="1344" y="146"/>
            <a:chExt cx="600" cy="3883"/>
          </a:xfrm>
        </p:grpSpPr>
        <p:sp>
          <p:nvSpPr>
            <p:cNvPr id="47116" name="AutoShape 19">
              <a:extLst>
                <a:ext uri="{FF2B5EF4-FFF2-40B4-BE49-F238E27FC236}">
                  <a16:creationId xmlns:a16="http://schemas.microsoft.com/office/drawing/2014/main" id="{35ABBBB6-9C35-6CD4-F2C5-F049D67BDE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47" y="3016"/>
              <a:ext cx="597" cy="101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777777"/>
                </a:gs>
                <a:gs pos="50000">
                  <a:srgbClr val="030303"/>
                </a:gs>
                <a:gs pos="100000">
                  <a:srgbClr val="777777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117" name="Oval 20">
              <a:extLst>
                <a:ext uri="{FF2B5EF4-FFF2-40B4-BE49-F238E27FC236}">
                  <a16:creationId xmlns:a16="http://schemas.microsoft.com/office/drawing/2014/main" id="{71768EDA-6BF1-0EF8-1BCF-DFB7ED55B8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44" y="2943"/>
              <a:ext cx="598" cy="128"/>
            </a:xfrm>
            <a:prstGeom prst="ellipse">
              <a:avLst/>
            </a:prstGeom>
            <a:gradFill rotWithShape="0">
              <a:gsLst>
                <a:gs pos="0">
                  <a:srgbClr val="777777"/>
                </a:gs>
                <a:gs pos="50000">
                  <a:srgbClr val="050505"/>
                </a:gs>
                <a:gs pos="100000">
                  <a:srgbClr val="77777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118" name="Rectangle 21" descr="Cork">
              <a:extLst>
                <a:ext uri="{FF2B5EF4-FFF2-40B4-BE49-F238E27FC236}">
                  <a16:creationId xmlns:a16="http://schemas.microsoft.com/office/drawing/2014/main" id="{C53BF9EB-020D-F4E3-D739-F9FA82DED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2" y="146"/>
              <a:ext cx="27" cy="285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64230" name="Text Box 6">
            <a:extLst>
              <a:ext uri="{FF2B5EF4-FFF2-40B4-BE49-F238E27FC236}">
                <a16:creationId xmlns:a16="http://schemas.microsoft.com/office/drawing/2014/main" id="{FC8E44AB-9034-C016-9723-F7B6BE2ED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3748088"/>
            <a:ext cx="8613775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2800" i="1">
                <a:solidFill>
                  <a:srgbClr val="66FF78"/>
                </a:solidFill>
                <a:latin typeface="Helvetica" panose="020B0604020202020204" pitchFamily="34" charset="0"/>
              </a:rPr>
              <a:t>БИЧЭЭС НЬ ТӨГС БАЙДЛЫН ЭГЦЛҮҮР ЮМ.</a:t>
            </a:r>
            <a:br>
              <a:rPr lang="mn-MN" altLang="en-US" sz="2800" i="1">
                <a:solidFill>
                  <a:srgbClr val="66FF78"/>
                </a:solidFill>
                <a:latin typeface="Helvetica" panose="020B0604020202020204" pitchFamily="34" charset="0"/>
              </a:rPr>
            </a:br>
            <a:r>
              <a:rPr lang="mn-MN" altLang="en-US" sz="2800" i="1">
                <a:solidFill>
                  <a:srgbClr val="66FF78"/>
                </a:solidFill>
                <a:latin typeface="Helvetica" panose="020B0604020202020204" pitchFamily="34" charset="0"/>
              </a:rPr>
              <a:t>ТИЙМД БИБЛИЙГ ХАРЦГААЯ</a:t>
            </a:r>
            <a:r>
              <a:rPr lang="en-US" altLang="en-US" sz="2800" i="1">
                <a:solidFill>
                  <a:srgbClr val="66FF78"/>
                </a:solidFill>
                <a:latin typeface="Helvetica" panose="020B0604020202020204" pitchFamily="34" charset="0"/>
              </a:rPr>
              <a:t>!</a:t>
            </a:r>
            <a:endParaRPr lang="en-US" altLang="en-US" sz="1800" b="0"/>
          </a:p>
        </p:txBody>
      </p:sp>
      <p:sp>
        <p:nvSpPr>
          <p:cNvPr id="564226" name="Rectangle 2">
            <a:extLst>
              <a:ext uri="{FF2B5EF4-FFF2-40B4-BE49-F238E27FC236}">
                <a16:creationId xmlns:a16="http://schemas.microsoft.com/office/drawing/2014/main" id="{30C3B04F-7807-2D81-880A-B70418284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1627188"/>
            <a:ext cx="84582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ja-JP" altLang="en-US" sz="2400" i="1" u="sng">
                <a:latin typeface="Arial" panose="020B0604020202020204" pitchFamily="34" charset="0"/>
              </a:rPr>
              <a:t>“</a:t>
            </a:r>
            <a:r>
              <a:rPr lang="mn-MN" altLang="ja-JP" sz="2400" i="1" u="sng">
                <a:latin typeface="Arial" panose="020B0604020202020204" pitchFamily="34" charset="0"/>
              </a:rPr>
              <a:t>ГЭМ</a:t>
            </a:r>
            <a:r>
              <a:rPr lang="ja-JP" altLang="en-US" sz="2400" i="1" u="sng">
                <a:latin typeface="Arial" panose="020B0604020202020204" pitchFamily="34" charset="0"/>
              </a:rPr>
              <a:t>”</a:t>
            </a:r>
            <a:r>
              <a:rPr lang="en-US" altLang="ja-JP" sz="2400" i="1" u="sng">
                <a:latin typeface="Arial" panose="020B0604020202020204" pitchFamily="34" charset="0"/>
              </a:rPr>
              <a:t>... </a:t>
            </a:r>
            <a:r>
              <a:rPr lang="mn-MN" altLang="ja-JP" sz="2400" i="1">
                <a:solidFill>
                  <a:schemeClr val="folHlink"/>
                </a:solidFill>
                <a:latin typeface="Arial" panose="020B0604020202020204" pitchFamily="34" charset="0"/>
              </a:rPr>
              <a:t> ГЭДЭГ ҮГИЙН ТУХАЙД </a:t>
            </a:r>
            <a:endParaRPr lang="en-US" altLang="en-US" sz="2400" i="1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564227" name="Rectangle 3">
            <a:extLst>
              <a:ext uri="{FF2B5EF4-FFF2-40B4-BE49-F238E27FC236}">
                <a16:creationId xmlns:a16="http://schemas.microsoft.com/office/drawing/2014/main" id="{25304745-6F0C-7250-E176-633FB015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47113" name="Text Box 22">
            <a:extLst>
              <a:ext uri="{FF2B5EF4-FFF2-40B4-BE49-F238E27FC236}">
                <a16:creationId xmlns:a16="http://schemas.microsoft.com/office/drawing/2014/main" id="{E265E5C4-7BE6-E4CF-F7D7-2ED1FF497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3200"/>
            <a:ext cx="8215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n-MN" altLang="en-US" sz="2400" i="1">
                <a:solidFill>
                  <a:schemeClr val="folHlink"/>
                </a:solidFill>
                <a:latin typeface="Helvetica" pitchFamily="2" charset="0"/>
              </a:rPr>
              <a:t>Еврей болон Грекээр:</a:t>
            </a:r>
            <a:r>
              <a:rPr lang="en-US" altLang="en-US" sz="24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ja-JP" altLang="en-US" sz="2400" i="1">
                <a:latin typeface="Arial" panose="020B0604020202020204" pitchFamily="34" charset="0"/>
              </a:rPr>
              <a:t>“</a:t>
            </a:r>
            <a:r>
              <a:rPr lang="mn-MN" altLang="ja-JP" sz="2400" i="1">
                <a:latin typeface="Helvetica" pitchFamily="2" charset="0"/>
              </a:rPr>
              <a:t>байгаа үл онох.</a:t>
            </a:r>
            <a:r>
              <a:rPr lang="ja-JP" altLang="en-US" sz="2400" i="1">
                <a:latin typeface="Arial" panose="020B0604020202020204" pitchFamily="34" charset="0"/>
              </a:rPr>
              <a:t>”</a:t>
            </a:r>
            <a:endParaRPr lang="en-US" altLang="en-US" sz="2400" i="1">
              <a:latin typeface="Helvetica" pitchFamily="2" charset="0"/>
            </a:endParaRPr>
          </a:p>
        </p:txBody>
      </p:sp>
      <p:sp>
        <p:nvSpPr>
          <p:cNvPr id="47114" name="Text Box 23">
            <a:extLst>
              <a:ext uri="{FF2B5EF4-FFF2-40B4-BE49-F238E27FC236}">
                <a16:creationId xmlns:a16="http://schemas.microsoft.com/office/drawing/2014/main" id="{5092CE39-E922-F712-8FA1-D4CC72590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64249" name="Text Box 25">
            <a:extLst>
              <a:ext uri="{FF2B5EF4-FFF2-40B4-BE49-F238E27FC236}">
                <a16:creationId xmlns:a16="http://schemas.microsoft.com/office/drawing/2014/main" id="{C63BD0DD-87DF-F5E0-AC31-D29EA6ACF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63" y="5130800"/>
            <a:ext cx="5427662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2400" i="1">
                <a:latin typeface="Arial" panose="020B0604020202020204" pitchFamily="34" charset="0"/>
              </a:rPr>
              <a:t>“</a:t>
            </a:r>
            <a:r>
              <a:rPr lang="mn-MN" altLang="ja-JP" sz="2400" i="1">
                <a:latin typeface="Helvetica" panose="020B0604020202020204" pitchFamily="34" charset="0"/>
              </a:rPr>
              <a:t>Тиймээс тэнгэрлэг Эцэг тань төгс байдг шиг та нар мөн төгс бай</a:t>
            </a:r>
            <a:r>
              <a:rPr lang="en-US" altLang="ja-JP" sz="2400" i="1">
                <a:latin typeface="Helvetica" panose="020B0604020202020204" pitchFamily="34" charset="0"/>
              </a:rPr>
              <a:t>.</a:t>
            </a:r>
            <a:r>
              <a:rPr lang="ja-JP" altLang="en-US" sz="2400" i="1">
                <a:latin typeface="Arial" panose="020B0604020202020204" pitchFamily="34" charset="0"/>
              </a:rPr>
              <a:t>”</a:t>
            </a:r>
            <a:r>
              <a:rPr lang="en-US" altLang="ja-JP" sz="2400" i="1">
                <a:latin typeface="Helvetica" panose="020B0604020202020204" pitchFamily="34" charset="0"/>
              </a:rPr>
              <a:t> Ma</a:t>
            </a:r>
            <a:r>
              <a:rPr lang="mn-MN" altLang="ja-JP" sz="2400" i="1">
                <a:latin typeface="Helvetica" panose="020B0604020202020204" pitchFamily="34" charset="0"/>
              </a:rPr>
              <a:t>тай</a:t>
            </a:r>
            <a:r>
              <a:rPr lang="en-US" altLang="ja-JP" sz="2400" i="1">
                <a:latin typeface="Helvetica" panose="020B0604020202020204" pitchFamily="34" charset="0"/>
              </a:rPr>
              <a:t> 5:48</a:t>
            </a:r>
            <a:endParaRPr lang="en-US" altLang="en-US" sz="2400" i="1">
              <a:latin typeface="Helvetica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6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30" grpId="0" autoUpdateAnimBg="0"/>
      <p:bldP spid="56424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949" name="Group 37">
            <a:extLst>
              <a:ext uri="{FF2B5EF4-FFF2-40B4-BE49-F238E27FC236}">
                <a16:creationId xmlns:a16="http://schemas.microsoft.com/office/drawing/2014/main" id="{9B42F547-8019-AE2E-95B7-21CC4365D385}"/>
              </a:ext>
            </a:extLst>
          </p:cNvPr>
          <p:cNvGrpSpPr>
            <a:grpSpLocks/>
          </p:cNvGrpSpPr>
          <p:nvPr/>
        </p:nvGrpSpPr>
        <p:grpSpPr bwMode="auto">
          <a:xfrm>
            <a:off x="139700" y="949325"/>
            <a:ext cx="8813800" cy="5186363"/>
            <a:chOff x="88" y="598"/>
            <a:chExt cx="5552" cy="3267"/>
          </a:xfrm>
        </p:grpSpPr>
        <p:sp>
          <p:nvSpPr>
            <p:cNvPr id="550918" name="Text Box 6">
              <a:extLst>
                <a:ext uri="{FF2B5EF4-FFF2-40B4-BE49-F238E27FC236}">
                  <a16:creationId xmlns:a16="http://schemas.microsoft.com/office/drawing/2014/main" id="{9188E197-4EA1-8591-32E4-E2B3A7BE21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" y="598"/>
              <a:ext cx="5552" cy="29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1200">
                  <a:latin typeface="Arial" panose="020B0604020202020204" pitchFamily="34" charset="0"/>
                </a:rPr>
                <a:t>ААВ … ӨМГӨӨЛӨГЧ … ХҮЧИРХЭГ … АЛЬФА … АМЕНЬ … ЭРТ ЦАГТ … ТОСЛОГДСОН НЭГЭН … ЭЛЧ БА ТЭРГҮҮН ТАХИЛЧ … ЭЗЭНИЙ МУТАР … АМЬДРАЛЫГ ЭХЛҮҮЛЭГЧ … ИТГЭЛИЙН ЗОХИОЛЧ … ЭХЛЭЛ БА ТӨГСГӨЛ … ЕРӨӨГДСӨН БА ЦОРЫН ГАНЦ ЗАХИРАГЧ … МӨЧИР … АМИЙН ТАЛХ … БУРХАНЫ ТАЛХ … СҮЙТ ЗАЛУУ … ҮҮРИЙН ЦОЛМОН … ТЭРГҮҮН ХОНЬЧИН … СОНГОГДСОН НЭГЭН … </a:t>
              </a:r>
              <a:r>
                <a:rPr lang="en-US" altLang="en-US" sz="1200" u="sng">
                  <a:latin typeface="Arial" panose="020B0604020202020204" pitchFamily="34" charset="0"/>
                </a:rPr>
                <a:t>ХРИСТ</a:t>
              </a:r>
              <a:r>
                <a:rPr lang="en-US" altLang="en-US" sz="1200">
                  <a:latin typeface="Arial" panose="020B0604020202020204" pitchFamily="34" charset="0"/>
                </a:rPr>
                <a:t> … БУРХАНЫ ХРИСТ … </a:t>
              </a:r>
              <a:r>
                <a:rPr lang="en-US" altLang="en-US" sz="1200" u="sng">
                  <a:latin typeface="Arial" panose="020B0604020202020204" pitchFamily="34" charset="0"/>
                </a:rPr>
                <a:t>ЭЗЭН ХРИСТ</a:t>
              </a:r>
              <a:r>
                <a:rPr lang="en-US" altLang="en-US" sz="1200">
                  <a:latin typeface="Arial" panose="020B0604020202020204" pitchFamily="34" charset="0"/>
                </a:rPr>
                <a:t> … ХРИСТ БОЛ АМЬД БУРХАНЫ ХҮҮ … ТАЙВШРУУЛАГЧ … ЖАНЖИН … ИЗРАЙЛИЙН ӨМӨГ ТҮШИГ … ШАТААГЧ ГАЛ … ТУЛГЫН ЧУЛУУ … ЗӨВЛӨГЧ … БҮТЭЭГЧ … ЧӨЛӨӨЛӨГЧ … ҮНДЭСТЭНҮҮДИЙН ТЭМҮҮЛЭЛ … ХААЛГА … ЭЛ ШАДАЙ … МӨНХИЙН БУРХАН … ҮҮРДИЙН ЭЦЭГ … ӨӨРИЙГӨӨ БҮРЭН ТӨЛӨӨЛӨГЧ … ИТГЭМЖИТ БӨГӨӨД ҮНЭН … ИТГЭМЖИТ ГЭРЧ … ЭЦЭГ … БҮТЭЭЛИЙН ЭХНИЙХ … ЭХНИЙ ҮР ЖИМС … ҮНДЭС СУУРЬ … ТАТВАР ХУРААГЧ БОЛОН ГЭМТНҮҮДИЙН НАЙЗ … НАМУУН ШИВНЭЭ … БУРХАНЫ БЭЛЭГ … БУРХАНЫ АЛДАР … </a:t>
              </a:r>
              <a:r>
                <a:rPr lang="en-US" altLang="en-US" sz="1200" u="sng">
                  <a:latin typeface="Arial" panose="020B0604020202020204" pitchFamily="34" charset="0"/>
                </a:rPr>
                <a:t>БУРХАН</a:t>
              </a:r>
              <a:r>
                <a:rPr lang="en-US" altLang="en-US" sz="1200">
                  <a:latin typeface="Arial" panose="020B0604020202020204" pitchFamily="34" charset="0"/>
                </a:rPr>
                <a:t> … </a:t>
              </a:r>
              <a:r>
                <a:rPr lang="en-US" altLang="en-US" sz="1200" u="sng">
                  <a:latin typeface="Arial" panose="020B0604020202020204" pitchFamily="34" charset="0"/>
                </a:rPr>
                <a:t>ХҮЧИРХЭГ БУРХАН</a:t>
              </a:r>
              <a:r>
                <a:rPr lang="en-US" altLang="en-US" sz="1200">
                  <a:latin typeface="Arial" panose="020B0604020202020204" pitchFamily="34" charset="0"/>
                </a:rPr>
                <a:t> … БҮГДИЙН ДЭЭД БУРХАН … НАМАЙГ ХАРДАГ БУРХАН … САЙН ХОНЬЧИН … АГУУ ДЭЭД ТАХИЛЧ … АГУУ ХОНЬЧИН … ХӨТӨЧ … БИЕИЙН ТЭРГҮҮН … ЧУУЛГАНЫ ТЭРГҮҮН … МӨНХИЙН ТЭРГҮҮН ТАХИЛЧ … АРИУН НЭГЭН … ИЗРАЙЛИЙН АРИУН НЭГЭН … АРИУН СҮНС … НАЙДВАР … АВРАЛЫН ЭВЭР … БИ БОЛ … БУРХАНЫ ДҮР ТӨРХ … ӨӨРИЙГӨӨ ХАРУУЛАГЧ … ИММАНҮЕЛ … ЯАВЭЭ … </a:t>
              </a:r>
              <a:r>
                <a:rPr lang="en-US" altLang="en-US" sz="1200" u="sng">
                  <a:latin typeface="Arial" panose="020B0604020202020204" pitchFamily="34" charset="0"/>
                </a:rPr>
                <a:t>ЕСҮС</a:t>
              </a:r>
              <a:r>
                <a:rPr lang="en-US" altLang="en-US" sz="1200">
                  <a:latin typeface="Arial" panose="020B0604020202020204" pitchFamily="34" charset="0"/>
                </a:rPr>
                <a:t> … ЕСҮС ХРИСТ БИДНИЙ ЭЗЭН … ШҮҮГЧ … ХААН … МӨНХИЙН ХААН … ХААДЫН ХААН … БҮХ ҮЕИЙН ХААН … БУРХАНЫ ХУРГА … СҮҮЛЧИЙН АДАМ … ХУУЛЬ ӨГӨГЧ … УДИРДАГЧ … АМЬДРАЛ … ДЭЛХИЙН ГЭРЭЛ … БҮРГЭД ЛУГАА АДИЛ … ТАЛЫН САРААН ЦЭЦЭГ … ИУДАГИЙН АРСЛАН … АМЬД ЧУЛУУ … АМЬД УС … ЭЗЭН … ХҮЧИРХЭГ ЭЗЭН БУРХАН … </a:t>
              </a:r>
              <a:r>
                <a:rPr lang="en-US" altLang="en-US" sz="1200" u="sng">
                  <a:latin typeface="Arial" panose="020B0604020202020204" pitchFamily="34" charset="0"/>
                </a:rPr>
                <a:t>ЭЗЭН ЕСҮС ХРИСТ</a:t>
              </a:r>
              <a:r>
                <a:rPr lang="en-US" altLang="en-US" sz="1200">
                  <a:latin typeface="Arial" panose="020B0604020202020204" pitchFamily="34" charset="0"/>
                </a:rPr>
                <a:t> … БҮГДИЙН ЭЗЭН … АЛДРЫН ЭЗЭН … ЭЗДИЙН ЭЗЭН … ЗӨВТ БАЙДЛЫН ЭЗЭН … ХАЙР … ГАШУУДЛЫН ХҮН … ЭЗЭН … ЗУУЧЛАГЧ … ӨРШӨӨНГҮЙ БУРХАН … НАЗАРЫНХ … ДАВИДЫН УДАМ … ОМЕГА … ЦОРЫН ГАНЦ ХҮҮ … ДЭЭГҮҮР ӨНГӨРӨХ БАЯРЫН ХУРГА … БИДНИЙ АМАР ТАЙВАН … ВААРЧИН … БУРХАНЫ ХҮЧ … АМАР ТАЙВНЫ ЖОНОН … ЭШ ҮЗҮҮЛЭГЧ … АРИУСГАГЧ … БАГШ … БУРХАНЫ АЛДРЫН ГЭРЭЛ … АВРАГЧ … АМЬ БА ДАХИН АМИЛАЛ … ЗӨВТ НЭГЭН … </a:t>
              </a:r>
              <a:r>
                <a:rPr lang="mn-MN" altLang="en-US" sz="1200">
                  <a:latin typeface="Arial" panose="020B0604020202020204" pitchFamily="34" charset="0"/>
                </a:rPr>
                <a:t>ХАД … ДАВИДЫН ҮНДЭС … ШАРОНЫ САРНАЙ … БУРХАНЫ БҮТЭЭЛИЙН ЗАХИРАГЧ … ДЭЛХИЙН ХААДЫН ЗАХИРАГЧ … ИЗРАЙЛИЙН ЗАХИРАГЧ … ҮР … ЗАРЦ … СЭТГЭЛИЙН ХОНЬЧИН БА ХАРУУЛ … БАМБАЙ … ДАВИДЫН ХҮҮ … БУРХАНЫ ХҮҮ … ИАКОВЫН ОД … ЧУЛУУ … ЗӨВТ ХҮҮ … БАГШ … ЖИНХЭНЭ ГЭРЭЛ … ҮНЭН … ДАРС … БУРХАНЫ МЭРГЭН УХААН … ГАЙХАМШИГТ ЗӨВЛӨГЧ … ҮГ … БУРХАНЫ ҮГ. 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  <p:sp>
          <p:nvSpPr>
            <p:cNvPr id="550948" name="Text Box 36">
              <a:extLst>
                <a:ext uri="{FF2B5EF4-FFF2-40B4-BE49-F238E27FC236}">
                  <a16:creationId xmlns:a16="http://schemas.microsoft.com/office/drawing/2014/main" id="{8D10816B-C612-5486-9CF6-0D6AE86FD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3" y="3577"/>
              <a:ext cx="136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>
                  <a:latin typeface="Skia" charset="0"/>
                  <a:ea typeface="ＭＳ Ｐゴシック" charset="0"/>
                </a:rPr>
                <a:t>Mary Foxwell Loeks,        </a:t>
              </a:r>
              <a:r>
                <a:rPr lang="en-US" sz="1200" i="1">
                  <a:latin typeface="Skia" charset="0"/>
                  <a:ea typeface="ＭＳ Ｐゴシック" charset="0"/>
                </a:rPr>
                <a:t>                                       The Glorious Names of God</a:t>
              </a:r>
              <a:r>
                <a:rPr lang="en-US" sz="1200">
                  <a:latin typeface="Skia" charset="0"/>
                  <a:ea typeface="ＭＳ Ｐゴシック" charset="0"/>
                </a:rPr>
                <a:t> </a:t>
              </a:r>
            </a:p>
          </p:txBody>
        </p:sp>
      </p:grpSp>
      <p:sp>
        <p:nvSpPr>
          <p:cNvPr id="48131" name="Text Box 2">
            <a:extLst>
              <a:ext uri="{FF2B5EF4-FFF2-40B4-BE49-F238E27FC236}">
                <a16:creationId xmlns:a16="http://schemas.microsoft.com/office/drawing/2014/main" id="{AF75B6AF-2B19-6EEB-8054-F86BC2005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48132" name="Text Box 3">
            <a:extLst>
              <a:ext uri="{FF2B5EF4-FFF2-40B4-BE49-F238E27FC236}">
                <a16:creationId xmlns:a16="http://schemas.microsoft.com/office/drawing/2014/main" id="{31455BA7-CD3A-8C75-6946-81837F996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133" name="Text Box 4">
            <a:extLst>
              <a:ext uri="{FF2B5EF4-FFF2-40B4-BE49-F238E27FC236}">
                <a16:creationId xmlns:a16="http://schemas.microsoft.com/office/drawing/2014/main" id="{ADA3123A-BC79-B081-0878-DA6025EA5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335088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b="0"/>
          </a:p>
        </p:txBody>
      </p:sp>
      <p:sp>
        <p:nvSpPr>
          <p:cNvPr id="48134" name="Text Box 5">
            <a:extLst>
              <a:ext uri="{FF2B5EF4-FFF2-40B4-BE49-F238E27FC236}">
                <a16:creationId xmlns:a16="http://schemas.microsoft.com/office/drawing/2014/main" id="{FF9D3526-DE43-36C2-B2F0-94874B193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604963"/>
            <a:ext cx="76200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b="0"/>
          </a:p>
        </p:txBody>
      </p:sp>
      <p:sp>
        <p:nvSpPr>
          <p:cNvPr id="550919" name="Text Box 7">
            <a:extLst>
              <a:ext uri="{FF2B5EF4-FFF2-40B4-BE49-F238E27FC236}">
                <a16:creationId xmlns:a16="http://schemas.microsoft.com/office/drawing/2014/main" id="{B61DB8BF-6DBF-2882-EBD9-FA6B655B7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150" y="6040438"/>
            <a:ext cx="91440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3200">
                <a:solidFill>
                  <a:srgbClr val="FBF43D"/>
                </a:solidFill>
                <a:latin typeface="Skia" charset="0"/>
              </a:rPr>
              <a:t>БИД БАЙГАА ОНОЖ УУ? ОНОСОНГҮЙ ЮУ?</a:t>
            </a:r>
            <a:endParaRPr lang="en-US" altLang="en-US" sz="3200">
              <a:solidFill>
                <a:srgbClr val="FBF43D"/>
              </a:solidFill>
              <a:latin typeface="Skia" charset="0"/>
            </a:endParaRPr>
          </a:p>
        </p:txBody>
      </p:sp>
      <p:sp>
        <p:nvSpPr>
          <p:cNvPr id="550920" name="Text Box 8">
            <a:extLst>
              <a:ext uri="{FF2B5EF4-FFF2-40B4-BE49-F238E27FC236}">
                <a16:creationId xmlns:a16="http://schemas.microsoft.com/office/drawing/2014/main" id="{FCAA8776-5ECD-6DE7-770D-5A65AE00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317500"/>
            <a:ext cx="8270875" cy="57943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3200" i="1">
                <a:solidFill>
                  <a:srgbClr val="FBF43D"/>
                </a:solidFill>
                <a:latin typeface="Skia" charset="0"/>
              </a:rPr>
              <a:t>БУРХАНЫ</a:t>
            </a:r>
            <a:r>
              <a:rPr lang="en-US" altLang="en-US" sz="3200" i="1">
                <a:solidFill>
                  <a:srgbClr val="FBF43D"/>
                </a:solidFill>
                <a:latin typeface="Skia" charset="0"/>
              </a:rPr>
              <a:t> </a:t>
            </a:r>
            <a:r>
              <a:rPr lang="mn-MN" altLang="en-US" sz="3200" i="1" u="sng">
                <a:solidFill>
                  <a:srgbClr val="FBF43D"/>
                </a:solidFill>
                <a:latin typeface="Skia" charset="0"/>
              </a:rPr>
              <a:t>СҮР ЖАВХЛАНТ</a:t>
            </a:r>
            <a:r>
              <a:rPr lang="mn-MN" altLang="en-US" sz="3200" i="1">
                <a:solidFill>
                  <a:srgbClr val="FBF43D"/>
                </a:solidFill>
                <a:latin typeface="Skia" charset="0"/>
              </a:rPr>
              <a:t> </a:t>
            </a:r>
            <a:r>
              <a:rPr lang="mn-MN" altLang="en-US" sz="3200" i="1" u="sng">
                <a:solidFill>
                  <a:srgbClr val="FBF43D"/>
                </a:solidFill>
                <a:latin typeface="Skia" charset="0"/>
              </a:rPr>
              <a:t>НЭРС</a:t>
            </a:r>
            <a:r>
              <a:rPr lang="en-US" altLang="en-US" sz="3200" i="1">
                <a:solidFill>
                  <a:srgbClr val="FBF43D"/>
                </a:solidFill>
                <a:latin typeface="Skia" charset="0"/>
              </a:rPr>
              <a:t>!</a:t>
            </a:r>
          </a:p>
        </p:txBody>
      </p:sp>
      <p:sp>
        <p:nvSpPr>
          <p:cNvPr id="550934" name="AutoShape 22">
            <a:extLst>
              <a:ext uri="{FF2B5EF4-FFF2-40B4-BE49-F238E27FC236}">
                <a16:creationId xmlns:a16="http://schemas.microsoft.com/office/drawing/2014/main" id="{7E439FBC-8687-1993-605F-3465ABBB1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963" y="1112838"/>
            <a:ext cx="1784350" cy="3000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50935" name="AutoShape 23">
            <a:extLst>
              <a:ext uri="{FF2B5EF4-FFF2-40B4-BE49-F238E27FC236}">
                <a16:creationId xmlns:a16="http://schemas.microsoft.com/office/drawing/2014/main" id="{30A351EF-F475-387E-C1C0-B466DA4B6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2020888"/>
            <a:ext cx="1573213" cy="3000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50936" name="AutoShape 24">
            <a:extLst>
              <a:ext uri="{FF2B5EF4-FFF2-40B4-BE49-F238E27FC236}">
                <a16:creationId xmlns:a16="http://schemas.microsoft.com/office/drawing/2014/main" id="{E68F87CB-6A64-BFD1-5E2E-96B712A30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00" y="2754313"/>
            <a:ext cx="1771650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50937" name="AutoShape 25">
            <a:extLst>
              <a:ext uri="{FF2B5EF4-FFF2-40B4-BE49-F238E27FC236}">
                <a16:creationId xmlns:a16="http://schemas.microsoft.com/office/drawing/2014/main" id="{E322532C-FF86-AD57-57DF-F0259B821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3668713"/>
            <a:ext cx="1593850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50938" name="AutoShape 26">
            <a:extLst>
              <a:ext uri="{FF2B5EF4-FFF2-40B4-BE49-F238E27FC236}">
                <a16:creationId xmlns:a16="http://schemas.microsoft.com/office/drawing/2014/main" id="{BA106812-7BFA-7E93-302E-4333390DA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038" y="4605338"/>
            <a:ext cx="2054225" cy="2333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50939" name="AutoShape 27">
            <a:extLst>
              <a:ext uri="{FF2B5EF4-FFF2-40B4-BE49-F238E27FC236}">
                <a16:creationId xmlns:a16="http://schemas.microsoft.com/office/drawing/2014/main" id="{B0B53DEE-0D7A-D339-63C2-6C9E298FB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8" y="4945063"/>
            <a:ext cx="1236662" cy="3143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8143" name="Text Box 28">
            <a:extLst>
              <a:ext uri="{FF2B5EF4-FFF2-40B4-BE49-F238E27FC236}">
                <a16:creationId xmlns:a16="http://schemas.microsoft.com/office/drawing/2014/main" id="{C5FFDCC4-4A5F-F82B-8F18-3B57CB1C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48144" name="Text Box 29">
            <a:extLst>
              <a:ext uri="{FF2B5EF4-FFF2-40B4-BE49-F238E27FC236}">
                <a16:creationId xmlns:a16="http://schemas.microsoft.com/office/drawing/2014/main" id="{C1CCCA98-7F53-B622-CD39-F99290EE1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335088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b="0"/>
          </a:p>
        </p:txBody>
      </p:sp>
      <p:sp>
        <p:nvSpPr>
          <p:cNvPr id="550942" name="Text Box 30">
            <a:extLst>
              <a:ext uri="{FF2B5EF4-FFF2-40B4-BE49-F238E27FC236}">
                <a16:creationId xmlns:a16="http://schemas.microsoft.com/office/drawing/2014/main" id="{7B40F6B0-7800-C834-6B12-394D9CC6E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216150"/>
            <a:ext cx="2692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n-MN" altLang="en-US" sz="4000" i="1">
                <a:solidFill>
                  <a:schemeClr val="folHlink"/>
                </a:solidFill>
                <a:latin typeface="Times New Roman" panose="02020603050405020304" pitchFamily="18" charset="0"/>
              </a:rPr>
              <a:t>ХРИСТ БОЛ ЭЗЭН</a:t>
            </a:r>
            <a:endParaRPr lang="en-US" altLang="en-US" sz="4000" i="1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0943" name="Text Box 31">
            <a:extLst>
              <a:ext uri="{FF2B5EF4-FFF2-40B4-BE49-F238E27FC236}">
                <a16:creationId xmlns:a16="http://schemas.microsoft.com/office/drawing/2014/main" id="{53CC4D7C-0AE4-5164-844C-02BD00BB4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788" y="1851025"/>
            <a:ext cx="4351337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n-MN" altLang="en-US" sz="5400" i="1">
                <a:solidFill>
                  <a:schemeClr val="folHlink"/>
                </a:solidFill>
                <a:latin typeface="Times New Roman" panose="02020603050405020304" pitchFamily="18" charset="0"/>
              </a:rPr>
              <a:t>ХРИСТ БОЛ ЭЗЭН</a:t>
            </a:r>
            <a:endParaRPr lang="en-US" altLang="en-US" sz="5400" i="1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0944" name="Text Box 32">
            <a:extLst>
              <a:ext uri="{FF2B5EF4-FFF2-40B4-BE49-F238E27FC236}">
                <a16:creationId xmlns:a16="http://schemas.microsoft.com/office/drawing/2014/main" id="{4C1FE4C4-3529-68F2-CC94-7F966BACE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263" y="1631950"/>
            <a:ext cx="4351337" cy="2105025"/>
          </a:xfrm>
          <a:prstGeom prst="rect">
            <a:avLst/>
          </a:prstGeom>
          <a:noFill/>
          <a:ln>
            <a:noFill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6600" i="1">
                <a:solidFill>
                  <a:srgbClr val="FF0000"/>
                </a:solidFill>
                <a:latin typeface="Times New Roman" panose="02020603050405020304" pitchFamily="18" charset="0"/>
              </a:rPr>
              <a:t>ХРИСТ БОЛ ЭЗЭН</a:t>
            </a:r>
            <a:endParaRPr lang="en-US" altLang="en-US" sz="6600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0945" name="Text Box 33">
            <a:extLst>
              <a:ext uri="{FF2B5EF4-FFF2-40B4-BE49-F238E27FC236}">
                <a16:creationId xmlns:a16="http://schemas.microsoft.com/office/drawing/2014/main" id="{4659C348-ED14-DCEF-3AB7-AED58361D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614488"/>
            <a:ext cx="8151813" cy="2713037"/>
          </a:xfrm>
          <a:prstGeom prst="rect">
            <a:avLst/>
          </a:prstGeom>
          <a:noFill/>
          <a:ln>
            <a:noFill/>
          </a:ln>
          <a:effectLst>
            <a:outerShdw blurRad="63500" dist="176434" dir="358461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17200" b="0">
                <a:solidFill>
                  <a:srgbClr val="99CCFF"/>
                </a:solidFill>
                <a:latin typeface="Kosher-Normal" charset="0"/>
              </a:rPr>
              <a:t>ЕСҮС</a:t>
            </a:r>
            <a:endParaRPr lang="en-US" altLang="en-US" sz="17200" b="0">
              <a:solidFill>
                <a:srgbClr val="99CCFF"/>
              </a:solidFill>
              <a:latin typeface="Kosher-Normal" charset="0"/>
            </a:endParaRPr>
          </a:p>
        </p:txBody>
      </p:sp>
      <p:sp>
        <p:nvSpPr>
          <p:cNvPr id="550946" name="Text Box 34">
            <a:extLst>
              <a:ext uri="{FF2B5EF4-FFF2-40B4-BE49-F238E27FC236}">
                <a16:creationId xmlns:a16="http://schemas.microsoft.com/office/drawing/2014/main" id="{4BB219D2-4385-98CC-DAB4-936CFD9D2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5614988"/>
            <a:ext cx="4178300" cy="423862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1800">
                <a:solidFill>
                  <a:srgbClr val="FFFF00"/>
                </a:solidFill>
                <a:latin typeface="Arial" panose="020B0604020202020204" pitchFamily="34" charset="0"/>
              </a:rPr>
              <a:t>Сургалтын гарын авлага</a:t>
            </a:r>
            <a:r>
              <a:rPr lang="en-US" altLang="en-US" sz="1800">
                <a:solidFill>
                  <a:srgbClr val="FFFF00"/>
                </a:solidFill>
                <a:latin typeface="Arial" panose="020B0604020202020204" pitchFamily="34" charset="0"/>
              </a:rPr>
              <a:t> #11</a:t>
            </a:r>
          </a:p>
        </p:txBody>
      </p:sp>
      <p:sp>
        <p:nvSpPr>
          <p:cNvPr id="550950" name="Rectangle 38">
            <a:extLst>
              <a:ext uri="{FF2B5EF4-FFF2-40B4-BE49-F238E27FC236}">
                <a16:creationId xmlns:a16="http://schemas.microsoft.com/office/drawing/2014/main" id="{B925A9AF-FF59-BD34-BF16-E9C24CCE5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48151" name="Text Box 39">
            <a:extLst>
              <a:ext uri="{FF2B5EF4-FFF2-40B4-BE49-F238E27FC236}">
                <a16:creationId xmlns:a16="http://schemas.microsoft.com/office/drawing/2014/main" id="{979FC528-3E39-6A88-7B59-A50401B5D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550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50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9" grpId="0" autoUpdateAnimBg="0"/>
      <p:bldP spid="550934" grpId="0" animBg="1"/>
      <p:bldP spid="550935" grpId="0" animBg="1"/>
      <p:bldP spid="550936" grpId="0" animBg="1"/>
      <p:bldP spid="550937" grpId="0" animBg="1"/>
      <p:bldP spid="550938" grpId="0" animBg="1"/>
      <p:bldP spid="550939" grpId="0" animBg="1"/>
      <p:bldP spid="550942" grpId="0" autoUpdateAnimBg="0"/>
      <p:bldP spid="550943" grpId="0" autoUpdateAnimBg="0"/>
      <p:bldP spid="550944" grpId="0" autoUpdateAnimBg="0"/>
      <p:bldP spid="550945" grpId="0" autoUpdateAnimBg="0"/>
      <p:bldP spid="550946" grpId="0" animBg="1" autoUpdateAnimBg="0"/>
      <p:bldP spid="550946" grpId="1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5" name="Rectangle 3">
            <a:extLst>
              <a:ext uri="{FF2B5EF4-FFF2-40B4-BE49-F238E27FC236}">
                <a16:creationId xmlns:a16="http://schemas.microsoft.com/office/drawing/2014/main" id="{E025E469-5F6D-940B-29DE-CECBF500C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49155" name="Text Box 4">
            <a:extLst>
              <a:ext uri="{FF2B5EF4-FFF2-40B4-BE49-F238E27FC236}">
                <a16:creationId xmlns:a16="http://schemas.microsoft.com/office/drawing/2014/main" id="{13C8FC18-A922-F885-DE73-2EE9A73B8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49156" name="Text Box 7">
            <a:extLst>
              <a:ext uri="{FF2B5EF4-FFF2-40B4-BE49-F238E27FC236}">
                <a16:creationId xmlns:a16="http://schemas.microsoft.com/office/drawing/2014/main" id="{4D270A3D-05FE-619D-0DDB-CED136D6B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25326" name="Group 14">
            <a:extLst>
              <a:ext uri="{FF2B5EF4-FFF2-40B4-BE49-F238E27FC236}">
                <a16:creationId xmlns:a16="http://schemas.microsoft.com/office/drawing/2014/main" id="{3E7E4819-AA7F-057B-FC73-EC0EAE593E1D}"/>
              </a:ext>
            </a:extLst>
          </p:cNvPr>
          <p:cNvGrpSpPr>
            <a:grpSpLocks/>
          </p:cNvGrpSpPr>
          <p:nvPr/>
        </p:nvGrpSpPr>
        <p:grpSpPr bwMode="auto">
          <a:xfrm>
            <a:off x="317500" y="3695700"/>
            <a:ext cx="8559800" cy="2540000"/>
            <a:chOff x="200" y="2328"/>
            <a:chExt cx="5392" cy="1600"/>
          </a:xfrm>
        </p:grpSpPr>
        <p:sp>
          <p:nvSpPr>
            <p:cNvPr id="525317" name="Text Box 5">
              <a:extLst>
                <a:ext uri="{FF2B5EF4-FFF2-40B4-BE49-F238E27FC236}">
                  <a16:creationId xmlns:a16="http://schemas.microsoft.com/office/drawing/2014/main" id="{C4276C61-AE51-E0A5-887C-6257E42DB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" y="2404"/>
              <a:ext cx="5392" cy="1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mn-MN" altLang="en-US" sz="4400" i="1">
                  <a:solidFill>
                    <a:srgbClr val="66FF78"/>
                  </a:solidFill>
                  <a:latin typeface="Helvetica" panose="020B0604020202020204" pitchFamily="34" charset="0"/>
                </a:rPr>
                <a:t>Паул үүнийг маш </a:t>
              </a:r>
              <a:br>
                <a:rPr lang="mn-MN" altLang="en-US" sz="4400" i="1">
                  <a:solidFill>
                    <a:srgbClr val="66FF78"/>
                  </a:solidFill>
                  <a:latin typeface="Helvetica" panose="020B0604020202020204" pitchFamily="34" charset="0"/>
                </a:rPr>
              </a:br>
              <a:r>
                <a:rPr lang="mn-MN" altLang="en-US" sz="4400" i="1">
                  <a:solidFill>
                    <a:srgbClr val="66FF78"/>
                  </a:solidFill>
                  <a:latin typeface="Helvetica" panose="020B0604020202020204" pitchFamily="34" charset="0"/>
                </a:rPr>
                <a:t>чадмагаар Ром 3:23-д </a:t>
              </a:r>
              <a:br>
                <a:rPr lang="mn-MN" altLang="en-US" sz="4400" i="1">
                  <a:solidFill>
                    <a:srgbClr val="66FF78"/>
                  </a:solidFill>
                  <a:latin typeface="Helvetica" panose="020B0604020202020204" pitchFamily="34" charset="0"/>
                </a:rPr>
              </a:br>
              <a:r>
                <a:rPr lang="mn-MN" altLang="en-US" sz="4400" i="1">
                  <a:solidFill>
                    <a:srgbClr val="66FF78"/>
                  </a:solidFill>
                  <a:latin typeface="Helvetica" panose="020B0604020202020204" pitchFamily="34" charset="0"/>
                </a:rPr>
                <a:t>багцлан хэлжээ.</a:t>
              </a:r>
              <a:endParaRPr lang="en-US" altLang="en-US" sz="4400" i="1">
                <a:solidFill>
                  <a:srgbClr val="66FF78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525321" name="AutoShape 9">
              <a:extLst>
                <a:ext uri="{FF2B5EF4-FFF2-40B4-BE49-F238E27FC236}">
                  <a16:creationId xmlns:a16="http://schemas.microsoft.com/office/drawing/2014/main" id="{7D45AB28-9183-B3A9-0EA0-F47EC2123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" y="2328"/>
              <a:ext cx="3903" cy="16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25324" name="Rectangle 12">
            <a:extLst>
              <a:ext uri="{FF2B5EF4-FFF2-40B4-BE49-F238E27FC236}">
                <a16:creationId xmlns:a16="http://schemas.microsoft.com/office/drawing/2014/main" id="{E4F15E15-4491-D096-3266-664868BD6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25325" name="Rectangle 13">
            <a:extLst>
              <a:ext uri="{FF2B5EF4-FFF2-40B4-BE49-F238E27FC236}">
                <a16:creationId xmlns:a16="http://schemas.microsoft.com/office/drawing/2014/main" id="{F0511C08-46D3-31E0-C4BF-C138AEF05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2608263"/>
            <a:ext cx="845820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2800" i="1">
                <a:solidFill>
                  <a:schemeClr val="folHlink"/>
                </a:solidFill>
                <a:latin typeface="Helvetica" panose="020B0604020202020204" pitchFamily="34" charset="0"/>
              </a:rPr>
              <a:t>Хэн эдгээр шалгуураар хэмжиж чадах вэ?</a:t>
            </a:r>
            <a:endParaRPr lang="en-US" altLang="en-US" i="1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sp>
        <p:nvSpPr>
          <p:cNvPr id="49160" name="Text Box 16">
            <a:extLst>
              <a:ext uri="{FF2B5EF4-FFF2-40B4-BE49-F238E27FC236}">
                <a16:creationId xmlns:a16="http://schemas.microsoft.com/office/drawing/2014/main" id="{E370C578-84FE-C7CE-2F9B-11D0F6BD3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25329" name="Rectangle 17">
            <a:extLst>
              <a:ext uri="{FF2B5EF4-FFF2-40B4-BE49-F238E27FC236}">
                <a16:creationId xmlns:a16="http://schemas.microsoft.com/office/drawing/2014/main" id="{4C0973B3-4B1F-D714-03C7-20077FEA3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1627188"/>
            <a:ext cx="84582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ja-JP" altLang="en-US" sz="2400" i="1" u="sng">
                <a:latin typeface="Arial" panose="020B0604020202020204" pitchFamily="34" charset="0"/>
              </a:rPr>
              <a:t>“</a:t>
            </a:r>
            <a:r>
              <a:rPr lang="mn-MN" altLang="ja-JP" sz="2400" i="1" u="sng">
                <a:latin typeface="Arial" panose="020B0604020202020204" pitchFamily="34" charset="0"/>
              </a:rPr>
              <a:t>ГЭМ</a:t>
            </a:r>
            <a:r>
              <a:rPr lang="ja-JP" altLang="en-US" sz="2400" i="1" u="sng">
                <a:latin typeface="Arial" panose="020B0604020202020204" pitchFamily="34" charset="0"/>
              </a:rPr>
              <a:t>”</a:t>
            </a:r>
            <a:r>
              <a:rPr lang="en-US" altLang="ja-JP" sz="2400" i="1" u="sng">
                <a:latin typeface="Arial" panose="020B0604020202020204" pitchFamily="34" charset="0"/>
              </a:rPr>
              <a:t>... </a:t>
            </a:r>
            <a:r>
              <a:rPr lang="mn-MN" altLang="ja-JP" sz="2400" i="1">
                <a:solidFill>
                  <a:schemeClr val="folHlink"/>
                </a:solidFill>
                <a:latin typeface="Arial" panose="020B0604020202020204" pitchFamily="34" charset="0"/>
              </a:rPr>
              <a:t> ГЭДЭГ ҮГИЙН ТУХАЙД </a:t>
            </a:r>
            <a:endParaRPr lang="en-US" altLang="en-US" sz="2400" i="1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2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AC12FA0F-192C-58F6-2EB4-30B87D5CA3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7772400" cy="762000"/>
          </a:xfrm>
        </p:spPr>
        <p:txBody>
          <a:bodyPr/>
          <a:lstStyle/>
          <a:p>
            <a:pPr algn="l" eaLnBrk="1" hangingPunct="1"/>
            <a:r>
              <a:rPr lang="en-US" altLang="en-US">
                <a:solidFill>
                  <a:srgbClr val="FFFF00"/>
                </a:solidFill>
              </a:rPr>
              <a:t>Mongolian</a:t>
            </a:r>
            <a:endParaRPr lang="en-US" altLang="en-US"/>
          </a:p>
        </p:txBody>
      </p:sp>
      <p:sp>
        <p:nvSpPr>
          <p:cNvPr id="29699" name="Text Box 11">
            <a:extLst>
              <a:ext uri="{FF2B5EF4-FFF2-40B4-BE49-F238E27FC236}">
                <a16:creationId xmlns:a16="http://schemas.microsoft.com/office/drawing/2014/main" id="{6669CCAF-769E-3CA9-1163-2368DD6EB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4022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mn-MN" altLang="en-US" sz="12900" i="1">
                <a:solidFill>
                  <a:srgbClr val="F6FE0A"/>
                </a:solidFill>
                <a:latin typeface="Times New Roman" panose="02020603050405020304" pitchFamily="18" charset="0"/>
              </a:rPr>
              <a:t>Библи</a:t>
            </a:r>
            <a:r>
              <a:rPr lang="en-US" altLang="en-US" sz="12900" i="1">
                <a:solidFill>
                  <a:srgbClr val="F6FE0A"/>
                </a:solidFill>
                <a:latin typeface="Times New Roman" panose="02020603050405020304" pitchFamily="18" charset="0"/>
              </a:rPr>
              <a:t>…</a:t>
            </a:r>
            <a:br>
              <a:rPr lang="en-US" altLang="en-US" sz="12900" i="1">
                <a:solidFill>
                  <a:srgbClr val="F6FE0A"/>
                </a:solidFill>
                <a:latin typeface="Times New Roman" panose="02020603050405020304" pitchFamily="18" charset="0"/>
              </a:rPr>
            </a:br>
            <a:r>
              <a:rPr lang="mn-MN" altLang="en-US" sz="12900" i="1">
                <a:solidFill>
                  <a:srgbClr val="F6FE0A"/>
                </a:solidFill>
                <a:latin typeface="Times New Roman" panose="02020603050405020304" pitchFamily="18" charset="0"/>
              </a:rPr>
              <a:t>Үндсэндээ</a:t>
            </a:r>
            <a:endParaRPr lang="en-US" altLang="en-US" sz="12900" i="1">
              <a:solidFill>
                <a:srgbClr val="F6FE0A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700" name="Picture 2" descr="BACKGR~1">
            <a:extLst>
              <a:ext uri="{FF2B5EF4-FFF2-40B4-BE49-F238E27FC236}">
                <a16:creationId xmlns:a16="http://schemas.microsoft.com/office/drawing/2014/main" id="{01FDEC84-4E81-8AD2-9FD6-1B3E40686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1" descr="Mongolian TBB.jpg">
            <a:extLst>
              <a:ext uri="{FF2B5EF4-FFF2-40B4-BE49-F238E27FC236}">
                <a16:creationId xmlns:a16="http://schemas.microsoft.com/office/drawing/2014/main" id="{CFCD808E-1A22-D6AE-9411-3E4451B7C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2440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Group 4">
            <a:extLst>
              <a:ext uri="{FF2B5EF4-FFF2-40B4-BE49-F238E27FC236}">
                <a16:creationId xmlns:a16="http://schemas.microsoft.com/office/drawing/2014/main" id="{9E7C9E38-DD6B-36DA-7531-FDD01087FF61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40965" name="Text Box 5">
              <a:extLst>
                <a:ext uri="{FF2B5EF4-FFF2-40B4-BE49-F238E27FC236}">
                  <a16:creationId xmlns:a16="http://schemas.microsoft.com/office/drawing/2014/main" id="{32D92703-EF3D-5473-2903-208E2D290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endParaRPr lang="ko-KR" altLang="en-US" sz="12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굴림" charset="-127"/>
                <a:cs typeface="굴림" charset="-127"/>
              </a:endParaRPr>
            </a:p>
          </p:txBody>
        </p:sp>
        <p:sp>
          <p:nvSpPr>
            <p:cNvPr id="40966" name="Text Box 6">
              <a:extLst>
                <a:ext uri="{FF2B5EF4-FFF2-40B4-BE49-F238E27FC236}">
                  <a16:creationId xmlns:a16="http://schemas.microsoft.com/office/drawing/2014/main" id="{4A876490-7380-EDD8-2CD9-7DC0FB8FE6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ko-KR" sz="2000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lang="en-US" altLang="ko-KR" sz="1800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40967" name="Text Box 7">
              <a:extLst>
                <a:ext uri="{FF2B5EF4-FFF2-40B4-BE49-F238E27FC236}">
                  <a16:creationId xmlns:a16="http://schemas.microsoft.com/office/drawing/2014/main" id="{D3EBC0F6-382E-E3F5-2FA7-E11FD119BF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ko-KR" sz="2000" b="0">
                  <a:solidFill>
                    <a:srgbClr val="FFFB0C"/>
                  </a:solidFill>
                  <a:latin typeface="Helvetica" charset="0"/>
                  <a:ea typeface="굴림" charset="-127"/>
                  <a:cs typeface="굴림" charset="-127"/>
                </a:rPr>
                <a:t>www.biblebasically.com</a:t>
              </a:r>
            </a:p>
          </p:txBody>
        </p:sp>
      </p:grpSp>
      <p:sp>
        <p:nvSpPr>
          <p:cNvPr id="29703" name="Text Box 8">
            <a:extLst>
              <a:ext uri="{FF2B5EF4-FFF2-40B4-BE49-F238E27FC236}">
                <a16:creationId xmlns:a16="http://schemas.microsoft.com/office/drawing/2014/main" id="{045E8AB0-42DE-FB00-A408-E6C1C0A87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ko-KR" sz="900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29704" name="Rectangle 9">
            <a:extLst>
              <a:ext uri="{FF2B5EF4-FFF2-40B4-BE49-F238E27FC236}">
                <a16:creationId xmlns:a16="http://schemas.microsoft.com/office/drawing/2014/main" id="{3D1C3A87-0C26-365F-4AB9-4AB4A2F22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2863" y="6526213"/>
            <a:ext cx="5762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ko-KR" sz="1000">
                <a:solidFill>
                  <a:srgbClr val="FFFFFF"/>
                </a:solidFill>
                <a:ea typeface="굴림" panose="020B0600000101010101" pitchFamily="34" charset="-127"/>
              </a:rPr>
              <a:t>8.0.5s.</a:t>
            </a:r>
          </a:p>
        </p:txBody>
      </p:sp>
      <p:sp>
        <p:nvSpPr>
          <p:cNvPr id="29705" name="Text Box 10">
            <a:extLst>
              <a:ext uri="{FF2B5EF4-FFF2-40B4-BE49-F238E27FC236}">
                <a16:creationId xmlns:a16="http://schemas.microsoft.com/office/drawing/2014/main" id="{BB1FA505-5B5D-A2B6-8AAF-CCD750482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26213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ko-KR" sz="1000">
                <a:solidFill>
                  <a:srgbClr val="FFFFFF"/>
                </a:solidFill>
                <a:ea typeface="굴림" panose="020B0600000101010101" pitchFamily="34" charset="-127"/>
              </a:rPr>
              <a:t>01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5">
            <a:extLst>
              <a:ext uri="{FF2B5EF4-FFF2-40B4-BE49-F238E27FC236}">
                <a16:creationId xmlns:a16="http://schemas.microsoft.com/office/drawing/2014/main" id="{782DA337-31F7-BDC5-5D32-21D35114B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50179" name="WordArt 12">
            <a:extLst>
              <a:ext uri="{FF2B5EF4-FFF2-40B4-BE49-F238E27FC236}">
                <a16:creationId xmlns:a16="http://schemas.microsoft.com/office/drawing/2014/main" id="{4CA7D9EC-AC69-77E2-3F2E-F541BBE389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7463" y="941388"/>
            <a:ext cx="8072437" cy="49276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5213"/>
              </a:avLst>
            </a:prstTxWarp>
            <a:scene3d>
              <a:camera prst="legacyPerspectiveFront">
                <a:rot lat="19799996" lon="19439995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707070"/>
              </a:contourClr>
            </a:sp3d>
          </a:bodyPr>
          <a:lstStyle/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"Бүгд нүгэл үйлдсэнээр</a:t>
            </a:r>
          </a:p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Бурханы алдарт хүрдэггүй"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0" name="Text Box 15">
            <a:extLst>
              <a:ext uri="{FF2B5EF4-FFF2-40B4-BE49-F238E27FC236}">
                <a16:creationId xmlns:a16="http://schemas.microsoft.com/office/drawing/2014/main" id="{A7D5F38F-9557-C008-D4F3-7A25351BA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94259" name="Rectangle 19">
            <a:extLst>
              <a:ext uri="{FF2B5EF4-FFF2-40B4-BE49-F238E27FC236}">
                <a16:creationId xmlns:a16="http://schemas.microsoft.com/office/drawing/2014/main" id="{CFE12FE2-614F-6D1A-DAAE-843BF4F9A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</p:spTree>
  </p:cSld>
  <p:clrMapOvr>
    <a:masterClrMapping/>
  </p:clrMapOvr>
  <p:transition>
    <p:wheel spokes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2">
            <a:extLst>
              <a:ext uri="{FF2B5EF4-FFF2-40B4-BE49-F238E27FC236}">
                <a16:creationId xmlns:a16="http://schemas.microsoft.com/office/drawing/2014/main" id="{93EB22AA-78C5-8E13-8CE8-5C0281124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0" y="1844675"/>
            <a:ext cx="5410200" cy="426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631B5236-65D9-3925-D2E6-39D2F40BF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825" y="5611813"/>
            <a:ext cx="2198688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2400">
                <a:solidFill>
                  <a:srgbClr val="A2C1FE"/>
                </a:solidFill>
                <a:latin typeface="Helvetica" panose="020B0604020202020204" pitchFamily="34" charset="0"/>
              </a:rPr>
              <a:t>ГЭРЭЭ</a:t>
            </a:r>
            <a:endParaRPr lang="en-US" altLang="en-US" sz="2400">
              <a:solidFill>
                <a:srgbClr val="A2C1FE"/>
              </a:solidFill>
              <a:latin typeface="Helvetica" panose="020B0604020202020204" pitchFamily="34" charset="0"/>
            </a:endParaRPr>
          </a:p>
        </p:txBody>
      </p:sp>
      <p:sp>
        <p:nvSpPr>
          <p:cNvPr id="178180" name="Rectangle 4">
            <a:extLst>
              <a:ext uri="{FF2B5EF4-FFF2-40B4-BE49-F238E27FC236}">
                <a16:creationId xmlns:a16="http://schemas.microsoft.com/office/drawing/2014/main" id="{335EE23F-CA62-1DC3-2EA9-214E5A361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0" y="4140200"/>
            <a:ext cx="2703513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3200">
                <a:solidFill>
                  <a:schemeClr val="folHlink"/>
                </a:solidFill>
                <a:latin typeface="Helvetica" panose="020B0604020202020204" pitchFamily="34" charset="0"/>
              </a:rPr>
              <a:t>ГЭРЭЭ</a:t>
            </a:r>
            <a:endParaRPr lang="en-US" altLang="en-US" sz="3200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00984755-7B27-074A-000B-DE03AFEE3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2349500"/>
            <a:ext cx="2198688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2000">
                <a:solidFill>
                  <a:srgbClr val="A2C1FE"/>
                </a:solidFill>
                <a:latin typeface="Helvetica" panose="020B0604020202020204" pitchFamily="34" charset="0"/>
              </a:rPr>
              <a:t>ХҮСЭЛ</a:t>
            </a:r>
            <a:endParaRPr lang="en-US" altLang="en-US" sz="2000">
              <a:solidFill>
                <a:srgbClr val="A2C1FE"/>
              </a:solidFill>
              <a:latin typeface="Helvetica" panose="020B0604020202020204" pitchFamily="34" charset="0"/>
            </a:endParaRPr>
          </a:p>
        </p:txBody>
      </p:sp>
      <p:sp>
        <p:nvSpPr>
          <p:cNvPr id="178182" name="Rectangle 6">
            <a:extLst>
              <a:ext uri="{FF2B5EF4-FFF2-40B4-BE49-F238E27FC236}">
                <a16:creationId xmlns:a16="http://schemas.microsoft.com/office/drawing/2014/main" id="{52342D76-EE44-720A-2549-2113989AD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5622925"/>
            <a:ext cx="2198687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2400">
                <a:solidFill>
                  <a:srgbClr val="A2C1FE"/>
                </a:solidFill>
                <a:latin typeface="Helvetica" panose="020B0604020202020204" pitchFamily="34" charset="0"/>
              </a:rPr>
              <a:t>ХЭЛЭЛЦЭЭР</a:t>
            </a:r>
            <a:endParaRPr lang="en-US" altLang="en-US" sz="2400">
              <a:solidFill>
                <a:srgbClr val="A2C1FE"/>
              </a:solidFill>
              <a:latin typeface="Helvetica" panose="020B0604020202020204" pitchFamily="34" charset="0"/>
            </a:endParaRPr>
          </a:p>
        </p:txBody>
      </p:sp>
      <p:sp>
        <p:nvSpPr>
          <p:cNvPr id="178183" name="Rectangle 7">
            <a:extLst>
              <a:ext uri="{FF2B5EF4-FFF2-40B4-BE49-F238E27FC236}">
                <a16:creationId xmlns:a16="http://schemas.microsoft.com/office/drawing/2014/main" id="{5DF0CC5F-B7BA-A644-8497-820636B20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178184" name="Line 8">
            <a:extLst>
              <a:ext uri="{FF2B5EF4-FFF2-40B4-BE49-F238E27FC236}">
                <a16:creationId xmlns:a16="http://schemas.microsoft.com/office/drawing/2014/main" id="{E8F4AC08-39C9-758B-3D90-8A64493D09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1725" y="4670425"/>
            <a:ext cx="1878013" cy="9937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78185" name="Line 9">
            <a:extLst>
              <a:ext uri="{FF2B5EF4-FFF2-40B4-BE49-F238E27FC236}">
                <a16:creationId xmlns:a16="http://schemas.microsoft.com/office/drawing/2014/main" id="{CE2F99D4-FA59-E1A8-BD94-0A95430F34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59350" y="4652963"/>
            <a:ext cx="1776413" cy="100806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78186" name="Line 10">
            <a:extLst>
              <a:ext uri="{FF2B5EF4-FFF2-40B4-BE49-F238E27FC236}">
                <a16:creationId xmlns:a16="http://schemas.microsoft.com/office/drawing/2014/main" id="{BD059E2A-D832-B6B4-12B1-046E8AC416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1525" y="2755900"/>
            <a:ext cx="0" cy="13239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78187" name="Line 11">
            <a:extLst>
              <a:ext uri="{FF2B5EF4-FFF2-40B4-BE49-F238E27FC236}">
                <a16:creationId xmlns:a16="http://schemas.microsoft.com/office/drawing/2014/main" id="{1C26FF00-B380-5D4A-C2AF-D1787A362E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7788" y="2824163"/>
            <a:ext cx="1606550" cy="243681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78188" name="Line 12">
            <a:extLst>
              <a:ext uri="{FF2B5EF4-FFF2-40B4-BE49-F238E27FC236}">
                <a16:creationId xmlns:a16="http://schemas.microsoft.com/office/drawing/2014/main" id="{1D38732E-0AAD-4EF2-D042-B92E172D64D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56163" y="2781300"/>
            <a:ext cx="1619250" cy="248920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78192" name="Line 16">
            <a:extLst>
              <a:ext uri="{FF2B5EF4-FFF2-40B4-BE49-F238E27FC236}">
                <a16:creationId xmlns:a16="http://schemas.microsoft.com/office/drawing/2014/main" id="{1BD762E1-B34D-E319-C20F-6C647C5558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7675" y="5551488"/>
            <a:ext cx="3213100" cy="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78195" name="Rectangle 19">
            <a:extLst>
              <a:ext uri="{FF2B5EF4-FFF2-40B4-BE49-F238E27FC236}">
                <a16:creationId xmlns:a16="http://schemas.microsoft.com/office/drawing/2014/main" id="{0A0359B1-00E7-E6C4-9830-CCC13E39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8" y="4135438"/>
            <a:ext cx="2703512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3200">
                <a:solidFill>
                  <a:srgbClr val="FF3300"/>
                </a:solidFill>
                <a:latin typeface="Helvetica" panose="020B0604020202020204" pitchFamily="34" charset="0"/>
              </a:rPr>
              <a:t>ГЭРЭЭ</a:t>
            </a:r>
            <a:endParaRPr lang="en-US" altLang="en-US" sz="3200">
              <a:solidFill>
                <a:srgbClr val="FF3300"/>
              </a:solidFill>
              <a:latin typeface="Helvetica" panose="020B0604020202020204" pitchFamily="34" charset="0"/>
            </a:endParaRPr>
          </a:p>
        </p:txBody>
      </p:sp>
      <p:sp>
        <p:nvSpPr>
          <p:cNvPr id="178196" name="Text Box 20">
            <a:extLst>
              <a:ext uri="{FF2B5EF4-FFF2-40B4-BE49-F238E27FC236}">
                <a16:creationId xmlns:a16="http://schemas.microsoft.com/office/drawing/2014/main" id="{4A25443D-16F1-A73A-CA7A-7A6293686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1293813"/>
            <a:ext cx="3689350" cy="1736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mn-MN" altLang="en-US" sz="5400" b="0">
                <a:solidFill>
                  <a:srgbClr val="99CCFF"/>
                </a:solidFill>
                <a:latin typeface="Kosher-Normal" charset="0"/>
              </a:rPr>
              <a:t>ХУУЧИН</a:t>
            </a:r>
            <a:r>
              <a:rPr lang="en-US" altLang="en-US" sz="5400" b="0">
                <a:solidFill>
                  <a:srgbClr val="99CCFF"/>
                </a:solidFill>
                <a:latin typeface="Kosher-Normal" charset="0"/>
              </a:rPr>
              <a:t>        </a:t>
            </a:r>
            <a:r>
              <a:rPr lang="ja-JP" altLang="en-US" sz="5400" b="0">
                <a:solidFill>
                  <a:srgbClr val="99CCFF"/>
                </a:solidFill>
                <a:latin typeface="Arial" panose="020B0604020202020204" pitchFamily="34" charset="0"/>
              </a:rPr>
              <a:t>“</a:t>
            </a:r>
            <a:r>
              <a:rPr lang="mn-MN" altLang="ja-JP" sz="5400" b="0">
                <a:solidFill>
                  <a:srgbClr val="99CCFF"/>
                </a:solidFill>
                <a:latin typeface="Kosher-Normal" charset="0"/>
              </a:rPr>
              <a:t>   </a:t>
            </a:r>
            <a:r>
              <a:rPr lang="en-US" altLang="ja-JP" sz="5400" b="0">
                <a:solidFill>
                  <a:srgbClr val="99CCFF"/>
                </a:solidFill>
                <a:latin typeface="Kosher-Normal" charset="0"/>
              </a:rPr>
              <a:t>           </a:t>
            </a:r>
            <a:r>
              <a:rPr lang="ja-JP" altLang="en-US" sz="5400" b="0">
                <a:solidFill>
                  <a:srgbClr val="99CCFF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5400" b="0">
                <a:solidFill>
                  <a:srgbClr val="99CCFF"/>
                </a:solidFill>
                <a:latin typeface="Kosher-Normal" charset="0"/>
              </a:rPr>
              <a:t>          </a:t>
            </a:r>
            <a:endParaRPr lang="en-US" altLang="en-US" sz="5400" b="0">
              <a:solidFill>
                <a:srgbClr val="99CCFF"/>
              </a:solidFill>
              <a:latin typeface="Kosher-Normal" charset="0"/>
            </a:endParaRPr>
          </a:p>
        </p:txBody>
      </p:sp>
      <p:sp>
        <p:nvSpPr>
          <p:cNvPr id="178197" name="Text Box 21">
            <a:extLst>
              <a:ext uri="{FF2B5EF4-FFF2-40B4-BE49-F238E27FC236}">
                <a16:creationId xmlns:a16="http://schemas.microsoft.com/office/drawing/2014/main" id="{DB148A02-76CE-7FC1-9942-58A59C5FC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1273175"/>
            <a:ext cx="3652838" cy="1736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5400" b="0">
                <a:solidFill>
                  <a:srgbClr val="99CCFF"/>
                </a:solidFill>
                <a:latin typeface="Kosher-Normal" charset="0"/>
              </a:rPr>
              <a:t>ШИНЭ</a:t>
            </a:r>
            <a:r>
              <a:rPr lang="en-US" altLang="en-US" sz="5400" b="0">
                <a:solidFill>
                  <a:srgbClr val="99CCFF"/>
                </a:solidFill>
                <a:latin typeface="Kosher-Normal" charset="0"/>
              </a:rPr>
              <a:t>         </a:t>
            </a:r>
            <a:r>
              <a:rPr lang="ja-JP" altLang="en-US" sz="5400" b="0">
                <a:solidFill>
                  <a:srgbClr val="99CCFF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5400" b="0">
                <a:solidFill>
                  <a:srgbClr val="99CCFF"/>
                </a:solidFill>
                <a:latin typeface="Kosher-Normal" charset="0"/>
              </a:rPr>
              <a:t>    </a:t>
            </a:r>
            <a:r>
              <a:rPr lang="mn-MN" altLang="ja-JP" sz="5400" b="0">
                <a:solidFill>
                  <a:srgbClr val="99CCFF"/>
                </a:solidFill>
                <a:latin typeface="Kosher-Normal" charset="0"/>
              </a:rPr>
              <a:t>   </a:t>
            </a:r>
            <a:r>
              <a:rPr lang="en-US" altLang="ja-JP" sz="5400" b="0">
                <a:solidFill>
                  <a:srgbClr val="99CCFF"/>
                </a:solidFill>
                <a:latin typeface="Kosher-Normal" charset="0"/>
              </a:rPr>
              <a:t>       </a:t>
            </a:r>
            <a:r>
              <a:rPr lang="ja-JP" altLang="en-US" sz="5400" b="0">
                <a:solidFill>
                  <a:srgbClr val="99CCFF"/>
                </a:solidFill>
                <a:latin typeface="Arial" panose="020B0604020202020204" pitchFamily="34" charset="0"/>
              </a:rPr>
              <a:t>”</a:t>
            </a:r>
            <a:endParaRPr lang="en-US" altLang="en-US" sz="5400" b="0">
              <a:solidFill>
                <a:srgbClr val="99CCFF"/>
              </a:solidFill>
              <a:latin typeface="Kosher-Normal" charset="0"/>
            </a:endParaRPr>
          </a:p>
        </p:txBody>
      </p:sp>
      <p:sp>
        <p:nvSpPr>
          <p:cNvPr id="51217" name="Text Box 22">
            <a:extLst>
              <a:ext uri="{FF2B5EF4-FFF2-40B4-BE49-F238E27FC236}">
                <a16:creationId xmlns:a16="http://schemas.microsoft.com/office/drawing/2014/main" id="{01F63A31-F55F-64B9-E45C-3B16F9D55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663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8201" name="Text Box 25">
            <a:extLst>
              <a:ext uri="{FF2B5EF4-FFF2-40B4-BE49-F238E27FC236}">
                <a16:creationId xmlns:a16="http://schemas.microsoft.com/office/drawing/2014/main" id="{97FB3FFB-E8FD-38AB-3DCF-F1A65BB9D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3432175"/>
            <a:ext cx="4249737" cy="45402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2000">
                <a:solidFill>
                  <a:srgbClr val="FFFF00"/>
                </a:solidFill>
                <a:latin typeface="Arial" panose="020B0604020202020204" pitchFamily="34" charset="0"/>
              </a:rPr>
              <a:t>Сургалтын гарын авлага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#12</a:t>
            </a:r>
          </a:p>
        </p:txBody>
      </p:sp>
      <p:sp>
        <p:nvSpPr>
          <p:cNvPr id="178204" name="Rectangle 28">
            <a:extLst>
              <a:ext uri="{FF2B5EF4-FFF2-40B4-BE49-F238E27FC236}">
                <a16:creationId xmlns:a16="http://schemas.microsoft.com/office/drawing/2014/main" id="{F191E8BF-6339-F9F8-9F22-F0BC91A38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1220" name="Text Box 29">
            <a:extLst>
              <a:ext uri="{FF2B5EF4-FFF2-40B4-BE49-F238E27FC236}">
                <a16:creationId xmlns:a16="http://schemas.microsoft.com/office/drawing/2014/main" id="{DB0E3086-E7FD-B2C5-6894-FF28F9AA6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8" y="6407150"/>
            <a:ext cx="4635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178206" name="Text Box 30">
            <a:extLst>
              <a:ext uri="{FF2B5EF4-FFF2-40B4-BE49-F238E27FC236}">
                <a16:creationId xmlns:a16="http://schemas.microsoft.com/office/drawing/2014/main" id="{80EC102B-A931-44E1-DBC1-8161CA818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2149475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0">
                <a:latin typeface="Kosher-Normal" charset="0"/>
                <a:ea typeface="ＭＳ Ｐゴシック" charset="0"/>
              </a:rPr>
              <a:t>WILL</a:t>
            </a:r>
          </a:p>
        </p:txBody>
      </p:sp>
      <p:sp>
        <p:nvSpPr>
          <p:cNvPr id="178207" name="Text Box 31">
            <a:extLst>
              <a:ext uri="{FF2B5EF4-FFF2-40B4-BE49-F238E27FC236}">
                <a16:creationId xmlns:a16="http://schemas.microsoft.com/office/drawing/2014/main" id="{DFAE6543-3ABE-09BB-D596-21EB8C81D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212725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5400" b="0">
                <a:latin typeface="Kosher-Normal" charset="0"/>
              </a:rPr>
              <a:t>ГЭРЭЭ</a:t>
            </a:r>
            <a:endParaRPr lang="en-US" altLang="en-US" sz="5400" b="0">
              <a:latin typeface="Kosher-Normal" charset="0"/>
            </a:endParaRPr>
          </a:p>
        </p:txBody>
      </p:sp>
      <p:sp>
        <p:nvSpPr>
          <p:cNvPr id="178208" name="Text Box 32">
            <a:extLst>
              <a:ext uri="{FF2B5EF4-FFF2-40B4-BE49-F238E27FC236}">
                <a16:creationId xmlns:a16="http://schemas.microsoft.com/office/drawing/2014/main" id="{F962B2BD-8C84-BEF7-D854-86ADF085C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2119313"/>
            <a:ext cx="32861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3600" b="0">
                <a:latin typeface="Kosher-Normal" charset="0"/>
              </a:rPr>
              <a:t>ХЭЛЭЛЦЭЭР</a:t>
            </a:r>
            <a:endParaRPr lang="en-US" altLang="en-US" sz="3600" b="0">
              <a:latin typeface="Kosher-Normal" charset="0"/>
            </a:endParaRPr>
          </a:p>
        </p:txBody>
      </p:sp>
      <p:sp>
        <p:nvSpPr>
          <p:cNvPr id="178209" name="Text Box 33">
            <a:extLst>
              <a:ext uri="{FF2B5EF4-FFF2-40B4-BE49-F238E27FC236}">
                <a16:creationId xmlns:a16="http://schemas.microsoft.com/office/drawing/2014/main" id="{7470CE78-AAAA-4994-6BEE-78CDBDCBB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211455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5400" b="0">
                <a:solidFill>
                  <a:srgbClr val="99CCFF"/>
                </a:solidFill>
                <a:latin typeface="Kosher-Normal" charset="0"/>
              </a:rPr>
              <a:t>ГЭРЭЭ</a:t>
            </a:r>
            <a:endParaRPr lang="en-US" altLang="en-US" sz="5400" b="0">
              <a:latin typeface="Kosher-Normal" charset="0"/>
            </a:endParaRPr>
          </a:p>
        </p:txBody>
      </p:sp>
      <p:sp>
        <p:nvSpPr>
          <p:cNvPr id="178210" name="Text Box 34">
            <a:extLst>
              <a:ext uri="{FF2B5EF4-FFF2-40B4-BE49-F238E27FC236}">
                <a16:creationId xmlns:a16="http://schemas.microsoft.com/office/drawing/2014/main" id="{60C9DAB4-05CA-956F-535D-28E31BE2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913" y="212725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0">
                <a:latin typeface="Kosher-Normal" charset="0"/>
                <a:ea typeface="ＭＳ Ｐゴシック" charset="0"/>
              </a:rPr>
              <a:t>WILL</a:t>
            </a:r>
          </a:p>
        </p:txBody>
      </p:sp>
      <p:sp>
        <p:nvSpPr>
          <p:cNvPr id="178211" name="Text Box 35">
            <a:extLst>
              <a:ext uri="{FF2B5EF4-FFF2-40B4-BE49-F238E27FC236}">
                <a16:creationId xmlns:a16="http://schemas.microsoft.com/office/drawing/2014/main" id="{7F6C1EEA-4EF0-97D9-B6DB-04C132BCE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2105025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5400" b="0">
                <a:latin typeface="Kosher-Normal" charset="0"/>
              </a:rPr>
              <a:t>ГЭРЭЭ</a:t>
            </a:r>
            <a:endParaRPr lang="en-US" altLang="en-US" sz="5400" b="0">
              <a:latin typeface="Kosher-Normal" charset="0"/>
            </a:endParaRPr>
          </a:p>
        </p:txBody>
      </p:sp>
      <p:sp>
        <p:nvSpPr>
          <p:cNvPr id="178212" name="Text Box 36">
            <a:extLst>
              <a:ext uri="{FF2B5EF4-FFF2-40B4-BE49-F238E27FC236}">
                <a16:creationId xmlns:a16="http://schemas.microsoft.com/office/drawing/2014/main" id="{BA1895F9-D0F9-8D7B-5583-7EDB3346E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675" y="2097088"/>
            <a:ext cx="32861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3600" b="0">
                <a:latin typeface="Kosher-Normal" charset="0"/>
              </a:rPr>
              <a:t>ХЭЛЭЛЦЭЭР</a:t>
            </a:r>
            <a:endParaRPr lang="en-US" altLang="en-US" sz="3600" b="0">
              <a:latin typeface="Kosher-Normal" charset="0"/>
            </a:endParaRPr>
          </a:p>
        </p:txBody>
      </p:sp>
      <p:sp>
        <p:nvSpPr>
          <p:cNvPr id="178213" name="Text Box 37">
            <a:extLst>
              <a:ext uri="{FF2B5EF4-FFF2-40B4-BE49-F238E27FC236}">
                <a16:creationId xmlns:a16="http://schemas.microsoft.com/office/drawing/2014/main" id="{57E0CF0D-197D-E7BE-4953-4BE8F4A63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438" y="2092325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5400" b="0">
                <a:solidFill>
                  <a:srgbClr val="99CCFF"/>
                </a:solidFill>
                <a:latin typeface="Kosher-Normal" charset="0"/>
              </a:rPr>
              <a:t>ГЭРЭЭ</a:t>
            </a:r>
            <a:endParaRPr lang="en-US" altLang="en-US" sz="5400" b="0">
              <a:latin typeface="Kosher-Normal" charset="0"/>
            </a:endParaRPr>
          </a:p>
        </p:txBody>
      </p:sp>
      <p:sp>
        <p:nvSpPr>
          <p:cNvPr id="51229" name="Line 38">
            <a:extLst>
              <a:ext uri="{FF2B5EF4-FFF2-40B4-BE49-F238E27FC236}">
                <a16:creationId xmlns:a16="http://schemas.microsoft.com/office/drawing/2014/main" id="{0818D947-E526-0CCD-7FD6-0EE0034E0B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2743200"/>
            <a:ext cx="68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Line 39">
            <a:extLst>
              <a:ext uri="{FF2B5EF4-FFF2-40B4-BE49-F238E27FC236}">
                <a16:creationId xmlns:a16="http://schemas.microsoft.com/office/drawing/2014/main" id="{58DC3E68-45D8-872F-5103-F04BFE3A2C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2163" y="4614863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Line 40">
            <a:extLst>
              <a:ext uri="{FF2B5EF4-FFF2-40B4-BE49-F238E27FC236}">
                <a16:creationId xmlns:a16="http://schemas.microsoft.com/office/drawing/2014/main" id="{DD341F85-842B-6DE0-9A2F-9DA395D9B7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1525" y="6007100"/>
            <a:ext cx="19542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Line 41">
            <a:extLst>
              <a:ext uri="{FF2B5EF4-FFF2-40B4-BE49-F238E27FC236}">
                <a16:creationId xmlns:a16="http://schemas.microsoft.com/office/drawing/2014/main" id="{BA7DE6F1-7A7C-6B59-243D-6F814B1D6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4438" y="6024563"/>
            <a:ext cx="195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7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autoUpdateAnimBg="0"/>
      <p:bldP spid="178180" grpId="0" autoUpdateAnimBg="0"/>
      <p:bldP spid="178181" grpId="0" autoUpdateAnimBg="0"/>
      <p:bldP spid="178182" grpId="0" autoUpdateAnimBg="0"/>
      <p:bldP spid="178195" grpId="0" autoUpdateAnimBg="0"/>
      <p:bldP spid="178196" grpId="0" autoUpdateAnimBg="0"/>
      <p:bldP spid="178197" grpId="0" autoUpdateAnimBg="0"/>
      <p:bldP spid="178201" grpId="0" animBg="1" autoUpdateAnimBg="0"/>
      <p:bldP spid="178201" grpId="1" animBg="1" autoUpdateAnimBg="0"/>
      <p:bldP spid="178206" grpId="0" autoUpdateAnimBg="0"/>
      <p:bldP spid="178207" grpId="0" autoUpdateAnimBg="0"/>
      <p:bldP spid="178208" grpId="0" autoUpdateAnimBg="0"/>
      <p:bldP spid="178208" grpId="1" autoUpdateAnimBg="0"/>
      <p:bldP spid="178209" grpId="0" autoUpdateAnimBg="0"/>
      <p:bldP spid="178210" grpId="0" autoUpdateAnimBg="0"/>
      <p:bldP spid="178211" grpId="0" autoUpdateAnimBg="0"/>
      <p:bldP spid="178212" grpId="0" autoUpdateAnimBg="0"/>
      <p:bldP spid="178212" grpId="1" autoUpdateAnimBg="0"/>
      <p:bldP spid="17821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E7A47F48-21B3-4641-8121-BB07707CC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Text Box 6">
            <a:extLst>
              <a:ext uri="{FF2B5EF4-FFF2-40B4-BE49-F238E27FC236}">
                <a16:creationId xmlns:a16="http://schemas.microsoft.com/office/drawing/2014/main" id="{72CF8030-2BB9-4A6B-2770-4B240C131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392" name="Rectangle 8">
            <a:extLst>
              <a:ext uri="{FF2B5EF4-FFF2-40B4-BE49-F238E27FC236}">
                <a16:creationId xmlns:a16="http://schemas.microsoft.com/office/drawing/2014/main" id="{FDD14AD1-21C9-D292-BA72-AEFC8222A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1781175"/>
            <a:ext cx="8205788" cy="337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5400" i="1">
                <a:solidFill>
                  <a:srgbClr val="66FF78"/>
                </a:solidFill>
                <a:latin typeface="Helvetica" panose="020B0604020202020204" pitchFamily="34" charset="0"/>
              </a:rPr>
              <a:t>ЭРТНИЙ </a:t>
            </a:r>
            <a:br>
              <a:rPr lang="mn-MN" altLang="en-US" sz="5400" i="1">
                <a:solidFill>
                  <a:srgbClr val="66FF78"/>
                </a:solidFill>
                <a:latin typeface="Helvetica" panose="020B0604020202020204" pitchFamily="34" charset="0"/>
              </a:rPr>
            </a:br>
            <a:r>
              <a:rPr lang="mn-MN" altLang="en-US" sz="5400" i="1">
                <a:solidFill>
                  <a:srgbClr val="66FF78"/>
                </a:solidFill>
                <a:latin typeface="Helvetica" panose="020B0604020202020204" pitchFamily="34" charset="0"/>
              </a:rPr>
              <a:t>ГЭРЭЭНҮҮД</a:t>
            </a:r>
            <a:br>
              <a:rPr lang="mn-MN" altLang="en-US" sz="5400" i="1">
                <a:solidFill>
                  <a:srgbClr val="66FF78"/>
                </a:solidFill>
                <a:latin typeface="Helvetica" panose="020B0604020202020204" pitchFamily="34" charset="0"/>
              </a:rPr>
            </a:br>
            <a:r>
              <a:rPr lang="mn-MN" altLang="en-US" sz="5400" i="1">
                <a:solidFill>
                  <a:srgbClr val="66FF78"/>
                </a:solidFill>
                <a:latin typeface="Helvetica" panose="020B0604020202020204" pitchFamily="34" charset="0"/>
              </a:rPr>
              <a:t>БОЛОН</a:t>
            </a:r>
            <a:r>
              <a:rPr lang="en-US" altLang="en-US" sz="5400" i="1">
                <a:solidFill>
                  <a:srgbClr val="66FF78"/>
                </a:solidFill>
                <a:latin typeface="Helvetica" panose="020B0604020202020204" pitchFamily="34" charset="0"/>
              </a:rPr>
              <a:t>                     </a:t>
            </a:r>
            <a:r>
              <a:rPr lang="mn-MN" altLang="en-US" sz="5400" i="1">
                <a:solidFill>
                  <a:srgbClr val="66FF78"/>
                </a:solidFill>
                <a:latin typeface="Helvetica" panose="020B0604020202020204" pitchFamily="34" charset="0"/>
              </a:rPr>
              <a:t>ХЭЛЭЛЦЭЭРҮҮД</a:t>
            </a:r>
            <a:endParaRPr lang="en-US" altLang="en-US" sz="6000" i="1">
              <a:latin typeface="Helvetica" panose="020B0604020202020204" pitchFamily="34" charset="0"/>
            </a:endParaRPr>
          </a:p>
        </p:txBody>
      </p:sp>
      <p:sp>
        <p:nvSpPr>
          <p:cNvPr id="52229" name="Rectangle 10">
            <a:extLst>
              <a:ext uri="{FF2B5EF4-FFF2-40B4-BE49-F238E27FC236}">
                <a16:creationId xmlns:a16="http://schemas.microsoft.com/office/drawing/2014/main" id="{6C5C19A6-F3B2-DFAE-9380-B41CACC87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9175" y="5146675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b="0"/>
          </a:p>
        </p:txBody>
      </p:sp>
      <p:sp>
        <p:nvSpPr>
          <p:cNvPr id="16397" name="Rectangle 13">
            <a:extLst>
              <a:ext uri="{FF2B5EF4-FFF2-40B4-BE49-F238E27FC236}">
                <a16:creationId xmlns:a16="http://schemas.microsoft.com/office/drawing/2014/main" id="{30AF3841-5B9D-F69C-F5B8-CAC10F0D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</p:spTree>
  </p:cSld>
  <p:clrMapOvr>
    <a:masterClrMapping/>
  </p:clrMapOvr>
  <p:transition>
    <p:wheel spokes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>
            <a:extLst>
              <a:ext uri="{FF2B5EF4-FFF2-40B4-BE49-F238E27FC236}">
                <a16:creationId xmlns:a16="http://schemas.microsoft.com/office/drawing/2014/main" id="{1D99FBCF-FB2D-0F98-B20C-876F83096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53251" name="Text Box 4">
            <a:extLst>
              <a:ext uri="{FF2B5EF4-FFF2-40B4-BE49-F238E27FC236}">
                <a16:creationId xmlns:a16="http://schemas.microsoft.com/office/drawing/2014/main" id="{571D1702-AB56-D14C-55DC-0BB9FCC32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4469" name="Rectangle 5">
            <a:extLst>
              <a:ext uri="{FF2B5EF4-FFF2-40B4-BE49-F238E27FC236}">
                <a16:creationId xmlns:a16="http://schemas.microsoft.com/office/drawing/2014/main" id="{AC164653-1C9E-B1D6-1BCF-E6998F6BF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150" y="1384300"/>
            <a:ext cx="6538913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4800" i="1">
                <a:solidFill>
                  <a:srgbClr val="FFFF00"/>
                </a:solidFill>
                <a:latin typeface="Helvetica" panose="020B0604020202020204" pitchFamily="34" charset="0"/>
              </a:rPr>
              <a:t>ЭРТНИЙ ГЭРЭЭНҮҮД</a:t>
            </a:r>
            <a:endParaRPr lang="en-US" altLang="en-US" sz="5400" i="1">
              <a:latin typeface="Helvetica" panose="020B0604020202020204" pitchFamily="34" charset="0"/>
            </a:endParaRPr>
          </a:p>
        </p:txBody>
      </p:sp>
      <p:sp>
        <p:nvSpPr>
          <p:cNvPr id="574474" name="Text Box 10">
            <a:extLst>
              <a:ext uri="{FF2B5EF4-FFF2-40B4-BE49-F238E27FC236}">
                <a16:creationId xmlns:a16="http://schemas.microsoft.com/office/drawing/2014/main" id="{0D76B580-AF8F-7E7D-1085-33E956A70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57425"/>
            <a:ext cx="4162425" cy="423863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1800">
                <a:solidFill>
                  <a:srgbClr val="FFFF00"/>
                </a:solidFill>
                <a:latin typeface="Arial" panose="020B0604020202020204" pitchFamily="34" charset="0"/>
              </a:rPr>
              <a:t>СУРГАЛТЫН ГАРЫН АВЛАГА</a:t>
            </a:r>
            <a:r>
              <a:rPr lang="en-US" altLang="en-US" sz="1800">
                <a:solidFill>
                  <a:srgbClr val="FFFF00"/>
                </a:solidFill>
                <a:latin typeface="Arial" panose="020B0604020202020204" pitchFamily="34" charset="0"/>
              </a:rPr>
              <a:t> #13</a:t>
            </a:r>
          </a:p>
        </p:txBody>
      </p:sp>
      <p:sp>
        <p:nvSpPr>
          <p:cNvPr id="574470" name="Rectangle 6">
            <a:extLst>
              <a:ext uri="{FF2B5EF4-FFF2-40B4-BE49-F238E27FC236}">
                <a16:creationId xmlns:a16="http://schemas.microsoft.com/office/drawing/2014/main" id="{3D33294F-2ED0-3283-12B2-F61D97100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6581B6E8-D036-637F-89B9-7A5D5CD7C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01E43174-1ED7-FDA4-A73B-089CC99C3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  <p:graphicFrame>
        <p:nvGraphicFramePr>
          <p:cNvPr id="574507" name="Object 43">
            <a:extLst>
              <a:ext uri="{FF2B5EF4-FFF2-40B4-BE49-F238E27FC236}">
                <a16:creationId xmlns:a16="http://schemas.microsoft.com/office/drawing/2014/main" id="{63A49F38-5669-6443-ECDF-1024A494DB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3676650" imgH="3022600" progId="Word.Document.8">
                  <p:embed/>
                </p:oleObj>
              </mc:Choice>
              <mc:Fallback>
                <p:oleObj name="Document" r:id="rId3" imgW="3676650" imgH="3022600" progId="Word.Document.8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4508" name="Picture 44" descr="Nahal Beersheba with sheep at water">
            <a:extLst>
              <a:ext uri="{FF2B5EF4-FFF2-40B4-BE49-F238E27FC236}">
                <a16:creationId xmlns:a16="http://schemas.microsoft.com/office/drawing/2014/main" id="{8B60B131-CE95-B669-F62F-94173252F26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74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7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>
            <a:extLst>
              <a:ext uri="{FF2B5EF4-FFF2-40B4-BE49-F238E27FC236}">
                <a16:creationId xmlns:a16="http://schemas.microsoft.com/office/drawing/2014/main" id="{19E07393-7ED9-D975-1DC7-2AAEC9030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593923" name="Text Box 3">
            <a:extLst>
              <a:ext uri="{FF2B5EF4-FFF2-40B4-BE49-F238E27FC236}">
                <a16:creationId xmlns:a16="http://schemas.microsoft.com/office/drawing/2014/main" id="{76B5FE0B-02A4-174E-ECF9-A0C1CA649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92075"/>
            <a:ext cx="35433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>
                <a:latin typeface="Arial" panose="020B0604020202020204" pitchFamily="34" charset="0"/>
              </a:rPr>
              <a:t>Езра</a:t>
            </a:r>
            <a:r>
              <a:rPr lang="en-US" altLang="en-US">
                <a:latin typeface="Arial" panose="020B0604020202020204" pitchFamily="34" charset="0"/>
              </a:rPr>
              <a:t> 10:19; E</a:t>
            </a:r>
            <a:r>
              <a:rPr lang="mn-MN" altLang="en-US">
                <a:latin typeface="Arial" panose="020B0604020202020204" pitchFamily="34" charset="0"/>
              </a:rPr>
              <a:t>зек</a:t>
            </a:r>
            <a:r>
              <a:rPr lang="en-US" altLang="en-US">
                <a:latin typeface="Arial" panose="020B0604020202020204" pitchFamily="34" charset="0"/>
              </a:rPr>
              <a:t>. 17:18</a:t>
            </a:r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E89B4C6C-8C50-B881-CA72-A7F9D8B8A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93926" name="Rectangle 6">
            <a:extLst>
              <a:ext uri="{FF2B5EF4-FFF2-40B4-BE49-F238E27FC236}">
                <a16:creationId xmlns:a16="http://schemas.microsoft.com/office/drawing/2014/main" id="{A32FF54E-7363-63CD-1EBC-331829166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4278" name="Text Box 7">
            <a:extLst>
              <a:ext uri="{FF2B5EF4-FFF2-40B4-BE49-F238E27FC236}">
                <a16:creationId xmlns:a16="http://schemas.microsoft.com/office/drawing/2014/main" id="{D4FF527C-0BCE-ECB0-1F73-890B69206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407150"/>
            <a:ext cx="2825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54279" name="Object 10">
            <a:extLst>
              <a:ext uri="{FF2B5EF4-FFF2-40B4-BE49-F238E27FC236}">
                <a16:creationId xmlns:a16="http://schemas.microsoft.com/office/drawing/2014/main" id="{BD65B57A-2B82-E9DD-B940-AA98ACB441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3676650" imgH="3022600" progId="Word.Document.8">
                  <p:embed/>
                </p:oleObj>
              </mc:Choice>
              <mc:Fallback>
                <p:oleObj name="Document" r:id="rId3" imgW="3676650" imgH="302260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31" name="Picture 11" descr="Nahal Beersheba with sheep at water">
            <a:extLst>
              <a:ext uri="{FF2B5EF4-FFF2-40B4-BE49-F238E27FC236}">
                <a16:creationId xmlns:a16="http://schemas.microsoft.com/office/drawing/2014/main" id="{EFC801AD-58AC-68FB-F2FA-74E045A091C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93925" name="Rectangle 5">
            <a:extLst>
              <a:ext uri="{FF2B5EF4-FFF2-40B4-BE49-F238E27FC236}">
                <a16:creationId xmlns:a16="http://schemas.microsoft.com/office/drawing/2014/main" id="{8742EE60-5488-2A8C-5CEA-BFFADE167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6538913" cy="19192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4800" i="1">
                <a:solidFill>
                  <a:srgbClr val="FFFF00"/>
                </a:solidFill>
                <a:latin typeface="Helvetica" panose="020B0604020202020204" pitchFamily="34" charset="0"/>
              </a:rPr>
              <a:t>ЭРТНИЙ ГЭРЭЭНҮҮД</a:t>
            </a:r>
            <a:endParaRPr lang="en-US" altLang="en-US" sz="4000" i="1">
              <a:solidFill>
                <a:srgbClr val="FFFF00"/>
              </a:solidFill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4000" i="1">
                <a:solidFill>
                  <a:srgbClr val="ED181E"/>
                </a:solidFill>
                <a:latin typeface="Helvetica" panose="020B0604020202020204" pitchFamily="34" charset="0"/>
              </a:rPr>
              <a:t>	 </a:t>
            </a:r>
            <a:r>
              <a:rPr lang="en-US" altLang="en-US" sz="4800" i="1">
                <a:solidFill>
                  <a:srgbClr val="ED181E"/>
                </a:solidFill>
                <a:latin typeface="Helvetica" panose="020B0604020202020204" pitchFamily="34" charset="0"/>
              </a:rPr>
              <a:t>•</a:t>
            </a:r>
            <a:r>
              <a:rPr lang="en-US" altLang="en-US" sz="3600" i="1">
                <a:solidFill>
                  <a:srgbClr val="ED181E"/>
                </a:solidFill>
                <a:latin typeface="Helvetica" panose="020B0604020202020204" pitchFamily="34" charset="0"/>
              </a:rPr>
              <a:t> </a:t>
            </a:r>
            <a:r>
              <a:rPr lang="mn-MN" altLang="en-US" sz="4800" i="1">
                <a:solidFill>
                  <a:srgbClr val="ED181E"/>
                </a:solidFill>
                <a:latin typeface="Helvetica" panose="020B0604020202020204" pitchFamily="34" charset="0"/>
              </a:rPr>
              <a:t>Г</a:t>
            </a:r>
            <a:r>
              <a:rPr lang="en-US" altLang="en-US" sz="4800" i="1">
                <a:solidFill>
                  <a:srgbClr val="ED181E"/>
                </a:solidFill>
                <a:latin typeface="Helvetica" panose="020B0604020202020204" pitchFamily="34" charset="0"/>
              </a:rPr>
              <a:t>A</a:t>
            </a:r>
            <a:r>
              <a:rPr lang="mn-MN" altLang="en-US" sz="4800" i="1">
                <a:solidFill>
                  <a:srgbClr val="ED181E"/>
                </a:solidFill>
                <a:latin typeface="Helvetica" panose="020B0604020202020204" pitchFamily="34" charset="0"/>
              </a:rPr>
              <a:t>Р</a:t>
            </a:r>
            <a:r>
              <a:rPr lang="en-US" altLang="en-US" sz="3600" i="1">
                <a:solidFill>
                  <a:srgbClr val="8C8073"/>
                </a:solidFill>
                <a:latin typeface="Helvetica" panose="020B0604020202020204" pitchFamily="34" charset="0"/>
              </a:rPr>
              <a:t> </a:t>
            </a:r>
            <a:endParaRPr lang="en-US" altLang="en-US" sz="5400" i="1">
              <a:latin typeface="Helvetica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>
            <a:extLst>
              <a:ext uri="{FF2B5EF4-FFF2-40B4-BE49-F238E27FC236}">
                <a16:creationId xmlns:a16="http://schemas.microsoft.com/office/drawing/2014/main" id="{2DFFA5B4-BA8D-2D02-C7CB-64B0D045C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587780" name="Text Box 4">
            <a:extLst>
              <a:ext uri="{FF2B5EF4-FFF2-40B4-BE49-F238E27FC236}">
                <a16:creationId xmlns:a16="http://schemas.microsoft.com/office/drawing/2014/main" id="{FDEC9846-C0A9-A6EC-38EC-E629B9F3E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6675"/>
            <a:ext cx="35433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>
                <a:latin typeface="Arial" panose="020B0604020202020204" pitchFamily="34" charset="0"/>
              </a:rPr>
              <a:t>Рут</a:t>
            </a:r>
            <a:r>
              <a:rPr lang="en-US" altLang="en-US">
                <a:latin typeface="Arial" panose="020B0604020202020204" pitchFamily="34" charset="0"/>
              </a:rPr>
              <a:t> 4:8</a:t>
            </a:r>
          </a:p>
        </p:txBody>
      </p:sp>
      <p:sp>
        <p:nvSpPr>
          <p:cNvPr id="55300" name="Text Box 5">
            <a:extLst>
              <a:ext uri="{FF2B5EF4-FFF2-40B4-BE49-F238E27FC236}">
                <a16:creationId xmlns:a16="http://schemas.microsoft.com/office/drawing/2014/main" id="{91AC569E-24EC-7352-5828-43132B4D1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7783" name="Rectangle 7">
            <a:extLst>
              <a:ext uri="{FF2B5EF4-FFF2-40B4-BE49-F238E27FC236}">
                <a16:creationId xmlns:a16="http://schemas.microsoft.com/office/drawing/2014/main" id="{1107688D-903E-05AF-FB2B-E0B204360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5302" name="Text Box 8">
            <a:extLst>
              <a:ext uri="{FF2B5EF4-FFF2-40B4-BE49-F238E27FC236}">
                <a16:creationId xmlns:a16="http://schemas.microsoft.com/office/drawing/2014/main" id="{058B9AE9-1710-999A-231D-EB1778081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407150"/>
            <a:ext cx="2825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55303" name="Object 11">
            <a:extLst>
              <a:ext uri="{FF2B5EF4-FFF2-40B4-BE49-F238E27FC236}">
                <a16:creationId xmlns:a16="http://schemas.microsoft.com/office/drawing/2014/main" id="{0842F248-5136-35CC-92D5-82FCF3A5B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3676650" imgH="3022600" progId="Word.Document.8">
                  <p:embed/>
                </p:oleObj>
              </mc:Choice>
              <mc:Fallback>
                <p:oleObj name="Document" r:id="rId3" imgW="3676650" imgH="3022600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7788" name="Picture 12" descr="Nahal Beersheba with sheep at water">
            <a:extLst>
              <a:ext uri="{FF2B5EF4-FFF2-40B4-BE49-F238E27FC236}">
                <a16:creationId xmlns:a16="http://schemas.microsoft.com/office/drawing/2014/main" id="{0A5FB22B-2231-03FE-CD06-B73974ABCEE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7782" name="Rectangle 6">
            <a:extLst>
              <a:ext uri="{FF2B5EF4-FFF2-40B4-BE49-F238E27FC236}">
                <a16:creationId xmlns:a16="http://schemas.microsoft.com/office/drawing/2014/main" id="{725E3E79-A095-F278-9275-31A4437AB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6538913" cy="30178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4800" i="1">
                <a:solidFill>
                  <a:srgbClr val="FFFF00"/>
                </a:solidFill>
                <a:latin typeface="Helvetica" panose="020B0604020202020204" pitchFamily="34" charset="0"/>
              </a:rPr>
              <a:t>ЭРТНИЙ ГЭРЭЭНҮҮД</a:t>
            </a:r>
            <a:endParaRPr lang="en-US" altLang="en-US" sz="4000" i="1">
              <a:solidFill>
                <a:srgbClr val="FFFF00"/>
              </a:solidFill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4000" i="1">
                <a:solidFill>
                  <a:srgbClr val="FFFF00"/>
                </a:solidFill>
                <a:latin typeface="Helvetica" panose="020B0604020202020204" pitchFamily="34" charset="0"/>
              </a:rPr>
              <a:t>	 </a:t>
            </a:r>
            <a:r>
              <a:rPr lang="en-US" altLang="en-US" sz="4800" i="1">
                <a:solidFill>
                  <a:srgbClr val="8C8073"/>
                </a:solidFill>
                <a:latin typeface="Helvetica" panose="020B0604020202020204" pitchFamily="34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Helvetica" panose="020B0604020202020204" pitchFamily="34" charset="0"/>
              </a:rPr>
              <a:t> </a:t>
            </a:r>
            <a:r>
              <a:rPr lang="mn-MN" altLang="en-US" sz="4800" i="1">
                <a:solidFill>
                  <a:srgbClr val="8C8073"/>
                </a:solidFill>
                <a:latin typeface="Helvetica" panose="020B0604020202020204" pitchFamily="34" charset="0"/>
              </a:rPr>
              <a:t>Г</a:t>
            </a:r>
            <a:r>
              <a:rPr lang="en-US" altLang="en-US" sz="4800" i="1">
                <a:solidFill>
                  <a:srgbClr val="8C8073"/>
                </a:solidFill>
                <a:latin typeface="Helvetica" panose="020B0604020202020204" pitchFamily="34" charset="0"/>
              </a:rPr>
              <a:t>A</a:t>
            </a:r>
            <a:r>
              <a:rPr lang="mn-MN" altLang="en-US" sz="4800" i="1">
                <a:solidFill>
                  <a:srgbClr val="8C8073"/>
                </a:solidFill>
                <a:latin typeface="Helvetica" panose="020B0604020202020204" pitchFamily="34" charset="0"/>
              </a:rPr>
              <a:t>Р</a:t>
            </a:r>
            <a:r>
              <a:rPr lang="en-US" altLang="en-US" sz="3600" i="1">
                <a:solidFill>
                  <a:srgbClr val="8C8073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3600" i="1">
                <a:solidFill>
                  <a:srgbClr val="ED181E"/>
                </a:solidFill>
                <a:latin typeface="Helvetica" panose="020B0604020202020204" pitchFamily="34" charset="0"/>
              </a:rPr>
              <a:t>           	</a:t>
            </a:r>
            <a:r>
              <a:rPr lang="en-US" altLang="en-US" sz="4800" i="1">
                <a:solidFill>
                  <a:srgbClr val="ED181E"/>
                </a:solidFill>
                <a:latin typeface="Helvetica" panose="020B0604020202020204" pitchFamily="34" charset="0"/>
              </a:rPr>
              <a:t>•</a:t>
            </a:r>
            <a:r>
              <a:rPr lang="en-US" altLang="en-US" sz="3600" i="1">
                <a:solidFill>
                  <a:srgbClr val="ED181E"/>
                </a:solidFill>
                <a:latin typeface="Helvetica" panose="020B0604020202020204" pitchFamily="34" charset="0"/>
              </a:rPr>
              <a:t> </a:t>
            </a:r>
            <a:r>
              <a:rPr lang="mn-MN" altLang="en-US" sz="4800" i="1">
                <a:solidFill>
                  <a:srgbClr val="ED181E"/>
                </a:solidFill>
                <a:latin typeface="Helvetica" panose="020B0604020202020204" pitchFamily="34" charset="0"/>
              </a:rPr>
              <a:t>ГУТАЛ</a:t>
            </a:r>
            <a:endParaRPr lang="en-US" altLang="en-US" sz="5400" i="1">
              <a:latin typeface="Helvetica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>
            <a:extLst>
              <a:ext uri="{FF2B5EF4-FFF2-40B4-BE49-F238E27FC236}">
                <a16:creationId xmlns:a16="http://schemas.microsoft.com/office/drawing/2014/main" id="{7EDFA38D-E8B6-2C41-70A8-BFC51C339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588804" name="Text Box 4">
            <a:extLst>
              <a:ext uri="{FF2B5EF4-FFF2-40B4-BE49-F238E27FC236}">
                <a16:creationId xmlns:a16="http://schemas.microsoft.com/office/drawing/2014/main" id="{5F572718-EE0D-BDA4-3EFE-0C7027D76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79375"/>
            <a:ext cx="411956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>
                <a:latin typeface="Arial" panose="020B0604020202020204" pitchFamily="34" charset="0"/>
              </a:rPr>
              <a:t>Л</a:t>
            </a:r>
            <a:r>
              <a:rPr lang="en-US" altLang="en-US">
                <a:latin typeface="Arial" panose="020B0604020202020204" pitchFamily="34" charset="0"/>
              </a:rPr>
              <a:t>e</a:t>
            </a:r>
            <a:r>
              <a:rPr lang="mn-MN" altLang="en-US">
                <a:latin typeface="Arial" panose="020B0604020202020204" pitchFamily="34" charset="0"/>
              </a:rPr>
              <a:t>в</a:t>
            </a:r>
            <a:r>
              <a:rPr lang="en-US" altLang="en-US">
                <a:latin typeface="Arial" panose="020B0604020202020204" pitchFamily="34" charset="0"/>
              </a:rPr>
              <a:t>. 2:13; </a:t>
            </a:r>
            <a:r>
              <a:rPr lang="mn-MN" altLang="en-US">
                <a:latin typeface="Arial" panose="020B0604020202020204" pitchFamily="34" charset="0"/>
              </a:rPr>
              <a:t>Тоо</a:t>
            </a:r>
            <a:r>
              <a:rPr lang="en-US" altLang="en-US">
                <a:latin typeface="Arial" panose="020B0604020202020204" pitchFamily="34" charset="0"/>
              </a:rPr>
              <a:t>. 18:19; 2 </a:t>
            </a:r>
            <a:r>
              <a:rPr lang="mn-MN" altLang="en-US">
                <a:latin typeface="Arial" panose="020B0604020202020204" pitchFamily="34" charset="0"/>
              </a:rPr>
              <a:t>Шастир</a:t>
            </a:r>
            <a:r>
              <a:rPr lang="en-US" altLang="en-US">
                <a:latin typeface="Arial" panose="020B0604020202020204" pitchFamily="34" charset="0"/>
              </a:rPr>
              <a:t> 13:5</a:t>
            </a:r>
          </a:p>
        </p:txBody>
      </p:sp>
      <p:sp>
        <p:nvSpPr>
          <p:cNvPr id="56324" name="Text Box 5">
            <a:extLst>
              <a:ext uri="{FF2B5EF4-FFF2-40B4-BE49-F238E27FC236}">
                <a16:creationId xmlns:a16="http://schemas.microsoft.com/office/drawing/2014/main" id="{E328BDF5-0821-A490-A10C-57CFEEACE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8807" name="Rectangle 7">
            <a:extLst>
              <a:ext uri="{FF2B5EF4-FFF2-40B4-BE49-F238E27FC236}">
                <a16:creationId xmlns:a16="http://schemas.microsoft.com/office/drawing/2014/main" id="{07BA14FA-336F-A1B3-B995-B963ABC58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6326" name="Text Box 8">
            <a:extLst>
              <a:ext uri="{FF2B5EF4-FFF2-40B4-BE49-F238E27FC236}">
                <a16:creationId xmlns:a16="http://schemas.microsoft.com/office/drawing/2014/main" id="{A95B2720-6407-09F8-3CE2-FEAC3BA99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solidFill>
                <a:srgbClr val="FFFFFF"/>
              </a:solidFill>
            </a:endParaRPr>
          </a:p>
        </p:txBody>
      </p:sp>
      <p:graphicFrame>
        <p:nvGraphicFramePr>
          <p:cNvPr id="56327" name="Object 9">
            <a:extLst>
              <a:ext uri="{FF2B5EF4-FFF2-40B4-BE49-F238E27FC236}">
                <a16:creationId xmlns:a16="http://schemas.microsoft.com/office/drawing/2014/main" id="{15E9A67F-2746-ECBE-7634-AB0C1BABC5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3676650" imgH="3022600" progId="Word.Document.8">
                  <p:embed/>
                </p:oleObj>
              </mc:Choice>
              <mc:Fallback>
                <p:oleObj name="Document" r:id="rId3" imgW="3676650" imgH="3022600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8810" name="Picture 10" descr="Nahal Beersheba with sheep at water">
            <a:extLst>
              <a:ext uri="{FF2B5EF4-FFF2-40B4-BE49-F238E27FC236}">
                <a16:creationId xmlns:a16="http://schemas.microsoft.com/office/drawing/2014/main" id="{8B3F78A0-F7E4-BC7D-B490-81EA7071389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8806" name="Rectangle 6">
            <a:extLst>
              <a:ext uri="{FF2B5EF4-FFF2-40B4-BE49-F238E27FC236}">
                <a16:creationId xmlns:a16="http://schemas.microsoft.com/office/drawing/2014/main" id="{68E4BC41-5296-5B1C-D9C7-2F56EDAFC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7496175" cy="41163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4800" i="1">
                <a:solidFill>
                  <a:srgbClr val="FFFF00"/>
                </a:solidFill>
                <a:latin typeface="Helvetica" panose="020B0604020202020204" pitchFamily="34" charset="0"/>
              </a:rPr>
              <a:t>ЭРТНИЙ ГЭРЭЭНҮҮД</a:t>
            </a:r>
            <a:endParaRPr lang="en-US" altLang="en-US" sz="4000" i="1">
              <a:solidFill>
                <a:srgbClr val="FFFF00"/>
              </a:solidFill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4000" i="1">
                <a:solidFill>
                  <a:srgbClr val="FFFF00"/>
                </a:solidFill>
                <a:latin typeface="Helvetica" panose="020B0604020202020204" pitchFamily="34" charset="0"/>
              </a:rPr>
              <a:t>	 </a:t>
            </a:r>
            <a:r>
              <a:rPr lang="en-US" altLang="en-US" sz="4800" i="1">
                <a:solidFill>
                  <a:srgbClr val="8C8073"/>
                </a:solidFill>
                <a:latin typeface="Helvetica" panose="020B0604020202020204" pitchFamily="34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Helvetica" panose="020B0604020202020204" pitchFamily="34" charset="0"/>
              </a:rPr>
              <a:t> </a:t>
            </a:r>
            <a:r>
              <a:rPr lang="mn-MN" altLang="en-US" sz="4800" i="1">
                <a:solidFill>
                  <a:srgbClr val="8C8073"/>
                </a:solidFill>
                <a:latin typeface="Helvetica" panose="020B0604020202020204" pitchFamily="34" charset="0"/>
              </a:rPr>
              <a:t>Г</a:t>
            </a:r>
            <a:r>
              <a:rPr lang="en-US" altLang="en-US" sz="4800" i="1">
                <a:solidFill>
                  <a:srgbClr val="8C8073"/>
                </a:solidFill>
                <a:latin typeface="Helvetica" panose="020B0604020202020204" pitchFamily="34" charset="0"/>
              </a:rPr>
              <a:t>A</a:t>
            </a:r>
            <a:r>
              <a:rPr lang="mn-MN" altLang="en-US" sz="4800" i="1">
                <a:solidFill>
                  <a:srgbClr val="8C8073"/>
                </a:solidFill>
                <a:latin typeface="Helvetica" panose="020B0604020202020204" pitchFamily="34" charset="0"/>
              </a:rPr>
              <a:t>Р</a:t>
            </a:r>
            <a:r>
              <a:rPr lang="en-US" altLang="en-US" sz="3600" i="1">
                <a:solidFill>
                  <a:srgbClr val="8C8073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3600" i="1">
                <a:solidFill>
                  <a:srgbClr val="8C8073"/>
                </a:solidFill>
                <a:latin typeface="Helvetica" panose="020B0604020202020204" pitchFamily="34" charset="0"/>
              </a:rPr>
              <a:t>           	</a:t>
            </a:r>
            <a:r>
              <a:rPr lang="en-US" altLang="en-US" sz="4800" i="1">
                <a:solidFill>
                  <a:srgbClr val="8C8073"/>
                </a:solidFill>
                <a:latin typeface="Helvetica" panose="020B0604020202020204" pitchFamily="34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Helvetica" panose="020B0604020202020204" pitchFamily="34" charset="0"/>
              </a:rPr>
              <a:t> </a:t>
            </a:r>
            <a:r>
              <a:rPr lang="mn-MN" altLang="en-US" sz="4800" i="1">
                <a:solidFill>
                  <a:srgbClr val="8C8073"/>
                </a:solidFill>
                <a:latin typeface="Helvetica" panose="020B0604020202020204" pitchFamily="34" charset="0"/>
              </a:rPr>
              <a:t>ГУТАЛ</a:t>
            </a:r>
            <a:endParaRPr lang="en-US" altLang="en-US" sz="4800" i="1">
              <a:solidFill>
                <a:srgbClr val="8C8073"/>
              </a:solidFill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3600" i="1">
                <a:solidFill>
                  <a:srgbClr val="8C8073"/>
                </a:solidFill>
                <a:latin typeface="Helvetica" panose="020B0604020202020204" pitchFamily="34" charset="0"/>
              </a:rPr>
              <a:t>	</a:t>
            </a:r>
            <a:r>
              <a:rPr lang="en-US" altLang="en-US" sz="3600" i="1">
                <a:solidFill>
                  <a:srgbClr val="ED181E"/>
                </a:solidFill>
                <a:latin typeface="Helvetica" panose="020B0604020202020204" pitchFamily="34" charset="0"/>
              </a:rPr>
              <a:t>	       </a:t>
            </a:r>
            <a:r>
              <a:rPr lang="en-US" altLang="en-US" sz="4800" i="1">
                <a:solidFill>
                  <a:srgbClr val="ED181E"/>
                </a:solidFill>
                <a:latin typeface="Helvetica" panose="020B0604020202020204" pitchFamily="34" charset="0"/>
              </a:rPr>
              <a:t>•</a:t>
            </a:r>
            <a:r>
              <a:rPr lang="en-US" altLang="en-US" sz="3600" i="1">
                <a:solidFill>
                  <a:srgbClr val="ED181E"/>
                </a:solidFill>
                <a:latin typeface="Helvetica" panose="020B0604020202020204" pitchFamily="34" charset="0"/>
              </a:rPr>
              <a:t> </a:t>
            </a:r>
            <a:r>
              <a:rPr lang="mn-MN" altLang="en-US" sz="4800" i="1">
                <a:solidFill>
                  <a:srgbClr val="ED181E"/>
                </a:solidFill>
                <a:latin typeface="Helvetica" panose="020B0604020202020204" pitchFamily="34" charset="0"/>
              </a:rPr>
              <a:t>Д</a:t>
            </a:r>
            <a:r>
              <a:rPr lang="en-US" altLang="en-US" sz="4800" i="1">
                <a:solidFill>
                  <a:srgbClr val="ED181E"/>
                </a:solidFill>
                <a:latin typeface="Helvetica" panose="020B0604020202020204" pitchFamily="34" charset="0"/>
              </a:rPr>
              <a:t>A</a:t>
            </a:r>
            <a:r>
              <a:rPr lang="mn-MN" altLang="en-US" sz="4800" i="1">
                <a:solidFill>
                  <a:srgbClr val="ED181E"/>
                </a:solidFill>
                <a:latin typeface="Helvetica" panose="020B0604020202020204" pitchFamily="34" charset="0"/>
              </a:rPr>
              <a:t>ВС</a:t>
            </a:r>
            <a:r>
              <a:rPr lang="en-US" altLang="en-US" sz="3600" i="1">
                <a:solidFill>
                  <a:srgbClr val="FFFF00"/>
                </a:solidFill>
                <a:latin typeface="Helvetica" panose="020B0604020202020204" pitchFamily="34" charset="0"/>
              </a:rPr>
              <a:t>			</a:t>
            </a:r>
            <a:endParaRPr lang="en-US" altLang="en-US" sz="5400" i="1">
              <a:latin typeface="Helvetica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1026">
            <a:extLst>
              <a:ext uri="{FF2B5EF4-FFF2-40B4-BE49-F238E27FC236}">
                <a16:creationId xmlns:a16="http://schemas.microsoft.com/office/drawing/2014/main" id="{2AE2D801-4954-6213-5177-093439F28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8410575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4800" i="1">
                <a:solidFill>
                  <a:srgbClr val="FFFF00"/>
                </a:solidFill>
                <a:latin typeface="Helvetica" panose="020B0604020202020204" pitchFamily="34" charset="0"/>
              </a:rPr>
              <a:t>ЭРТНИЙ ГЭРЭЭНҮҮД</a:t>
            </a:r>
            <a:r>
              <a:rPr lang="en-US" altLang="en-US" sz="3600" i="1">
                <a:solidFill>
                  <a:srgbClr val="FFFF00"/>
                </a:solidFill>
                <a:latin typeface="Helvetica" panose="020B0604020202020204" pitchFamily="34" charset="0"/>
              </a:rPr>
              <a:t>			</a:t>
            </a:r>
            <a:endParaRPr lang="en-US" altLang="en-US" sz="5400" i="1">
              <a:latin typeface="Helvetica" panose="020B0604020202020204" pitchFamily="34" charset="0"/>
            </a:endParaRPr>
          </a:p>
        </p:txBody>
      </p:sp>
      <p:graphicFrame>
        <p:nvGraphicFramePr>
          <p:cNvPr id="57347" name="Object 1027">
            <a:extLst>
              <a:ext uri="{FF2B5EF4-FFF2-40B4-BE49-F238E27FC236}">
                <a16:creationId xmlns:a16="http://schemas.microsoft.com/office/drawing/2014/main" id="{6766FF7F-6438-C579-04CA-2D7401C449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3676650" imgH="3022600" progId="Word.Document.8">
                  <p:embed/>
                </p:oleObj>
              </mc:Choice>
              <mc:Fallback>
                <p:oleObj name="Document" r:id="rId3" imgW="3676650" imgH="3022600" progId="Word.Document.8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332" name="Picture 1028" descr="Nahal Beersheba with sheep at water">
            <a:extLst>
              <a:ext uri="{FF2B5EF4-FFF2-40B4-BE49-F238E27FC236}">
                <a16:creationId xmlns:a16="http://schemas.microsoft.com/office/drawing/2014/main" id="{3A21E319-F5DC-0CC3-BA2B-A3DF51FFC28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611333" name="Text Box 1029">
            <a:extLst>
              <a:ext uri="{FF2B5EF4-FFF2-40B4-BE49-F238E27FC236}">
                <a16:creationId xmlns:a16="http://schemas.microsoft.com/office/drawing/2014/main" id="{D761CF63-CC28-15A8-5133-9A02AF8D1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5780088"/>
            <a:ext cx="2411412" cy="823912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i="1">
                <a:solidFill>
                  <a:srgbClr val="ED181E"/>
                </a:solidFill>
                <a:latin typeface="Helvetica" panose="020B0604020202020204" pitchFamily="34" charset="0"/>
              </a:rPr>
              <a:t>	</a:t>
            </a:r>
            <a:r>
              <a:rPr lang="en-US" altLang="en-US" sz="4800" i="1">
                <a:solidFill>
                  <a:srgbClr val="ED181E"/>
                </a:solidFill>
                <a:latin typeface="Helvetica" panose="020B0604020202020204" pitchFamily="34" charset="0"/>
              </a:rPr>
              <a:t>•</a:t>
            </a:r>
            <a:r>
              <a:rPr lang="mn-MN" altLang="en-US" sz="3600" i="1">
                <a:solidFill>
                  <a:srgbClr val="ED181E"/>
                </a:solidFill>
                <a:latin typeface="Helvetica" panose="020B0604020202020204" pitchFamily="34" charset="0"/>
              </a:rPr>
              <a:t> ЦУС</a:t>
            </a:r>
            <a:endParaRPr lang="en-US" altLang="en-US" sz="4800" i="1">
              <a:solidFill>
                <a:srgbClr val="ED181E"/>
              </a:solidFill>
              <a:latin typeface="Helvetica" panose="020B0604020202020204" pitchFamily="34" charset="0"/>
            </a:endParaRPr>
          </a:p>
        </p:txBody>
      </p:sp>
      <p:sp>
        <p:nvSpPr>
          <p:cNvPr id="611334" name="Oval 1030">
            <a:extLst>
              <a:ext uri="{FF2B5EF4-FFF2-40B4-BE49-F238E27FC236}">
                <a16:creationId xmlns:a16="http://schemas.microsoft.com/office/drawing/2014/main" id="{F1BF6A0B-6FFE-1D03-3A9A-13B9565CA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538" y="5634038"/>
            <a:ext cx="4816475" cy="10588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1335" name="Rectangle 1031">
            <a:extLst>
              <a:ext uri="{FF2B5EF4-FFF2-40B4-BE49-F238E27FC236}">
                <a16:creationId xmlns:a16="http://schemas.microsoft.com/office/drawing/2014/main" id="{B7B2A049-E0E0-2107-A0E2-FACC92EE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Библийн илэрхийллийн “яс мод”:</a:t>
            </a:r>
            <a:b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57352" name="Text Box 1032">
            <a:extLst>
              <a:ext uri="{FF2B5EF4-FFF2-40B4-BE49-F238E27FC236}">
                <a16:creationId xmlns:a16="http://schemas.microsoft.com/office/drawing/2014/main" id="{2C304EC8-740E-E0DF-D2C7-2DF3B2526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1337" name="Text Box 1033">
            <a:extLst>
              <a:ext uri="{FF2B5EF4-FFF2-40B4-BE49-F238E27FC236}">
                <a16:creationId xmlns:a16="http://schemas.microsoft.com/office/drawing/2014/main" id="{8BFEAA64-77E6-F5F3-B637-B4B9DB35E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674688"/>
            <a:ext cx="4162425" cy="45402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2000">
                <a:solidFill>
                  <a:srgbClr val="FFFF00"/>
                </a:solidFill>
                <a:latin typeface="Arial" panose="020B0604020202020204" pitchFamily="34" charset="0"/>
              </a:rPr>
              <a:t>Сургалтын гарын авлага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#13</a:t>
            </a:r>
          </a:p>
        </p:txBody>
      </p:sp>
      <p:sp>
        <p:nvSpPr>
          <p:cNvPr id="611338" name="AutoShape 1034">
            <a:extLst>
              <a:ext uri="{FF2B5EF4-FFF2-40B4-BE49-F238E27FC236}">
                <a16:creationId xmlns:a16="http://schemas.microsoft.com/office/drawing/2014/main" id="{01381819-207C-D237-7C85-2D50DF83DF03}"/>
              </a:ext>
            </a:extLst>
          </p:cNvPr>
          <p:cNvSpPr>
            <a:spLocks noChangeArrowheads="1"/>
          </p:cNvSpPr>
          <p:nvPr/>
        </p:nvSpPr>
        <p:spPr bwMode="auto">
          <a:xfrm rot="4670237">
            <a:off x="1889919" y="4026694"/>
            <a:ext cx="1104900" cy="414338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ED181E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1339" name="AutoShape 1035">
            <a:extLst>
              <a:ext uri="{FF2B5EF4-FFF2-40B4-BE49-F238E27FC236}">
                <a16:creationId xmlns:a16="http://schemas.microsoft.com/office/drawing/2014/main" id="{71DD6C4F-B5FD-A05B-5A9A-20171FBDDBA2}"/>
              </a:ext>
            </a:extLst>
          </p:cNvPr>
          <p:cNvSpPr>
            <a:spLocks noChangeArrowheads="1"/>
          </p:cNvSpPr>
          <p:nvPr/>
        </p:nvSpPr>
        <p:spPr bwMode="auto">
          <a:xfrm rot="6436271">
            <a:off x="4715669" y="4128294"/>
            <a:ext cx="1104900" cy="414338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ED181E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1340" name="Text Box 1036">
            <a:extLst>
              <a:ext uri="{FF2B5EF4-FFF2-40B4-BE49-F238E27FC236}">
                <a16:creationId xmlns:a16="http://schemas.microsoft.com/office/drawing/2014/main" id="{C864EE15-72E1-F8B8-F105-E1A45F873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188" y="4654550"/>
            <a:ext cx="566737" cy="941388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>
                <a:solidFill>
                  <a:srgbClr val="ED181E"/>
                </a:solidFill>
                <a:latin typeface="Comic Sans MS" charset="0"/>
                <a:ea typeface="ＭＳ Ｐゴシック" charset="0"/>
              </a:rPr>
              <a:t>X</a:t>
            </a:r>
          </a:p>
        </p:txBody>
      </p:sp>
      <p:sp>
        <p:nvSpPr>
          <p:cNvPr id="611341" name="Text Box 1037">
            <a:extLst>
              <a:ext uri="{FF2B5EF4-FFF2-40B4-BE49-F238E27FC236}">
                <a16:creationId xmlns:a16="http://schemas.microsoft.com/office/drawing/2014/main" id="{F300B072-6BD7-D943-1FDD-D25C3485F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4505325"/>
            <a:ext cx="552450" cy="941388"/>
          </a:xfrm>
          <a:prstGeom prst="rect">
            <a:avLst/>
          </a:prstGeom>
          <a:noFill/>
          <a:ln>
            <a:noFill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>
                <a:solidFill>
                  <a:srgbClr val="ED181E"/>
                </a:solidFill>
                <a:latin typeface="Comic Sans MS" charset="0"/>
                <a:ea typeface="ＭＳ Ｐゴシック" charset="0"/>
              </a:rPr>
              <a:t>X</a:t>
            </a:r>
          </a:p>
        </p:txBody>
      </p:sp>
      <p:sp>
        <p:nvSpPr>
          <p:cNvPr id="611342" name="Rectangle 1038">
            <a:extLst>
              <a:ext uri="{FF2B5EF4-FFF2-40B4-BE49-F238E27FC236}">
                <a16:creationId xmlns:a16="http://schemas.microsoft.com/office/drawing/2014/main" id="{BD8AC20D-B7E5-9260-C974-F3A1719ED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57359" name="Text Box 1039">
            <a:extLst>
              <a:ext uri="{FF2B5EF4-FFF2-40B4-BE49-F238E27FC236}">
                <a16:creationId xmlns:a16="http://schemas.microsoft.com/office/drawing/2014/main" id="{BB233F53-1E4B-3051-0A32-F80290D7F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11344" name="Text Box 1040">
            <a:extLst>
              <a:ext uri="{FF2B5EF4-FFF2-40B4-BE49-F238E27FC236}">
                <a16:creationId xmlns:a16="http://schemas.microsoft.com/office/drawing/2014/main" id="{5B3CE5F3-43E0-E232-FAC8-BC6D48EA8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6675"/>
            <a:ext cx="35433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>
                <a:latin typeface="Arial" panose="020B0604020202020204" pitchFamily="34" charset="0"/>
              </a:rPr>
              <a:t>Эхлэл</a:t>
            </a:r>
            <a:r>
              <a:rPr lang="en-US" altLang="en-US">
                <a:latin typeface="Arial" panose="020B0604020202020204" pitchFamily="34" charset="0"/>
              </a:rPr>
              <a:t> 15</a:t>
            </a:r>
          </a:p>
        </p:txBody>
      </p:sp>
      <p:grpSp>
        <p:nvGrpSpPr>
          <p:cNvPr id="611345" name="Group 1041">
            <a:extLst>
              <a:ext uri="{FF2B5EF4-FFF2-40B4-BE49-F238E27FC236}">
                <a16:creationId xmlns:a16="http://schemas.microsoft.com/office/drawing/2014/main" id="{0B23FAAF-0B9B-F5C6-138B-7CDE86B202FE}"/>
              </a:ext>
            </a:extLst>
          </p:cNvPr>
          <p:cNvGrpSpPr>
            <a:grpSpLocks/>
          </p:cNvGrpSpPr>
          <p:nvPr/>
        </p:nvGrpSpPr>
        <p:grpSpPr bwMode="auto">
          <a:xfrm>
            <a:off x="923925" y="1952625"/>
            <a:ext cx="5310188" cy="3649663"/>
            <a:chOff x="616" y="1307"/>
            <a:chExt cx="3345" cy="2299"/>
          </a:xfrm>
        </p:grpSpPr>
        <p:sp>
          <p:nvSpPr>
            <p:cNvPr id="611346" name="AutoShape 1042">
              <a:extLst>
                <a:ext uri="{FF2B5EF4-FFF2-40B4-BE49-F238E27FC236}">
                  <a16:creationId xmlns:a16="http://schemas.microsoft.com/office/drawing/2014/main" id="{34322C02-DFE7-B07E-73BC-061D1D4252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11347" name="AutoShape 1043">
              <a:extLst>
                <a:ext uri="{FF2B5EF4-FFF2-40B4-BE49-F238E27FC236}">
                  <a16:creationId xmlns:a16="http://schemas.microsoft.com/office/drawing/2014/main" id="{5A463667-8856-BC6C-B53A-BD54149E07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36271">
              <a:off x="2970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11348" name="Text Box 1044">
              <a:extLst>
                <a:ext uri="{FF2B5EF4-FFF2-40B4-BE49-F238E27FC236}">
                  <a16:creationId xmlns:a16="http://schemas.microsoft.com/office/drawing/2014/main" id="{64D09B2D-1FA1-036F-D0DD-AFA18FC5E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D181E"/>
                  </a:solidFill>
                  <a:latin typeface="Comic Sans MS" charset="0"/>
                  <a:ea typeface="ＭＳ Ｐゴシック" charset="0"/>
                </a:rPr>
                <a:t>X</a:t>
              </a:r>
            </a:p>
          </p:txBody>
        </p:sp>
        <p:sp>
          <p:nvSpPr>
            <p:cNvPr id="611349" name="Text Box 1045">
              <a:extLst>
                <a:ext uri="{FF2B5EF4-FFF2-40B4-BE49-F238E27FC236}">
                  <a16:creationId xmlns:a16="http://schemas.microsoft.com/office/drawing/2014/main" id="{0E11625C-8F81-98F3-A733-36D4EFDA0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D181E"/>
                  </a:solidFill>
                  <a:latin typeface="Comic Sans MS" charset="0"/>
                  <a:ea typeface="ＭＳ Ｐゴシック" charset="0"/>
                </a:rPr>
                <a:t>X</a:t>
              </a:r>
            </a:p>
          </p:txBody>
        </p:sp>
        <p:pic>
          <p:nvPicPr>
            <p:cNvPr id="611350" name="Picture 1046">
              <a:extLst>
                <a:ext uri="{FF2B5EF4-FFF2-40B4-BE49-F238E27FC236}">
                  <a16:creationId xmlns:a16="http://schemas.microsoft.com/office/drawing/2014/main" id="{F7BF0833-09B9-648C-523B-4C7DC073B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57597" name="Picture 1047">
              <a:extLst>
                <a:ext uri="{FF2B5EF4-FFF2-40B4-BE49-F238E27FC236}">
                  <a16:creationId xmlns:a16="http://schemas.microsoft.com/office/drawing/2014/main" id="{B7CD6F09-F0F8-DB77-7F90-B5D399EDC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630"/>
              <a:ext cx="299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598" name="Picture 1048">
              <a:extLst>
                <a:ext uri="{FF2B5EF4-FFF2-40B4-BE49-F238E27FC236}">
                  <a16:creationId xmlns:a16="http://schemas.microsoft.com/office/drawing/2014/main" id="{46C4FFF6-FEF9-E464-BEB6-46BE4D2AF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" y="2693"/>
              <a:ext cx="315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599" name="Group 1049">
              <a:extLst>
                <a:ext uri="{FF2B5EF4-FFF2-40B4-BE49-F238E27FC236}">
                  <a16:creationId xmlns:a16="http://schemas.microsoft.com/office/drawing/2014/main" id="{449AA844-D958-9BF0-0D4F-1504A91B3D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354" name="Freeform 1050">
                <a:extLst>
                  <a:ext uri="{FF2B5EF4-FFF2-40B4-BE49-F238E27FC236}">
                    <a16:creationId xmlns:a16="http://schemas.microsoft.com/office/drawing/2014/main" id="{35375F66-6BA2-C40A-2A3F-E2BE911FB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355" name="Freeform 1051">
                <a:extLst>
                  <a:ext uri="{FF2B5EF4-FFF2-40B4-BE49-F238E27FC236}">
                    <a16:creationId xmlns:a16="http://schemas.microsoft.com/office/drawing/2014/main" id="{1CD03B84-3561-0F88-058F-747204436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3"/>
                <a:ext cx="107" cy="29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46" name="Picture 1052">
                <a:extLst>
                  <a:ext uri="{FF2B5EF4-FFF2-40B4-BE49-F238E27FC236}">
                    <a16:creationId xmlns:a16="http://schemas.microsoft.com/office/drawing/2014/main" id="{128B278C-60A9-EA6A-C401-BA5081B11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00" name="Group 1053">
              <a:extLst>
                <a:ext uri="{FF2B5EF4-FFF2-40B4-BE49-F238E27FC236}">
                  <a16:creationId xmlns:a16="http://schemas.microsoft.com/office/drawing/2014/main" id="{7A8DDB5B-E6D4-5966-8BCD-B774016C2D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358" name="Freeform 1054">
                <a:extLst>
                  <a:ext uri="{FF2B5EF4-FFF2-40B4-BE49-F238E27FC236}">
                    <a16:creationId xmlns:a16="http://schemas.microsoft.com/office/drawing/2014/main" id="{98CB17BF-16E2-CF25-C5EF-58725A162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8"/>
                <a:ext cx="526" cy="88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43" name="Picture 1055">
                <a:extLst>
                  <a:ext uri="{FF2B5EF4-FFF2-40B4-BE49-F238E27FC236}">
                    <a16:creationId xmlns:a16="http://schemas.microsoft.com/office/drawing/2014/main" id="{E1DE3599-6322-9AC1-E6AD-4AEC597908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01" name="Group 1056">
              <a:extLst>
                <a:ext uri="{FF2B5EF4-FFF2-40B4-BE49-F238E27FC236}">
                  <a16:creationId xmlns:a16="http://schemas.microsoft.com/office/drawing/2014/main" id="{64BECFD3-8A73-C9F5-B543-C8FD6DA51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361" name="Freeform 1057">
                <a:extLst>
                  <a:ext uri="{FF2B5EF4-FFF2-40B4-BE49-F238E27FC236}">
                    <a16:creationId xmlns:a16="http://schemas.microsoft.com/office/drawing/2014/main" id="{D21B2359-2CEA-1CE8-4C69-D3EBD31DB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1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362" name="Freeform 1058">
                <a:extLst>
                  <a:ext uri="{FF2B5EF4-FFF2-40B4-BE49-F238E27FC236}">
                    <a16:creationId xmlns:a16="http://schemas.microsoft.com/office/drawing/2014/main" id="{A57784E8-002E-B1F6-CFBB-693D2350E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41" name="Picture 1059">
                <a:extLst>
                  <a:ext uri="{FF2B5EF4-FFF2-40B4-BE49-F238E27FC236}">
                    <a16:creationId xmlns:a16="http://schemas.microsoft.com/office/drawing/2014/main" id="{0A9875D7-CD08-D0A7-91AE-B1C14E5D0A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02" name="Group 1060">
              <a:extLst>
                <a:ext uri="{FF2B5EF4-FFF2-40B4-BE49-F238E27FC236}">
                  <a16:creationId xmlns:a16="http://schemas.microsoft.com/office/drawing/2014/main" id="{F391FA2A-409F-11EC-A1BA-ADD1BF695A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365" name="Freeform 1061">
                <a:extLst>
                  <a:ext uri="{FF2B5EF4-FFF2-40B4-BE49-F238E27FC236}">
                    <a16:creationId xmlns:a16="http://schemas.microsoft.com/office/drawing/2014/main" id="{91A83B49-4A3F-30DE-F8C9-134EF3605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38" name="Picture 1062">
                <a:extLst>
                  <a:ext uri="{FF2B5EF4-FFF2-40B4-BE49-F238E27FC236}">
                    <a16:creationId xmlns:a16="http://schemas.microsoft.com/office/drawing/2014/main" id="{4FDA183C-733E-A952-C586-5647EA4635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03" name="Group 1063">
              <a:extLst>
                <a:ext uri="{FF2B5EF4-FFF2-40B4-BE49-F238E27FC236}">
                  <a16:creationId xmlns:a16="http://schemas.microsoft.com/office/drawing/2014/main" id="{5C1DE0E3-A8E4-314D-0FF7-39B139BE97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368" name="Freeform 1064">
                <a:extLst>
                  <a:ext uri="{FF2B5EF4-FFF2-40B4-BE49-F238E27FC236}">
                    <a16:creationId xmlns:a16="http://schemas.microsoft.com/office/drawing/2014/main" id="{7DB04C29-5612-E058-0980-D5E74DE52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36" name="Picture 1065">
                <a:extLst>
                  <a:ext uri="{FF2B5EF4-FFF2-40B4-BE49-F238E27FC236}">
                    <a16:creationId xmlns:a16="http://schemas.microsoft.com/office/drawing/2014/main" id="{88DA0213-692E-D87E-16C1-C009EAF9C0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04" name="Group 1066">
              <a:extLst>
                <a:ext uri="{FF2B5EF4-FFF2-40B4-BE49-F238E27FC236}">
                  <a16:creationId xmlns:a16="http://schemas.microsoft.com/office/drawing/2014/main" id="{17D33F67-B7F9-CF65-86CE-A9872625C6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371" name="Freeform 1067">
                <a:extLst>
                  <a:ext uri="{FF2B5EF4-FFF2-40B4-BE49-F238E27FC236}">
                    <a16:creationId xmlns:a16="http://schemas.microsoft.com/office/drawing/2014/main" id="{B86B3D91-DA08-95ED-8F91-8EB017AAC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34" name="Picture 1068">
                <a:extLst>
                  <a:ext uri="{FF2B5EF4-FFF2-40B4-BE49-F238E27FC236}">
                    <a16:creationId xmlns:a16="http://schemas.microsoft.com/office/drawing/2014/main" id="{B3DB00BA-8C8A-196B-D447-E23BB5A764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05" name="Group 1069">
              <a:extLst>
                <a:ext uri="{FF2B5EF4-FFF2-40B4-BE49-F238E27FC236}">
                  <a16:creationId xmlns:a16="http://schemas.microsoft.com/office/drawing/2014/main" id="{C217A7C5-4C09-4364-7B5A-C10C73BC62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374" name="Freeform 1070">
                <a:extLst>
                  <a:ext uri="{FF2B5EF4-FFF2-40B4-BE49-F238E27FC236}">
                    <a16:creationId xmlns:a16="http://schemas.microsoft.com/office/drawing/2014/main" id="{EC64404C-6CC4-DBBE-1660-4F17C22C7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375" name="Freeform 1071">
                <a:extLst>
                  <a:ext uri="{FF2B5EF4-FFF2-40B4-BE49-F238E27FC236}">
                    <a16:creationId xmlns:a16="http://schemas.microsoft.com/office/drawing/2014/main" id="{40137A23-95C3-BFF5-DB54-95F152DAE4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32" name="Picture 1072">
                <a:extLst>
                  <a:ext uri="{FF2B5EF4-FFF2-40B4-BE49-F238E27FC236}">
                    <a16:creationId xmlns:a16="http://schemas.microsoft.com/office/drawing/2014/main" id="{39793A5C-10C9-B75F-C2F1-5E50AAB8DA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06" name="Group 1073">
              <a:extLst>
                <a:ext uri="{FF2B5EF4-FFF2-40B4-BE49-F238E27FC236}">
                  <a16:creationId xmlns:a16="http://schemas.microsoft.com/office/drawing/2014/main" id="{8173A27F-68A4-B888-1EEF-13CA26D54A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378" name="Freeform 1074">
                <a:extLst>
                  <a:ext uri="{FF2B5EF4-FFF2-40B4-BE49-F238E27FC236}">
                    <a16:creationId xmlns:a16="http://schemas.microsoft.com/office/drawing/2014/main" id="{094CD76A-1923-9790-DB43-75C6C9266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379" name="Freeform 1075">
                <a:extLst>
                  <a:ext uri="{FF2B5EF4-FFF2-40B4-BE49-F238E27FC236}">
                    <a16:creationId xmlns:a16="http://schemas.microsoft.com/office/drawing/2014/main" id="{FE861D65-8B1A-9EB1-5815-71E870E34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3"/>
                <a:ext cx="107" cy="29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29" name="Picture 1076">
                <a:extLst>
                  <a:ext uri="{FF2B5EF4-FFF2-40B4-BE49-F238E27FC236}">
                    <a16:creationId xmlns:a16="http://schemas.microsoft.com/office/drawing/2014/main" id="{2CCFA502-023C-5A30-BACC-41FD95CD3D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07" name="Group 1077">
              <a:extLst>
                <a:ext uri="{FF2B5EF4-FFF2-40B4-BE49-F238E27FC236}">
                  <a16:creationId xmlns:a16="http://schemas.microsoft.com/office/drawing/2014/main" id="{94B88809-D719-CB9B-F0CF-D4E201D258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382" name="Freeform 1078">
                <a:extLst>
                  <a:ext uri="{FF2B5EF4-FFF2-40B4-BE49-F238E27FC236}">
                    <a16:creationId xmlns:a16="http://schemas.microsoft.com/office/drawing/2014/main" id="{D8276351-4D47-DB1E-D117-768D866A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1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383" name="Freeform 1079">
                <a:extLst>
                  <a:ext uri="{FF2B5EF4-FFF2-40B4-BE49-F238E27FC236}">
                    <a16:creationId xmlns:a16="http://schemas.microsoft.com/office/drawing/2014/main" id="{F94C91FB-59F4-06DC-6597-2E246FF24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26" name="Picture 1080">
                <a:extLst>
                  <a:ext uri="{FF2B5EF4-FFF2-40B4-BE49-F238E27FC236}">
                    <a16:creationId xmlns:a16="http://schemas.microsoft.com/office/drawing/2014/main" id="{B63DDE3B-1309-7845-8DFF-64330FEA93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08" name="Group 1081">
              <a:extLst>
                <a:ext uri="{FF2B5EF4-FFF2-40B4-BE49-F238E27FC236}">
                  <a16:creationId xmlns:a16="http://schemas.microsoft.com/office/drawing/2014/main" id="{90B0C21B-3692-039C-785B-0007CC8108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386" name="Freeform 1082">
                <a:extLst>
                  <a:ext uri="{FF2B5EF4-FFF2-40B4-BE49-F238E27FC236}">
                    <a16:creationId xmlns:a16="http://schemas.microsoft.com/office/drawing/2014/main" id="{D7CFC03E-9FFD-A9F6-323A-505C518AF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23" name="Picture 1083">
                <a:extLst>
                  <a:ext uri="{FF2B5EF4-FFF2-40B4-BE49-F238E27FC236}">
                    <a16:creationId xmlns:a16="http://schemas.microsoft.com/office/drawing/2014/main" id="{F78F08B1-C656-C4B5-9F7E-A34AD9046E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09" name="Group 1084">
              <a:extLst>
                <a:ext uri="{FF2B5EF4-FFF2-40B4-BE49-F238E27FC236}">
                  <a16:creationId xmlns:a16="http://schemas.microsoft.com/office/drawing/2014/main" id="{4B450F8B-A99C-5700-8F90-C87E7E634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389" name="Freeform 1085">
                <a:extLst>
                  <a:ext uri="{FF2B5EF4-FFF2-40B4-BE49-F238E27FC236}">
                    <a16:creationId xmlns:a16="http://schemas.microsoft.com/office/drawing/2014/main" id="{5ACDE09E-33FF-EC90-3B16-A9467C562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21" name="Picture 1086">
                <a:extLst>
                  <a:ext uri="{FF2B5EF4-FFF2-40B4-BE49-F238E27FC236}">
                    <a16:creationId xmlns:a16="http://schemas.microsoft.com/office/drawing/2014/main" id="{FFC2CC8C-C7EC-616C-0A86-03FF7D5FC9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10" name="Group 1087">
              <a:extLst>
                <a:ext uri="{FF2B5EF4-FFF2-40B4-BE49-F238E27FC236}">
                  <a16:creationId xmlns:a16="http://schemas.microsoft.com/office/drawing/2014/main" id="{289901B4-4018-00BD-18B7-F2F5817AA2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392" name="Freeform 1088">
                <a:extLst>
                  <a:ext uri="{FF2B5EF4-FFF2-40B4-BE49-F238E27FC236}">
                    <a16:creationId xmlns:a16="http://schemas.microsoft.com/office/drawing/2014/main" id="{69003AAB-C8CA-7FEF-96E2-98E87E29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19" name="Picture 1089">
                <a:extLst>
                  <a:ext uri="{FF2B5EF4-FFF2-40B4-BE49-F238E27FC236}">
                    <a16:creationId xmlns:a16="http://schemas.microsoft.com/office/drawing/2014/main" id="{A25081D5-88E7-9B8C-F145-7ED48953F9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11" name="Group 1090">
              <a:extLst>
                <a:ext uri="{FF2B5EF4-FFF2-40B4-BE49-F238E27FC236}">
                  <a16:creationId xmlns:a16="http://schemas.microsoft.com/office/drawing/2014/main" id="{E4F79D41-09F3-41FD-6337-9E711CFADE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395" name="Freeform 1091">
                <a:extLst>
                  <a:ext uri="{FF2B5EF4-FFF2-40B4-BE49-F238E27FC236}">
                    <a16:creationId xmlns:a16="http://schemas.microsoft.com/office/drawing/2014/main" id="{E50DA4A3-7034-6EFA-6255-03DBD711A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396" name="Freeform 1092">
                <a:extLst>
                  <a:ext uri="{FF2B5EF4-FFF2-40B4-BE49-F238E27FC236}">
                    <a16:creationId xmlns:a16="http://schemas.microsoft.com/office/drawing/2014/main" id="{95153CA8-6595-C803-18AC-615C8EDC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17" name="Picture 1093">
                <a:extLst>
                  <a:ext uri="{FF2B5EF4-FFF2-40B4-BE49-F238E27FC236}">
                    <a16:creationId xmlns:a16="http://schemas.microsoft.com/office/drawing/2014/main" id="{5D8AD20E-4CFD-73F2-05CF-8A4BB9518D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612" name="Group 1094">
              <a:extLst>
                <a:ext uri="{FF2B5EF4-FFF2-40B4-BE49-F238E27FC236}">
                  <a16:creationId xmlns:a16="http://schemas.microsoft.com/office/drawing/2014/main" id="{821DF984-EC10-A1A4-BF68-2A7E10CC9F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399" name="Freeform 1095">
                <a:extLst>
                  <a:ext uri="{FF2B5EF4-FFF2-40B4-BE49-F238E27FC236}">
                    <a16:creationId xmlns:a16="http://schemas.microsoft.com/office/drawing/2014/main" id="{A63994F9-E343-66D1-C43F-9CBE64701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8"/>
                <a:ext cx="526" cy="88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614" name="Picture 1096">
                <a:extLst>
                  <a:ext uri="{FF2B5EF4-FFF2-40B4-BE49-F238E27FC236}">
                    <a16:creationId xmlns:a16="http://schemas.microsoft.com/office/drawing/2014/main" id="{F085D70E-7F30-1AF7-3B7B-25FB40B493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11401" name="Group 1097">
            <a:extLst>
              <a:ext uri="{FF2B5EF4-FFF2-40B4-BE49-F238E27FC236}">
                <a16:creationId xmlns:a16="http://schemas.microsoft.com/office/drawing/2014/main" id="{7CBEEEEB-9960-C50A-CA26-AD80B09BA033}"/>
              </a:ext>
            </a:extLst>
          </p:cNvPr>
          <p:cNvGrpSpPr>
            <a:grpSpLocks/>
          </p:cNvGrpSpPr>
          <p:nvPr/>
        </p:nvGrpSpPr>
        <p:grpSpPr bwMode="auto">
          <a:xfrm>
            <a:off x="925513" y="1952625"/>
            <a:ext cx="5310187" cy="3649663"/>
            <a:chOff x="616" y="1307"/>
            <a:chExt cx="3345" cy="2299"/>
          </a:xfrm>
        </p:grpSpPr>
        <p:sp>
          <p:nvSpPr>
            <p:cNvPr id="611402" name="AutoShape 1098">
              <a:extLst>
                <a:ext uri="{FF2B5EF4-FFF2-40B4-BE49-F238E27FC236}">
                  <a16:creationId xmlns:a16="http://schemas.microsoft.com/office/drawing/2014/main" id="{498C205E-2E3C-5B2F-49AD-9251608B49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11403" name="AutoShape 1099">
              <a:extLst>
                <a:ext uri="{FF2B5EF4-FFF2-40B4-BE49-F238E27FC236}">
                  <a16:creationId xmlns:a16="http://schemas.microsoft.com/office/drawing/2014/main" id="{D4840AA0-B4F9-0956-0B0B-C37B15BDE3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11404" name="Text Box 1100">
              <a:extLst>
                <a:ext uri="{FF2B5EF4-FFF2-40B4-BE49-F238E27FC236}">
                  <a16:creationId xmlns:a16="http://schemas.microsoft.com/office/drawing/2014/main" id="{4DA78D78-52DF-DB4E-1EA9-C6F123FBD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D181E"/>
                  </a:solidFill>
                  <a:latin typeface="Comic Sans MS" charset="0"/>
                  <a:ea typeface="ＭＳ Ｐゴシック" charset="0"/>
                </a:rPr>
                <a:t>X</a:t>
              </a:r>
            </a:p>
          </p:txBody>
        </p:sp>
        <p:sp>
          <p:nvSpPr>
            <p:cNvPr id="611405" name="Text Box 1101">
              <a:extLst>
                <a:ext uri="{FF2B5EF4-FFF2-40B4-BE49-F238E27FC236}">
                  <a16:creationId xmlns:a16="http://schemas.microsoft.com/office/drawing/2014/main" id="{3441C3F2-05BB-7EC7-9BB1-E42C7FFB7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D181E"/>
                  </a:solidFill>
                  <a:latin typeface="Comic Sans MS" charset="0"/>
                  <a:ea typeface="ＭＳ Ｐゴシック" charset="0"/>
                </a:rPr>
                <a:t>X</a:t>
              </a:r>
            </a:p>
          </p:txBody>
        </p:sp>
        <p:pic>
          <p:nvPicPr>
            <p:cNvPr id="611406" name="Picture 1102">
              <a:extLst>
                <a:ext uri="{FF2B5EF4-FFF2-40B4-BE49-F238E27FC236}">
                  <a16:creationId xmlns:a16="http://schemas.microsoft.com/office/drawing/2014/main" id="{DD647C02-E207-D3E2-619D-0036B5CFA6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57542" name="Picture 1103">
              <a:extLst>
                <a:ext uri="{FF2B5EF4-FFF2-40B4-BE49-F238E27FC236}">
                  <a16:creationId xmlns:a16="http://schemas.microsoft.com/office/drawing/2014/main" id="{A8428669-3656-4A1A-4E6C-69319643B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2630"/>
              <a:ext cx="351" cy="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543" name="Picture 1104">
              <a:extLst>
                <a:ext uri="{FF2B5EF4-FFF2-40B4-BE49-F238E27FC236}">
                  <a16:creationId xmlns:a16="http://schemas.microsoft.com/office/drawing/2014/main" id="{0CD4894A-9B44-9389-E1F6-259941143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" y="2693"/>
              <a:ext cx="370" cy="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544" name="Group 1105">
              <a:extLst>
                <a:ext uri="{FF2B5EF4-FFF2-40B4-BE49-F238E27FC236}">
                  <a16:creationId xmlns:a16="http://schemas.microsoft.com/office/drawing/2014/main" id="{3C474341-7F16-93AE-D401-C1722E7E7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410" name="Freeform 1106">
                <a:extLst>
                  <a:ext uri="{FF2B5EF4-FFF2-40B4-BE49-F238E27FC236}">
                    <a16:creationId xmlns:a16="http://schemas.microsoft.com/office/drawing/2014/main" id="{B3CEF4E5-856F-C8A4-ACAC-DEC36E648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411" name="Freeform 1107">
                <a:extLst>
                  <a:ext uri="{FF2B5EF4-FFF2-40B4-BE49-F238E27FC236}">
                    <a16:creationId xmlns:a16="http://schemas.microsoft.com/office/drawing/2014/main" id="{980DD009-FB68-FA3D-1C87-971AFEC70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3"/>
                <a:ext cx="107" cy="29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91" name="Picture 1108">
                <a:extLst>
                  <a:ext uri="{FF2B5EF4-FFF2-40B4-BE49-F238E27FC236}">
                    <a16:creationId xmlns:a16="http://schemas.microsoft.com/office/drawing/2014/main" id="{E13C1647-1AFB-95C1-F292-A85F75BF9A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45" name="Group 1109">
              <a:extLst>
                <a:ext uri="{FF2B5EF4-FFF2-40B4-BE49-F238E27FC236}">
                  <a16:creationId xmlns:a16="http://schemas.microsoft.com/office/drawing/2014/main" id="{10876B20-20A8-69DF-96A0-021104B5A2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414" name="Freeform 1110">
                <a:extLst>
                  <a:ext uri="{FF2B5EF4-FFF2-40B4-BE49-F238E27FC236}">
                    <a16:creationId xmlns:a16="http://schemas.microsoft.com/office/drawing/2014/main" id="{965A050E-B365-5B4D-9688-1AA981532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8"/>
                <a:ext cx="526" cy="88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88" name="Picture 1111">
                <a:extLst>
                  <a:ext uri="{FF2B5EF4-FFF2-40B4-BE49-F238E27FC236}">
                    <a16:creationId xmlns:a16="http://schemas.microsoft.com/office/drawing/2014/main" id="{6DD16D92-79E5-DC79-CF9A-BB1892C7BD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46" name="Group 1112">
              <a:extLst>
                <a:ext uri="{FF2B5EF4-FFF2-40B4-BE49-F238E27FC236}">
                  <a16:creationId xmlns:a16="http://schemas.microsoft.com/office/drawing/2014/main" id="{C7EB193D-5E15-A16A-672B-89C9BA6E1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417" name="Freeform 1113">
                <a:extLst>
                  <a:ext uri="{FF2B5EF4-FFF2-40B4-BE49-F238E27FC236}">
                    <a16:creationId xmlns:a16="http://schemas.microsoft.com/office/drawing/2014/main" id="{98731BAF-C34B-BF2E-C07A-292C29A80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1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418" name="Freeform 1114">
                <a:extLst>
                  <a:ext uri="{FF2B5EF4-FFF2-40B4-BE49-F238E27FC236}">
                    <a16:creationId xmlns:a16="http://schemas.microsoft.com/office/drawing/2014/main" id="{65074749-453C-D132-7EAA-0E99587B4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86" name="Picture 1115">
                <a:extLst>
                  <a:ext uri="{FF2B5EF4-FFF2-40B4-BE49-F238E27FC236}">
                    <a16:creationId xmlns:a16="http://schemas.microsoft.com/office/drawing/2014/main" id="{D4A5D8EF-7899-2EC2-7CF6-64544CEE11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47" name="Group 1116">
              <a:extLst>
                <a:ext uri="{FF2B5EF4-FFF2-40B4-BE49-F238E27FC236}">
                  <a16:creationId xmlns:a16="http://schemas.microsoft.com/office/drawing/2014/main" id="{6DB4C46B-A65E-2A38-84CF-FB8513FCCF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421" name="Freeform 1117">
                <a:extLst>
                  <a:ext uri="{FF2B5EF4-FFF2-40B4-BE49-F238E27FC236}">
                    <a16:creationId xmlns:a16="http://schemas.microsoft.com/office/drawing/2014/main" id="{48502CA5-D8F9-CD71-014C-ABC1B1AF0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83" name="Picture 1118">
                <a:extLst>
                  <a:ext uri="{FF2B5EF4-FFF2-40B4-BE49-F238E27FC236}">
                    <a16:creationId xmlns:a16="http://schemas.microsoft.com/office/drawing/2014/main" id="{901EC232-8BA9-A8B5-5A8A-7DA38363F0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48" name="Group 1119">
              <a:extLst>
                <a:ext uri="{FF2B5EF4-FFF2-40B4-BE49-F238E27FC236}">
                  <a16:creationId xmlns:a16="http://schemas.microsoft.com/office/drawing/2014/main" id="{11CE377A-4194-C48E-9071-B0E5EB60DD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424" name="Freeform 1120">
                <a:extLst>
                  <a:ext uri="{FF2B5EF4-FFF2-40B4-BE49-F238E27FC236}">
                    <a16:creationId xmlns:a16="http://schemas.microsoft.com/office/drawing/2014/main" id="{9A0E1411-B64E-BB05-4416-AFB1D77F3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81" name="Picture 1121">
                <a:extLst>
                  <a:ext uri="{FF2B5EF4-FFF2-40B4-BE49-F238E27FC236}">
                    <a16:creationId xmlns:a16="http://schemas.microsoft.com/office/drawing/2014/main" id="{93FAC0ED-49E0-9691-1B6E-2E17114053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49" name="Group 1122">
              <a:extLst>
                <a:ext uri="{FF2B5EF4-FFF2-40B4-BE49-F238E27FC236}">
                  <a16:creationId xmlns:a16="http://schemas.microsoft.com/office/drawing/2014/main" id="{E5ABF239-E1B9-E11C-D2CE-74F34E755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427" name="Freeform 1123">
                <a:extLst>
                  <a:ext uri="{FF2B5EF4-FFF2-40B4-BE49-F238E27FC236}">
                    <a16:creationId xmlns:a16="http://schemas.microsoft.com/office/drawing/2014/main" id="{903C9293-CDFF-684C-FB4B-B480FD212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79" name="Picture 1124">
                <a:extLst>
                  <a:ext uri="{FF2B5EF4-FFF2-40B4-BE49-F238E27FC236}">
                    <a16:creationId xmlns:a16="http://schemas.microsoft.com/office/drawing/2014/main" id="{3D724308-26C9-AAB9-26E1-513A9AA1E6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50" name="Group 1125">
              <a:extLst>
                <a:ext uri="{FF2B5EF4-FFF2-40B4-BE49-F238E27FC236}">
                  <a16:creationId xmlns:a16="http://schemas.microsoft.com/office/drawing/2014/main" id="{E5E6E4E2-A71E-76F0-D268-E85BA58282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430" name="Freeform 1126">
                <a:extLst>
                  <a:ext uri="{FF2B5EF4-FFF2-40B4-BE49-F238E27FC236}">
                    <a16:creationId xmlns:a16="http://schemas.microsoft.com/office/drawing/2014/main" id="{27E515D3-8E6C-95BA-274C-FF2A4D7CD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431" name="Freeform 1127">
                <a:extLst>
                  <a:ext uri="{FF2B5EF4-FFF2-40B4-BE49-F238E27FC236}">
                    <a16:creationId xmlns:a16="http://schemas.microsoft.com/office/drawing/2014/main" id="{764B438E-D909-DA4B-A2E8-9EAD1C887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77" name="Picture 1128">
                <a:extLst>
                  <a:ext uri="{FF2B5EF4-FFF2-40B4-BE49-F238E27FC236}">
                    <a16:creationId xmlns:a16="http://schemas.microsoft.com/office/drawing/2014/main" id="{7C9F2216-D833-7D27-A1B8-BDA83E7703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51" name="Group 1129">
              <a:extLst>
                <a:ext uri="{FF2B5EF4-FFF2-40B4-BE49-F238E27FC236}">
                  <a16:creationId xmlns:a16="http://schemas.microsoft.com/office/drawing/2014/main" id="{09CAD74F-FC4A-BAF2-AB27-95D05B4876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434" name="Freeform 1130">
                <a:extLst>
                  <a:ext uri="{FF2B5EF4-FFF2-40B4-BE49-F238E27FC236}">
                    <a16:creationId xmlns:a16="http://schemas.microsoft.com/office/drawing/2014/main" id="{CE24AF55-7F82-E5CC-77DF-125D8B1DC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435" name="Freeform 1131">
                <a:extLst>
                  <a:ext uri="{FF2B5EF4-FFF2-40B4-BE49-F238E27FC236}">
                    <a16:creationId xmlns:a16="http://schemas.microsoft.com/office/drawing/2014/main" id="{E1FC41FC-0685-A949-95A3-D7D30BEFE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3"/>
                <a:ext cx="107" cy="29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74" name="Picture 1132">
                <a:extLst>
                  <a:ext uri="{FF2B5EF4-FFF2-40B4-BE49-F238E27FC236}">
                    <a16:creationId xmlns:a16="http://schemas.microsoft.com/office/drawing/2014/main" id="{751D968B-764D-2CCE-FB9C-4D0F87A788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52" name="Group 1133">
              <a:extLst>
                <a:ext uri="{FF2B5EF4-FFF2-40B4-BE49-F238E27FC236}">
                  <a16:creationId xmlns:a16="http://schemas.microsoft.com/office/drawing/2014/main" id="{D3672E3F-7B7B-44A2-7594-BEADADB06E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438" name="Freeform 1134">
                <a:extLst>
                  <a:ext uri="{FF2B5EF4-FFF2-40B4-BE49-F238E27FC236}">
                    <a16:creationId xmlns:a16="http://schemas.microsoft.com/office/drawing/2014/main" id="{ED5EB2AF-7070-8290-378C-BA5EFE246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1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439" name="Freeform 1135">
                <a:extLst>
                  <a:ext uri="{FF2B5EF4-FFF2-40B4-BE49-F238E27FC236}">
                    <a16:creationId xmlns:a16="http://schemas.microsoft.com/office/drawing/2014/main" id="{A688E51A-AEFF-625B-2B28-1921BE1876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71" name="Picture 1136">
                <a:extLst>
                  <a:ext uri="{FF2B5EF4-FFF2-40B4-BE49-F238E27FC236}">
                    <a16:creationId xmlns:a16="http://schemas.microsoft.com/office/drawing/2014/main" id="{12DA3878-A9B1-EAF2-516C-061DEAF713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53" name="Group 1137">
              <a:extLst>
                <a:ext uri="{FF2B5EF4-FFF2-40B4-BE49-F238E27FC236}">
                  <a16:creationId xmlns:a16="http://schemas.microsoft.com/office/drawing/2014/main" id="{D60C2B6B-BF01-F7F3-DD52-6CE760D23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442" name="Freeform 1138">
                <a:extLst>
                  <a:ext uri="{FF2B5EF4-FFF2-40B4-BE49-F238E27FC236}">
                    <a16:creationId xmlns:a16="http://schemas.microsoft.com/office/drawing/2014/main" id="{9C60F04E-A88B-1057-038D-AAE63BAAD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68" name="Picture 1139">
                <a:extLst>
                  <a:ext uri="{FF2B5EF4-FFF2-40B4-BE49-F238E27FC236}">
                    <a16:creationId xmlns:a16="http://schemas.microsoft.com/office/drawing/2014/main" id="{443A29D7-D583-AF48-484A-701D78E04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54" name="Group 1140">
              <a:extLst>
                <a:ext uri="{FF2B5EF4-FFF2-40B4-BE49-F238E27FC236}">
                  <a16:creationId xmlns:a16="http://schemas.microsoft.com/office/drawing/2014/main" id="{AACFEE86-B896-0F40-3A73-9874D4560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445" name="Freeform 1141">
                <a:extLst>
                  <a:ext uri="{FF2B5EF4-FFF2-40B4-BE49-F238E27FC236}">
                    <a16:creationId xmlns:a16="http://schemas.microsoft.com/office/drawing/2014/main" id="{7927F293-010D-3F53-FBFE-06E1FF7E5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66" name="Picture 1142">
                <a:extLst>
                  <a:ext uri="{FF2B5EF4-FFF2-40B4-BE49-F238E27FC236}">
                    <a16:creationId xmlns:a16="http://schemas.microsoft.com/office/drawing/2014/main" id="{9BE5526E-EB79-1466-318D-BEFFCA4399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55" name="Group 1143">
              <a:extLst>
                <a:ext uri="{FF2B5EF4-FFF2-40B4-BE49-F238E27FC236}">
                  <a16:creationId xmlns:a16="http://schemas.microsoft.com/office/drawing/2014/main" id="{F9EE8C05-5741-CCA4-2C9C-E68D99C82F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448" name="Freeform 1144">
                <a:extLst>
                  <a:ext uri="{FF2B5EF4-FFF2-40B4-BE49-F238E27FC236}">
                    <a16:creationId xmlns:a16="http://schemas.microsoft.com/office/drawing/2014/main" id="{66E06741-F821-740E-AB16-9C6680205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64" name="Picture 1145">
                <a:extLst>
                  <a:ext uri="{FF2B5EF4-FFF2-40B4-BE49-F238E27FC236}">
                    <a16:creationId xmlns:a16="http://schemas.microsoft.com/office/drawing/2014/main" id="{71665963-208B-E993-F83E-81037EDF8C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56" name="Group 1146">
              <a:extLst>
                <a:ext uri="{FF2B5EF4-FFF2-40B4-BE49-F238E27FC236}">
                  <a16:creationId xmlns:a16="http://schemas.microsoft.com/office/drawing/2014/main" id="{6E6EBA9A-C702-A1EB-40F5-67C83B193C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451" name="Freeform 1147">
                <a:extLst>
                  <a:ext uri="{FF2B5EF4-FFF2-40B4-BE49-F238E27FC236}">
                    <a16:creationId xmlns:a16="http://schemas.microsoft.com/office/drawing/2014/main" id="{5409BA43-B9E0-24B8-5092-870201331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452" name="Freeform 1148">
                <a:extLst>
                  <a:ext uri="{FF2B5EF4-FFF2-40B4-BE49-F238E27FC236}">
                    <a16:creationId xmlns:a16="http://schemas.microsoft.com/office/drawing/2014/main" id="{03A5A6E6-1BD7-488B-E0A7-AE0A9BD9B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62" name="Picture 1149">
                <a:extLst>
                  <a:ext uri="{FF2B5EF4-FFF2-40B4-BE49-F238E27FC236}">
                    <a16:creationId xmlns:a16="http://schemas.microsoft.com/office/drawing/2014/main" id="{CC6B9373-070E-F08C-A7F1-847EF8FACA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57" name="Group 1150">
              <a:extLst>
                <a:ext uri="{FF2B5EF4-FFF2-40B4-BE49-F238E27FC236}">
                  <a16:creationId xmlns:a16="http://schemas.microsoft.com/office/drawing/2014/main" id="{62F75A5A-8927-DA4A-3CCF-C7F2442FB7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455" name="Freeform 1151">
                <a:extLst>
                  <a:ext uri="{FF2B5EF4-FFF2-40B4-BE49-F238E27FC236}">
                    <a16:creationId xmlns:a16="http://schemas.microsoft.com/office/drawing/2014/main" id="{1C8A20C4-8924-1F82-70EE-A8E939D5C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8"/>
                <a:ext cx="526" cy="88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59" name="Picture 1152">
                <a:extLst>
                  <a:ext uri="{FF2B5EF4-FFF2-40B4-BE49-F238E27FC236}">
                    <a16:creationId xmlns:a16="http://schemas.microsoft.com/office/drawing/2014/main" id="{681B1B0D-9B33-DE1F-39B0-9F431FCC09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11457" name="Group 1153">
            <a:extLst>
              <a:ext uri="{FF2B5EF4-FFF2-40B4-BE49-F238E27FC236}">
                <a16:creationId xmlns:a16="http://schemas.microsoft.com/office/drawing/2014/main" id="{8F17ABA9-4BE6-6546-E3FA-D7EE400E8AFB}"/>
              </a:ext>
            </a:extLst>
          </p:cNvPr>
          <p:cNvGrpSpPr>
            <a:grpSpLocks/>
          </p:cNvGrpSpPr>
          <p:nvPr/>
        </p:nvGrpSpPr>
        <p:grpSpPr bwMode="auto">
          <a:xfrm>
            <a:off x="919163" y="1955800"/>
            <a:ext cx="5310187" cy="3649663"/>
            <a:chOff x="616" y="1307"/>
            <a:chExt cx="3345" cy="2299"/>
          </a:xfrm>
        </p:grpSpPr>
        <p:sp>
          <p:nvSpPr>
            <p:cNvPr id="611458" name="AutoShape 1154">
              <a:extLst>
                <a:ext uri="{FF2B5EF4-FFF2-40B4-BE49-F238E27FC236}">
                  <a16:creationId xmlns:a16="http://schemas.microsoft.com/office/drawing/2014/main" id="{88AF4CE2-608D-9ADB-5247-FE297864C2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11459" name="AutoShape 1155">
              <a:extLst>
                <a:ext uri="{FF2B5EF4-FFF2-40B4-BE49-F238E27FC236}">
                  <a16:creationId xmlns:a16="http://schemas.microsoft.com/office/drawing/2014/main" id="{4ECCD746-874E-3B83-A9F4-517517027E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11460" name="Text Box 1156">
              <a:extLst>
                <a:ext uri="{FF2B5EF4-FFF2-40B4-BE49-F238E27FC236}">
                  <a16:creationId xmlns:a16="http://schemas.microsoft.com/office/drawing/2014/main" id="{99120C38-F625-D325-6007-6F570E7F8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D181E"/>
                  </a:solidFill>
                  <a:latin typeface="Comic Sans MS" charset="0"/>
                  <a:ea typeface="ＭＳ Ｐゴシック" charset="0"/>
                </a:rPr>
                <a:t>X</a:t>
              </a:r>
            </a:p>
          </p:txBody>
        </p:sp>
        <p:sp>
          <p:nvSpPr>
            <p:cNvPr id="611461" name="Text Box 1157">
              <a:extLst>
                <a:ext uri="{FF2B5EF4-FFF2-40B4-BE49-F238E27FC236}">
                  <a16:creationId xmlns:a16="http://schemas.microsoft.com/office/drawing/2014/main" id="{F8E8ADFB-04FA-518F-6DBA-38AE00C2A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D181E"/>
                  </a:solidFill>
                  <a:latin typeface="Comic Sans MS" charset="0"/>
                  <a:ea typeface="ＭＳ Ｐゴシック" charset="0"/>
                </a:rPr>
                <a:t>X</a:t>
              </a:r>
            </a:p>
          </p:txBody>
        </p:sp>
        <p:pic>
          <p:nvPicPr>
            <p:cNvPr id="611462" name="Picture 1158">
              <a:extLst>
                <a:ext uri="{FF2B5EF4-FFF2-40B4-BE49-F238E27FC236}">
                  <a16:creationId xmlns:a16="http://schemas.microsoft.com/office/drawing/2014/main" id="{BEC50FFA-4ECC-8236-C662-947D7718D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grpSp>
          <p:nvGrpSpPr>
            <p:cNvPr id="57487" name="Group 1159">
              <a:extLst>
                <a:ext uri="{FF2B5EF4-FFF2-40B4-BE49-F238E27FC236}">
                  <a16:creationId xmlns:a16="http://schemas.microsoft.com/office/drawing/2014/main" id="{D46FC642-22E5-8A68-117F-4449CE94A3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464" name="Freeform 1160">
                <a:extLst>
                  <a:ext uri="{FF2B5EF4-FFF2-40B4-BE49-F238E27FC236}">
                    <a16:creationId xmlns:a16="http://schemas.microsoft.com/office/drawing/2014/main" id="{583152AC-D1DB-03CA-7B13-0E3C0619E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465" name="Freeform 1161">
                <a:extLst>
                  <a:ext uri="{FF2B5EF4-FFF2-40B4-BE49-F238E27FC236}">
                    <a16:creationId xmlns:a16="http://schemas.microsoft.com/office/drawing/2014/main" id="{66C44CCC-AE06-6143-7E2A-FB3702BE1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3"/>
                <a:ext cx="107" cy="29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36" name="Picture 1162">
                <a:extLst>
                  <a:ext uri="{FF2B5EF4-FFF2-40B4-BE49-F238E27FC236}">
                    <a16:creationId xmlns:a16="http://schemas.microsoft.com/office/drawing/2014/main" id="{E05B7182-B5A3-6E42-8823-468D28F163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88" name="Group 1163">
              <a:extLst>
                <a:ext uri="{FF2B5EF4-FFF2-40B4-BE49-F238E27FC236}">
                  <a16:creationId xmlns:a16="http://schemas.microsoft.com/office/drawing/2014/main" id="{D6BA78F3-4BA7-9EE7-8B0B-B42E7A8208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468" name="Freeform 1164">
                <a:extLst>
                  <a:ext uri="{FF2B5EF4-FFF2-40B4-BE49-F238E27FC236}">
                    <a16:creationId xmlns:a16="http://schemas.microsoft.com/office/drawing/2014/main" id="{3AD95E14-3D70-6219-811F-817BAB17A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8"/>
                <a:ext cx="526" cy="88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33" name="Picture 1165">
                <a:extLst>
                  <a:ext uri="{FF2B5EF4-FFF2-40B4-BE49-F238E27FC236}">
                    <a16:creationId xmlns:a16="http://schemas.microsoft.com/office/drawing/2014/main" id="{F19A2D4D-149C-C505-A6EA-CCE852973C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89" name="Group 1166">
              <a:extLst>
                <a:ext uri="{FF2B5EF4-FFF2-40B4-BE49-F238E27FC236}">
                  <a16:creationId xmlns:a16="http://schemas.microsoft.com/office/drawing/2014/main" id="{F28E8073-A125-3205-491E-55F4C32EEF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471" name="Freeform 1167">
                <a:extLst>
                  <a:ext uri="{FF2B5EF4-FFF2-40B4-BE49-F238E27FC236}">
                    <a16:creationId xmlns:a16="http://schemas.microsoft.com/office/drawing/2014/main" id="{88B5FE35-29D2-C17E-D5A5-4759B90B4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1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472" name="Freeform 1168">
                <a:extLst>
                  <a:ext uri="{FF2B5EF4-FFF2-40B4-BE49-F238E27FC236}">
                    <a16:creationId xmlns:a16="http://schemas.microsoft.com/office/drawing/2014/main" id="{B065866B-9EFB-690F-F65B-6805567DC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31" name="Picture 1169">
                <a:extLst>
                  <a:ext uri="{FF2B5EF4-FFF2-40B4-BE49-F238E27FC236}">
                    <a16:creationId xmlns:a16="http://schemas.microsoft.com/office/drawing/2014/main" id="{9D608ECA-301F-42EE-8082-F24D4965AA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90" name="Group 1170">
              <a:extLst>
                <a:ext uri="{FF2B5EF4-FFF2-40B4-BE49-F238E27FC236}">
                  <a16:creationId xmlns:a16="http://schemas.microsoft.com/office/drawing/2014/main" id="{D4B9875E-7ECA-6EF0-2825-32A4572576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475" name="Freeform 1171">
                <a:extLst>
                  <a:ext uri="{FF2B5EF4-FFF2-40B4-BE49-F238E27FC236}">
                    <a16:creationId xmlns:a16="http://schemas.microsoft.com/office/drawing/2014/main" id="{1EA71942-7EC6-AFF4-8F6B-D3D3CB454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28" name="Picture 1172">
                <a:extLst>
                  <a:ext uri="{FF2B5EF4-FFF2-40B4-BE49-F238E27FC236}">
                    <a16:creationId xmlns:a16="http://schemas.microsoft.com/office/drawing/2014/main" id="{58F1CF82-7921-C36F-6C83-4E9FA201BA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91" name="Group 1173">
              <a:extLst>
                <a:ext uri="{FF2B5EF4-FFF2-40B4-BE49-F238E27FC236}">
                  <a16:creationId xmlns:a16="http://schemas.microsoft.com/office/drawing/2014/main" id="{D3C9235D-E7D6-4E1C-3060-EC961381FB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478" name="Freeform 1174">
                <a:extLst>
                  <a:ext uri="{FF2B5EF4-FFF2-40B4-BE49-F238E27FC236}">
                    <a16:creationId xmlns:a16="http://schemas.microsoft.com/office/drawing/2014/main" id="{8FFC34AC-332C-AA4B-F197-70E043189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26" name="Picture 1175">
                <a:extLst>
                  <a:ext uri="{FF2B5EF4-FFF2-40B4-BE49-F238E27FC236}">
                    <a16:creationId xmlns:a16="http://schemas.microsoft.com/office/drawing/2014/main" id="{D6CE5C18-5AFC-833C-6C95-4AF0D5727E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92" name="Group 1176">
              <a:extLst>
                <a:ext uri="{FF2B5EF4-FFF2-40B4-BE49-F238E27FC236}">
                  <a16:creationId xmlns:a16="http://schemas.microsoft.com/office/drawing/2014/main" id="{11815B0A-2190-CA89-9429-A66F33267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481" name="Freeform 1177">
                <a:extLst>
                  <a:ext uri="{FF2B5EF4-FFF2-40B4-BE49-F238E27FC236}">
                    <a16:creationId xmlns:a16="http://schemas.microsoft.com/office/drawing/2014/main" id="{81D13028-1104-3B08-F7A2-B40CE70D3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24" name="Picture 1178">
                <a:extLst>
                  <a:ext uri="{FF2B5EF4-FFF2-40B4-BE49-F238E27FC236}">
                    <a16:creationId xmlns:a16="http://schemas.microsoft.com/office/drawing/2014/main" id="{1991ED5D-FFA4-1B30-B002-023C3FB503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93" name="Group 1179">
              <a:extLst>
                <a:ext uri="{FF2B5EF4-FFF2-40B4-BE49-F238E27FC236}">
                  <a16:creationId xmlns:a16="http://schemas.microsoft.com/office/drawing/2014/main" id="{0FEF2D73-2FFC-EA21-EA9A-5DAA7F9626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484" name="Freeform 1180">
                <a:extLst>
                  <a:ext uri="{FF2B5EF4-FFF2-40B4-BE49-F238E27FC236}">
                    <a16:creationId xmlns:a16="http://schemas.microsoft.com/office/drawing/2014/main" id="{334CFEF4-1580-7D8D-15DA-89C20C33F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485" name="Freeform 1181">
                <a:extLst>
                  <a:ext uri="{FF2B5EF4-FFF2-40B4-BE49-F238E27FC236}">
                    <a16:creationId xmlns:a16="http://schemas.microsoft.com/office/drawing/2014/main" id="{397B0A6B-F445-1274-5719-97830C235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22" name="Picture 1182">
                <a:extLst>
                  <a:ext uri="{FF2B5EF4-FFF2-40B4-BE49-F238E27FC236}">
                    <a16:creationId xmlns:a16="http://schemas.microsoft.com/office/drawing/2014/main" id="{6DF989F1-3BD1-B590-2C45-491C14EF3E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94" name="Group 1183">
              <a:extLst>
                <a:ext uri="{FF2B5EF4-FFF2-40B4-BE49-F238E27FC236}">
                  <a16:creationId xmlns:a16="http://schemas.microsoft.com/office/drawing/2014/main" id="{F2035B09-8BFC-3A4E-8F5B-17DE95956C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488" name="Freeform 1184">
                <a:extLst>
                  <a:ext uri="{FF2B5EF4-FFF2-40B4-BE49-F238E27FC236}">
                    <a16:creationId xmlns:a16="http://schemas.microsoft.com/office/drawing/2014/main" id="{F7BBE6D2-B5CE-AB61-500C-E335504A4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489" name="Freeform 1185">
                <a:extLst>
                  <a:ext uri="{FF2B5EF4-FFF2-40B4-BE49-F238E27FC236}">
                    <a16:creationId xmlns:a16="http://schemas.microsoft.com/office/drawing/2014/main" id="{8F613284-36CA-1267-B22A-16E5A2441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3"/>
                <a:ext cx="107" cy="29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19" name="Picture 1186">
                <a:extLst>
                  <a:ext uri="{FF2B5EF4-FFF2-40B4-BE49-F238E27FC236}">
                    <a16:creationId xmlns:a16="http://schemas.microsoft.com/office/drawing/2014/main" id="{E96D8219-0A4F-5051-7CF5-76099AA32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95" name="Group 1187">
              <a:extLst>
                <a:ext uri="{FF2B5EF4-FFF2-40B4-BE49-F238E27FC236}">
                  <a16:creationId xmlns:a16="http://schemas.microsoft.com/office/drawing/2014/main" id="{FFD49BB7-31D9-61C0-ADCD-2F647A2C3D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492" name="Freeform 1188">
                <a:extLst>
                  <a:ext uri="{FF2B5EF4-FFF2-40B4-BE49-F238E27FC236}">
                    <a16:creationId xmlns:a16="http://schemas.microsoft.com/office/drawing/2014/main" id="{50988D72-50D8-FE5F-B527-760591173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1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493" name="Freeform 1189">
                <a:extLst>
                  <a:ext uri="{FF2B5EF4-FFF2-40B4-BE49-F238E27FC236}">
                    <a16:creationId xmlns:a16="http://schemas.microsoft.com/office/drawing/2014/main" id="{D1003792-D297-DC4E-2CE3-D9CEBB45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16" name="Picture 1190">
                <a:extLst>
                  <a:ext uri="{FF2B5EF4-FFF2-40B4-BE49-F238E27FC236}">
                    <a16:creationId xmlns:a16="http://schemas.microsoft.com/office/drawing/2014/main" id="{9DD4F6AB-5BDF-7276-FCDC-D27B192CB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96" name="Group 1191">
              <a:extLst>
                <a:ext uri="{FF2B5EF4-FFF2-40B4-BE49-F238E27FC236}">
                  <a16:creationId xmlns:a16="http://schemas.microsoft.com/office/drawing/2014/main" id="{6E6DF854-6A3A-C70F-1CDF-37099331CD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496" name="Freeform 1192">
                <a:extLst>
                  <a:ext uri="{FF2B5EF4-FFF2-40B4-BE49-F238E27FC236}">
                    <a16:creationId xmlns:a16="http://schemas.microsoft.com/office/drawing/2014/main" id="{F6C0B47D-4F42-153B-D34B-16910B7E3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13" name="Picture 1193">
                <a:extLst>
                  <a:ext uri="{FF2B5EF4-FFF2-40B4-BE49-F238E27FC236}">
                    <a16:creationId xmlns:a16="http://schemas.microsoft.com/office/drawing/2014/main" id="{A0A9BD34-1FAC-DDAD-3E7C-95C985B992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97" name="Group 1194">
              <a:extLst>
                <a:ext uri="{FF2B5EF4-FFF2-40B4-BE49-F238E27FC236}">
                  <a16:creationId xmlns:a16="http://schemas.microsoft.com/office/drawing/2014/main" id="{749A0766-F9CA-5951-141F-D3E1B24578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499" name="Freeform 1195">
                <a:extLst>
                  <a:ext uri="{FF2B5EF4-FFF2-40B4-BE49-F238E27FC236}">
                    <a16:creationId xmlns:a16="http://schemas.microsoft.com/office/drawing/2014/main" id="{CB9AA463-C4BC-E5E6-05B0-CE4C125A2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11" name="Picture 1196">
                <a:extLst>
                  <a:ext uri="{FF2B5EF4-FFF2-40B4-BE49-F238E27FC236}">
                    <a16:creationId xmlns:a16="http://schemas.microsoft.com/office/drawing/2014/main" id="{F665ECDE-878B-2F58-BE3C-93CA804AB0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98" name="Group 1197">
              <a:extLst>
                <a:ext uri="{FF2B5EF4-FFF2-40B4-BE49-F238E27FC236}">
                  <a16:creationId xmlns:a16="http://schemas.microsoft.com/office/drawing/2014/main" id="{5C588433-D0D5-46C0-B6DF-5EF3D4B710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502" name="Freeform 1198">
                <a:extLst>
                  <a:ext uri="{FF2B5EF4-FFF2-40B4-BE49-F238E27FC236}">
                    <a16:creationId xmlns:a16="http://schemas.microsoft.com/office/drawing/2014/main" id="{CE8B0D98-BBEF-7716-A169-481FAACF8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09" name="Picture 1199">
                <a:extLst>
                  <a:ext uri="{FF2B5EF4-FFF2-40B4-BE49-F238E27FC236}">
                    <a16:creationId xmlns:a16="http://schemas.microsoft.com/office/drawing/2014/main" id="{718B467C-1AD4-0943-45FC-67239CC29A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99" name="Group 1200">
              <a:extLst>
                <a:ext uri="{FF2B5EF4-FFF2-40B4-BE49-F238E27FC236}">
                  <a16:creationId xmlns:a16="http://schemas.microsoft.com/office/drawing/2014/main" id="{8556BA0F-B27C-802A-6BDC-E9056A0373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505" name="Freeform 1201">
                <a:extLst>
                  <a:ext uri="{FF2B5EF4-FFF2-40B4-BE49-F238E27FC236}">
                    <a16:creationId xmlns:a16="http://schemas.microsoft.com/office/drawing/2014/main" id="{C55CDD88-BF38-62A5-35AC-239287AEC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506" name="Freeform 1202">
                <a:extLst>
                  <a:ext uri="{FF2B5EF4-FFF2-40B4-BE49-F238E27FC236}">
                    <a16:creationId xmlns:a16="http://schemas.microsoft.com/office/drawing/2014/main" id="{FBB44784-6A00-F275-947F-26BE91952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07" name="Picture 1203">
                <a:extLst>
                  <a:ext uri="{FF2B5EF4-FFF2-40B4-BE49-F238E27FC236}">
                    <a16:creationId xmlns:a16="http://schemas.microsoft.com/office/drawing/2014/main" id="{0E3AE7AF-F943-0EDA-F124-DE3CC4AF4E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500" name="Group 1204">
              <a:extLst>
                <a:ext uri="{FF2B5EF4-FFF2-40B4-BE49-F238E27FC236}">
                  <a16:creationId xmlns:a16="http://schemas.microsoft.com/office/drawing/2014/main" id="{A35CD983-CA5B-47AD-BD6A-F89BC0A68A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509" name="Freeform 1205">
                <a:extLst>
                  <a:ext uri="{FF2B5EF4-FFF2-40B4-BE49-F238E27FC236}">
                    <a16:creationId xmlns:a16="http://schemas.microsoft.com/office/drawing/2014/main" id="{7C8C5740-A447-7E79-0847-0F0F01959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8"/>
                <a:ext cx="526" cy="88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504" name="Picture 1206">
                <a:extLst>
                  <a:ext uri="{FF2B5EF4-FFF2-40B4-BE49-F238E27FC236}">
                    <a16:creationId xmlns:a16="http://schemas.microsoft.com/office/drawing/2014/main" id="{E91ADBE5-4769-2C19-66DD-D17C5F9D79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501" name="Picture 1207">
              <a:extLst>
                <a:ext uri="{FF2B5EF4-FFF2-40B4-BE49-F238E27FC236}">
                  <a16:creationId xmlns:a16="http://schemas.microsoft.com/office/drawing/2014/main" id="{3D79D0AB-ABCF-E0EE-5455-C66D03CDC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2630"/>
              <a:ext cx="41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502" name="Picture 1208">
              <a:extLst>
                <a:ext uri="{FF2B5EF4-FFF2-40B4-BE49-F238E27FC236}">
                  <a16:creationId xmlns:a16="http://schemas.microsoft.com/office/drawing/2014/main" id="{B7B47FDF-FCAD-080D-F23D-8EE2305A9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" y="2693"/>
              <a:ext cx="43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1513" name="Group 1209">
            <a:extLst>
              <a:ext uri="{FF2B5EF4-FFF2-40B4-BE49-F238E27FC236}">
                <a16:creationId xmlns:a16="http://schemas.microsoft.com/office/drawing/2014/main" id="{84368FA6-1C44-DD0A-46FE-AECBD383BB36}"/>
              </a:ext>
            </a:extLst>
          </p:cNvPr>
          <p:cNvGrpSpPr>
            <a:grpSpLocks/>
          </p:cNvGrpSpPr>
          <p:nvPr/>
        </p:nvGrpSpPr>
        <p:grpSpPr bwMode="auto">
          <a:xfrm>
            <a:off x="923925" y="1965325"/>
            <a:ext cx="5310188" cy="3649663"/>
            <a:chOff x="616" y="1307"/>
            <a:chExt cx="3345" cy="2299"/>
          </a:xfrm>
        </p:grpSpPr>
        <p:sp>
          <p:nvSpPr>
            <p:cNvPr id="611514" name="AutoShape 1210">
              <a:extLst>
                <a:ext uri="{FF2B5EF4-FFF2-40B4-BE49-F238E27FC236}">
                  <a16:creationId xmlns:a16="http://schemas.microsoft.com/office/drawing/2014/main" id="{B0647B10-A068-FF41-7F4D-ADE08BAD7A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11515" name="AutoShape 1211">
              <a:extLst>
                <a:ext uri="{FF2B5EF4-FFF2-40B4-BE49-F238E27FC236}">
                  <a16:creationId xmlns:a16="http://schemas.microsoft.com/office/drawing/2014/main" id="{458E53AC-3D05-EE07-D46E-B61E3ADB0E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36271">
              <a:off x="2970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11516" name="Text Box 1212">
              <a:extLst>
                <a:ext uri="{FF2B5EF4-FFF2-40B4-BE49-F238E27FC236}">
                  <a16:creationId xmlns:a16="http://schemas.microsoft.com/office/drawing/2014/main" id="{140B5785-8653-7351-EE41-1637A49E4E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D181E"/>
                  </a:solidFill>
                  <a:latin typeface="Comic Sans MS" charset="0"/>
                  <a:ea typeface="ＭＳ Ｐゴシック" charset="0"/>
                </a:rPr>
                <a:t>X</a:t>
              </a:r>
            </a:p>
          </p:txBody>
        </p:sp>
        <p:sp>
          <p:nvSpPr>
            <p:cNvPr id="611517" name="Text Box 1213">
              <a:extLst>
                <a:ext uri="{FF2B5EF4-FFF2-40B4-BE49-F238E27FC236}">
                  <a16:creationId xmlns:a16="http://schemas.microsoft.com/office/drawing/2014/main" id="{D64E9839-8F1E-9076-1DCF-861421DF2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D181E"/>
                  </a:solidFill>
                  <a:latin typeface="Comic Sans MS" charset="0"/>
                  <a:ea typeface="ＭＳ Ｐゴシック" charset="0"/>
                </a:rPr>
                <a:t>X</a:t>
              </a:r>
            </a:p>
          </p:txBody>
        </p:sp>
        <p:pic>
          <p:nvPicPr>
            <p:cNvPr id="611518" name="Picture 1214">
              <a:extLst>
                <a:ext uri="{FF2B5EF4-FFF2-40B4-BE49-F238E27FC236}">
                  <a16:creationId xmlns:a16="http://schemas.microsoft.com/office/drawing/2014/main" id="{646A7DB7-5AD5-50DD-ED67-6A86EBC59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grpSp>
          <p:nvGrpSpPr>
            <p:cNvPr id="57432" name="Group 1215">
              <a:extLst>
                <a:ext uri="{FF2B5EF4-FFF2-40B4-BE49-F238E27FC236}">
                  <a16:creationId xmlns:a16="http://schemas.microsoft.com/office/drawing/2014/main" id="{6D575285-4835-3C00-BAD6-DCAEEA3811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520" name="Freeform 1216">
                <a:extLst>
                  <a:ext uri="{FF2B5EF4-FFF2-40B4-BE49-F238E27FC236}">
                    <a16:creationId xmlns:a16="http://schemas.microsoft.com/office/drawing/2014/main" id="{50388298-5562-61BC-A540-A68002868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521" name="Freeform 1217">
                <a:extLst>
                  <a:ext uri="{FF2B5EF4-FFF2-40B4-BE49-F238E27FC236}">
                    <a16:creationId xmlns:a16="http://schemas.microsoft.com/office/drawing/2014/main" id="{3BC4E0C1-D135-307F-6F22-6917F9690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3"/>
                <a:ext cx="107" cy="29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81" name="Picture 1218">
                <a:extLst>
                  <a:ext uri="{FF2B5EF4-FFF2-40B4-BE49-F238E27FC236}">
                    <a16:creationId xmlns:a16="http://schemas.microsoft.com/office/drawing/2014/main" id="{956C75FE-A4DD-BEF6-BFE6-ABD06C3E40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33" name="Group 1219">
              <a:extLst>
                <a:ext uri="{FF2B5EF4-FFF2-40B4-BE49-F238E27FC236}">
                  <a16:creationId xmlns:a16="http://schemas.microsoft.com/office/drawing/2014/main" id="{701ED961-DDCD-23EE-C8E7-FCE7B0F7F1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524" name="Freeform 1220">
                <a:extLst>
                  <a:ext uri="{FF2B5EF4-FFF2-40B4-BE49-F238E27FC236}">
                    <a16:creationId xmlns:a16="http://schemas.microsoft.com/office/drawing/2014/main" id="{43692F6B-67DB-7F76-B07D-4ABD8AEEB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8"/>
                <a:ext cx="526" cy="88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78" name="Picture 1221">
                <a:extLst>
                  <a:ext uri="{FF2B5EF4-FFF2-40B4-BE49-F238E27FC236}">
                    <a16:creationId xmlns:a16="http://schemas.microsoft.com/office/drawing/2014/main" id="{506F2CBB-5E15-D13E-A347-0E0460CE3E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34" name="Group 1222">
              <a:extLst>
                <a:ext uri="{FF2B5EF4-FFF2-40B4-BE49-F238E27FC236}">
                  <a16:creationId xmlns:a16="http://schemas.microsoft.com/office/drawing/2014/main" id="{F2D6BA0F-A731-5589-68AB-4A9314E912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527" name="Freeform 1223">
                <a:extLst>
                  <a:ext uri="{FF2B5EF4-FFF2-40B4-BE49-F238E27FC236}">
                    <a16:creationId xmlns:a16="http://schemas.microsoft.com/office/drawing/2014/main" id="{1E297961-1AAA-98BA-264F-6577486BA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1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528" name="Freeform 1224">
                <a:extLst>
                  <a:ext uri="{FF2B5EF4-FFF2-40B4-BE49-F238E27FC236}">
                    <a16:creationId xmlns:a16="http://schemas.microsoft.com/office/drawing/2014/main" id="{B5C90405-807E-03A8-07FD-CE646AEFE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76" name="Picture 1225">
                <a:extLst>
                  <a:ext uri="{FF2B5EF4-FFF2-40B4-BE49-F238E27FC236}">
                    <a16:creationId xmlns:a16="http://schemas.microsoft.com/office/drawing/2014/main" id="{49AD948A-C870-0961-C5E3-A6F0408AE1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35" name="Group 1226">
              <a:extLst>
                <a:ext uri="{FF2B5EF4-FFF2-40B4-BE49-F238E27FC236}">
                  <a16:creationId xmlns:a16="http://schemas.microsoft.com/office/drawing/2014/main" id="{0196CFD0-C1E1-F5AC-5621-BFA3DF89EC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531" name="Freeform 1227">
                <a:extLst>
                  <a:ext uri="{FF2B5EF4-FFF2-40B4-BE49-F238E27FC236}">
                    <a16:creationId xmlns:a16="http://schemas.microsoft.com/office/drawing/2014/main" id="{9E65A1A6-E669-C43C-7A77-E90F5D7F0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73" name="Picture 1228">
                <a:extLst>
                  <a:ext uri="{FF2B5EF4-FFF2-40B4-BE49-F238E27FC236}">
                    <a16:creationId xmlns:a16="http://schemas.microsoft.com/office/drawing/2014/main" id="{23F14542-4BC2-D45E-1801-69AA15B0A0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36" name="Group 1229">
              <a:extLst>
                <a:ext uri="{FF2B5EF4-FFF2-40B4-BE49-F238E27FC236}">
                  <a16:creationId xmlns:a16="http://schemas.microsoft.com/office/drawing/2014/main" id="{A23AC6BB-1E42-391D-0F71-409C64C02E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534" name="Freeform 1230">
                <a:extLst>
                  <a:ext uri="{FF2B5EF4-FFF2-40B4-BE49-F238E27FC236}">
                    <a16:creationId xmlns:a16="http://schemas.microsoft.com/office/drawing/2014/main" id="{FA92666C-EEE0-0B8D-C478-301358C71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71" name="Picture 1231">
                <a:extLst>
                  <a:ext uri="{FF2B5EF4-FFF2-40B4-BE49-F238E27FC236}">
                    <a16:creationId xmlns:a16="http://schemas.microsoft.com/office/drawing/2014/main" id="{31359F52-A5E0-4349-129C-52364EE31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37" name="Group 1232">
              <a:extLst>
                <a:ext uri="{FF2B5EF4-FFF2-40B4-BE49-F238E27FC236}">
                  <a16:creationId xmlns:a16="http://schemas.microsoft.com/office/drawing/2014/main" id="{612E5967-2891-C911-C35F-4B4C0B6E36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537" name="Freeform 1233">
                <a:extLst>
                  <a:ext uri="{FF2B5EF4-FFF2-40B4-BE49-F238E27FC236}">
                    <a16:creationId xmlns:a16="http://schemas.microsoft.com/office/drawing/2014/main" id="{BEA98D50-EB11-02F3-6E43-E20256E95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69" name="Picture 1234">
                <a:extLst>
                  <a:ext uri="{FF2B5EF4-FFF2-40B4-BE49-F238E27FC236}">
                    <a16:creationId xmlns:a16="http://schemas.microsoft.com/office/drawing/2014/main" id="{F0B09416-D6F5-2C8A-4036-1F69A3FB63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38" name="Group 1235">
              <a:extLst>
                <a:ext uri="{FF2B5EF4-FFF2-40B4-BE49-F238E27FC236}">
                  <a16:creationId xmlns:a16="http://schemas.microsoft.com/office/drawing/2014/main" id="{BD895CC3-0DB5-572A-64E8-8AA4B6770F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540" name="Freeform 1236">
                <a:extLst>
                  <a:ext uri="{FF2B5EF4-FFF2-40B4-BE49-F238E27FC236}">
                    <a16:creationId xmlns:a16="http://schemas.microsoft.com/office/drawing/2014/main" id="{EFF6ED71-2B03-7712-7048-9FFC66695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541" name="Freeform 1237">
                <a:extLst>
                  <a:ext uri="{FF2B5EF4-FFF2-40B4-BE49-F238E27FC236}">
                    <a16:creationId xmlns:a16="http://schemas.microsoft.com/office/drawing/2014/main" id="{020F2183-740C-CA7E-2052-3C96F7DBA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67" name="Picture 1238">
                <a:extLst>
                  <a:ext uri="{FF2B5EF4-FFF2-40B4-BE49-F238E27FC236}">
                    <a16:creationId xmlns:a16="http://schemas.microsoft.com/office/drawing/2014/main" id="{803E0398-4E91-0EDC-596E-2D028CBEB0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39" name="Group 1239">
              <a:extLst>
                <a:ext uri="{FF2B5EF4-FFF2-40B4-BE49-F238E27FC236}">
                  <a16:creationId xmlns:a16="http://schemas.microsoft.com/office/drawing/2014/main" id="{500E9539-AA61-CBF3-4C7D-5DA4777ECA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544" name="Freeform 1240">
                <a:extLst>
                  <a:ext uri="{FF2B5EF4-FFF2-40B4-BE49-F238E27FC236}">
                    <a16:creationId xmlns:a16="http://schemas.microsoft.com/office/drawing/2014/main" id="{0E0A016A-5A93-9966-F85A-EF79D908B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545" name="Freeform 1241">
                <a:extLst>
                  <a:ext uri="{FF2B5EF4-FFF2-40B4-BE49-F238E27FC236}">
                    <a16:creationId xmlns:a16="http://schemas.microsoft.com/office/drawing/2014/main" id="{D597CEDD-04F5-5C09-D8C4-9621EC2B5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3"/>
                <a:ext cx="107" cy="29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64" name="Picture 1242">
                <a:extLst>
                  <a:ext uri="{FF2B5EF4-FFF2-40B4-BE49-F238E27FC236}">
                    <a16:creationId xmlns:a16="http://schemas.microsoft.com/office/drawing/2014/main" id="{4DC303C7-D5E4-EAE8-BD15-B52F084783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40" name="Group 1243">
              <a:extLst>
                <a:ext uri="{FF2B5EF4-FFF2-40B4-BE49-F238E27FC236}">
                  <a16:creationId xmlns:a16="http://schemas.microsoft.com/office/drawing/2014/main" id="{81DF2ABF-E685-8A1C-E621-2A56879974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548" name="Freeform 1244">
                <a:extLst>
                  <a:ext uri="{FF2B5EF4-FFF2-40B4-BE49-F238E27FC236}">
                    <a16:creationId xmlns:a16="http://schemas.microsoft.com/office/drawing/2014/main" id="{92B495B0-0552-5AA8-4F21-DDC164BB7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1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549" name="Freeform 1245">
                <a:extLst>
                  <a:ext uri="{FF2B5EF4-FFF2-40B4-BE49-F238E27FC236}">
                    <a16:creationId xmlns:a16="http://schemas.microsoft.com/office/drawing/2014/main" id="{842E6B4F-F9C1-1C1F-5B9B-738C48517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61" name="Picture 1246">
                <a:extLst>
                  <a:ext uri="{FF2B5EF4-FFF2-40B4-BE49-F238E27FC236}">
                    <a16:creationId xmlns:a16="http://schemas.microsoft.com/office/drawing/2014/main" id="{CBC89C8A-C53C-7AAE-794D-92995E3E1E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41" name="Group 1247">
              <a:extLst>
                <a:ext uri="{FF2B5EF4-FFF2-40B4-BE49-F238E27FC236}">
                  <a16:creationId xmlns:a16="http://schemas.microsoft.com/office/drawing/2014/main" id="{042C0167-5237-7EA2-AAB7-58FDD3433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552" name="Freeform 1248">
                <a:extLst>
                  <a:ext uri="{FF2B5EF4-FFF2-40B4-BE49-F238E27FC236}">
                    <a16:creationId xmlns:a16="http://schemas.microsoft.com/office/drawing/2014/main" id="{0F84236A-7DAC-54BC-0E52-53D7CBF89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58" name="Picture 1249">
                <a:extLst>
                  <a:ext uri="{FF2B5EF4-FFF2-40B4-BE49-F238E27FC236}">
                    <a16:creationId xmlns:a16="http://schemas.microsoft.com/office/drawing/2014/main" id="{800662D9-32E0-915C-EC4F-634998DD6F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42" name="Group 1250">
              <a:extLst>
                <a:ext uri="{FF2B5EF4-FFF2-40B4-BE49-F238E27FC236}">
                  <a16:creationId xmlns:a16="http://schemas.microsoft.com/office/drawing/2014/main" id="{1AEFAB78-7632-49CE-BE9E-CD750598BF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555" name="Freeform 1251">
                <a:extLst>
                  <a:ext uri="{FF2B5EF4-FFF2-40B4-BE49-F238E27FC236}">
                    <a16:creationId xmlns:a16="http://schemas.microsoft.com/office/drawing/2014/main" id="{F58D8954-3AD6-9F21-7144-BF7A0EC5B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56" name="Picture 1252">
                <a:extLst>
                  <a:ext uri="{FF2B5EF4-FFF2-40B4-BE49-F238E27FC236}">
                    <a16:creationId xmlns:a16="http://schemas.microsoft.com/office/drawing/2014/main" id="{569E609E-8604-E054-751B-E0B64033E0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43" name="Group 1253">
              <a:extLst>
                <a:ext uri="{FF2B5EF4-FFF2-40B4-BE49-F238E27FC236}">
                  <a16:creationId xmlns:a16="http://schemas.microsoft.com/office/drawing/2014/main" id="{EBF2BCAA-87F7-7EC4-D08F-1AB1B31641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558" name="Freeform 1254">
                <a:extLst>
                  <a:ext uri="{FF2B5EF4-FFF2-40B4-BE49-F238E27FC236}">
                    <a16:creationId xmlns:a16="http://schemas.microsoft.com/office/drawing/2014/main" id="{946EF796-327F-09EC-CD8E-091C1A508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54" name="Picture 1255">
                <a:extLst>
                  <a:ext uri="{FF2B5EF4-FFF2-40B4-BE49-F238E27FC236}">
                    <a16:creationId xmlns:a16="http://schemas.microsoft.com/office/drawing/2014/main" id="{99232517-DA3D-0C40-ED24-F7F69E6FC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44" name="Group 1256">
              <a:extLst>
                <a:ext uri="{FF2B5EF4-FFF2-40B4-BE49-F238E27FC236}">
                  <a16:creationId xmlns:a16="http://schemas.microsoft.com/office/drawing/2014/main" id="{7229A1F9-A99E-95FD-56FA-0D7AB0000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561" name="Freeform 1257">
                <a:extLst>
                  <a:ext uri="{FF2B5EF4-FFF2-40B4-BE49-F238E27FC236}">
                    <a16:creationId xmlns:a16="http://schemas.microsoft.com/office/drawing/2014/main" id="{4F157402-CF1A-FC03-079C-9BB079B45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562" name="Freeform 1258">
                <a:extLst>
                  <a:ext uri="{FF2B5EF4-FFF2-40B4-BE49-F238E27FC236}">
                    <a16:creationId xmlns:a16="http://schemas.microsoft.com/office/drawing/2014/main" id="{E386BFEF-FF30-BDB2-7AF3-22BC8A885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52" name="Picture 1259">
                <a:extLst>
                  <a:ext uri="{FF2B5EF4-FFF2-40B4-BE49-F238E27FC236}">
                    <a16:creationId xmlns:a16="http://schemas.microsoft.com/office/drawing/2014/main" id="{6A59B2DC-CE31-8D9F-0CF0-269BB36696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45" name="Group 1260">
              <a:extLst>
                <a:ext uri="{FF2B5EF4-FFF2-40B4-BE49-F238E27FC236}">
                  <a16:creationId xmlns:a16="http://schemas.microsoft.com/office/drawing/2014/main" id="{7CE17C91-87F7-42B5-087F-330E448CB3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565" name="Freeform 1261">
                <a:extLst>
                  <a:ext uri="{FF2B5EF4-FFF2-40B4-BE49-F238E27FC236}">
                    <a16:creationId xmlns:a16="http://schemas.microsoft.com/office/drawing/2014/main" id="{4F80A3AA-B256-FF07-35CC-015F25555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8"/>
                <a:ext cx="526" cy="88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49" name="Picture 1262">
                <a:extLst>
                  <a:ext uri="{FF2B5EF4-FFF2-40B4-BE49-F238E27FC236}">
                    <a16:creationId xmlns:a16="http://schemas.microsoft.com/office/drawing/2014/main" id="{68C9DBFC-9155-635F-2451-26319CEB3C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446" name="Picture 1263">
              <a:extLst>
                <a:ext uri="{FF2B5EF4-FFF2-40B4-BE49-F238E27FC236}">
                  <a16:creationId xmlns:a16="http://schemas.microsoft.com/office/drawing/2014/main" id="{DCA82B5D-840E-7FDA-F550-47B9EBEE4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" y="2607"/>
              <a:ext cx="481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47" name="Picture 1264">
              <a:extLst>
                <a:ext uri="{FF2B5EF4-FFF2-40B4-BE49-F238E27FC236}">
                  <a16:creationId xmlns:a16="http://schemas.microsoft.com/office/drawing/2014/main" id="{67064688-460E-6C5F-DCD8-BD74A5E98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" y="2670"/>
              <a:ext cx="508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1569" name="Group 1265">
            <a:extLst>
              <a:ext uri="{FF2B5EF4-FFF2-40B4-BE49-F238E27FC236}">
                <a16:creationId xmlns:a16="http://schemas.microsoft.com/office/drawing/2014/main" id="{C489E2DA-34D4-F1CC-CC3D-DF69117AF053}"/>
              </a:ext>
            </a:extLst>
          </p:cNvPr>
          <p:cNvGrpSpPr>
            <a:grpSpLocks/>
          </p:cNvGrpSpPr>
          <p:nvPr/>
        </p:nvGrpSpPr>
        <p:grpSpPr bwMode="auto">
          <a:xfrm>
            <a:off x="920750" y="1949450"/>
            <a:ext cx="5310188" cy="3649663"/>
            <a:chOff x="616" y="1307"/>
            <a:chExt cx="3345" cy="2299"/>
          </a:xfrm>
        </p:grpSpPr>
        <p:sp>
          <p:nvSpPr>
            <p:cNvPr id="611570" name="AutoShape 1266">
              <a:extLst>
                <a:ext uri="{FF2B5EF4-FFF2-40B4-BE49-F238E27FC236}">
                  <a16:creationId xmlns:a16="http://schemas.microsoft.com/office/drawing/2014/main" id="{9F0736E4-FCBE-BB4C-069B-CC8C4D38C2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11571" name="AutoShape 1267">
              <a:extLst>
                <a:ext uri="{FF2B5EF4-FFF2-40B4-BE49-F238E27FC236}">
                  <a16:creationId xmlns:a16="http://schemas.microsoft.com/office/drawing/2014/main" id="{5794B85F-5A78-21CE-2D16-4F5EB4A793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36271">
              <a:off x="2970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11572" name="Text Box 1268">
              <a:extLst>
                <a:ext uri="{FF2B5EF4-FFF2-40B4-BE49-F238E27FC236}">
                  <a16:creationId xmlns:a16="http://schemas.microsoft.com/office/drawing/2014/main" id="{01638378-804C-713D-8C9C-3FD41190A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D181E"/>
                  </a:solidFill>
                  <a:latin typeface="Comic Sans MS" charset="0"/>
                  <a:ea typeface="ＭＳ Ｐゴシック" charset="0"/>
                </a:rPr>
                <a:t>X</a:t>
              </a:r>
            </a:p>
          </p:txBody>
        </p:sp>
        <p:sp>
          <p:nvSpPr>
            <p:cNvPr id="611573" name="Text Box 1269">
              <a:extLst>
                <a:ext uri="{FF2B5EF4-FFF2-40B4-BE49-F238E27FC236}">
                  <a16:creationId xmlns:a16="http://schemas.microsoft.com/office/drawing/2014/main" id="{694F3452-39D9-684F-B08A-E62CC804B4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rgbClr val="ED181E"/>
                  </a:solidFill>
                  <a:latin typeface="Comic Sans MS" charset="0"/>
                  <a:ea typeface="ＭＳ Ｐゴシック" charset="0"/>
                </a:rPr>
                <a:t>X</a:t>
              </a:r>
            </a:p>
          </p:txBody>
        </p:sp>
        <p:pic>
          <p:nvPicPr>
            <p:cNvPr id="611574" name="Picture 1270">
              <a:extLst>
                <a:ext uri="{FF2B5EF4-FFF2-40B4-BE49-F238E27FC236}">
                  <a16:creationId xmlns:a16="http://schemas.microsoft.com/office/drawing/2014/main" id="{A6FE12B9-1262-C6E1-E0F5-35EE571AD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grpSp>
          <p:nvGrpSpPr>
            <p:cNvPr id="57377" name="Group 1271">
              <a:extLst>
                <a:ext uri="{FF2B5EF4-FFF2-40B4-BE49-F238E27FC236}">
                  <a16:creationId xmlns:a16="http://schemas.microsoft.com/office/drawing/2014/main" id="{124EF916-4A1D-D66D-BD27-C33791110D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576" name="Freeform 1272">
                <a:extLst>
                  <a:ext uri="{FF2B5EF4-FFF2-40B4-BE49-F238E27FC236}">
                    <a16:creationId xmlns:a16="http://schemas.microsoft.com/office/drawing/2014/main" id="{56A612A3-EDC5-2187-8EE7-A83ED0DE3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577" name="Freeform 1273">
                <a:extLst>
                  <a:ext uri="{FF2B5EF4-FFF2-40B4-BE49-F238E27FC236}">
                    <a16:creationId xmlns:a16="http://schemas.microsoft.com/office/drawing/2014/main" id="{48D7FBA5-9255-A37A-E90E-C78A32F1B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3"/>
                <a:ext cx="107" cy="29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26" name="Picture 1274">
                <a:extLst>
                  <a:ext uri="{FF2B5EF4-FFF2-40B4-BE49-F238E27FC236}">
                    <a16:creationId xmlns:a16="http://schemas.microsoft.com/office/drawing/2014/main" id="{D755EB3D-5601-5633-07F0-4BE52B5D86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78" name="Group 1275">
              <a:extLst>
                <a:ext uri="{FF2B5EF4-FFF2-40B4-BE49-F238E27FC236}">
                  <a16:creationId xmlns:a16="http://schemas.microsoft.com/office/drawing/2014/main" id="{103F2091-D4FF-0080-0768-95C7731A3A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580" name="Freeform 1276">
                <a:extLst>
                  <a:ext uri="{FF2B5EF4-FFF2-40B4-BE49-F238E27FC236}">
                    <a16:creationId xmlns:a16="http://schemas.microsoft.com/office/drawing/2014/main" id="{EEE7F35C-B2EF-CECA-EEC2-A848E6CFA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8"/>
                <a:ext cx="526" cy="88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23" name="Picture 1277">
                <a:extLst>
                  <a:ext uri="{FF2B5EF4-FFF2-40B4-BE49-F238E27FC236}">
                    <a16:creationId xmlns:a16="http://schemas.microsoft.com/office/drawing/2014/main" id="{11BDB00E-AEEE-A7F9-FAB1-DEE19F0723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79" name="Group 1278">
              <a:extLst>
                <a:ext uri="{FF2B5EF4-FFF2-40B4-BE49-F238E27FC236}">
                  <a16:creationId xmlns:a16="http://schemas.microsoft.com/office/drawing/2014/main" id="{3E70A9BC-6221-3459-8F53-83BB9979AC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583" name="Freeform 1279">
                <a:extLst>
                  <a:ext uri="{FF2B5EF4-FFF2-40B4-BE49-F238E27FC236}">
                    <a16:creationId xmlns:a16="http://schemas.microsoft.com/office/drawing/2014/main" id="{0D912A73-CB90-429C-191D-2581ABB85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1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584" name="Freeform 1280">
                <a:extLst>
                  <a:ext uri="{FF2B5EF4-FFF2-40B4-BE49-F238E27FC236}">
                    <a16:creationId xmlns:a16="http://schemas.microsoft.com/office/drawing/2014/main" id="{0DC37A90-7A49-8245-6518-65295BDC3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21" name="Picture 1281">
                <a:extLst>
                  <a:ext uri="{FF2B5EF4-FFF2-40B4-BE49-F238E27FC236}">
                    <a16:creationId xmlns:a16="http://schemas.microsoft.com/office/drawing/2014/main" id="{56948426-8564-0866-EDDE-724567AA5A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80" name="Group 1282">
              <a:extLst>
                <a:ext uri="{FF2B5EF4-FFF2-40B4-BE49-F238E27FC236}">
                  <a16:creationId xmlns:a16="http://schemas.microsoft.com/office/drawing/2014/main" id="{34BFC76C-0F2D-C5EC-020C-2E69CD39FA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587" name="Freeform 1283">
                <a:extLst>
                  <a:ext uri="{FF2B5EF4-FFF2-40B4-BE49-F238E27FC236}">
                    <a16:creationId xmlns:a16="http://schemas.microsoft.com/office/drawing/2014/main" id="{EEBD3FF8-6956-F01E-3DDD-178578F13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18" name="Picture 1284">
                <a:extLst>
                  <a:ext uri="{FF2B5EF4-FFF2-40B4-BE49-F238E27FC236}">
                    <a16:creationId xmlns:a16="http://schemas.microsoft.com/office/drawing/2014/main" id="{DA39B110-063A-244C-9DC2-AE08AC5F13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81" name="Group 1285">
              <a:extLst>
                <a:ext uri="{FF2B5EF4-FFF2-40B4-BE49-F238E27FC236}">
                  <a16:creationId xmlns:a16="http://schemas.microsoft.com/office/drawing/2014/main" id="{934C0024-B338-36BD-5002-E2BC9F4355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590" name="Freeform 1286">
                <a:extLst>
                  <a:ext uri="{FF2B5EF4-FFF2-40B4-BE49-F238E27FC236}">
                    <a16:creationId xmlns:a16="http://schemas.microsoft.com/office/drawing/2014/main" id="{0A464F29-8C7D-324E-875F-C5F5D6B6C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16" name="Picture 1287">
                <a:extLst>
                  <a:ext uri="{FF2B5EF4-FFF2-40B4-BE49-F238E27FC236}">
                    <a16:creationId xmlns:a16="http://schemas.microsoft.com/office/drawing/2014/main" id="{1880C974-9E05-A5E0-B70B-DDAEF662EE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82" name="Group 1288">
              <a:extLst>
                <a:ext uri="{FF2B5EF4-FFF2-40B4-BE49-F238E27FC236}">
                  <a16:creationId xmlns:a16="http://schemas.microsoft.com/office/drawing/2014/main" id="{A0FA510B-57C6-BF93-0502-32B0AA4FA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593" name="Freeform 1289">
                <a:extLst>
                  <a:ext uri="{FF2B5EF4-FFF2-40B4-BE49-F238E27FC236}">
                    <a16:creationId xmlns:a16="http://schemas.microsoft.com/office/drawing/2014/main" id="{7C6FF55C-7A97-9AEA-3D14-33F4EA1D2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14" name="Picture 1290">
                <a:extLst>
                  <a:ext uri="{FF2B5EF4-FFF2-40B4-BE49-F238E27FC236}">
                    <a16:creationId xmlns:a16="http://schemas.microsoft.com/office/drawing/2014/main" id="{C36154F0-B674-EBB6-69AF-FB8055A198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83" name="Group 1291">
              <a:extLst>
                <a:ext uri="{FF2B5EF4-FFF2-40B4-BE49-F238E27FC236}">
                  <a16:creationId xmlns:a16="http://schemas.microsoft.com/office/drawing/2014/main" id="{3A77771A-50FF-9BCE-68F2-526D355EB6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596" name="Freeform 1292">
                <a:extLst>
                  <a:ext uri="{FF2B5EF4-FFF2-40B4-BE49-F238E27FC236}">
                    <a16:creationId xmlns:a16="http://schemas.microsoft.com/office/drawing/2014/main" id="{CF9B0A08-95EB-BE37-83D9-E50F80484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597" name="Freeform 1293">
                <a:extLst>
                  <a:ext uri="{FF2B5EF4-FFF2-40B4-BE49-F238E27FC236}">
                    <a16:creationId xmlns:a16="http://schemas.microsoft.com/office/drawing/2014/main" id="{E8F97A52-D880-67EB-3F3C-03CF80318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12" name="Picture 1294">
                <a:extLst>
                  <a:ext uri="{FF2B5EF4-FFF2-40B4-BE49-F238E27FC236}">
                    <a16:creationId xmlns:a16="http://schemas.microsoft.com/office/drawing/2014/main" id="{9C9043C3-25AC-4208-1F51-34A46E3899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84" name="Group 1295">
              <a:extLst>
                <a:ext uri="{FF2B5EF4-FFF2-40B4-BE49-F238E27FC236}">
                  <a16:creationId xmlns:a16="http://schemas.microsoft.com/office/drawing/2014/main" id="{408768ED-C570-05F3-3BDB-D2772F7867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600" name="Freeform 1296">
                <a:extLst>
                  <a:ext uri="{FF2B5EF4-FFF2-40B4-BE49-F238E27FC236}">
                    <a16:creationId xmlns:a16="http://schemas.microsoft.com/office/drawing/2014/main" id="{BF05BA28-2508-392C-9CB7-BAEA4B889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601" name="Freeform 1297">
                <a:extLst>
                  <a:ext uri="{FF2B5EF4-FFF2-40B4-BE49-F238E27FC236}">
                    <a16:creationId xmlns:a16="http://schemas.microsoft.com/office/drawing/2014/main" id="{9A19A019-389F-39B3-69BA-B8273C005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3"/>
                <a:ext cx="107" cy="29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09" name="Picture 1298">
                <a:extLst>
                  <a:ext uri="{FF2B5EF4-FFF2-40B4-BE49-F238E27FC236}">
                    <a16:creationId xmlns:a16="http://schemas.microsoft.com/office/drawing/2014/main" id="{9174DBF8-F324-BE48-C1F5-B6D1F929E1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85" name="Group 1299">
              <a:extLst>
                <a:ext uri="{FF2B5EF4-FFF2-40B4-BE49-F238E27FC236}">
                  <a16:creationId xmlns:a16="http://schemas.microsoft.com/office/drawing/2014/main" id="{62392806-4575-1D36-03A7-F4C4797D64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604" name="Freeform 1300">
                <a:extLst>
                  <a:ext uri="{FF2B5EF4-FFF2-40B4-BE49-F238E27FC236}">
                    <a16:creationId xmlns:a16="http://schemas.microsoft.com/office/drawing/2014/main" id="{FB3351C2-5513-502A-D18D-9ABAF195A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1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605" name="Freeform 1301">
                <a:extLst>
                  <a:ext uri="{FF2B5EF4-FFF2-40B4-BE49-F238E27FC236}">
                    <a16:creationId xmlns:a16="http://schemas.microsoft.com/office/drawing/2014/main" id="{E91B15E2-3C27-7B8F-B852-4C8D88B3E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06" name="Picture 1302">
                <a:extLst>
                  <a:ext uri="{FF2B5EF4-FFF2-40B4-BE49-F238E27FC236}">
                    <a16:creationId xmlns:a16="http://schemas.microsoft.com/office/drawing/2014/main" id="{60D2C9E3-B738-9B3A-FE1E-8607DC1DF6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86" name="Group 1303">
              <a:extLst>
                <a:ext uri="{FF2B5EF4-FFF2-40B4-BE49-F238E27FC236}">
                  <a16:creationId xmlns:a16="http://schemas.microsoft.com/office/drawing/2014/main" id="{D925DE5D-E346-FC0E-5F8B-17DCD0AFB1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608" name="Freeform 1304">
                <a:extLst>
                  <a:ext uri="{FF2B5EF4-FFF2-40B4-BE49-F238E27FC236}">
                    <a16:creationId xmlns:a16="http://schemas.microsoft.com/office/drawing/2014/main" id="{F0A09AA4-B60C-A3EA-1B26-F6F345163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03" name="Picture 1305">
                <a:extLst>
                  <a:ext uri="{FF2B5EF4-FFF2-40B4-BE49-F238E27FC236}">
                    <a16:creationId xmlns:a16="http://schemas.microsoft.com/office/drawing/2014/main" id="{D8B3125A-8E12-2881-0052-D932F9C998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87" name="Group 1306">
              <a:extLst>
                <a:ext uri="{FF2B5EF4-FFF2-40B4-BE49-F238E27FC236}">
                  <a16:creationId xmlns:a16="http://schemas.microsoft.com/office/drawing/2014/main" id="{4B4AF858-9F26-02AD-06CF-4AE5A17019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611" name="Freeform 1307">
                <a:extLst>
                  <a:ext uri="{FF2B5EF4-FFF2-40B4-BE49-F238E27FC236}">
                    <a16:creationId xmlns:a16="http://schemas.microsoft.com/office/drawing/2014/main" id="{64BD9C62-A2E2-9B34-6802-B59BA8141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401" name="Picture 1308">
                <a:extLst>
                  <a:ext uri="{FF2B5EF4-FFF2-40B4-BE49-F238E27FC236}">
                    <a16:creationId xmlns:a16="http://schemas.microsoft.com/office/drawing/2014/main" id="{51E8EF4D-5A8D-6393-64C5-715C677047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88" name="Group 1309">
              <a:extLst>
                <a:ext uri="{FF2B5EF4-FFF2-40B4-BE49-F238E27FC236}">
                  <a16:creationId xmlns:a16="http://schemas.microsoft.com/office/drawing/2014/main" id="{D0FA36B4-300A-9D84-DC9D-647245B4A2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614" name="Freeform 1310">
                <a:extLst>
                  <a:ext uri="{FF2B5EF4-FFF2-40B4-BE49-F238E27FC236}">
                    <a16:creationId xmlns:a16="http://schemas.microsoft.com/office/drawing/2014/main" id="{FE493B3D-BACF-3841-342D-8A2BF3C32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399" name="Picture 1311">
                <a:extLst>
                  <a:ext uri="{FF2B5EF4-FFF2-40B4-BE49-F238E27FC236}">
                    <a16:creationId xmlns:a16="http://schemas.microsoft.com/office/drawing/2014/main" id="{BD7D919E-A3FF-C340-5DB0-E62592CDE9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89" name="Group 1312">
              <a:extLst>
                <a:ext uri="{FF2B5EF4-FFF2-40B4-BE49-F238E27FC236}">
                  <a16:creationId xmlns:a16="http://schemas.microsoft.com/office/drawing/2014/main" id="{7E3F59A9-50F2-609C-5AB8-20B8F61E19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617" name="Freeform 1313">
                <a:extLst>
                  <a:ext uri="{FF2B5EF4-FFF2-40B4-BE49-F238E27FC236}">
                    <a16:creationId xmlns:a16="http://schemas.microsoft.com/office/drawing/2014/main" id="{4FF1E8E7-FBD6-D6B4-2FB1-334284654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" y="1100"/>
                <a:ext cx="617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1618" name="Freeform 1314">
                <a:extLst>
                  <a:ext uri="{FF2B5EF4-FFF2-40B4-BE49-F238E27FC236}">
                    <a16:creationId xmlns:a16="http://schemas.microsoft.com/office/drawing/2014/main" id="{956A783F-F227-0370-09B5-B5FC47BB1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397" name="Picture 1315">
                <a:extLst>
                  <a:ext uri="{FF2B5EF4-FFF2-40B4-BE49-F238E27FC236}">
                    <a16:creationId xmlns:a16="http://schemas.microsoft.com/office/drawing/2014/main" id="{AA5A0A3D-19AF-1109-5845-2BA038A828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90" name="Group 1316">
              <a:extLst>
                <a:ext uri="{FF2B5EF4-FFF2-40B4-BE49-F238E27FC236}">
                  <a16:creationId xmlns:a16="http://schemas.microsoft.com/office/drawing/2014/main" id="{74942B38-EA20-36B9-1278-0A2694B330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621" name="Freeform 1317">
                <a:extLst>
                  <a:ext uri="{FF2B5EF4-FFF2-40B4-BE49-F238E27FC236}">
                    <a16:creationId xmlns:a16="http://schemas.microsoft.com/office/drawing/2014/main" id="{E628B439-1B4A-F641-09B8-3BF2B1D67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8"/>
                <a:ext cx="526" cy="88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57394" name="Picture 1318">
                <a:extLst>
                  <a:ext uri="{FF2B5EF4-FFF2-40B4-BE49-F238E27FC236}">
                    <a16:creationId xmlns:a16="http://schemas.microsoft.com/office/drawing/2014/main" id="{FB87BD99-A8FA-9F3D-1894-A4225304D9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391" name="Picture 1319">
              <a:extLst>
                <a:ext uri="{FF2B5EF4-FFF2-40B4-BE49-F238E27FC236}">
                  <a16:creationId xmlns:a16="http://schemas.microsoft.com/office/drawing/2014/main" id="{7CE3E32D-6185-D560-F003-4A23B06E7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" y="2525"/>
              <a:ext cx="525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2" name="Picture 1320">
              <a:extLst>
                <a:ext uri="{FF2B5EF4-FFF2-40B4-BE49-F238E27FC236}">
                  <a16:creationId xmlns:a16="http://schemas.microsoft.com/office/drawing/2014/main" id="{A0B4302D-4CD7-0065-562E-9A12F9FA2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2633"/>
              <a:ext cx="555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1625" name="Group 1321">
            <a:extLst>
              <a:ext uri="{FF2B5EF4-FFF2-40B4-BE49-F238E27FC236}">
                <a16:creationId xmlns:a16="http://schemas.microsoft.com/office/drawing/2014/main" id="{87EE873A-2682-1D8E-D18D-8F39A845DFE2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196975"/>
            <a:ext cx="8372475" cy="5053013"/>
            <a:chOff x="204" y="1055"/>
            <a:chExt cx="5369" cy="2878"/>
          </a:xfrm>
        </p:grpSpPr>
        <p:sp>
          <p:nvSpPr>
            <p:cNvPr id="57370" name="AutoShape 1322">
              <a:extLst>
                <a:ext uri="{FF2B5EF4-FFF2-40B4-BE49-F238E27FC236}">
                  <a16:creationId xmlns:a16="http://schemas.microsoft.com/office/drawing/2014/main" id="{ABE6A54F-47E4-8AD0-08F8-E551611C0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055"/>
              <a:ext cx="5369" cy="287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1627" name="Text Box 1323">
              <a:extLst>
                <a:ext uri="{FF2B5EF4-FFF2-40B4-BE49-F238E27FC236}">
                  <a16:creationId xmlns:a16="http://schemas.microsoft.com/office/drawing/2014/main" id="{0CF1D227-E888-5659-541B-223969A2D0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" y="1367"/>
              <a:ext cx="4114" cy="213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mn-MN" altLang="en-US" sz="4800">
                  <a:latin typeface="Arial" panose="020B0604020202020204" pitchFamily="34" charset="0"/>
                </a:rPr>
                <a:t>“Цусан гэрээ” нь гэрээнд нэгдсэн аль нэг талын үхэл хүртэл ганбат холбогдсон байдаг. </a:t>
              </a:r>
              <a:endParaRPr lang="en-US" altLang="en-US" sz="4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11628" name="Group 1324">
            <a:extLst>
              <a:ext uri="{FF2B5EF4-FFF2-40B4-BE49-F238E27FC236}">
                <a16:creationId xmlns:a16="http://schemas.microsoft.com/office/drawing/2014/main" id="{CA07C90E-9343-0F0A-2855-CAE0411C83F3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147763"/>
            <a:ext cx="8372475" cy="5051425"/>
            <a:chOff x="283" y="978"/>
            <a:chExt cx="5274" cy="3182"/>
          </a:xfrm>
        </p:grpSpPr>
        <p:sp>
          <p:nvSpPr>
            <p:cNvPr id="57368" name="AutoShape 1325">
              <a:extLst>
                <a:ext uri="{FF2B5EF4-FFF2-40B4-BE49-F238E27FC236}">
                  <a16:creationId xmlns:a16="http://schemas.microsoft.com/office/drawing/2014/main" id="{F3C2A713-7FD6-BAFE-2A3B-ABB2A70E4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978"/>
              <a:ext cx="5274" cy="318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D26FF"/>
                </a:gs>
                <a:gs pos="50000">
                  <a:srgbClr val="000000"/>
                </a:gs>
                <a:gs pos="100000">
                  <a:srgbClr val="2D26FF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1630" name="Text Box 1326">
              <a:extLst>
                <a:ext uri="{FF2B5EF4-FFF2-40B4-BE49-F238E27FC236}">
                  <a16:creationId xmlns:a16="http://schemas.microsoft.com/office/drawing/2014/main" id="{56850A9E-29BF-8A3E-DA8F-5BA3C15092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" y="1177"/>
              <a:ext cx="4917" cy="26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ko-KR" sz="2800">
                  <a:latin typeface="Arial" panose="020B0604020202020204" pitchFamily="34" charset="0"/>
                  <a:ea typeface="굴림" panose="020B0600000101010101" pitchFamily="34" charset="-127"/>
                </a:rPr>
                <a:t>[</a:t>
              </a:r>
              <a:r>
                <a:rPr lang="mn-MN" altLang="ko-KR" sz="2800">
                  <a:latin typeface="Arial" panose="020B0604020202020204" pitchFamily="34" charset="0"/>
                </a:rPr>
                <a:t>Бурхан</a:t>
              </a:r>
              <a:r>
                <a:rPr lang="en-US" altLang="ko-KR" sz="2800">
                  <a:latin typeface="Arial" panose="020B0604020202020204" pitchFamily="34" charset="0"/>
                  <a:ea typeface="굴림" panose="020B0600000101010101" pitchFamily="34" charset="-127"/>
                </a:rPr>
                <a:t>] газарт бууж, Абрахаамтай албан хэлэлцээр (</a:t>
              </a:r>
              <a:r>
                <a:rPr lang="mn-MN" altLang="ko-KR" sz="2800">
                  <a:latin typeface="Arial" panose="020B0604020202020204" pitchFamily="34" charset="0"/>
                </a:rPr>
                <a:t>Абрахамын гэрээ</a:t>
              </a:r>
              <a:r>
                <a:rPr lang="en-US" altLang="ko-KR" sz="2800">
                  <a:latin typeface="Arial" panose="020B0604020202020204" pitchFamily="34" charset="0"/>
                  <a:ea typeface="굴림" panose="020B0600000101010101" pitchFamily="34" charset="-127"/>
                </a:rPr>
                <a:t>) хийв (үгчилвэл. “таслав”). Өөрөөс нь агуу нэгэн байхгүй тул Бурхан өөрөөрөө “тангарагласан” </a:t>
              </a:r>
              <a:r>
                <a:rPr lang="mn-MN" altLang="ko-KR" sz="2800">
                  <a:latin typeface="Arial" panose="020B0604020202020204" pitchFamily="34" charset="0"/>
                </a:rPr>
                <a:t>(гэрээ баталсан) юм. “Өөрөөрөө тангараглаж” </a:t>
              </a:r>
              <a:r>
                <a:rPr lang="en-US" altLang="ko-KR" sz="2800">
                  <a:latin typeface="Arial" panose="020B0604020202020204" pitchFamily="34" charset="0"/>
                  <a:ea typeface="굴림" panose="020B0600000101010101" pitchFamily="34" charset="-127"/>
                </a:rPr>
                <a:t>(</a:t>
              </a:r>
              <a:r>
                <a:rPr lang="mn-MN" altLang="ko-KR" sz="2800">
                  <a:latin typeface="Arial" panose="020B0604020202020204" pitchFamily="34" charset="0"/>
                </a:rPr>
                <a:t>Еврей 6:13</a:t>
              </a:r>
              <a:r>
                <a:rPr lang="en-US" altLang="ko-KR" sz="2800">
                  <a:latin typeface="Arial" panose="020B0604020202020204" pitchFamily="34" charset="0"/>
                  <a:ea typeface="굴림" panose="020B0600000101010101" pitchFamily="34" charset="-127"/>
                </a:rPr>
                <a:t>). Өөрөөр хэлбэл, энэ нь нэг талын гэрээ байсан юм. Тийм учраас амлалтууд нь туйлын үнэн байх нь гарцаагүй юм”. </a:t>
              </a:r>
              <a:r>
                <a:rPr lang="en-US" altLang="en-US" sz="2800">
                  <a:latin typeface="Arial" panose="020B0604020202020204" pitchFamily="34" charset="0"/>
                </a:rPr>
                <a:t>                                           </a:t>
              </a:r>
              <a:r>
                <a:rPr lang="en-US" altLang="en-US">
                  <a:latin typeface="Arial" panose="020B0604020202020204" pitchFamily="34" charset="0"/>
                </a:rPr>
                <a:t>Walvoord/Zuck, </a:t>
              </a:r>
              <a:r>
                <a:rPr lang="en-US" altLang="en-US" i="1">
                  <a:latin typeface="Arial" panose="020B0604020202020204" pitchFamily="34" charset="0"/>
                </a:rPr>
                <a:t>The Bible Knowledge Commentary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11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1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1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1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4" grpId="0" animBg="1"/>
      <p:bldP spid="611334" grpId="1" animBg="1"/>
      <p:bldP spid="611338" grpId="0" animBg="1"/>
      <p:bldP spid="611339" grpId="0" animBg="1"/>
      <p:bldP spid="611340" grpId="0" autoUpdateAnimBg="0"/>
      <p:bldP spid="61134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2">
            <a:extLst>
              <a:ext uri="{FF2B5EF4-FFF2-40B4-BE49-F238E27FC236}">
                <a16:creationId xmlns:a16="http://schemas.microsoft.com/office/drawing/2014/main" id="{F9435C09-0E1D-B088-96A0-85742421E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3795" name="Line 3">
            <a:extLst>
              <a:ext uri="{FF2B5EF4-FFF2-40B4-BE49-F238E27FC236}">
                <a16:creationId xmlns:a16="http://schemas.microsoft.com/office/drawing/2014/main" id="{C9B3A6FD-3077-CCFA-9138-FB098B4ED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3797" name="Line 5">
            <a:extLst>
              <a:ext uri="{FF2B5EF4-FFF2-40B4-BE49-F238E27FC236}">
                <a16:creationId xmlns:a16="http://schemas.microsoft.com/office/drawing/2014/main" id="{D8553F8E-6B56-1C28-86EF-DC8C468071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3798" name="Line 6">
            <a:extLst>
              <a:ext uri="{FF2B5EF4-FFF2-40B4-BE49-F238E27FC236}">
                <a16:creationId xmlns:a16="http://schemas.microsoft.com/office/drawing/2014/main" id="{5430095E-244D-3FBD-D802-A289E98794C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pic>
        <p:nvPicPr>
          <p:cNvPr id="33807" name="Picture 15">
            <a:extLst>
              <a:ext uri="{FF2B5EF4-FFF2-40B4-BE49-F238E27FC236}">
                <a16:creationId xmlns:a16="http://schemas.microsoft.com/office/drawing/2014/main" id="{A6E83AF0-230E-D85F-E2E2-2B3ACBBE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243" t="22478" r="32263" b="26430"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3812" name="Picture 20">
            <a:extLst>
              <a:ext uri="{FF2B5EF4-FFF2-40B4-BE49-F238E27FC236}">
                <a16:creationId xmlns:a16="http://schemas.microsoft.com/office/drawing/2014/main" id="{08098291-B0B8-FB33-45AD-6A36F845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9531" t="29182" r="24866" b="14841"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3826" name="Picture 34">
            <a:extLst>
              <a:ext uri="{FF2B5EF4-FFF2-40B4-BE49-F238E27FC236}">
                <a16:creationId xmlns:a16="http://schemas.microsoft.com/office/drawing/2014/main" id="{65268157-C1C0-3C0B-89FB-F4F3BB7D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3827" name="Picture 35">
            <a:extLst>
              <a:ext uri="{FF2B5EF4-FFF2-40B4-BE49-F238E27FC236}">
                <a16:creationId xmlns:a16="http://schemas.microsoft.com/office/drawing/2014/main" id="{10425099-6080-C6DA-F457-5469E382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3828" name="Picture 36">
            <a:extLst>
              <a:ext uri="{FF2B5EF4-FFF2-40B4-BE49-F238E27FC236}">
                <a16:creationId xmlns:a16="http://schemas.microsoft.com/office/drawing/2014/main" id="{9EB3BDCD-4B8C-F782-7DEE-F4215CBA5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3829" name="Picture 37">
            <a:extLst>
              <a:ext uri="{FF2B5EF4-FFF2-40B4-BE49-F238E27FC236}">
                <a16:creationId xmlns:a16="http://schemas.microsoft.com/office/drawing/2014/main" id="{944E01AA-F0DF-C258-930C-DE84355AF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3810" name="Picture 18">
            <a:extLst>
              <a:ext uri="{FF2B5EF4-FFF2-40B4-BE49-F238E27FC236}">
                <a16:creationId xmlns:a16="http://schemas.microsoft.com/office/drawing/2014/main" id="{673E92AE-69C1-3F67-4905-63C3C782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33130" t="32338" r="35803" b="14844"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3825" name="Picture 33">
            <a:extLst>
              <a:ext uri="{FF2B5EF4-FFF2-40B4-BE49-F238E27FC236}">
                <a16:creationId xmlns:a16="http://schemas.microsoft.com/office/drawing/2014/main" id="{C56CB00C-6483-3ED0-FB32-45B88E31F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3806" name="Picture 14">
            <a:extLst>
              <a:ext uri="{FF2B5EF4-FFF2-40B4-BE49-F238E27FC236}">
                <a16:creationId xmlns:a16="http://schemas.microsoft.com/office/drawing/2014/main" id="{EEB8B8B5-E8CA-DDD2-7E29-BF8F15F2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30176" t="40234" r="34216" b="23566"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33830" name="Group 38">
            <a:extLst>
              <a:ext uri="{FF2B5EF4-FFF2-40B4-BE49-F238E27FC236}">
                <a16:creationId xmlns:a16="http://schemas.microsoft.com/office/drawing/2014/main" id="{2E27FCC9-ED44-4EE3-0092-639FE119C6BB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58387" name="Group 39">
              <a:extLst>
                <a:ext uri="{FF2B5EF4-FFF2-40B4-BE49-F238E27FC236}">
                  <a16:creationId xmlns:a16="http://schemas.microsoft.com/office/drawing/2014/main" id="{617A6649-AEF5-2073-E283-B6560C7C53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33832" name="Rectangle 40">
                <a:extLst>
                  <a:ext uri="{FF2B5EF4-FFF2-40B4-BE49-F238E27FC236}">
                    <a16:creationId xmlns:a16="http://schemas.microsoft.com/office/drawing/2014/main" id="{38B5C914-43CC-57CB-D9A5-ED697569F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3833" name="Rectangle 41">
                <a:extLst>
                  <a:ext uri="{FF2B5EF4-FFF2-40B4-BE49-F238E27FC236}">
                    <a16:creationId xmlns:a16="http://schemas.microsoft.com/office/drawing/2014/main" id="{5D077885-91EC-131C-8D1F-25CECF588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endParaRPr lang="en-US" sz="4400">
                  <a:solidFill>
                    <a:schemeClr val="folHlink"/>
                  </a:solidFill>
                  <a:latin typeface="Helvetica" charset="0"/>
                  <a:ea typeface="ＭＳ Ｐゴシック" charset="0"/>
                </a:endParaRPr>
              </a:p>
            </p:txBody>
          </p:sp>
        </p:grpSp>
        <p:sp>
          <p:nvSpPr>
            <p:cNvPr id="33834" name="Text Box 42">
              <a:extLst>
                <a:ext uri="{FF2B5EF4-FFF2-40B4-BE49-F238E27FC236}">
                  <a16:creationId xmlns:a16="http://schemas.microsoft.com/office/drawing/2014/main" id="{1A61BD48-BE15-E7D6-480C-DE21189FE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mn-MN" altLang="en-US" sz="4000">
                  <a:solidFill>
                    <a:schemeClr val="folHlink"/>
                  </a:solidFill>
                  <a:latin typeface="Helvetica" panose="020B0604020202020204" pitchFamily="34" charset="0"/>
                </a:rPr>
                <a:t>ЭНЭ БҮГДИЙГ ЮУ НЭГТГЭЖ БАРЬДАГ ВЭ?</a:t>
              </a:r>
              <a:endParaRPr lang="en-US" altLang="en-US" sz="4000">
                <a:solidFill>
                  <a:schemeClr val="folHlink"/>
                </a:solidFill>
                <a:latin typeface="Helvetica" panose="020B0604020202020204" pitchFamily="34" charset="0"/>
              </a:endParaRPr>
            </a:p>
          </p:txBody>
        </p:sp>
      </p:grpSp>
      <p:sp>
        <p:nvSpPr>
          <p:cNvPr id="58384" name="Text Box 43">
            <a:extLst>
              <a:ext uri="{FF2B5EF4-FFF2-40B4-BE49-F238E27FC236}">
                <a16:creationId xmlns:a16="http://schemas.microsoft.com/office/drawing/2014/main" id="{3EEFC8F0-B6B8-FC4C-3ADF-CB7117072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3841" name="Rectangle 49">
            <a:extLst>
              <a:ext uri="{FF2B5EF4-FFF2-40B4-BE49-F238E27FC236}">
                <a16:creationId xmlns:a16="http://schemas.microsoft.com/office/drawing/2014/main" id="{9C4E679A-B9B3-AF62-BAC4-20E484A82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8386" name="Text Box 50">
            <a:extLst>
              <a:ext uri="{FF2B5EF4-FFF2-40B4-BE49-F238E27FC236}">
                <a16:creationId xmlns:a16="http://schemas.microsoft.com/office/drawing/2014/main" id="{E2FEB7EA-EA41-2392-3871-4B60375BB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7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Line 2">
            <a:extLst>
              <a:ext uri="{FF2B5EF4-FFF2-40B4-BE49-F238E27FC236}">
                <a16:creationId xmlns:a16="http://schemas.microsoft.com/office/drawing/2014/main" id="{870768A2-2F8D-CEFC-DC27-07B8F2B27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43395" name="Line 3">
            <a:extLst>
              <a:ext uri="{FF2B5EF4-FFF2-40B4-BE49-F238E27FC236}">
                <a16:creationId xmlns:a16="http://schemas.microsoft.com/office/drawing/2014/main" id="{9DEA3A8C-AEF8-73FB-8FD0-8A1DD33FE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43396" name="Line 4">
            <a:extLst>
              <a:ext uri="{FF2B5EF4-FFF2-40B4-BE49-F238E27FC236}">
                <a16:creationId xmlns:a16="http://schemas.microsoft.com/office/drawing/2014/main" id="{F4C164EB-5A66-E6C7-F016-100DFC4A7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43397" name="Line 5">
            <a:extLst>
              <a:ext uri="{FF2B5EF4-FFF2-40B4-BE49-F238E27FC236}">
                <a16:creationId xmlns:a16="http://schemas.microsoft.com/office/drawing/2014/main" id="{5EA005CA-E2D6-54F2-C116-939DA3059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pic>
        <p:nvPicPr>
          <p:cNvPr id="443398" name="Picture 6">
            <a:extLst>
              <a:ext uri="{FF2B5EF4-FFF2-40B4-BE49-F238E27FC236}">
                <a16:creationId xmlns:a16="http://schemas.microsoft.com/office/drawing/2014/main" id="{16BE32F4-6A9B-19E3-3595-C8AAE70A6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243" t="22478" r="32263" b="26430"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3399" name="Picture 7">
            <a:extLst>
              <a:ext uri="{FF2B5EF4-FFF2-40B4-BE49-F238E27FC236}">
                <a16:creationId xmlns:a16="http://schemas.microsoft.com/office/drawing/2014/main" id="{0379D223-36B5-6E56-DC0F-E725EAFB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9531" t="29182" r="24866" b="14841"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3401" name="Picture 9">
            <a:extLst>
              <a:ext uri="{FF2B5EF4-FFF2-40B4-BE49-F238E27FC236}">
                <a16:creationId xmlns:a16="http://schemas.microsoft.com/office/drawing/2014/main" id="{BD89599C-74AB-0B68-9E98-6854D2777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3402" name="Picture 10">
            <a:extLst>
              <a:ext uri="{FF2B5EF4-FFF2-40B4-BE49-F238E27FC236}">
                <a16:creationId xmlns:a16="http://schemas.microsoft.com/office/drawing/2014/main" id="{818E1754-FAA1-4CF1-C913-A9605CEC9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3403" name="Picture 11">
            <a:extLst>
              <a:ext uri="{FF2B5EF4-FFF2-40B4-BE49-F238E27FC236}">
                <a16:creationId xmlns:a16="http://schemas.microsoft.com/office/drawing/2014/main" id="{944F8465-B8BE-9114-B3B8-D14679EE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3404" name="Picture 12">
            <a:extLst>
              <a:ext uri="{FF2B5EF4-FFF2-40B4-BE49-F238E27FC236}">
                <a16:creationId xmlns:a16="http://schemas.microsoft.com/office/drawing/2014/main" id="{C89955D7-774A-132B-B5FD-101C1E09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3405" name="Picture 13">
            <a:extLst>
              <a:ext uri="{FF2B5EF4-FFF2-40B4-BE49-F238E27FC236}">
                <a16:creationId xmlns:a16="http://schemas.microsoft.com/office/drawing/2014/main" id="{AB7742B4-6E0B-8A83-CAA4-256D2D32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33130" t="32338" r="35803" b="14844"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3406" name="Picture 14">
            <a:extLst>
              <a:ext uri="{FF2B5EF4-FFF2-40B4-BE49-F238E27FC236}">
                <a16:creationId xmlns:a16="http://schemas.microsoft.com/office/drawing/2014/main" id="{D05FA5C9-FC51-4329-765C-B763BD1D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3407" name="Picture 15">
            <a:extLst>
              <a:ext uri="{FF2B5EF4-FFF2-40B4-BE49-F238E27FC236}">
                <a16:creationId xmlns:a16="http://schemas.microsoft.com/office/drawing/2014/main" id="{0C2D50CD-67FB-69A9-F32C-B520B693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30176" t="40234" r="34216" b="23566"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59407" name="Group 21">
            <a:extLst>
              <a:ext uri="{FF2B5EF4-FFF2-40B4-BE49-F238E27FC236}">
                <a16:creationId xmlns:a16="http://schemas.microsoft.com/office/drawing/2014/main" id="{CBCAF40A-2C05-1836-A31B-C0E5AB862008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59411" name="Group 22">
              <a:extLst>
                <a:ext uri="{FF2B5EF4-FFF2-40B4-BE49-F238E27FC236}">
                  <a16:creationId xmlns:a16="http://schemas.microsoft.com/office/drawing/2014/main" id="{875C479D-07C4-0F1D-3921-5CAF36C906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443415" name="Rectangle 23">
                <a:extLst>
                  <a:ext uri="{FF2B5EF4-FFF2-40B4-BE49-F238E27FC236}">
                    <a16:creationId xmlns:a16="http://schemas.microsoft.com/office/drawing/2014/main" id="{68D3DB96-2E21-6E63-F38A-DE8CC588C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43416" name="Rectangle 24">
                <a:extLst>
                  <a:ext uri="{FF2B5EF4-FFF2-40B4-BE49-F238E27FC236}">
                    <a16:creationId xmlns:a16="http://schemas.microsoft.com/office/drawing/2014/main" id="{CD942029-782D-EEAA-732B-DB8D2994F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endParaRPr lang="en-US" sz="4400">
                  <a:solidFill>
                    <a:schemeClr val="folHlink"/>
                  </a:solidFill>
                  <a:latin typeface="Helvetica" charset="0"/>
                  <a:ea typeface="ＭＳ Ｐゴシック" charset="0"/>
                </a:endParaRPr>
              </a:p>
            </p:txBody>
          </p:sp>
        </p:grpSp>
        <p:sp>
          <p:nvSpPr>
            <p:cNvPr id="443417" name="Text Box 25">
              <a:extLst>
                <a:ext uri="{FF2B5EF4-FFF2-40B4-BE49-F238E27FC236}">
                  <a16:creationId xmlns:a16="http://schemas.microsoft.com/office/drawing/2014/main" id="{2AEB9496-2E85-73D1-716A-7F4C3EB2A4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4800">
                <a:solidFill>
                  <a:schemeClr val="folHlink"/>
                </a:solidFill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443418" name="Rectangle 26">
            <a:extLst>
              <a:ext uri="{FF2B5EF4-FFF2-40B4-BE49-F238E27FC236}">
                <a16:creationId xmlns:a16="http://schemas.microsoft.com/office/drawing/2014/main" id="{EB78CC9D-164D-0DF5-F14A-DBB54D411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8" y="4822825"/>
            <a:ext cx="7081837" cy="1185863"/>
          </a:xfrm>
          <a:prstGeom prst="rect">
            <a:avLst/>
          </a:prstGeom>
          <a:noFill/>
          <a:ln>
            <a:noFill/>
          </a:ln>
          <a:effectLst>
            <a:outerShdw blurRad="63500" dist="119812" dir="192032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3200">
                <a:solidFill>
                  <a:schemeClr val="folHlink"/>
                </a:solidFill>
                <a:latin typeface="Helvetica" panose="020B0604020202020204" pitchFamily="34" charset="0"/>
              </a:rPr>
              <a:t>НЭГДСЭН УЛСЫН ҮНДСЭН ХУУЛЬ</a:t>
            </a:r>
            <a:r>
              <a:rPr lang="en-US" altLang="en-US" sz="4400">
                <a:solidFill>
                  <a:schemeClr val="folHlink"/>
                </a:solidFill>
                <a:latin typeface="Helvetica" panose="020B0604020202020204" pitchFamily="34" charset="0"/>
              </a:rPr>
              <a:t>                              </a:t>
            </a:r>
            <a:r>
              <a:rPr lang="mn-MN" altLang="en-US" sz="2800">
                <a:solidFill>
                  <a:schemeClr val="folHlink"/>
                </a:solidFill>
                <a:latin typeface="Helvetica" panose="020B0604020202020204" pitchFamily="34" charset="0"/>
              </a:rPr>
              <a:t>Америкчуудын гол </a:t>
            </a:r>
            <a:r>
              <a:rPr lang="mn-MN" altLang="en-US" sz="2800" i="1" u="sng">
                <a:solidFill>
                  <a:schemeClr val="folHlink"/>
                </a:solidFill>
                <a:latin typeface="Helvetica" panose="020B0604020202020204" pitchFamily="34" charset="0"/>
              </a:rPr>
              <a:t>ЯС МОД</a:t>
            </a:r>
            <a:r>
              <a:rPr lang="en-US" altLang="en-US" sz="2800">
                <a:solidFill>
                  <a:schemeClr val="folHlink"/>
                </a:solidFill>
                <a:latin typeface="Helvetica" panose="020B0604020202020204" pitchFamily="34" charset="0"/>
              </a:rPr>
              <a:t> </a:t>
            </a:r>
            <a:r>
              <a:rPr lang="mn-MN" altLang="en-US" sz="2800">
                <a:solidFill>
                  <a:schemeClr val="folHlink"/>
                </a:solidFill>
                <a:latin typeface="Helvetica" panose="020B0604020202020204" pitchFamily="34" charset="0"/>
              </a:rPr>
              <a:t>юм</a:t>
            </a:r>
            <a:endParaRPr lang="en-US" altLang="en-US" sz="4400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sp>
        <p:nvSpPr>
          <p:cNvPr id="59409" name="Text Box 27">
            <a:extLst>
              <a:ext uri="{FF2B5EF4-FFF2-40B4-BE49-F238E27FC236}">
                <a16:creationId xmlns:a16="http://schemas.microsoft.com/office/drawing/2014/main" id="{02017460-0C8C-E015-C988-A19C88183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3425" name="Rectangle 33">
            <a:extLst>
              <a:ext uri="{FF2B5EF4-FFF2-40B4-BE49-F238E27FC236}">
                <a16:creationId xmlns:a16="http://schemas.microsoft.com/office/drawing/2014/main" id="{7B91881E-1419-43D1-51D3-A879EA3D6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>
            <a:extLst>
              <a:ext uri="{FF2B5EF4-FFF2-40B4-BE49-F238E27FC236}">
                <a16:creationId xmlns:a16="http://schemas.microsoft.com/office/drawing/2014/main" id="{28C174A0-4BA2-6702-127F-6CFDBDCC8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BF1878A-3FC8-25D8-717B-A45BFF05B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D6B14A10-1928-B056-AE47-3C74DF10B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0DE2E9DB-EAA4-F7B6-15DF-04D59E952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557213"/>
            <a:ext cx="7870825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69C31F7E-C4AD-FB85-057E-28B5126E7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1751" name="Picture 7">
            <a:extLst>
              <a:ext uri="{FF2B5EF4-FFF2-40B4-BE49-F238E27FC236}">
                <a16:creationId xmlns:a16="http://schemas.microsoft.com/office/drawing/2014/main" id="{E321F261-A896-8314-1C71-975627CC7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8">
            <a:extLst>
              <a:ext uri="{FF2B5EF4-FFF2-40B4-BE49-F238E27FC236}">
                <a16:creationId xmlns:a16="http://schemas.microsoft.com/office/drawing/2014/main" id="{78C2B69D-B628-EB89-B09A-6B5472CAC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31753" name="Group 11">
            <a:extLst>
              <a:ext uri="{FF2B5EF4-FFF2-40B4-BE49-F238E27FC236}">
                <a16:creationId xmlns:a16="http://schemas.microsoft.com/office/drawing/2014/main" id="{80E29D65-9A7A-261E-E071-9725F55138C7}"/>
              </a:ext>
            </a:extLst>
          </p:cNvPr>
          <p:cNvGrpSpPr>
            <a:grpSpLocks/>
          </p:cNvGrpSpPr>
          <p:nvPr/>
        </p:nvGrpSpPr>
        <p:grpSpPr bwMode="auto">
          <a:xfrm>
            <a:off x="666750" y="700088"/>
            <a:ext cx="7704138" cy="5511800"/>
            <a:chOff x="460" y="457"/>
            <a:chExt cx="4853" cy="3472"/>
          </a:xfrm>
        </p:grpSpPr>
        <p:pic>
          <p:nvPicPr>
            <p:cNvPr id="31761" name="Picture 12">
              <a:extLst>
                <a:ext uri="{FF2B5EF4-FFF2-40B4-BE49-F238E27FC236}">
                  <a16:creationId xmlns:a16="http://schemas.microsoft.com/office/drawing/2014/main" id="{544DCEE5-D0E4-4EC1-07AB-A923402B9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7"/>
            <a:stretch>
              <a:fillRect/>
            </a:stretch>
          </p:blipFill>
          <p:spPr bwMode="auto">
            <a:xfrm>
              <a:off x="589" y="457"/>
              <a:ext cx="4724" cy="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13">
              <a:extLst>
                <a:ext uri="{FF2B5EF4-FFF2-40B4-BE49-F238E27FC236}">
                  <a16:creationId xmlns:a16="http://schemas.microsoft.com/office/drawing/2014/main" id="{AC0EF763-0F7B-DACE-9060-FDB979DDB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44"/>
            <a:stretch>
              <a:fillRect/>
            </a:stretch>
          </p:blipFill>
          <p:spPr bwMode="auto">
            <a:xfrm>
              <a:off x="467" y="457"/>
              <a:ext cx="4846" cy="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3" name="Rectangle 14">
              <a:extLst>
                <a:ext uri="{FF2B5EF4-FFF2-40B4-BE49-F238E27FC236}">
                  <a16:creationId xmlns:a16="http://schemas.microsoft.com/office/drawing/2014/main" id="{BDD2A561-E8AA-7772-E85E-B935D385E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" y="457"/>
              <a:ext cx="4853" cy="3472"/>
            </a:xfrm>
            <a:prstGeom prst="rect">
              <a:avLst/>
            </a:prstGeom>
            <a:solidFill>
              <a:srgbClr val="080808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95983" name="Text Box 15">
            <a:extLst>
              <a:ext uri="{FF2B5EF4-FFF2-40B4-BE49-F238E27FC236}">
                <a16:creationId xmlns:a16="http://schemas.microsoft.com/office/drawing/2014/main" id="{3B0769FC-4F75-9474-41F6-A7318AABF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1770063"/>
            <a:ext cx="7051675" cy="2105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6600" b="0" i="1" dirty="0">
                <a:solidFill>
                  <a:srgbClr val="FFFC1E"/>
                </a:solidFill>
                <a:latin typeface="Kosher-Normal" charset="0"/>
              </a:rPr>
              <a:t>БИБЛИ ... </a:t>
            </a:r>
            <a:br>
              <a:rPr lang="mn-MN" altLang="en-US" sz="6600" b="0" i="1" dirty="0">
                <a:solidFill>
                  <a:srgbClr val="FFFC1E"/>
                </a:solidFill>
                <a:latin typeface="Kosher-Normal" charset="0"/>
              </a:rPr>
            </a:br>
            <a:r>
              <a:rPr lang="mn-MN" altLang="en-US" sz="6600" b="0" i="1" dirty="0">
                <a:solidFill>
                  <a:srgbClr val="FFFC1E"/>
                </a:solidFill>
                <a:latin typeface="Kosher-Normal" charset="0"/>
              </a:rPr>
              <a:t>ҮНДСЭНДЭЭ</a:t>
            </a:r>
            <a:endParaRPr lang="en-US" altLang="en-US" sz="500" b="0" i="1" baseline="100000" dirty="0">
              <a:solidFill>
                <a:srgbClr val="27FC31"/>
              </a:solidFill>
              <a:latin typeface="Kosher-Normal" charset="0"/>
            </a:endParaRPr>
          </a:p>
        </p:txBody>
      </p:sp>
      <p:sp>
        <p:nvSpPr>
          <p:cNvPr id="595984" name="Text Box 16">
            <a:extLst>
              <a:ext uri="{FF2B5EF4-FFF2-40B4-BE49-F238E27FC236}">
                <a16:creationId xmlns:a16="http://schemas.microsoft.com/office/drawing/2014/main" id="{7AAD261A-AA3F-B0A5-DFD8-594DD911F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3927475"/>
            <a:ext cx="4135438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ТАВДУГААР ХЭСЭГ</a:t>
            </a:r>
            <a:endParaRPr lang="en-US" altLang="en-US" sz="32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95986" name="Text Box 18">
            <a:extLst>
              <a:ext uri="{FF2B5EF4-FFF2-40B4-BE49-F238E27FC236}">
                <a16:creationId xmlns:a16="http://schemas.microsoft.com/office/drawing/2014/main" id="{F156591A-CDA1-FE07-1B01-BD958AAEF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1263650"/>
            <a:ext cx="8061325" cy="4889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6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mn-MN" altLang="en-US" sz="26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Яагаад ийм болсныг энд өгүүлнэ</a:t>
            </a:r>
            <a:r>
              <a:rPr lang="en-US" altLang="en-US" sz="26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!)</a:t>
            </a:r>
          </a:p>
        </p:txBody>
      </p:sp>
      <p:sp>
        <p:nvSpPr>
          <p:cNvPr id="595987" name="Text Box 19">
            <a:extLst>
              <a:ext uri="{FF2B5EF4-FFF2-40B4-BE49-F238E27FC236}">
                <a16:creationId xmlns:a16="http://schemas.microsoft.com/office/drawing/2014/main" id="{28BEE1B1-542F-65C5-6925-D2E1FF972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4624388"/>
            <a:ext cx="7024687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44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Библийн суурь үндэс</a:t>
            </a:r>
            <a:endParaRPr lang="en-US" altLang="en-US" sz="4400" i="1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95988" name="Text Box 20">
            <a:extLst>
              <a:ext uri="{FF2B5EF4-FFF2-40B4-BE49-F238E27FC236}">
                <a16:creationId xmlns:a16="http://schemas.microsoft.com/office/drawing/2014/main" id="{5F929D5D-2707-BA0B-684A-D5D9FFB34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38" y="5915025"/>
            <a:ext cx="6323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5992" name="Rectangle 24">
            <a:extLst>
              <a:ext uri="{FF2B5EF4-FFF2-40B4-BE49-F238E27FC236}">
                <a16:creationId xmlns:a16="http://schemas.microsoft.com/office/drawing/2014/main" id="{81B343B4-9B25-F7D8-1FB7-B1461EB29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95993" name="Rectangle 25">
            <a:extLst>
              <a:ext uri="{FF2B5EF4-FFF2-40B4-BE49-F238E27FC236}">
                <a16:creationId xmlns:a16="http://schemas.microsoft.com/office/drawing/2014/main" id="{49C0A039-2188-9A0E-C15C-11DAE0A85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00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9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675"/>
                            </p:stCondLst>
                            <p:childTnLst>
                              <p:par>
                                <p:cTn id="13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86" grpId="0" autoUpdateAnimBg="0"/>
      <p:bldP spid="595987" grpId="0" autoUpdateAnimBg="0"/>
      <p:bldP spid="59598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Line 1026">
            <a:extLst>
              <a:ext uri="{FF2B5EF4-FFF2-40B4-BE49-F238E27FC236}">
                <a16:creationId xmlns:a16="http://schemas.microsoft.com/office/drawing/2014/main" id="{652FA0EB-88CA-D986-5E06-74B03BD205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44419" name="Line 1027">
            <a:extLst>
              <a:ext uri="{FF2B5EF4-FFF2-40B4-BE49-F238E27FC236}">
                <a16:creationId xmlns:a16="http://schemas.microsoft.com/office/drawing/2014/main" id="{1FCD18C5-1E49-98FB-938F-EA8DE86FBB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44420" name="Line 1028">
            <a:extLst>
              <a:ext uri="{FF2B5EF4-FFF2-40B4-BE49-F238E27FC236}">
                <a16:creationId xmlns:a16="http://schemas.microsoft.com/office/drawing/2014/main" id="{46A03546-7E5B-C5E9-4E27-DAA92A97B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44421" name="Line 1029">
            <a:extLst>
              <a:ext uri="{FF2B5EF4-FFF2-40B4-BE49-F238E27FC236}">
                <a16:creationId xmlns:a16="http://schemas.microsoft.com/office/drawing/2014/main" id="{1CBFE65B-4109-3B8A-2738-269555CFD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pic>
        <p:nvPicPr>
          <p:cNvPr id="444422" name="Picture 1030">
            <a:extLst>
              <a:ext uri="{FF2B5EF4-FFF2-40B4-BE49-F238E27FC236}">
                <a16:creationId xmlns:a16="http://schemas.microsoft.com/office/drawing/2014/main" id="{BDE56177-CFB1-1B8D-FC2B-868D182CF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243" t="22478" r="32263" b="26430"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4423" name="Picture 1031">
            <a:extLst>
              <a:ext uri="{FF2B5EF4-FFF2-40B4-BE49-F238E27FC236}">
                <a16:creationId xmlns:a16="http://schemas.microsoft.com/office/drawing/2014/main" id="{A73E1DB2-2E99-79AC-5132-D12420F4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9531" t="29182" r="24866" b="14841"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4425" name="Picture 1033">
            <a:extLst>
              <a:ext uri="{FF2B5EF4-FFF2-40B4-BE49-F238E27FC236}">
                <a16:creationId xmlns:a16="http://schemas.microsoft.com/office/drawing/2014/main" id="{A81DAF6E-F1B3-F11B-6288-E4DE721E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4426" name="Picture 1034">
            <a:extLst>
              <a:ext uri="{FF2B5EF4-FFF2-40B4-BE49-F238E27FC236}">
                <a16:creationId xmlns:a16="http://schemas.microsoft.com/office/drawing/2014/main" id="{8A8B6B6C-7887-90DD-E22B-48301F324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4427" name="Picture 1035">
            <a:extLst>
              <a:ext uri="{FF2B5EF4-FFF2-40B4-BE49-F238E27FC236}">
                <a16:creationId xmlns:a16="http://schemas.microsoft.com/office/drawing/2014/main" id="{28D8F690-8EB8-D48A-5D66-E64217ED5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4428" name="Picture 1036">
            <a:extLst>
              <a:ext uri="{FF2B5EF4-FFF2-40B4-BE49-F238E27FC236}">
                <a16:creationId xmlns:a16="http://schemas.microsoft.com/office/drawing/2014/main" id="{5FA411FD-8332-4247-143A-1FCE4F9D6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4429" name="Picture 1037">
            <a:extLst>
              <a:ext uri="{FF2B5EF4-FFF2-40B4-BE49-F238E27FC236}">
                <a16:creationId xmlns:a16="http://schemas.microsoft.com/office/drawing/2014/main" id="{974369D9-ED29-D5C5-87E1-AC16FDADF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33130" t="32338" r="35803" b="14844"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4430" name="Picture 1038">
            <a:extLst>
              <a:ext uri="{FF2B5EF4-FFF2-40B4-BE49-F238E27FC236}">
                <a16:creationId xmlns:a16="http://schemas.microsoft.com/office/drawing/2014/main" id="{91E4DA17-059B-3AE0-FF0C-D4F5F7C2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4431" name="Picture 1039">
            <a:extLst>
              <a:ext uri="{FF2B5EF4-FFF2-40B4-BE49-F238E27FC236}">
                <a16:creationId xmlns:a16="http://schemas.microsoft.com/office/drawing/2014/main" id="{36C29FC1-4B37-E079-B755-93A9AC2F4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30176" t="40234" r="34216" b="23566"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44438" name="Picture 1046">
            <a:extLst>
              <a:ext uri="{FF2B5EF4-FFF2-40B4-BE49-F238E27FC236}">
                <a16:creationId xmlns:a16="http://schemas.microsoft.com/office/drawing/2014/main" id="{33D15F32-1C70-02A5-C911-E89FD702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76438" y="298450"/>
            <a:ext cx="5189537" cy="62626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135003" dir="2928844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60432" name="Group 1040">
            <a:extLst>
              <a:ext uri="{FF2B5EF4-FFF2-40B4-BE49-F238E27FC236}">
                <a16:creationId xmlns:a16="http://schemas.microsoft.com/office/drawing/2014/main" id="{599BDC06-EB44-60B2-7FE6-5CBAF688F4B0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60440" name="Group 1041">
              <a:extLst>
                <a:ext uri="{FF2B5EF4-FFF2-40B4-BE49-F238E27FC236}">
                  <a16:creationId xmlns:a16="http://schemas.microsoft.com/office/drawing/2014/main" id="{91718A3B-05FA-ABA4-7D54-0BB620D871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444434" name="Rectangle 1042">
                <a:extLst>
                  <a:ext uri="{FF2B5EF4-FFF2-40B4-BE49-F238E27FC236}">
                    <a16:creationId xmlns:a16="http://schemas.microsoft.com/office/drawing/2014/main" id="{A97D10EC-D0D5-65CC-0770-97C4E0406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44435" name="Rectangle 1043">
                <a:extLst>
                  <a:ext uri="{FF2B5EF4-FFF2-40B4-BE49-F238E27FC236}">
                    <a16:creationId xmlns:a16="http://schemas.microsoft.com/office/drawing/2014/main" id="{B5C069BD-FBB3-C25E-2B46-41A9D8CE6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endParaRPr lang="en-US" sz="4400">
                  <a:solidFill>
                    <a:schemeClr val="folHlink"/>
                  </a:solidFill>
                  <a:latin typeface="Helvetica" charset="0"/>
                  <a:ea typeface="ＭＳ Ｐゴシック" charset="0"/>
                </a:endParaRPr>
              </a:p>
            </p:txBody>
          </p:sp>
        </p:grpSp>
        <p:sp>
          <p:nvSpPr>
            <p:cNvPr id="444436" name="Text Box 1044">
              <a:extLst>
                <a:ext uri="{FF2B5EF4-FFF2-40B4-BE49-F238E27FC236}">
                  <a16:creationId xmlns:a16="http://schemas.microsoft.com/office/drawing/2014/main" id="{26AB7228-C7D7-A1CE-246E-15BAA46AFB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4800">
                <a:solidFill>
                  <a:schemeClr val="folHlink"/>
                </a:solidFill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444437" name="Rectangle 1045">
            <a:extLst>
              <a:ext uri="{FF2B5EF4-FFF2-40B4-BE49-F238E27FC236}">
                <a16:creationId xmlns:a16="http://schemas.microsoft.com/office/drawing/2014/main" id="{A5BB50D5-6FFA-BFBE-5426-9B2DE3C30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8" y="4822825"/>
            <a:ext cx="7081837" cy="1063625"/>
          </a:xfrm>
          <a:prstGeom prst="rect">
            <a:avLst/>
          </a:prstGeom>
          <a:noFill/>
          <a:ln>
            <a:noFill/>
          </a:ln>
          <a:effectLst>
            <a:outerShdw blurRad="63500" dist="119812" dir="192032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3200">
                <a:solidFill>
                  <a:schemeClr val="folHlink"/>
                </a:solidFill>
                <a:latin typeface="Arial" panose="020B0604020202020204" pitchFamily="34" charset="0"/>
              </a:rPr>
              <a:t>НЭГДСЭН УЛСЫН ҮНДСЭН ХУУЛЬ</a:t>
            </a:r>
            <a:r>
              <a:rPr lang="en-US" altLang="en-US" sz="3200">
                <a:solidFill>
                  <a:schemeClr val="folHlink"/>
                </a:solidFill>
                <a:latin typeface="Arial" panose="020B0604020202020204" pitchFamily="34" charset="0"/>
              </a:rPr>
              <a:t>                              </a:t>
            </a:r>
            <a:r>
              <a:rPr lang="mn-MN" altLang="en-US" sz="3200">
                <a:solidFill>
                  <a:schemeClr val="folHlink"/>
                </a:solidFill>
                <a:latin typeface="Arial" panose="020B0604020202020204" pitchFamily="34" charset="0"/>
              </a:rPr>
              <a:t>Америкчуудын гол </a:t>
            </a:r>
            <a:r>
              <a:rPr lang="mn-MN" altLang="en-US" sz="3200" i="1" u="sng">
                <a:solidFill>
                  <a:schemeClr val="folHlink"/>
                </a:solidFill>
                <a:latin typeface="Arial" panose="020B0604020202020204" pitchFamily="34" charset="0"/>
              </a:rPr>
              <a:t>ЯС МОД</a:t>
            </a:r>
            <a:r>
              <a:rPr lang="en-US" altLang="en-US" sz="3200">
                <a:solidFill>
                  <a:schemeClr val="folHlink"/>
                </a:solidFill>
                <a:latin typeface="Arial" panose="020B0604020202020204" pitchFamily="34" charset="0"/>
              </a:rPr>
              <a:t> </a:t>
            </a:r>
            <a:r>
              <a:rPr lang="mn-MN" altLang="en-US" sz="3200">
                <a:solidFill>
                  <a:schemeClr val="folHlink"/>
                </a:solidFill>
                <a:latin typeface="Arial" panose="020B0604020202020204" pitchFamily="34" charset="0"/>
              </a:rPr>
              <a:t>юм</a:t>
            </a:r>
            <a:endParaRPr lang="en-US" altLang="en-US" sz="32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grpSp>
        <p:nvGrpSpPr>
          <p:cNvPr id="444441" name="Group 1049">
            <a:extLst>
              <a:ext uri="{FF2B5EF4-FFF2-40B4-BE49-F238E27FC236}">
                <a16:creationId xmlns:a16="http://schemas.microsoft.com/office/drawing/2014/main" id="{55878EFF-5C9E-444E-5D2C-424F7340420C}"/>
              </a:ext>
            </a:extLst>
          </p:cNvPr>
          <p:cNvGrpSpPr>
            <a:grpSpLocks/>
          </p:cNvGrpSpPr>
          <p:nvPr/>
        </p:nvGrpSpPr>
        <p:grpSpPr bwMode="auto">
          <a:xfrm>
            <a:off x="534988" y="1682750"/>
            <a:ext cx="8102600" cy="1836738"/>
            <a:chOff x="337" y="1060"/>
            <a:chExt cx="5104" cy="1157"/>
          </a:xfrm>
        </p:grpSpPr>
        <p:sp>
          <p:nvSpPr>
            <p:cNvPr id="60438" name="Rectangle 1047">
              <a:extLst>
                <a:ext uri="{FF2B5EF4-FFF2-40B4-BE49-F238E27FC236}">
                  <a16:creationId xmlns:a16="http://schemas.microsoft.com/office/drawing/2014/main" id="{E6179C56-2426-29F0-BDF1-5EF7EFEC1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" y="1060"/>
              <a:ext cx="5104" cy="1157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00"/>
                </a:gs>
              </a:gsLst>
              <a:lin ang="5400000" scaled="1"/>
            </a:gradFill>
            <a:ln w="762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44440" name="Text Box 1048">
              <a:extLst>
                <a:ext uri="{FF2B5EF4-FFF2-40B4-BE49-F238E27FC236}">
                  <a16:creationId xmlns:a16="http://schemas.microsoft.com/office/drawing/2014/main" id="{C1AA36A5-0EE7-6E8A-1EE9-E4C3259A7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" y="1135"/>
              <a:ext cx="4609" cy="979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mn-MN" altLang="en-US" sz="3200">
                  <a:solidFill>
                    <a:schemeClr val="folHlink"/>
                  </a:solidFill>
                  <a:latin typeface="Arial" panose="020B0604020202020204" pitchFamily="34" charset="0"/>
                </a:rPr>
                <a:t>ХУВЬ ХҮН БОЛ ЗАСГИЙН ГАЗАР ХООРОНДЫН ХУУЛЬ ЁСНЫ ОЙЛГОЛЦЛЫН ГЭРЭЭ</a:t>
              </a:r>
              <a:endParaRPr lang="en-US" altLang="en-US" sz="3200">
                <a:solidFill>
                  <a:schemeClr val="folHlin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0435" name="Text Box 1050">
            <a:extLst>
              <a:ext uri="{FF2B5EF4-FFF2-40B4-BE49-F238E27FC236}">
                <a16:creationId xmlns:a16="http://schemas.microsoft.com/office/drawing/2014/main" id="{9F7C05B6-5272-F101-6361-6133AA2DC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44448" name="Rectangle 1056">
            <a:extLst>
              <a:ext uri="{FF2B5EF4-FFF2-40B4-BE49-F238E27FC236}">
                <a16:creationId xmlns:a16="http://schemas.microsoft.com/office/drawing/2014/main" id="{35C9E881-C98C-5B02-694A-9BB54D0AD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00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60437" name="Text Box 1058">
            <a:extLst>
              <a:ext uri="{FF2B5EF4-FFF2-40B4-BE49-F238E27FC236}">
                <a16:creationId xmlns:a16="http://schemas.microsoft.com/office/drawing/2014/main" id="{C64BD7D4-FE9D-1469-FDA6-0AA364159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07" name="Rectangle 1075">
            <a:extLst>
              <a:ext uri="{FF2B5EF4-FFF2-40B4-BE49-F238E27FC236}">
                <a16:creationId xmlns:a16="http://schemas.microsoft.com/office/drawing/2014/main" id="{E53043BD-B9DB-ECC5-1D8C-D56982E25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190023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3200">
                <a:solidFill>
                  <a:schemeClr val="folHlink"/>
                </a:solidFill>
                <a:latin typeface="Arial" panose="020B0604020202020204" pitchFamily="34" charset="0"/>
              </a:rPr>
              <a:t>12 ОВОГ</a:t>
            </a:r>
            <a:endParaRPr lang="en-US" altLang="en-US" sz="32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403508" name="Rectangle 1076">
            <a:extLst>
              <a:ext uri="{FF2B5EF4-FFF2-40B4-BE49-F238E27FC236}">
                <a16:creationId xmlns:a16="http://schemas.microsoft.com/office/drawing/2014/main" id="{AC16AA31-E740-166A-973D-5C6CB41E7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2170112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400">
                <a:latin typeface="Arial" panose="020B0604020202020204" pitchFamily="34" charset="0"/>
              </a:rPr>
              <a:t>ЧӨЛӨӨЛӨЛТ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403509" name="Rectangle 1077">
            <a:extLst>
              <a:ext uri="{FF2B5EF4-FFF2-40B4-BE49-F238E27FC236}">
                <a16:creationId xmlns:a16="http://schemas.microsoft.com/office/drawing/2014/main" id="{3F8CFC4F-1DE6-58F3-A1E9-CDEFFDCEA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20828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chemeClr val="folHlink"/>
                </a:solidFill>
                <a:latin typeface="Arial" panose="020B0604020202020204" pitchFamily="34" charset="0"/>
              </a:rPr>
              <a:t>5 НОМЛОЛ</a:t>
            </a:r>
            <a:endParaRPr lang="en-US" altLang="en-US" sz="28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403510" name="Rectangle 1078">
            <a:extLst>
              <a:ext uri="{FF2B5EF4-FFF2-40B4-BE49-F238E27FC236}">
                <a16:creationId xmlns:a16="http://schemas.microsoft.com/office/drawing/2014/main" id="{74EAC458-C6DA-8187-C8A7-FBB974354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23717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99CCFF"/>
                </a:solidFill>
                <a:latin typeface="Arial" panose="020B0604020202020204" pitchFamily="34" charset="0"/>
              </a:rPr>
              <a:t>ХУВААГДАЛ</a:t>
            </a:r>
            <a:endParaRPr lang="en-US" altLang="en-US" sz="280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403511" name="Rectangle 1079">
            <a:extLst>
              <a:ext uri="{FF2B5EF4-FFF2-40B4-BE49-F238E27FC236}">
                <a16:creationId xmlns:a16="http://schemas.microsoft.com/office/drawing/2014/main" id="{954B2AF9-E531-248F-55EE-CC81B9309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223520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chemeClr val="folHlink"/>
                </a:solidFill>
                <a:latin typeface="Arial" panose="020B0604020202020204" pitchFamily="34" charset="0"/>
              </a:rPr>
              <a:t>ШҮҮГЧ НАР</a:t>
            </a:r>
            <a:endParaRPr lang="en-US" altLang="en-US" sz="28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403512" name="Rectangle 1080">
            <a:extLst>
              <a:ext uri="{FF2B5EF4-FFF2-40B4-BE49-F238E27FC236}">
                <a16:creationId xmlns:a16="http://schemas.microsoft.com/office/drawing/2014/main" id="{9EB4182D-A1C6-5233-D804-382B0944B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1951037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Сайн мэдээ</a:t>
            </a: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403514" name="Rectangle 1082">
            <a:extLst>
              <a:ext uri="{FF2B5EF4-FFF2-40B4-BE49-F238E27FC236}">
                <a16:creationId xmlns:a16="http://schemas.microsoft.com/office/drawing/2014/main" id="{C6EC525C-FA58-2509-1ACB-22F00A60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5453063"/>
            <a:ext cx="21415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folHlink"/>
                </a:solidFill>
                <a:latin typeface="Comic Sans MS" charset="0"/>
                <a:ea typeface="ＭＳ Ｐゴシック" charset="0"/>
              </a:rPr>
              <a:t>M - C - C </a:t>
            </a:r>
          </a:p>
        </p:txBody>
      </p:sp>
      <p:sp>
        <p:nvSpPr>
          <p:cNvPr id="403515" name="Rectangle 1083">
            <a:extLst>
              <a:ext uri="{FF2B5EF4-FFF2-40B4-BE49-F238E27FC236}">
                <a16:creationId xmlns:a16="http://schemas.microsoft.com/office/drawing/2014/main" id="{503C4AA9-437E-D429-CA1C-C0E019E97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312738"/>
            <a:ext cx="18272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FF3300"/>
                </a:solidFill>
                <a:latin typeface="Arial" panose="020B0604020202020204" pitchFamily="34" charset="0"/>
              </a:rPr>
              <a:t>Дуудлага</a:t>
            </a:r>
            <a:endParaRPr lang="en-US" altLang="en-US" sz="2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403516" name="Rectangle 1084">
            <a:extLst>
              <a:ext uri="{FF2B5EF4-FFF2-40B4-BE49-F238E27FC236}">
                <a16:creationId xmlns:a16="http://schemas.microsoft.com/office/drawing/2014/main" id="{6917456D-1620-BA13-AFCB-2BA61DA24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4668838"/>
            <a:ext cx="112553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3200">
                <a:solidFill>
                  <a:srgbClr val="99CCFF"/>
                </a:solidFill>
                <a:latin typeface="Arial" panose="020B0604020202020204" pitchFamily="34" charset="0"/>
              </a:rPr>
              <a:t>И</a:t>
            </a:r>
            <a:r>
              <a:rPr lang="en-US" altLang="en-US" sz="3200">
                <a:solidFill>
                  <a:srgbClr val="99CCFF"/>
                </a:solidFill>
                <a:latin typeface="Arial" panose="020B0604020202020204" pitchFamily="34" charset="0"/>
              </a:rPr>
              <a:t> - </a:t>
            </a:r>
            <a:r>
              <a:rPr lang="mn-MN" altLang="en-US" sz="3200">
                <a:solidFill>
                  <a:srgbClr val="99CCFF"/>
                </a:solidFill>
                <a:latin typeface="Arial" panose="020B0604020202020204" pitchFamily="34" charset="0"/>
              </a:rPr>
              <a:t>И</a:t>
            </a:r>
            <a:endParaRPr lang="en-US" altLang="en-US" sz="3200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sp>
        <p:nvSpPr>
          <p:cNvPr id="403517" name="Rectangle 1085">
            <a:extLst>
              <a:ext uri="{FF2B5EF4-FFF2-40B4-BE49-F238E27FC236}">
                <a16:creationId xmlns:a16="http://schemas.microsoft.com/office/drawing/2014/main" id="{7663446D-D001-027E-5A72-29A015DA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813" y="3598863"/>
            <a:ext cx="226218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chemeClr val="folHlink"/>
                </a:solidFill>
                <a:latin typeface="Arial" panose="020B0604020202020204" pitchFamily="34" charset="0"/>
              </a:rPr>
              <a:t>БООЛЧЛОЛ</a:t>
            </a:r>
            <a:endParaRPr lang="en-US" altLang="en-US" sz="20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403518" name="Rectangle 1086">
            <a:extLst>
              <a:ext uri="{FF2B5EF4-FFF2-40B4-BE49-F238E27FC236}">
                <a16:creationId xmlns:a16="http://schemas.microsoft.com/office/drawing/2014/main" id="{C7BB473E-271B-7520-F9B6-15770E102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1104900"/>
            <a:ext cx="12890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00CC00"/>
                </a:solidFill>
                <a:latin typeface="Arial" panose="020B0604020202020204" pitchFamily="34" charset="0"/>
              </a:rPr>
              <a:t>Синай</a:t>
            </a:r>
            <a:endParaRPr lang="en-US" altLang="en-US" sz="2800">
              <a:solidFill>
                <a:srgbClr val="00CC00"/>
              </a:solidFill>
              <a:latin typeface="Arial" panose="020B0604020202020204" pitchFamily="34" charset="0"/>
            </a:endParaRPr>
          </a:p>
        </p:txBody>
      </p:sp>
      <p:sp>
        <p:nvSpPr>
          <p:cNvPr id="403519" name="Rectangle 1087">
            <a:extLst>
              <a:ext uri="{FF2B5EF4-FFF2-40B4-BE49-F238E27FC236}">
                <a16:creationId xmlns:a16="http://schemas.microsoft.com/office/drawing/2014/main" id="{56E8ED8D-BFA0-EAB7-2381-32BF69352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5856288"/>
            <a:ext cx="18446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800">
                <a:solidFill>
                  <a:srgbClr val="FF3300"/>
                </a:solidFill>
                <a:latin typeface="Arial" panose="020B0604020202020204" pitchFamily="34" charset="0"/>
              </a:rPr>
              <a:t>3  </a:t>
            </a:r>
            <a:r>
              <a:rPr lang="mn-MN" altLang="en-US" sz="2800">
                <a:solidFill>
                  <a:srgbClr val="FF3300"/>
                </a:solidFill>
                <a:latin typeface="Arial" panose="020B0604020202020204" pitchFamily="34" charset="0"/>
              </a:rPr>
              <a:t>АЯЛАЛ</a:t>
            </a:r>
            <a:endParaRPr lang="en-US" altLang="en-US" sz="2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403520" name="Rectangle 1088">
            <a:extLst>
              <a:ext uri="{FF2B5EF4-FFF2-40B4-BE49-F238E27FC236}">
                <a16:creationId xmlns:a16="http://schemas.microsoft.com/office/drawing/2014/main" id="{FC607F8E-D34F-257C-A346-38F50D1F8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863" y="3006725"/>
            <a:ext cx="191293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FF3300"/>
                </a:solidFill>
                <a:latin typeface="Arial" panose="020B0604020202020204" pitchFamily="34" charset="0"/>
              </a:rPr>
              <a:t>ИЗРАЙЛЬ</a:t>
            </a:r>
            <a:endParaRPr lang="en-US" altLang="en-US" sz="2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403522" name="Rectangle 1090">
            <a:extLst>
              <a:ext uri="{FF2B5EF4-FFF2-40B4-BE49-F238E27FC236}">
                <a16:creationId xmlns:a16="http://schemas.microsoft.com/office/drawing/2014/main" id="{7D123392-1286-F42B-D269-F85467C6F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3394075"/>
            <a:ext cx="1304925" cy="6556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0CC00"/>
                </a:solidFill>
                <a:latin typeface="Comic Sans MS" charset="0"/>
                <a:ea typeface="ＭＳ Ｐゴシック" charset="0"/>
              </a:rPr>
              <a:t>J - E</a:t>
            </a:r>
          </a:p>
        </p:txBody>
      </p:sp>
      <p:sp>
        <p:nvSpPr>
          <p:cNvPr id="403523" name="Rectangle 1091">
            <a:extLst>
              <a:ext uri="{FF2B5EF4-FFF2-40B4-BE49-F238E27FC236}">
                <a16:creationId xmlns:a16="http://schemas.microsoft.com/office/drawing/2014/main" id="{B27539F6-A246-DF64-B08C-CDA114DBF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2111375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folHlink"/>
                </a:solidFill>
                <a:latin typeface="Comic Sans MS" charset="0"/>
                <a:ea typeface="ＭＳ Ｐゴシック" charset="0"/>
              </a:rPr>
              <a:t>430</a:t>
            </a:r>
          </a:p>
        </p:txBody>
      </p:sp>
      <p:sp>
        <p:nvSpPr>
          <p:cNvPr id="403524" name="Rectangle 1092">
            <a:extLst>
              <a:ext uri="{FF2B5EF4-FFF2-40B4-BE49-F238E27FC236}">
                <a16:creationId xmlns:a16="http://schemas.microsoft.com/office/drawing/2014/main" id="{C2E2D8D2-8E17-D9E1-E189-2E18FE904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850" y="541338"/>
            <a:ext cx="158115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latin typeface="Arial" panose="020B0604020202020204" pitchFamily="34" charset="0"/>
              </a:rPr>
              <a:t>С</a:t>
            </a:r>
            <a:r>
              <a:rPr lang="en-US" altLang="en-US" sz="2800">
                <a:latin typeface="Arial" panose="020B0604020202020204" pitchFamily="34" charset="0"/>
              </a:rPr>
              <a:t> - </a:t>
            </a:r>
            <a:r>
              <a:rPr lang="mn-MN" altLang="en-US" sz="2800">
                <a:latin typeface="Arial" panose="020B0604020202020204" pitchFamily="34" charset="0"/>
              </a:rPr>
              <a:t>Д</a:t>
            </a:r>
            <a:r>
              <a:rPr lang="en-US" altLang="en-US" sz="2800">
                <a:latin typeface="Arial" panose="020B0604020202020204" pitchFamily="34" charset="0"/>
              </a:rPr>
              <a:t> - </a:t>
            </a:r>
            <a:r>
              <a:rPr lang="mn-MN" altLang="en-US" sz="2800">
                <a:latin typeface="Arial" panose="020B0604020202020204" pitchFamily="34" charset="0"/>
              </a:rPr>
              <a:t>С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403525" name="Rectangle 1093">
            <a:extLst>
              <a:ext uri="{FF2B5EF4-FFF2-40B4-BE49-F238E27FC236}">
                <a16:creationId xmlns:a16="http://schemas.microsoft.com/office/drawing/2014/main" id="{F60CEAF8-DBB8-9CD2-78EC-5E62D212D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5467350"/>
            <a:ext cx="152876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00CC00"/>
                </a:solidFill>
                <a:latin typeface="Arial" panose="020B0604020202020204" pitchFamily="34" charset="0"/>
              </a:rPr>
              <a:t>З</a:t>
            </a:r>
            <a:r>
              <a:rPr lang="en-US" altLang="en-US" sz="2800">
                <a:solidFill>
                  <a:srgbClr val="00CC00"/>
                </a:solidFill>
                <a:latin typeface="Arial" panose="020B0604020202020204" pitchFamily="34" charset="0"/>
              </a:rPr>
              <a:t> - E - </a:t>
            </a:r>
            <a:r>
              <a:rPr lang="mn-MN" altLang="en-US" sz="2800">
                <a:solidFill>
                  <a:srgbClr val="00CC00"/>
                </a:solidFill>
                <a:latin typeface="Arial" panose="020B0604020202020204" pitchFamily="34" charset="0"/>
              </a:rPr>
              <a:t>Н</a:t>
            </a:r>
            <a:endParaRPr lang="en-US" altLang="en-US" sz="2800">
              <a:solidFill>
                <a:srgbClr val="00CC00"/>
              </a:solidFill>
              <a:latin typeface="Arial" panose="020B0604020202020204" pitchFamily="34" charset="0"/>
            </a:endParaRPr>
          </a:p>
        </p:txBody>
      </p:sp>
      <p:sp>
        <p:nvSpPr>
          <p:cNvPr id="403526" name="Rectangle 1094">
            <a:extLst>
              <a:ext uri="{FF2B5EF4-FFF2-40B4-BE49-F238E27FC236}">
                <a16:creationId xmlns:a16="http://schemas.microsoft.com/office/drawing/2014/main" id="{E989F82A-A47A-2D03-7769-AC6316EB1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3673475"/>
            <a:ext cx="11414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chemeClr val="folHlink"/>
                </a:solidFill>
                <a:latin typeface="Arial" panose="020B0604020202020204" pitchFamily="34" charset="0"/>
              </a:rPr>
              <a:t>ҮЙЛС</a:t>
            </a:r>
            <a:endParaRPr lang="en-US" altLang="en-US" sz="28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403527" name="Rectangle 1095">
            <a:extLst>
              <a:ext uri="{FF2B5EF4-FFF2-40B4-BE49-F238E27FC236}">
                <a16:creationId xmlns:a16="http://schemas.microsoft.com/office/drawing/2014/main" id="{DF893F81-E31B-1C9B-D0ED-E71650F9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138" y="1047750"/>
            <a:ext cx="191293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FF3300"/>
                </a:solidFill>
                <a:latin typeface="Arial" panose="020B0604020202020204" pitchFamily="34" charset="0"/>
              </a:rPr>
              <a:t>ЗАХИДАЛ</a:t>
            </a:r>
            <a:endParaRPr lang="en-US" altLang="en-US" sz="2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403529" name="Rectangle 1097">
            <a:extLst>
              <a:ext uri="{FF2B5EF4-FFF2-40B4-BE49-F238E27FC236}">
                <a16:creationId xmlns:a16="http://schemas.microsoft.com/office/drawing/2014/main" id="{370D96F5-769F-3B5F-AEEC-26617A717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217488"/>
            <a:ext cx="2354263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400">
                <a:solidFill>
                  <a:srgbClr val="00CC00"/>
                </a:solidFill>
                <a:latin typeface="Arial" panose="020B0604020202020204" pitchFamily="34" charset="0"/>
              </a:rPr>
              <a:t>Кадеш-Барнеа</a:t>
            </a:r>
            <a:endParaRPr lang="en-US" altLang="en-US" sz="2400">
              <a:solidFill>
                <a:srgbClr val="00CC00"/>
              </a:solidFill>
              <a:latin typeface="Arial" panose="020B0604020202020204" pitchFamily="34" charset="0"/>
            </a:endParaRPr>
          </a:p>
        </p:txBody>
      </p:sp>
      <p:sp>
        <p:nvSpPr>
          <p:cNvPr id="403530" name="Rectangle 1098">
            <a:extLst>
              <a:ext uri="{FF2B5EF4-FFF2-40B4-BE49-F238E27FC236}">
                <a16:creationId xmlns:a16="http://schemas.microsoft.com/office/drawing/2014/main" id="{3D5C797E-68F1-C4CD-7498-7F036C3F3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4322763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latin typeface="Comic Sans MS" charset="0"/>
                <a:ea typeface="ＭＳ Ｐゴシック" charset="0"/>
              </a:rPr>
              <a:t>350</a:t>
            </a:r>
          </a:p>
        </p:txBody>
      </p:sp>
      <p:sp>
        <p:nvSpPr>
          <p:cNvPr id="403531" name="Rectangle 1099">
            <a:extLst>
              <a:ext uri="{FF2B5EF4-FFF2-40B4-BE49-F238E27FC236}">
                <a16:creationId xmlns:a16="http://schemas.microsoft.com/office/drawing/2014/main" id="{C5D9D5FE-0013-3F55-6FEE-E600EBF55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4165600"/>
            <a:ext cx="11684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00CC00"/>
                </a:solidFill>
                <a:latin typeface="Arial" panose="020B0604020202020204" pitchFamily="34" charset="0"/>
              </a:rPr>
              <a:t>ИУДА</a:t>
            </a:r>
            <a:endParaRPr lang="en-US" altLang="en-US" sz="2800">
              <a:solidFill>
                <a:srgbClr val="00CC00"/>
              </a:solidFill>
              <a:latin typeface="Arial" panose="020B0604020202020204" pitchFamily="34" charset="0"/>
            </a:endParaRPr>
          </a:p>
        </p:txBody>
      </p:sp>
      <p:sp>
        <p:nvSpPr>
          <p:cNvPr id="403532" name="Rectangle 1100">
            <a:extLst>
              <a:ext uri="{FF2B5EF4-FFF2-40B4-BE49-F238E27FC236}">
                <a16:creationId xmlns:a16="http://schemas.microsoft.com/office/drawing/2014/main" id="{EB895ECB-A4AE-FC1C-CA93-A967642C8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2050" y="2473325"/>
            <a:ext cx="15017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chemeClr val="folHlink"/>
                </a:solidFill>
                <a:latin typeface="Arial" panose="020B0604020202020204" pitchFamily="34" charset="0"/>
              </a:rPr>
              <a:t>70 ЖИЛ</a:t>
            </a:r>
            <a:endParaRPr lang="en-US" altLang="en-US" sz="28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403533" name="Rectangle 1101">
            <a:extLst>
              <a:ext uri="{FF2B5EF4-FFF2-40B4-BE49-F238E27FC236}">
                <a16:creationId xmlns:a16="http://schemas.microsoft.com/office/drawing/2014/main" id="{ECC1C062-79D8-8ECC-E7C5-98EDA9006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2363788"/>
            <a:ext cx="18367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latin typeface="Arial" panose="020B0604020202020204" pitchFamily="34" charset="0"/>
              </a:rPr>
              <a:t>ЧУУЛГАН</a:t>
            </a:r>
            <a:endParaRPr lang="en-US" altLang="en-US" sz="2800" i="1">
              <a:latin typeface="Arial" panose="020B0604020202020204" pitchFamily="34" charset="0"/>
            </a:endParaRPr>
          </a:p>
        </p:txBody>
      </p:sp>
      <p:sp>
        <p:nvSpPr>
          <p:cNvPr id="403535" name="Rectangle 1103">
            <a:extLst>
              <a:ext uri="{FF2B5EF4-FFF2-40B4-BE49-F238E27FC236}">
                <a16:creationId xmlns:a16="http://schemas.microsoft.com/office/drawing/2014/main" id="{9525B263-3EA3-3EAC-EDE3-3D37C2D1B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075" y="4378325"/>
            <a:ext cx="144938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chemeClr val="folHlink"/>
                </a:solidFill>
                <a:latin typeface="Arial" panose="020B0604020202020204" pitchFamily="34" charset="0"/>
              </a:rPr>
              <a:t>Г</a:t>
            </a:r>
            <a:r>
              <a:rPr lang="en-US" altLang="en-US" sz="2800">
                <a:solidFill>
                  <a:schemeClr val="folHlink"/>
                </a:solidFill>
                <a:latin typeface="Arial" panose="020B0604020202020204" pitchFamily="34" charset="0"/>
              </a:rPr>
              <a:t> - </a:t>
            </a:r>
            <a:r>
              <a:rPr lang="mn-MN" altLang="en-US" sz="2800">
                <a:solidFill>
                  <a:schemeClr val="folHlink"/>
                </a:solidFill>
                <a:latin typeface="Arial" panose="020B0604020202020204" pitchFamily="34" charset="0"/>
              </a:rPr>
              <a:t>Ү</a:t>
            </a:r>
            <a:r>
              <a:rPr lang="en-US" altLang="en-US" sz="2800">
                <a:solidFill>
                  <a:schemeClr val="folHlink"/>
                </a:solidFill>
                <a:latin typeface="Arial" panose="020B0604020202020204" pitchFamily="34" charset="0"/>
              </a:rPr>
              <a:t> - </a:t>
            </a:r>
            <a:r>
              <a:rPr lang="mn-MN" altLang="en-US" sz="2800">
                <a:solidFill>
                  <a:schemeClr val="folHlink"/>
                </a:solidFill>
                <a:latin typeface="Arial" panose="020B0604020202020204" pitchFamily="34" charset="0"/>
              </a:rPr>
              <a:t>Е</a:t>
            </a:r>
            <a:endParaRPr lang="en-US" altLang="en-US" sz="28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403536" name="Rectangle 1104">
            <a:extLst>
              <a:ext uri="{FF2B5EF4-FFF2-40B4-BE49-F238E27FC236}">
                <a16:creationId xmlns:a16="http://schemas.microsoft.com/office/drawing/2014/main" id="{A7DB19D9-D640-D987-0917-701D8B031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5778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folHlink"/>
                </a:solidFill>
                <a:latin typeface="Arial" charset="0"/>
                <a:ea typeface="ＭＳ Ｐゴシック" charset="0"/>
              </a:rPr>
              <a:t>40</a:t>
            </a:r>
          </a:p>
        </p:txBody>
      </p:sp>
      <p:sp>
        <p:nvSpPr>
          <p:cNvPr id="403537" name="Rectangle 1105">
            <a:extLst>
              <a:ext uri="{FF2B5EF4-FFF2-40B4-BE49-F238E27FC236}">
                <a16:creationId xmlns:a16="http://schemas.microsoft.com/office/drawing/2014/main" id="{C77ECAC9-9243-F66E-E327-B56B849DC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1557338"/>
            <a:ext cx="146685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00CC00"/>
                </a:solidFill>
                <a:latin typeface="Arial" panose="020B0604020202020204" pitchFamily="34" charset="0"/>
              </a:rPr>
              <a:t>Иерехо</a:t>
            </a:r>
            <a:endParaRPr lang="en-US" altLang="en-US" sz="28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403538" name="Rectangle 1106">
            <a:extLst>
              <a:ext uri="{FF2B5EF4-FFF2-40B4-BE49-F238E27FC236}">
                <a16:creationId xmlns:a16="http://schemas.microsoft.com/office/drawing/2014/main" id="{A53E0443-95CA-A600-AD0B-514A4346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9500"/>
            <a:ext cx="26749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FF3300"/>
                </a:solidFill>
                <a:latin typeface="Arial" panose="020B0604020202020204" pitchFamily="34" charset="0"/>
              </a:rPr>
              <a:t>ИЛЭРХИЙЛЭЛ</a:t>
            </a:r>
            <a:endParaRPr lang="en-US" altLang="en-US" sz="2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403539" name="Rectangle 1107">
            <a:extLst>
              <a:ext uri="{FF2B5EF4-FFF2-40B4-BE49-F238E27FC236}">
                <a16:creationId xmlns:a16="http://schemas.microsoft.com/office/drawing/2014/main" id="{714CE64D-28FF-E7F0-E891-B56892214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26590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FF3300"/>
                </a:solidFill>
                <a:latin typeface="Arial" panose="020B0604020202020204" pitchFamily="34" charset="0"/>
              </a:rPr>
              <a:t>ЭШ ҮЗҮҮЛЭГЧ</a:t>
            </a:r>
            <a:endParaRPr lang="en-US" altLang="en-US" sz="2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471" name="Text Box 1111">
            <a:extLst>
              <a:ext uri="{FF2B5EF4-FFF2-40B4-BE49-F238E27FC236}">
                <a16:creationId xmlns:a16="http://schemas.microsoft.com/office/drawing/2014/main" id="{C7834A0E-C19F-6BE0-BAA1-DF9DFC309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03549" name="Rectangle 1117">
            <a:extLst>
              <a:ext uri="{FF2B5EF4-FFF2-40B4-BE49-F238E27FC236}">
                <a16:creationId xmlns:a16="http://schemas.microsoft.com/office/drawing/2014/main" id="{E4459BAA-AC73-7725-C0D5-2FC8DC428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</p:spTree>
  </p:cSld>
  <p:clrMapOvr>
    <a:masterClrMapping/>
  </p:clrMapOvr>
  <p:transition advTm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07" grpId="0" autoUpdateAnimBg="0"/>
      <p:bldP spid="403508" grpId="0" autoUpdateAnimBg="0"/>
      <p:bldP spid="403509" grpId="0" autoUpdateAnimBg="0"/>
      <p:bldP spid="403510" grpId="0" autoUpdateAnimBg="0"/>
      <p:bldP spid="403511" grpId="0" autoUpdateAnimBg="0"/>
      <p:bldP spid="403512" grpId="0" autoUpdateAnimBg="0"/>
      <p:bldP spid="403514" grpId="0" autoUpdateAnimBg="0"/>
      <p:bldP spid="403515" grpId="0" autoUpdateAnimBg="0"/>
      <p:bldP spid="403516" grpId="0" autoUpdateAnimBg="0"/>
      <p:bldP spid="403517" grpId="0" autoUpdateAnimBg="0"/>
      <p:bldP spid="403518" grpId="0" autoUpdateAnimBg="0"/>
      <p:bldP spid="403519" grpId="0" autoUpdateAnimBg="0"/>
      <p:bldP spid="403520" grpId="0" autoUpdateAnimBg="0"/>
      <p:bldP spid="403522" grpId="0" autoUpdateAnimBg="0"/>
      <p:bldP spid="403523" grpId="0" autoUpdateAnimBg="0"/>
      <p:bldP spid="403524" grpId="0" autoUpdateAnimBg="0"/>
      <p:bldP spid="403525" grpId="0" autoUpdateAnimBg="0"/>
      <p:bldP spid="403526" grpId="0" autoUpdateAnimBg="0"/>
      <p:bldP spid="403527" grpId="0" autoUpdateAnimBg="0"/>
      <p:bldP spid="403529" grpId="0" autoUpdateAnimBg="0"/>
      <p:bldP spid="403530" grpId="0" autoUpdateAnimBg="0"/>
      <p:bldP spid="403531" grpId="0" autoUpdateAnimBg="0"/>
      <p:bldP spid="403532" grpId="0" autoUpdateAnimBg="0"/>
      <p:bldP spid="403533" grpId="0" autoUpdateAnimBg="0"/>
      <p:bldP spid="403535" grpId="0" autoUpdateAnimBg="0"/>
      <p:bldP spid="403536" grpId="0" autoUpdateAnimBg="0"/>
      <p:bldP spid="403537" grpId="0" autoUpdateAnimBg="0"/>
      <p:bldP spid="403538" grpId="0" autoUpdateAnimBg="0"/>
      <p:bldP spid="40353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Line 2">
            <a:extLst>
              <a:ext uri="{FF2B5EF4-FFF2-40B4-BE49-F238E27FC236}">
                <a16:creationId xmlns:a16="http://schemas.microsoft.com/office/drawing/2014/main" id="{EA6E5173-98D0-39ED-4E75-48A896F70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11" name="Line 3">
            <a:extLst>
              <a:ext uri="{FF2B5EF4-FFF2-40B4-BE49-F238E27FC236}">
                <a16:creationId xmlns:a16="http://schemas.microsoft.com/office/drawing/2014/main" id="{BED381FC-E511-3A73-8253-4726CDD2E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12" name="Line 4">
            <a:extLst>
              <a:ext uri="{FF2B5EF4-FFF2-40B4-BE49-F238E27FC236}">
                <a16:creationId xmlns:a16="http://schemas.microsoft.com/office/drawing/2014/main" id="{819BF705-F28C-4813-8464-F2A9683CB9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13" name="Line 5">
            <a:extLst>
              <a:ext uri="{FF2B5EF4-FFF2-40B4-BE49-F238E27FC236}">
                <a16:creationId xmlns:a16="http://schemas.microsoft.com/office/drawing/2014/main" id="{A968620F-5441-9BA9-0BD1-A33355F206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14" name="Line 6">
            <a:extLst>
              <a:ext uri="{FF2B5EF4-FFF2-40B4-BE49-F238E27FC236}">
                <a16:creationId xmlns:a16="http://schemas.microsoft.com/office/drawing/2014/main" id="{F8E7915B-C38A-EBFA-6DB4-08B9F9677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15" name="Line 7">
            <a:extLst>
              <a:ext uri="{FF2B5EF4-FFF2-40B4-BE49-F238E27FC236}">
                <a16:creationId xmlns:a16="http://schemas.microsoft.com/office/drawing/2014/main" id="{12C41138-5A16-A0DE-6763-4275A81E7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16" name="Line 8">
            <a:extLst>
              <a:ext uri="{FF2B5EF4-FFF2-40B4-BE49-F238E27FC236}">
                <a16:creationId xmlns:a16="http://schemas.microsoft.com/office/drawing/2014/main" id="{2E4A48BF-D1F1-8801-E0EA-BE5632856F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17" name="Line 9">
            <a:extLst>
              <a:ext uri="{FF2B5EF4-FFF2-40B4-BE49-F238E27FC236}">
                <a16:creationId xmlns:a16="http://schemas.microsoft.com/office/drawing/2014/main" id="{E172A090-DE19-8F29-09A9-C270F5121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18" name="Line 10">
            <a:extLst>
              <a:ext uri="{FF2B5EF4-FFF2-40B4-BE49-F238E27FC236}">
                <a16:creationId xmlns:a16="http://schemas.microsoft.com/office/drawing/2014/main" id="{1F5D27E2-DA5A-0895-5EED-5F9BC1C72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19" name="Line 11">
            <a:extLst>
              <a:ext uri="{FF2B5EF4-FFF2-40B4-BE49-F238E27FC236}">
                <a16:creationId xmlns:a16="http://schemas.microsoft.com/office/drawing/2014/main" id="{6828F5C1-B2CE-E689-3604-443969976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20" name="Line 12">
            <a:extLst>
              <a:ext uri="{FF2B5EF4-FFF2-40B4-BE49-F238E27FC236}">
                <a16:creationId xmlns:a16="http://schemas.microsoft.com/office/drawing/2014/main" id="{0E23BC17-61E5-EBA6-BDE7-6F53186A62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21" name="Line 13">
            <a:extLst>
              <a:ext uri="{FF2B5EF4-FFF2-40B4-BE49-F238E27FC236}">
                <a16:creationId xmlns:a16="http://schemas.microsoft.com/office/drawing/2014/main" id="{CC9E89F2-CCE1-28F0-4798-CA18DF6A72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22" name="Line 14">
            <a:extLst>
              <a:ext uri="{FF2B5EF4-FFF2-40B4-BE49-F238E27FC236}">
                <a16:creationId xmlns:a16="http://schemas.microsoft.com/office/drawing/2014/main" id="{6DDEA4AF-700E-8403-BBB0-31B3B99B9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23" name="Line 15">
            <a:extLst>
              <a:ext uri="{FF2B5EF4-FFF2-40B4-BE49-F238E27FC236}">
                <a16:creationId xmlns:a16="http://schemas.microsoft.com/office/drawing/2014/main" id="{BA1E4358-2D97-45CC-FC2B-B4C4734344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24" name="Line 16">
            <a:extLst>
              <a:ext uri="{FF2B5EF4-FFF2-40B4-BE49-F238E27FC236}">
                <a16:creationId xmlns:a16="http://schemas.microsoft.com/office/drawing/2014/main" id="{7C4787E1-838F-D06D-D931-53DFF766F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25" name="Line 17">
            <a:extLst>
              <a:ext uri="{FF2B5EF4-FFF2-40B4-BE49-F238E27FC236}">
                <a16:creationId xmlns:a16="http://schemas.microsoft.com/office/drawing/2014/main" id="{C80C49F3-13B2-B925-AB56-096EA20638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26" name="Line 18">
            <a:extLst>
              <a:ext uri="{FF2B5EF4-FFF2-40B4-BE49-F238E27FC236}">
                <a16:creationId xmlns:a16="http://schemas.microsoft.com/office/drawing/2014/main" id="{BE07CA64-567F-7D33-54C8-372B042A87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27" name="Line 19">
            <a:extLst>
              <a:ext uri="{FF2B5EF4-FFF2-40B4-BE49-F238E27FC236}">
                <a16:creationId xmlns:a16="http://schemas.microsoft.com/office/drawing/2014/main" id="{F5B70078-2518-29A3-39DF-5D79AA5BA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01428" name="Rectangle 20">
            <a:extLst>
              <a:ext uri="{FF2B5EF4-FFF2-40B4-BE49-F238E27FC236}">
                <a16:creationId xmlns:a16="http://schemas.microsoft.com/office/drawing/2014/main" id="{25F34176-8912-DDFD-B76E-024D1C263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312738"/>
            <a:ext cx="209550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ДУУДЛАГА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29" name="Rectangle 21">
            <a:extLst>
              <a:ext uri="{FF2B5EF4-FFF2-40B4-BE49-F238E27FC236}">
                <a16:creationId xmlns:a16="http://schemas.microsoft.com/office/drawing/2014/main" id="{9208A9FD-17E5-52CC-844B-E3450D59A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075" y="4378325"/>
            <a:ext cx="144938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Г</a:t>
            </a:r>
            <a:r>
              <a:rPr lang="en-US" altLang="en-US" sz="2800">
                <a:solidFill>
                  <a:srgbClr val="292929"/>
                </a:solidFill>
                <a:latin typeface="Arial" panose="020B0604020202020204" pitchFamily="34" charset="0"/>
              </a:rPr>
              <a:t> - </a:t>
            </a: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Ү</a:t>
            </a:r>
            <a:r>
              <a:rPr lang="en-US" altLang="en-US" sz="2800">
                <a:solidFill>
                  <a:srgbClr val="292929"/>
                </a:solidFill>
                <a:latin typeface="Arial" panose="020B0604020202020204" pitchFamily="34" charset="0"/>
              </a:rPr>
              <a:t> - </a:t>
            </a: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Е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30" name="Rectangle 22">
            <a:extLst>
              <a:ext uri="{FF2B5EF4-FFF2-40B4-BE49-F238E27FC236}">
                <a16:creationId xmlns:a16="http://schemas.microsoft.com/office/drawing/2014/main" id="{55759BD0-A10B-94DC-D3E3-4A1DCC49D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0" y="4668838"/>
            <a:ext cx="1125538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3200">
                <a:solidFill>
                  <a:srgbClr val="292929"/>
                </a:solidFill>
                <a:latin typeface="Arial" panose="020B0604020202020204" pitchFamily="34" charset="0"/>
              </a:rPr>
              <a:t>И</a:t>
            </a:r>
            <a:r>
              <a:rPr lang="en-US" altLang="en-US" sz="3200">
                <a:solidFill>
                  <a:srgbClr val="292929"/>
                </a:solidFill>
                <a:latin typeface="Arial" panose="020B0604020202020204" pitchFamily="34" charset="0"/>
              </a:rPr>
              <a:t> - </a:t>
            </a:r>
            <a:r>
              <a:rPr lang="mn-MN" altLang="en-US" sz="3200">
                <a:solidFill>
                  <a:srgbClr val="292929"/>
                </a:solidFill>
                <a:latin typeface="Arial" panose="020B0604020202020204" pitchFamily="34" charset="0"/>
              </a:rPr>
              <a:t>И</a:t>
            </a:r>
            <a:endParaRPr lang="en-US" altLang="en-US" sz="32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31" name="Rectangle 23">
            <a:extLst>
              <a:ext uri="{FF2B5EF4-FFF2-40B4-BE49-F238E27FC236}">
                <a16:creationId xmlns:a16="http://schemas.microsoft.com/office/drawing/2014/main" id="{B577BF52-B8D5-DFAC-92F6-A9B5C8F58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3394075"/>
            <a:ext cx="1304925" cy="6556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J - E</a:t>
            </a:r>
          </a:p>
        </p:txBody>
      </p:sp>
      <p:sp>
        <p:nvSpPr>
          <p:cNvPr id="401432" name="Rectangle 24">
            <a:extLst>
              <a:ext uri="{FF2B5EF4-FFF2-40B4-BE49-F238E27FC236}">
                <a16:creationId xmlns:a16="http://schemas.microsoft.com/office/drawing/2014/main" id="{D28B3C87-435C-B729-F3D1-E98EF4533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190023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3200">
                <a:solidFill>
                  <a:srgbClr val="292929"/>
                </a:solidFill>
                <a:latin typeface="Arial" panose="020B0604020202020204" pitchFamily="34" charset="0"/>
              </a:rPr>
              <a:t>12 ОВОГ</a:t>
            </a:r>
            <a:endParaRPr lang="en-US" altLang="en-US" sz="32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33" name="Rectangle 25">
            <a:extLst>
              <a:ext uri="{FF2B5EF4-FFF2-40B4-BE49-F238E27FC236}">
                <a16:creationId xmlns:a16="http://schemas.microsoft.com/office/drawing/2014/main" id="{C43F20E1-B9C9-F7EF-0C37-02A2E6C7E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3598863"/>
            <a:ext cx="22621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БООЛЧЛОЛ</a:t>
            </a:r>
            <a:endParaRPr lang="en-US" altLang="en-US" sz="20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34" name="Rectangle 26">
            <a:extLst>
              <a:ext uri="{FF2B5EF4-FFF2-40B4-BE49-F238E27FC236}">
                <a16:creationId xmlns:a16="http://schemas.microsoft.com/office/drawing/2014/main" id="{9A3AD0D3-0916-B2C7-7441-3C581B5B0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193925"/>
            <a:ext cx="77628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292929"/>
                </a:solidFill>
                <a:latin typeface="Arial" charset="0"/>
                <a:ea typeface="ＭＳ Ｐゴシック" charset="0"/>
              </a:rPr>
              <a:t>430</a:t>
            </a:r>
          </a:p>
        </p:txBody>
      </p:sp>
      <p:sp>
        <p:nvSpPr>
          <p:cNvPr id="401435" name="Rectangle 27">
            <a:extLst>
              <a:ext uri="{FF2B5EF4-FFF2-40B4-BE49-F238E27FC236}">
                <a16:creationId xmlns:a16="http://schemas.microsoft.com/office/drawing/2014/main" id="{5D90621C-E066-0E89-9480-DE90DC860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2170112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400">
                <a:solidFill>
                  <a:srgbClr val="292929"/>
                </a:solidFill>
                <a:latin typeface="Arial" panose="020B0604020202020204" pitchFamily="34" charset="0"/>
              </a:rPr>
              <a:t>ЧӨЛӨӨЛӨЛТ</a:t>
            </a:r>
            <a:endParaRPr lang="en-US" altLang="en-US" sz="24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36" name="Rectangle 28">
            <a:extLst>
              <a:ext uri="{FF2B5EF4-FFF2-40B4-BE49-F238E27FC236}">
                <a16:creationId xmlns:a16="http://schemas.microsoft.com/office/drawing/2014/main" id="{1D31F31F-FFA1-DA76-EA9C-2CCFDD0E1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1104900"/>
            <a:ext cx="14652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СИНАЙ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37" name="Rectangle 29">
            <a:extLst>
              <a:ext uri="{FF2B5EF4-FFF2-40B4-BE49-F238E27FC236}">
                <a16:creationId xmlns:a16="http://schemas.microsoft.com/office/drawing/2014/main" id="{F6B37B01-2DC0-FDA4-E1DA-11AAE0246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5453063"/>
            <a:ext cx="2141537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M - C - C </a:t>
            </a:r>
          </a:p>
        </p:txBody>
      </p:sp>
      <p:sp>
        <p:nvSpPr>
          <p:cNvPr id="401438" name="Rectangle 30">
            <a:extLst>
              <a:ext uri="{FF2B5EF4-FFF2-40B4-BE49-F238E27FC236}">
                <a16:creationId xmlns:a16="http://schemas.microsoft.com/office/drawing/2014/main" id="{888FE594-552C-C05D-A2AB-0B403A8B9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331788"/>
            <a:ext cx="2703513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400">
                <a:solidFill>
                  <a:srgbClr val="292929"/>
                </a:solidFill>
                <a:latin typeface="Arial" panose="020B0604020202020204" pitchFamily="34" charset="0"/>
              </a:rPr>
              <a:t>КАДЕШ-БАРНЕА</a:t>
            </a:r>
            <a:endParaRPr lang="en-US" altLang="en-US" sz="24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39" name="Rectangle 31">
            <a:extLst>
              <a:ext uri="{FF2B5EF4-FFF2-40B4-BE49-F238E27FC236}">
                <a16:creationId xmlns:a16="http://schemas.microsoft.com/office/drawing/2014/main" id="{4C02B816-AC81-D0C1-259A-BDF485D93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615950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40</a:t>
            </a:r>
          </a:p>
        </p:txBody>
      </p:sp>
      <p:sp>
        <p:nvSpPr>
          <p:cNvPr id="401440" name="Rectangle 32">
            <a:extLst>
              <a:ext uri="{FF2B5EF4-FFF2-40B4-BE49-F238E27FC236}">
                <a16:creationId xmlns:a16="http://schemas.microsoft.com/office/drawing/2014/main" id="{E69E25DD-E15B-2660-CEC6-95B31FA4F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20828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5 НОМЛОЛ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41" name="Rectangle 33">
            <a:extLst>
              <a:ext uri="{FF2B5EF4-FFF2-40B4-BE49-F238E27FC236}">
                <a16:creationId xmlns:a16="http://schemas.microsoft.com/office/drawing/2014/main" id="{95AA78A5-6173-8BDF-897B-B28705A74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84325"/>
            <a:ext cx="16589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ИЕРЕХО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42" name="Rectangle 34">
            <a:extLst>
              <a:ext uri="{FF2B5EF4-FFF2-40B4-BE49-F238E27FC236}">
                <a16:creationId xmlns:a16="http://schemas.microsoft.com/office/drawing/2014/main" id="{7BD504EB-CD8E-A84C-D2AB-6953C2D8C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23717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ХУВААГДАЛ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43" name="Rectangle 35">
            <a:extLst>
              <a:ext uri="{FF2B5EF4-FFF2-40B4-BE49-F238E27FC236}">
                <a16:creationId xmlns:a16="http://schemas.microsoft.com/office/drawing/2014/main" id="{54766FD9-CA90-85C7-FD55-70C7C5EA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223520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ШҮҮГЧ НАР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44" name="Rectangle 36">
            <a:extLst>
              <a:ext uri="{FF2B5EF4-FFF2-40B4-BE49-F238E27FC236}">
                <a16:creationId xmlns:a16="http://schemas.microsoft.com/office/drawing/2014/main" id="{41EB8D76-D91B-7758-E070-7A4144B2F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4437063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350</a:t>
            </a:r>
          </a:p>
        </p:txBody>
      </p:sp>
      <p:sp>
        <p:nvSpPr>
          <p:cNvPr id="401445" name="Rectangle 37">
            <a:extLst>
              <a:ext uri="{FF2B5EF4-FFF2-40B4-BE49-F238E27FC236}">
                <a16:creationId xmlns:a16="http://schemas.microsoft.com/office/drawing/2014/main" id="{07FC3D0F-8F5F-8D8D-8DC3-EEF91356D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541338"/>
            <a:ext cx="158115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С</a:t>
            </a:r>
            <a:r>
              <a:rPr lang="en-US" altLang="en-US" sz="2800">
                <a:solidFill>
                  <a:srgbClr val="292929"/>
                </a:solidFill>
                <a:latin typeface="Arial" panose="020B0604020202020204" pitchFamily="34" charset="0"/>
              </a:rPr>
              <a:t> - </a:t>
            </a: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Д</a:t>
            </a:r>
            <a:r>
              <a:rPr lang="en-US" altLang="en-US" sz="2800">
                <a:solidFill>
                  <a:srgbClr val="292929"/>
                </a:solidFill>
                <a:latin typeface="Arial" panose="020B0604020202020204" pitchFamily="34" charset="0"/>
              </a:rPr>
              <a:t> - </a:t>
            </a: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С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46" name="Rectangle 38">
            <a:extLst>
              <a:ext uri="{FF2B5EF4-FFF2-40B4-BE49-F238E27FC236}">
                <a16:creationId xmlns:a16="http://schemas.microsoft.com/office/drawing/2014/main" id="{95F680C3-08CD-3230-B902-88CF7EE75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563" y="4279900"/>
            <a:ext cx="11684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ИУДА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47" name="Rectangle 39">
            <a:extLst>
              <a:ext uri="{FF2B5EF4-FFF2-40B4-BE49-F238E27FC236}">
                <a16:creationId xmlns:a16="http://schemas.microsoft.com/office/drawing/2014/main" id="{C16B2C9F-B7C3-8F6C-AF70-B365604CE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2366963"/>
            <a:ext cx="15017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70 ЖИЛ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49" name="Rectangle 41">
            <a:extLst>
              <a:ext uri="{FF2B5EF4-FFF2-40B4-BE49-F238E27FC236}">
                <a16:creationId xmlns:a16="http://schemas.microsoft.com/office/drawing/2014/main" id="{E98BA99D-53A2-1EF8-11E2-6A78CAE61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467350"/>
            <a:ext cx="15287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З</a:t>
            </a:r>
            <a:r>
              <a:rPr lang="en-US" altLang="en-US" sz="2800">
                <a:solidFill>
                  <a:srgbClr val="292929"/>
                </a:solidFill>
                <a:latin typeface="Arial" panose="020B0604020202020204" pitchFamily="34" charset="0"/>
              </a:rPr>
              <a:t> - E - </a:t>
            </a: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Н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50" name="Rectangle 42">
            <a:extLst>
              <a:ext uri="{FF2B5EF4-FFF2-40B4-BE49-F238E27FC236}">
                <a16:creationId xmlns:a16="http://schemas.microsoft.com/office/drawing/2014/main" id="{847D26C1-7B18-F4FF-A882-9AECD6393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478088"/>
            <a:ext cx="18367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ЧУУЛГАН</a:t>
            </a:r>
            <a:endParaRPr lang="en-US" altLang="en-US" sz="2800" i="1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51" name="Rectangle 43">
            <a:extLst>
              <a:ext uri="{FF2B5EF4-FFF2-40B4-BE49-F238E27FC236}">
                <a16:creationId xmlns:a16="http://schemas.microsoft.com/office/drawing/2014/main" id="{E3DFF78D-67C6-D458-B317-5995F1A14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26146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САЙН МЭДЭЭ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52" name="Rectangle 44">
            <a:extLst>
              <a:ext uri="{FF2B5EF4-FFF2-40B4-BE49-F238E27FC236}">
                <a16:creationId xmlns:a16="http://schemas.microsoft.com/office/drawing/2014/main" id="{E821182B-719E-CFB8-D4D7-C9BBE143B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1414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ҮЙЛС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53" name="Rectangle 45">
            <a:extLst>
              <a:ext uri="{FF2B5EF4-FFF2-40B4-BE49-F238E27FC236}">
                <a16:creationId xmlns:a16="http://schemas.microsoft.com/office/drawing/2014/main" id="{E7B15581-D45C-9A80-DC2D-7D1436D08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1047750"/>
            <a:ext cx="19129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ЗАХИДАЛ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54" name="Rectangle 46">
            <a:extLst>
              <a:ext uri="{FF2B5EF4-FFF2-40B4-BE49-F238E27FC236}">
                <a16:creationId xmlns:a16="http://schemas.microsoft.com/office/drawing/2014/main" id="{5D48CA09-3C21-D122-6CB0-F358B0B9D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9500"/>
            <a:ext cx="26733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ИЛЭРХИЙЛЭЛ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55" name="Rectangle 47">
            <a:extLst>
              <a:ext uri="{FF2B5EF4-FFF2-40B4-BE49-F238E27FC236}">
                <a16:creationId xmlns:a16="http://schemas.microsoft.com/office/drawing/2014/main" id="{FD4DAF28-211C-E854-3AFF-01D426100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638" y="2979738"/>
            <a:ext cx="19129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ИЗРАЙЛЬ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401456" name="Rectangle 48">
            <a:extLst>
              <a:ext uri="{FF2B5EF4-FFF2-40B4-BE49-F238E27FC236}">
                <a16:creationId xmlns:a16="http://schemas.microsoft.com/office/drawing/2014/main" id="{D82B3A11-3584-784C-05F0-5B36AFF2A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26590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ЭШ ҮЗҮҮЛЭГЧ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grpSp>
        <p:nvGrpSpPr>
          <p:cNvPr id="401464" name="Group 56">
            <a:extLst>
              <a:ext uri="{FF2B5EF4-FFF2-40B4-BE49-F238E27FC236}">
                <a16:creationId xmlns:a16="http://schemas.microsoft.com/office/drawing/2014/main" id="{51D8ED48-79A8-EF9D-6260-4A6B4E891AD8}"/>
              </a:ext>
            </a:extLst>
          </p:cNvPr>
          <p:cNvGrpSpPr>
            <a:grpSpLocks/>
          </p:cNvGrpSpPr>
          <p:nvPr/>
        </p:nvGrpSpPr>
        <p:grpSpPr bwMode="auto">
          <a:xfrm>
            <a:off x="222250" y="1781175"/>
            <a:ext cx="8407400" cy="2282825"/>
            <a:chOff x="172" y="679"/>
            <a:chExt cx="5296" cy="1438"/>
          </a:xfrm>
        </p:grpSpPr>
        <p:sp>
          <p:nvSpPr>
            <p:cNvPr id="401458" name="Rectangle 50">
              <a:extLst>
                <a:ext uri="{FF2B5EF4-FFF2-40B4-BE49-F238E27FC236}">
                  <a16:creationId xmlns:a16="http://schemas.microsoft.com/office/drawing/2014/main" id="{5D3D18C1-3CE6-CE54-299B-4CF8FEB64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" y="1139"/>
              <a:ext cx="5296" cy="9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mn-MN" altLang="en-US" sz="4800">
                  <a:solidFill>
                    <a:schemeClr val="folHlink"/>
                  </a:solidFill>
                  <a:latin typeface="Arial" panose="020B0604020202020204" pitchFamily="34" charset="0"/>
                </a:rPr>
                <a:t>ЭЗЭН ЕСҮС ХРИСТИЙН ҮЙЛЧЛЭЛ</a:t>
              </a:r>
              <a:endParaRPr lang="en-US" altLang="en-US" sz="4800">
                <a:solidFill>
                  <a:schemeClr val="fol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1459" name="Rectangle 51">
              <a:extLst>
                <a:ext uri="{FF2B5EF4-FFF2-40B4-BE49-F238E27FC236}">
                  <a16:creationId xmlns:a16="http://schemas.microsoft.com/office/drawing/2014/main" id="{BA45DB23-1000-0560-8769-985779A35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679"/>
              <a:ext cx="1534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mn-MN" altLang="en-US" sz="4800">
                  <a:solidFill>
                    <a:schemeClr val="folHlink"/>
                  </a:solidFill>
                  <a:latin typeface="Arial" panose="020B0604020202020204" pitchFamily="34" charset="0"/>
                </a:rPr>
                <a:t>БОЛОН</a:t>
              </a:r>
              <a:endParaRPr lang="en-US" altLang="en-US" sz="4800">
                <a:solidFill>
                  <a:schemeClr val="folHlin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2513" name="Text Box 61">
            <a:extLst>
              <a:ext uri="{FF2B5EF4-FFF2-40B4-BE49-F238E27FC236}">
                <a16:creationId xmlns:a16="http://schemas.microsoft.com/office/drawing/2014/main" id="{4100F338-086A-8364-CEA3-F57DCCDD1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01475" name="Rectangle 67">
            <a:extLst>
              <a:ext uri="{FF2B5EF4-FFF2-40B4-BE49-F238E27FC236}">
                <a16:creationId xmlns:a16="http://schemas.microsoft.com/office/drawing/2014/main" id="{8B3F49F1-0956-2582-4477-A11E744EB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401476" name="Rectangle 68">
            <a:extLst>
              <a:ext uri="{FF2B5EF4-FFF2-40B4-BE49-F238E27FC236}">
                <a16:creationId xmlns:a16="http://schemas.microsoft.com/office/drawing/2014/main" id="{1CF38BDE-8A01-09FE-C6AC-F4E0F8538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5856288"/>
            <a:ext cx="18446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800">
                <a:solidFill>
                  <a:srgbClr val="303030"/>
                </a:solidFill>
                <a:latin typeface="Arial" panose="020B0604020202020204" pitchFamily="34" charset="0"/>
              </a:rPr>
              <a:t>3  </a:t>
            </a:r>
            <a:r>
              <a:rPr lang="mn-MN" altLang="en-US" sz="2800">
                <a:solidFill>
                  <a:srgbClr val="303030"/>
                </a:solidFill>
                <a:latin typeface="Arial" panose="020B0604020202020204" pitchFamily="34" charset="0"/>
              </a:rPr>
              <a:t>АЯЛАЛ</a:t>
            </a:r>
            <a:endParaRPr lang="en-US" altLang="en-US" sz="2800">
              <a:solidFill>
                <a:srgbClr val="30303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Line 2">
            <a:extLst>
              <a:ext uri="{FF2B5EF4-FFF2-40B4-BE49-F238E27FC236}">
                <a16:creationId xmlns:a16="http://schemas.microsoft.com/office/drawing/2014/main" id="{8C0A3728-D968-2393-75FF-62AFC7585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27" name="Line 3">
            <a:extLst>
              <a:ext uri="{FF2B5EF4-FFF2-40B4-BE49-F238E27FC236}">
                <a16:creationId xmlns:a16="http://schemas.microsoft.com/office/drawing/2014/main" id="{5818F8D6-094D-56C9-6BA6-E70C1E06E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28" name="Line 4">
            <a:extLst>
              <a:ext uri="{FF2B5EF4-FFF2-40B4-BE49-F238E27FC236}">
                <a16:creationId xmlns:a16="http://schemas.microsoft.com/office/drawing/2014/main" id="{1F714A24-13FB-55F7-DD9F-0DE35A3B4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29" name="Line 5">
            <a:extLst>
              <a:ext uri="{FF2B5EF4-FFF2-40B4-BE49-F238E27FC236}">
                <a16:creationId xmlns:a16="http://schemas.microsoft.com/office/drawing/2014/main" id="{DA5BFED6-627E-B8DB-276B-E95D5D1E5D0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30" name="Line 6">
            <a:extLst>
              <a:ext uri="{FF2B5EF4-FFF2-40B4-BE49-F238E27FC236}">
                <a16:creationId xmlns:a16="http://schemas.microsoft.com/office/drawing/2014/main" id="{51AA1D21-BDDA-3B29-C4CB-FC9FADC21F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31" name="Line 7">
            <a:extLst>
              <a:ext uri="{FF2B5EF4-FFF2-40B4-BE49-F238E27FC236}">
                <a16:creationId xmlns:a16="http://schemas.microsoft.com/office/drawing/2014/main" id="{3AC23754-FF09-155D-9084-6FA0F5167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32" name="Line 8">
            <a:extLst>
              <a:ext uri="{FF2B5EF4-FFF2-40B4-BE49-F238E27FC236}">
                <a16:creationId xmlns:a16="http://schemas.microsoft.com/office/drawing/2014/main" id="{600BA8A1-7F06-C938-3047-97723EDEC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33" name="Line 9">
            <a:extLst>
              <a:ext uri="{FF2B5EF4-FFF2-40B4-BE49-F238E27FC236}">
                <a16:creationId xmlns:a16="http://schemas.microsoft.com/office/drawing/2014/main" id="{62B6A2DF-AB5D-8132-6488-AC782D891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34" name="Line 10">
            <a:extLst>
              <a:ext uri="{FF2B5EF4-FFF2-40B4-BE49-F238E27FC236}">
                <a16:creationId xmlns:a16="http://schemas.microsoft.com/office/drawing/2014/main" id="{2407FF12-6130-CBC4-F2C8-674937CC83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35" name="Line 11">
            <a:extLst>
              <a:ext uri="{FF2B5EF4-FFF2-40B4-BE49-F238E27FC236}">
                <a16:creationId xmlns:a16="http://schemas.microsoft.com/office/drawing/2014/main" id="{43D51F6E-FBBD-EA2E-79FA-A3D18FFA71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36" name="Line 12">
            <a:extLst>
              <a:ext uri="{FF2B5EF4-FFF2-40B4-BE49-F238E27FC236}">
                <a16:creationId xmlns:a16="http://schemas.microsoft.com/office/drawing/2014/main" id="{D924CDAA-B272-5AEF-999C-1DAD3715DF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37" name="Line 13">
            <a:extLst>
              <a:ext uri="{FF2B5EF4-FFF2-40B4-BE49-F238E27FC236}">
                <a16:creationId xmlns:a16="http://schemas.microsoft.com/office/drawing/2014/main" id="{ADEE7A17-0871-4EA1-7408-2D029159C2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38" name="Line 14">
            <a:extLst>
              <a:ext uri="{FF2B5EF4-FFF2-40B4-BE49-F238E27FC236}">
                <a16:creationId xmlns:a16="http://schemas.microsoft.com/office/drawing/2014/main" id="{48F8443A-5B12-5422-99BA-4299F4C342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39" name="Line 15">
            <a:extLst>
              <a:ext uri="{FF2B5EF4-FFF2-40B4-BE49-F238E27FC236}">
                <a16:creationId xmlns:a16="http://schemas.microsoft.com/office/drawing/2014/main" id="{87D84C6B-D1FF-7052-D9A4-6EE527CCA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40" name="Line 16">
            <a:extLst>
              <a:ext uri="{FF2B5EF4-FFF2-40B4-BE49-F238E27FC236}">
                <a16:creationId xmlns:a16="http://schemas.microsoft.com/office/drawing/2014/main" id="{3B67DB6A-F724-978F-8576-B94F3EF335D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41" name="Line 17">
            <a:extLst>
              <a:ext uri="{FF2B5EF4-FFF2-40B4-BE49-F238E27FC236}">
                <a16:creationId xmlns:a16="http://schemas.microsoft.com/office/drawing/2014/main" id="{D0BD5CE6-9719-E360-5A42-22D1AFB582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42" name="Line 18">
            <a:extLst>
              <a:ext uri="{FF2B5EF4-FFF2-40B4-BE49-F238E27FC236}">
                <a16:creationId xmlns:a16="http://schemas.microsoft.com/office/drawing/2014/main" id="{060EC5A3-5D0B-D5E6-0CD3-B3D61C779D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43" name="Line 19">
            <a:extLst>
              <a:ext uri="{FF2B5EF4-FFF2-40B4-BE49-F238E27FC236}">
                <a16:creationId xmlns:a16="http://schemas.microsoft.com/office/drawing/2014/main" id="{8ADDC8C4-E9D8-7B74-0AE4-E5815ACCA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44" name="Rectangle 20">
            <a:extLst>
              <a:ext uri="{FF2B5EF4-FFF2-40B4-BE49-F238E27FC236}">
                <a16:creationId xmlns:a16="http://schemas.microsoft.com/office/drawing/2014/main" id="{F01399DF-B824-9939-63A1-2EC0BE48E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312738"/>
            <a:ext cx="209550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ДУУДЛАГА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45" name="Rectangle 21">
            <a:extLst>
              <a:ext uri="{FF2B5EF4-FFF2-40B4-BE49-F238E27FC236}">
                <a16:creationId xmlns:a16="http://schemas.microsoft.com/office/drawing/2014/main" id="{61196366-6286-BC5D-B83B-87484CABB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075" y="4378325"/>
            <a:ext cx="1897063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L - S - B</a:t>
            </a:r>
          </a:p>
        </p:txBody>
      </p:sp>
      <p:sp>
        <p:nvSpPr>
          <p:cNvPr id="615446" name="Rectangle 22">
            <a:extLst>
              <a:ext uri="{FF2B5EF4-FFF2-40B4-BE49-F238E27FC236}">
                <a16:creationId xmlns:a16="http://schemas.microsoft.com/office/drawing/2014/main" id="{986CEA00-3012-9A7D-7896-8D8CD39FD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0" y="4668838"/>
            <a:ext cx="1225550" cy="6556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I - I</a:t>
            </a:r>
          </a:p>
        </p:txBody>
      </p:sp>
      <p:sp>
        <p:nvSpPr>
          <p:cNvPr id="615447" name="Rectangle 23">
            <a:extLst>
              <a:ext uri="{FF2B5EF4-FFF2-40B4-BE49-F238E27FC236}">
                <a16:creationId xmlns:a16="http://schemas.microsoft.com/office/drawing/2014/main" id="{31944A95-CEA9-0937-57E8-DDA4BFA4F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3394075"/>
            <a:ext cx="1304925" cy="6556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J - E</a:t>
            </a:r>
          </a:p>
        </p:txBody>
      </p:sp>
      <p:sp>
        <p:nvSpPr>
          <p:cNvPr id="615448" name="Rectangle 24">
            <a:extLst>
              <a:ext uri="{FF2B5EF4-FFF2-40B4-BE49-F238E27FC236}">
                <a16:creationId xmlns:a16="http://schemas.microsoft.com/office/drawing/2014/main" id="{449A281E-46EC-EFE4-8786-469DC4473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190023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3200">
                <a:solidFill>
                  <a:srgbClr val="292929"/>
                </a:solidFill>
                <a:latin typeface="Arial" panose="020B0604020202020204" pitchFamily="34" charset="0"/>
              </a:rPr>
              <a:t>12 ОВОГ</a:t>
            </a:r>
            <a:endParaRPr lang="en-US" altLang="en-US" sz="32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49" name="Rectangle 25">
            <a:extLst>
              <a:ext uri="{FF2B5EF4-FFF2-40B4-BE49-F238E27FC236}">
                <a16:creationId xmlns:a16="http://schemas.microsoft.com/office/drawing/2014/main" id="{F4849928-380C-4B34-9BB2-039A2E8C0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3598863"/>
            <a:ext cx="22621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БООЛЧЛОЛ</a:t>
            </a:r>
            <a:endParaRPr lang="en-US" altLang="en-US" sz="20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50" name="Rectangle 26">
            <a:extLst>
              <a:ext uri="{FF2B5EF4-FFF2-40B4-BE49-F238E27FC236}">
                <a16:creationId xmlns:a16="http://schemas.microsoft.com/office/drawing/2014/main" id="{C6709F01-E6B0-DCDB-8788-5EC985F81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193925"/>
            <a:ext cx="77628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292929"/>
                </a:solidFill>
                <a:latin typeface="Arial" charset="0"/>
                <a:ea typeface="ＭＳ Ｐゴシック" charset="0"/>
              </a:rPr>
              <a:t>430</a:t>
            </a:r>
          </a:p>
        </p:txBody>
      </p:sp>
      <p:sp>
        <p:nvSpPr>
          <p:cNvPr id="615451" name="Rectangle 27">
            <a:extLst>
              <a:ext uri="{FF2B5EF4-FFF2-40B4-BE49-F238E27FC236}">
                <a16:creationId xmlns:a16="http://schemas.microsoft.com/office/drawing/2014/main" id="{A8DCBA05-6EC2-B58E-1B29-4A4C1D75C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2170112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400">
                <a:solidFill>
                  <a:srgbClr val="292929"/>
                </a:solidFill>
                <a:latin typeface="Arial" panose="020B0604020202020204" pitchFamily="34" charset="0"/>
              </a:rPr>
              <a:t>ЧӨЛӨӨЛӨЛТ</a:t>
            </a:r>
            <a:endParaRPr lang="en-US" altLang="en-US" sz="24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52" name="Rectangle 28">
            <a:extLst>
              <a:ext uri="{FF2B5EF4-FFF2-40B4-BE49-F238E27FC236}">
                <a16:creationId xmlns:a16="http://schemas.microsoft.com/office/drawing/2014/main" id="{C972BCD8-8C08-7D26-568F-078F1948B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1104900"/>
            <a:ext cx="14652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СИНАЙ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53" name="Rectangle 29">
            <a:extLst>
              <a:ext uri="{FF2B5EF4-FFF2-40B4-BE49-F238E27FC236}">
                <a16:creationId xmlns:a16="http://schemas.microsoft.com/office/drawing/2014/main" id="{AF60D434-335C-5321-17D5-67B288136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5453063"/>
            <a:ext cx="2141537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M - C - C </a:t>
            </a:r>
          </a:p>
        </p:txBody>
      </p:sp>
      <p:sp>
        <p:nvSpPr>
          <p:cNvPr id="615454" name="Rectangle 30">
            <a:extLst>
              <a:ext uri="{FF2B5EF4-FFF2-40B4-BE49-F238E27FC236}">
                <a16:creationId xmlns:a16="http://schemas.microsoft.com/office/drawing/2014/main" id="{2985E69B-3767-28DA-A51D-8F20A25BD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331788"/>
            <a:ext cx="2703513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400">
                <a:solidFill>
                  <a:srgbClr val="292929"/>
                </a:solidFill>
                <a:latin typeface="Arial" panose="020B0604020202020204" pitchFamily="34" charset="0"/>
              </a:rPr>
              <a:t>КАДЕШ-БАРНЕА</a:t>
            </a:r>
            <a:endParaRPr lang="en-US" altLang="en-US" sz="24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55" name="Rectangle 31">
            <a:extLst>
              <a:ext uri="{FF2B5EF4-FFF2-40B4-BE49-F238E27FC236}">
                <a16:creationId xmlns:a16="http://schemas.microsoft.com/office/drawing/2014/main" id="{9219A074-8BF2-9B8D-5922-C95CA97FE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615950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40</a:t>
            </a:r>
          </a:p>
        </p:txBody>
      </p:sp>
      <p:sp>
        <p:nvSpPr>
          <p:cNvPr id="615456" name="Rectangle 32">
            <a:extLst>
              <a:ext uri="{FF2B5EF4-FFF2-40B4-BE49-F238E27FC236}">
                <a16:creationId xmlns:a16="http://schemas.microsoft.com/office/drawing/2014/main" id="{9C33D974-D9F9-F521-739E-166069F6D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20828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5 НОМЛОЛ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57" name="Rectangle 33">
            <a:extLst>
              <a:ext uri="{FF2B5EF4-FFF2-40B4-BE49-F238E27FC236}">
                <a16:creationId xmlns:a16="http://schemas.microsoft.com/office/drawing/2014/main" id="{7597237F-AEB6-65EB-F13C-E4766A148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84325"/>
            <a:ext cx="16589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ИЕРЕХО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58" name="Rectangle 34">
            <a:extLst>
              <a:ext uri="{FF2B5EF4-FFF2-40B4-BE49-F238E27FC236}">
                <a16:creationId xmlns:a16="http://schemas.microsoft.com/office/drawing/2014/main" id="{0E3005C6-8A49-1868-DFDA-F2C397366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23717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ХУВААГДАЛ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59" name="Rectangle 35">
            <a:extLst>
              <a:ext uri="{FF2B5EF4-FFF2-40B4-BE49-F238E27FC236}">
                <a16:creationId xmlns:a16="http://schemas.microsoft.com/office/drawing/2014/main" id="{934DDC32-0AA9-55B2-844E-02D8580AA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223520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ШҮҮГЧ НАР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60" name="Rectangle 36">
            <a:extLst>
              <a:ext uri="{FF2B5EF4-FFF2-40B4-BE49-F238E27FC236}">
                <a16:creationId xmlns:a16="http://schemas.microsoft.com/office/drawing/2014/main" id="{06F766B9-01E9-5E8F-683F-95763AD1A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4437063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350</a:t>
            </a:r>
          </a:p>
        </p:txBody>
      </p:sp>
      <p:sp>
        <p:nvSpPr>
          <p:cNvPr id="615461" name="Rectangle 37">
            <a:extLst>
              <a:ext uri="{FF2B5EF4-FFF2-40B4-BE49-F238E27FC236}">
                <a16:creationId xmlns:a16="http://schemas.microsoft.com/office/drawing/2014/main" id="{9BC1C9E7-FBDD-6E78-D79D-937B76B1C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541338"/>
            <a:ext cx="1981200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S - D - S</a:t>
            </a:r>
          </a:p>
        </p:txBody>
      </p:sp>
      <p:sp>
        <p:nvSpPr>
          <p:cNvPr id="615462" name="Rectangle 38">
            <a:extLst>
              <a:ext uri="{FF2B5EF4-FFF2-40B4-BE49-F238E27FC236}">
                <a16:creationId xmlns:a16="http://schemas.microsoft.com/office/drawing/2014/main" id="{C9E61131-B795-08A6-92E7-7A8F7D8E2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563" y="4279900"/>
            <a:ext cx="11684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ИУДА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63" name="Rectangle 39">
            <a:extLst>
              <a:ext uri="{FF2B5EF4-FFF2-40B4-BE49-F238E27FC236}">
                <a16:creationId xmlns:a16="http://schemas.microsoft.com/office/drawing/2014/main" id="{A36F21A9-43F9-0675-6235-BE3ED9C8C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2366963"/>
            <a:ext cx="15017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70 ЖИЛ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64" name="Rectangle 40">
            <a:extLst>
              <a:ext uri="{FF2B5EF4-FFF2-40B4-BE49-F238E27FC236}">
                <a16:creationId xmlns:a16="http://schemas.microsoft.com/office/drawing/2014/main" id="{2F674237-E6CF-B714-37AD-1DF332F7B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467350"/>
            <a:ext cx="19891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292929"/>
                </a:solidFill>
                <a:latin typeface="Comic Sans MS" charset="0"/>
                <a:ea typeface="ＭＳ Ｐゴシック" charset="0"/>
              </a:rPr>
              <a:t>Z - E - N</a:t>
            </a:r>
          </a:p>
        </p:txBody>
      </p:sp>
      <p:sp>
        <p:nvSpPr>
          <p:cNvPr id="615465" name="Rectangle 41">
            <a:extLst>
              <a:ext uri="{FF2B5EF4-FFF2-40B4-BE49-F238E27FC236}">
                <a16:creationId xmlns:a16="http://schemas.microsoft.com/office/drawing/2014/main" id="{0B1A20B8-1F5B-A41F-204B-CFC32A26B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478088"/>
            <a:ext cx="18367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ЧУУЛГАН</a:t>
            </a:r>
            <a:endParaRPr lang="en-US" altLang="en-US" sz="2800" i="1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66" name="Rectangle 42">
            <a:extLst>
              <a:ext uri="{FF2B5EF4-FFF2-40B4-BE49-F238E27FC236}">
                <a16:creationId xmlns:a16="http://schemas.microsoft.com/office/drawing/2014/main" id="{40D58675-8309-A097-E006-877D1A149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26146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САЙН МЭДЭЭ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67" name="Rectangle 43">
            <a:extLst>
              <a:ext uri="{FF2B5EF4-FFF2-40B4-BE49-F238E27FC236}">
                <a16:creationId xmlns:a16="http://schemas.microsoft.com/office/drawing/2014/main" id="{24CE2747-24FC-3EAA-5D34-712065CFA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1414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ҮЙЛС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68" name="Rectangle 44">
            <a:extLst>
              <a:ext uri="{FF2B5EF4-FFF2-40B4-BE49-F238E27FC236}">
                <a16:creationId xmlns:a16="http://schemas.microsoft.com/office/drawing/2014/main" id="{C8542420-2262-C986-0573-7B702D45C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1047750"/>
            <a:ext cx="19129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ЗАХИДАЛ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69" name="Rectangle 45">
            <a:extLst>
              <a:ext uri="{FF2B5EF4-FFF2-40B4-BE49-F238E27FC236}">
                <a16:creationId xmlns:a16="http://schemas.microsoft.com/office/drawing/2014/main" id="{C83B3DAB-D856-2695-A8AD-F429D2299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9500"/>
            <a:ext cx="26733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ИЛЭРХИЙЛЭЛ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70" name="Rectangle 46">
            <a:extLst>
              <a:ext uri="{FF2B5EF4-FFF2-40B4-BE49-F238E27FC236}">
                <a16:creationId xmlns:a16="http://schemas.microsoft.com/office/drawing/2014/main" id="{C63D2F62-E735-4A15-FE51-D73F89CD7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638" y="2979738"/>
            <a:ext cx="19129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ИЗРАЙЛЬ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sp>
        <p:nvSpPr>
          <p:cNvPr id="615471" name="Rectangle 47">
            <a:extLst>
              <a:ext uri="{FF2B5EF4-FFF2-40B4-BE49-F238E27FC236}">
                <a16:creationId xmlns:a16="http://schemas.microsoft.com/office/drawing/2014/main" id="{17AE8499-F826-512E-D712-927F16613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26590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>
                <a:solidFill>
                  <a:srgbClr val="292929"/>
                </a:solidFill>
                <a:latin typeface="Arial" panose="020B0604020202020204" pitchFamily="34" charset="0"/>
              </a:rPr>
              <a:t>ЭШ ҮЗҮҮЛЭГЧ</a:t>
            </a:r>
            <a:endParaRPr lang="en-US" altLang="en-US" sz="2800">
              <a:solidFill>
                <a:srgbClr val="292929"/>
              </a:solidFill>
              <a:latin typeface="Arial" panose="020B0604020202020204" pitchFamily="34" charset="0"/>
            </a:endParaRPr>
          </a:p>
        </p:txBody>
      </p:sp>
      <p:grpSp>
        <p:nvGrpSpPr>
          <p:cNvPr id="615472" name="Group 48">
            <a:extLst>
              <a:ext uri="{FF2B5EF4-FFF2-40B4-BE49-F238E27FC236}">
                <a16:creationId xmlns:a16="http://schemas.microsoft.com/office/drawing/2014/main" id="{C70A7647-C84B-32A1-7082-21E155E1D2D3}"/>
              </a:ext>
            </a:extLst>
          </p:cNvPr>
          <p:cNvGrpSpPr>
            <a:grpSpLocks/>
          </p:cNvGrpSpPr>
          <p:nvPr/>
        </p:nvGrpSpPr>
        <p:grpSpPr bwMode="auto">
          <a:xfrm>
            <a:off x="222250" y="1781175"/>
            <a:ext cx="8407400" cy="2282825"/>
            <a:chOff x="172" y="679"/>
            <a:chExt cx="5296" cy="1438"/>
          </a:xfrm>
        </p:grpSpPr>
        <p:sp>
          <p:nvSpPr>
            <p:cNvPr id="615473" name="Rectangle 49">
              <a:extLst>
                <a:ext uri="{FF2B5EF4-FFF2-40B4-BE49-F238E27FC236}">
                  <a16:creationId xmlns:a16="http://schemas.microsoft.com/office/drawing/2014/main" id="{4A34778C-EDCD-6C64-F4F3-6001F6131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" y="1139"/>
              <a:ext cx="5296" cy="9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mn-MN" altLang="en-US" sz="4800">
                  <a:solidFill>
                    <a:schemeClr val="folHlink"/>
                  </a:solidFill>
                  <a:latin typeface="Arial" panose="020B0604020202020204" pitchFamily="34" charset="0"/>
                </a:rPr>
                <a:t>ЭЗЭН ЕСҮС ХРИСТИЙН ҮЙЛЧЛЭЛ</a:t>
              </a:r>
              <a:endParaRPr lang="en-US" altLang="en-US" sz="4800">
                <a:solidFill>
                  <a:schemeClr val="fol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5474" name="Rectangle 50">
              <a:extLst>
                <a:ext uri="{FF2B5EF4-FFF2-40B4-BE49-F238E27FC236}">
                  <a16:creationId xmlns:a16="http://schemas.microsoft.com/office/drawing/2014/main" id="{59527495-5A92-4FCE-7764-FE99E7F9F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679"/>
              <a:ext cx="1534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mn-MN" altLang="en-US" sz="4800">
                  <a:solidFill>
                    <a:schemeClr val="folHlink"/>
                  </a:solidFill>
                  <a:latin typeface="Arial" panose="020B0604020202020204" pitchFamily="34" charset="0"/>
                </a:rPr>
                <a:t>БОЛОН</a:t>
              </a:r>
              <a:endParaRPr lang="en-US" altLang="en-US" sz="4800">
                <a:solidFill>
                  <a:schemeClr val="folHlin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3537" name="Text Box 51">
            <a:extLst>
              <a:ext uri="{FF2B5EF4-FFF2-40B4-BE49-F238E27FC236}">
                <a16:creationId xmlns:a16="http://schemas.microsoft.com/office/drawing/2014/main" id="{D7B7C483-592E-098E-28B3-BDAF01F72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615476" name="Rectangle 52">
            <a:extLst>
              <a:ext uri="{FF2B5EF4-FFF2-40B4-BE49-F238E27FC236}">
                <a16:creationId xmlns:a16="http://schemas.microsoft.com/office/drawing/2014/main" id="{1901DEC4-691E-2FE4-25CD-DFAC9F1EE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615477" name="Rectangle 53">
            <a:extLst>
              <a:ext uri="{FF2B5EF4-FFF2-40B4-BE49-F238E27FC236}">
                <a16:creationId xmlns:a16="http://schemas.microsoft.com/office/drawing/2014/main" id="{9EE4C6CC-EEA3-B50F-F3E3-22ABDE553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5856288"/>
            <a:ext cx="2328863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303030"/>
                </a:solidFill>
                <a:latin typeface="Comic Sans MS" charset="0"/>
                <a:ea typeface="ＭＳ Ｐゴシック" charset="0"/>
              </a:rPr>
              <a:t>3  TREKS...</a:t>
            </a:r>
          </a:p>
        </p:txBody>
      </p:sp>
      <p:sp>
        <p:nvSpPr>
          <p:cNvPr id="615478" name="Rectangle 54">
            <a:extLst>
              <a:ext uri="{FF2B5EF4-FFF2-40B4-BE49-F238E27FC236}">
                <a16:creationId xmlns:a16="http://schemas.microsoft.com/office/drawing/2014/main" id="{31E2E666-C043-542A-7746-FEEF57EF9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4473575"/>
            <a:ext cx="8824913" cy="16430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folHlink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5479" name="Text Box 55">
            <a:extLst>
              <a:ext uri="{FF2B5EF4-FFF2-40B4-BE49-F238E27FC236}">
                <a16:creationId xmlns:a16="http://schemas.microsoft.com/office/drawing/2014/main" id="{6D83F43D-8311-AE67-3FB6-3A5DF8E88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456113"/>
            <a:ext cx="8766175" cy="14319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4400">
                <a:solidFill>
                  <a:schemeClr val="folHlink"/>
                </a:solidFill>
                <a:latin typeface="Arial" panose="020B0604020202020204" pitchFamily="34" charset="0"/>
              </a:rPr>
              <a:t>ЭНЭ БҮХ ҮЙЛ ЯВДЛЫГ ЮУ ХОЛБОЖ БАЙНА ВЭ?</a:t>
            </a:r>
            <a:endParaRPr lang="en-US" altLang="en-US" sz="44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Line 2">
            <a:extLst>
              <a:ext uri="{FF2B5EF4-FFF2-40B4-BE49-F238E27FC236}">
                <a16:creationId xmlns:a16="http://schemas.microsoft.com/office/drawing/2014/main" id="{28E7C8E1-9C07-A1C0-24DC-221ADDFD73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15" name="Line 3">
            <a:extLst>
              <a:ext uri="{FF2B5EF4-FFF2-40B4-BE49-F238E27FC236}">
                <a16:creationId xmlns:a16="http://schemas.microsoft.com/office/drawing/2014/main" id="{082E0E0F-9522-2563-F157-531DA8DF4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16" name="Line 4">
            <a:extLst>
              <a:ext uri="{FF2B5EF4-FFF2-40B4-BE49-F238E27FC236}">
                <a16:creationId xmlns:a16="http://schemas.microsoft.com/office/drawing/2014/main" id="{7B779BC3-8593-8BF3-5313-E4C5B6441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17" name="Line 5">
            <a:extLst>
              <a:ext uri="{FF2B5EF4-FFF2-40B4-BE49-F238E27FC236}">
                <a16:creationId xmlns:a16="http://schemas.microsoft.com/office/drawing/2014/main" id="{92D4B163-1A7C-0690-28EE-B970629CB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18" name="Line 6">
            <a:extLst>
              <a:ext uri="{FF2B5EF4-FFF2-40B4-BE49-F238E27FC236}">
                <a16:creationId xmlns:a16="http://schemas.microsoft.com/office/drawing/2014/main" id="{FAB68153-BCA7-30E9-9FE1-C35362709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19" name="Line 7">
            <a:extLst>
              <a:ext uri="{FF2B5EF4-FFF2-40B4-BE49-F238E27FC236}">
                <a16:creationId xmlns:a16="http://schemas.microsoft.com/office/drawing/2014/main" id="{FB918A07-BEA2-65B1-A925-40DBC55C5D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20" name="Line 8">
            <a:extLst>
              <a:ext uri="{FF2B5EF4-FFF2-40B4-BE49-F238E27FC236}">
                <a16:creationId xmlns:a16="http://schemas.microsoft.com/office/drawing/2014/main" id="{28013E4D-63A4-6220-FD47-6EC6E3819D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21" name="Line 9">
            <a:extLst>
              <a:ext uri="{FF2B5EF4-FFF2-40B4-BE49-F238E27FC236}">
                <a16:creationId xmlns:a16="http://schemas.microsoft.com/office/drawing/2014/main" id="{A847CE44-1F03-A111-1596-6504E9B41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22" name="Line 10">
            <a:extLst>
              <a:ext uri="{FF2B5EF4-FFF2-40B4-BE49-F238E27FC236}">
                <a16:creationId xmlns:a16="http://schemas.microsoft.com/office/drawing/2014/main" id="{B9FA2794-0D84-A7B2-42DE-8EE77F604F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23" name="Line 11">
            <a:extLst>
              <a:ext uri="{FF2B5EF4-FFF2-40B4-BE49-F238E27FC236}">
                <a16:creationId xmlns:a16="http://schemas.microsoft.com/office/drawing/2014/main" id="{D731CAD5-3646-86A3-C1C1-B40335FA9F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24" name="Line 12">
            <a:extLst>
              <a:ext uri="{FF2B5EF4-FFF2-40B4-BE49-F238E27FC236}">
                <a16:creationId xmlns:a16="http://schemas.microsoft.com/office/drawing/2014/main" id="{D72CE073-F6D8-5139-0ADC-1E9E0CCEC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25" name="Line 13">
            <a:extLst>
              <a:ext uri="{FF2B5EF4-FFF2-40B4-BE49-F238E27FC236}">
                <a16:creationId xmlns:a16="http://schemas.microsoft.com/office/drawing/2014/main" id="{832B9BD1-0C22-981B-EB93-6B8BC81B2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26" name="Line 14">
            <a:extLst>
              <a:ext uri="{FF2B5EF4-FFF2-40B4-BE49-F238E27FC236}">
                <a16:creationId xmlns:a16="http://schemas.microsoft.com/office/drawing/2014/main" id="{5111C7A4-7447-3428-5D0A-DB06F8675A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27" name="Line 15">
            <a:extLst>
              <a:ext uri="{FF2B5EF4-FFF2-40B4-BE49-F238E27FC236}">
                <a16:creationId xmlns:a16="http://schemas.microsoft.com/office/drawing/2014/main" id="{0311635A-8364-7EA4-E8EC-D3F4944051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28" name="Line 16">
            <a:extLst>
              <a:ext uri="{FF2B5EF4-FFF2-40B4-BE49-F238E27FC236}">
                <a16:creationId xmlns:a16="http://schemas.microsoft.com/office/drawing/2014/main" id="{F4410F71-A92B-7CDA-BA15-1C8940F54F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29" name="Line 17">
            <a:extLst>
              <a:ext uri="{FF2B5EF4-FFF2-40B4-BE49-F238E27FC236}">
                <a16:creationId xmlns:a16="http://schemas.microsoft.com/office/drawing/2014/main" id="{415F492B-1946-5128-2F37-4F681AB28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30" name="Line 18">
            <a:extLst>
              <a:ext uri="{FF2B5EF4-FFF2-40B4-BE49-F238E27FC236}">
                <a16:creationId xmlns:a16="http://schemas.microsoft.com/office/drawing/2014/main" id="{C32E3CE0-598B-7061-71F6-6A9AE0A5FD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31" name="Line 19">
            <a:extLst>
              <a:ext uri="{FF2B5EF4-FFF2-40B4-BE49-F238E27FC236}">
                <a16:creationId xmlns:a16="http://schemas.microsoft.com/office/drawing/2014/main" id="{0AF9C34E-EA7E-5D2F-5A4F-39C3EFDDB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2979" name="Rectangle 67">
            <a:extLst>
              <a:ext uri="{FF2B5EF4-FFF2-40B4-BE49-F238E27FC236}">
                <a16:creationId xmlns:a16="http://schemas.microsoft.com/office/drawing/2014/main" id="{278012D9-444D-0BAA-0590-FED63CC05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5100"/>
            <a:ext cx="33972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grpSp>
        <p:nvGrpSpPr>
          <p:cNvPr id="64533" name="Group 76">
            <a:extLst>
              <a:ext uri="{FF2B5EF4-FFF2-40B4-BE49-F238E27FC236}">
                <a16:creationId xmlns:a16="http://schemas.microsoft.com/office/drawing/2014/main" id="{E36177AA-0D0C-CCED-E013-C430CC03DF8B}"/>
              </a:ext>
            </a:extLst>
          </p:cNvPr>
          <p:cNvGrpSpPr>
            <a:grpSpLocks/>
          </p:cNvGrpSpPr>
          <p:nvPr/>
        </p:nvGrpSpPr>
        <p:grpSpPr bwMode="auto">
          <a:xfrm>
            <a:off x="317500" y="231775"/>
            <a:ext cx="8620125" cy="6034088"/>
            <a:chOff x="200" y="146"/>
            <a:chExt cx="5430" cy="3801"/>
          </a:xfrm>
        </p:grpSpPr>
        <p:pic>
          <p:nvPicPr>
            <p:cNvPr id="422984" name="Picture 72" descr="Qumran scriptorium, tb n011100 sr">
              <a:extLst>
                <a:ext uri="{FF2B5EF4-FFF2-40B4-BE49-F238E27FC236}">
                  <a16:creationId xmlns:a16="http://schemas.microsoft.com/office/drawing/2014/main" id="{57D1C5CC-BED2-64A4-07A9-B5E01B7BEE40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0" y="146"/>
              <a:ext cx="5430" cy="38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22985" name="Text Box 73">
              <a:extLst>
                <a:ext uri="{FF2B5EF4-FFF2-40B4-BE49-F238E27FC236}">
                  <a16:creationId xmlns:a16="http://schemas.microsoft.com/office/drawing/2014/main" id="{1206E760-27CE-C2C8-ACC7-1695CE249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" y="3036"/>
              <a:ext cx="4609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mn-MN" altLang="en-US" sz="2400">
                  <a:latin typeface="Arial" panose="020B0604020202020204" pitchFamily="34" charset="0"/>
                </a:rPr>
                <a:t>ЭРТНИЙ КУМРАН ТОСГОНЫ ТУУРЬ НЬ</a:t>
              </a:r>
              <a:br>
                <a:rPr lang="mn-MN" altLang="en-US" sz="2400">
                  <a:latin typeface="Arial" panose="020B0604020202020204" pitchFamily="34" charset="0"/>
                </a:rPr>
              </a:br>
              <a:r>
                <a:rPr lang="mn-MN" altLang="en-US" sz="2400">
                  <a:latin typeface="Arial" panose="020B0604020202020204" pitchFamily="34" charset="0"/>
                </a:rPr>
                <a:t>ЕССЕНЧҮҮД СӨНӨСӨН ТЭНГЭСИЙН ЭРГЭЭР БАЙСНЫГ БАТАЛДАГ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</p:grpSp>
      <p:grpSp>
        <p:nvGrpSpPr>
          <p:cNvPr id="422987" name="Group 75">
            <a:extLst>
              <a:ext uri="{FF2B5EF4-FFF2-40B4-BE49-F238E27FC236}">
                <a16:creationId xmlns:a16="http://schemas.microsoft.com/office/drawing/2014/main" id="{BAA9C3C6-F516-5A6E-CE51-6E15DC33983E}"/>
              </a:ext>
            </a:extLst>
          </p:cNvPr>
          <p:cNvGrpSpPr>
            <a:grpSpLocks/>
          </p:cNvGrpSpPr>
          <p:nvPr/>
        </p:nvGrpSpPr>
        <p:grpSpPr bwMode="auto">
          <a:xfrm>
            <a:off x="4090988" y="692150"/>
            <a:ext cx="4214812" cy="3160713"/>
            <a:chOff x="2820" y="355"/>
            <a:chExt cx="2655" cy="1991"/>
          </a:xfrm>
        </p:grpSpPr>
        <p:pic>
          <p:nvPicPr>
            <p:cNvPr id="422981" name="Picture 69" descr="Qumran Cave 4 wide, tb n062500 sr">
              <a:extLst>
                <a:ext uri="{FF2B5EF4-FFF2-40B4-BE49-F238E27FC236}">
                  <a16:creationId xmlns:a16="http://schemas.microsoft.com/office/drawing/2014/main" id="{59229ABE-27ED-530C-FF4E-8507B2C63953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20" y="355"/>
              <a:ext cx="2655" cy="19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22986" name="Text Box 74">
              <a:extLst>
                <a:ext uri="{FF2B5EF4-FFF2-40B4-BE49-F238E27FC236}">
                  <a16:creationId xmlns:a16="http://schemas.microsoft.com/office/drawing/2014/main" id="{0392148E-DAFE-979A-700B-4600A94B2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" y="2070"/>
              <a:ext cx="2382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mn-MN" altLang="en-US" sz="1200">
                  <a:latin typeface="Arial" panose="020B0604020202020204" pitchFamily="34" charset="0"/>
                </a:rPr>
                <a:t>СӨНӨСӨН ТЭНГЭСИЙН НУУГДМАЛ БИЧЭЭС</a:t>
              </a:r>
              <a:endParaRPr lang="en-US" altLang="en-US" sz="1200">
                <a:latin typeface="Arial" panose="020B0604020202020204" pitchFamily="34" charset="0"/>
              </a:endParaRPr>
            </a:p>
          </p:txBody>
        </p:sp>
      </p:grpSp>
      <p:pic>
        <p:nvPicPr>
          <p:cNvPr id="422989" name="Picture 77">
            <a:extLst>
              <a:ext uri="{FF2B5EF4-FFF2-40B4-BE49-F238E27FC236}">
                <a16:creationId xmlns:a16="http://schemas.microsoft.com/office/drawing/2014/main" id="{5C9CBA63-5365-014B-F95B-D3A53BA96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90" t="15692" r="16591"/>
          <a:stretch>
            <a:fillRect/>
          </a:stretch>
        </p:blipFill>
        <p:spPr bwMode="auto">
          <a:xfrm>
            <a:off x="1419225" y="396875"/>
            <a:ext cx="2046288" cy="4311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64536" name="Text Box 79">
            <a:extLst>
              <a:ext uri="{FF2B5EF4-FFF2-40B4-BE49-F238E27FC236}">
                <a16:creationId xmlns:a16="http://schemas.microsoft.com/office/drawing/2014/main" id="{A8FFE5E8-A1AC-5DD4-1171-90A99CBA6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>
            <a:extLst>
              <a:ext uri="{FF2B5EF4-FFF2-40B4-BE49-F238E27FC236}">
                <a16:creationId xmlns:a16="http://schemas.microsoft.com/office/drawing/2014/main" id="{610E1FFD-C273-1010-B76C-6B3E209B8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539" name="Line 3">
            <a:extLst>
              <a:ext uri="{FF2B5EF4-FFF2-40B4-BE49-F238E27FC236}">
                <a16:creationId xmlns:a16="http://schemas.microsoft.com/office/drawing/2014/main" id="{18E1E159-1432-9AC8-7DDB-DB3E577E2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Line 4">
            <a:extLst>
              <a:ext uri="{FF2B5EF4-FFF2-40B4-BE49-F238E27FC236}">
                <a16:creationId xmlns:a16="http://schemas.microsoft.com/office/drawing/2014/main" id="{A88B1ADA-D3EA-1BF0-78D6-CBCA4F0D8F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Line 5">
            <a:extLst>
              <a:ext uri="{FF2B5EF4-FFF2-40B4-BE49-F238E27FC236}">
                <a16:creationId xmlns:a16="http://schemas.microsoft.com/office/drawing/2014/main" id="{D59CA1C8-B2C7-DB91-162D-5751CD75CE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Line 6">
            <a:extLst>
              <a:ext uri="{FF2B5EF4-FFF2-40B4-BE49-F238E27FC236}">
                <a16:creationId xmlns:a16="http://schemas.microsoft.com/office/drawing/2014/main" id="{05C71BE4-91F5-36BA-B5A9-681D38DC16C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7">
            <a:extLst>
              <a:ext uri="{FF2B5EF4-FFF2-40B4-BE49-F238E27FC236}">
                <a16:creationId xmlns:a16="http://schemas.microsoft.com/office/drawing/2014/main" id="{50CE5709-DA6C-6B69-1142-3D00EF6C0D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Text Box 8">
            <a:extLst>
              <a:ext uri="{FF2B5EF4-FFF2-40B4-BE49-F238E27FC236}">
                <a16:creationId xmlns:a16="http://schemas.microsoft.com/office/drawing/2014/main" id="{E7D34683-8561-2159-7360-2D7B05B7E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61161" name="Group 9">
            <a:extLst>
              <a:ext uri="{FF2B5EF4-FFF2-40B4-BE49-F238E27FC236}">
                <a16:creationId xmlns:a16="http://schemas.microsoft.com/office/drawing/2014/main" id="{B189E098-D44A-5A0C-5189-0BB3425F7BA0}"/>
              </a:ext>
            </a:extLst>
          </p:cNvPr>
          <p:cNvGrpSpPr>
            <a:grpSpLocks/>
          </p:cNvGrpSpPr>
          <p:nvPr/>
        </p:nvGrpSpPr>
        <p:grpSpPr bwMode="auto">
          <a:xfrm>
            <a:off x="3735388" y="520700"/>
            <a:ext cx="4572000" cy="3421063"/>
            <a:chOff x="2324" y="451"/>
            <a:chExt cx="2880" cy="2155"/>
          </a:xfrm>
        </p:grpSpPr>
        <p:pic>
          <p:nvPicPr>
            <p:cNvPr id="561162" name="Picture 10">
              <a:extLst>
                <a:ext uri="{FF2B5EF4-FFF2-40B4-BE49-F238E27FC236}">
                  <a16:creationId xmlns:a16="http://schemas.microsoft.com/office/drawing/2014/main" id="{9A548C8D-3E24-7987-769B-D0DEC818A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561163" name="Text Box 11">
              <a:extLst>
                <a:ext uri="{FF2B5EF4-FFF2-40B4-BE49-F238E27FC236}">
                  <a16:creationId xmlns:a16="http://schemas.microsoft.com/office/drawing/2014/main" id="{F98A8F76-5337-3B61-5568-30423037C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7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mn-MN" altLang="en-US" sz="1800" i="1">
                  <a:solidFill>
                    <a:schemeClr val="folHlink"/>
                  </a:solidFill>
                  <a:latin typeface="Arial" panose="020B0604020202020204" pitchFamily="34" charset="0"/>
                </a:rPr>
                <a:t>Номын өргөө, </a:t>
              </a:r>
              <a:br>
                <a:rPr lang="mn-MN" altLang="en-US" sz="1800" i="1">
                  <a:solidFill>
                    <a:schemeClr val="folHlink"/>
                  </a:solidFill>
                  <a:latin typeface="Arial" panose="020B0604020202020204" pitchFamily="34" charset="0"/>
                </a:rPr>
              </a:br>
              <a:r>
                <a:rPr lang="mn-MN" altLang="en-US" sz="1800" i="1">
                  <a:solidFill>
                    <a:schemeClr val="folHlink"/>
                  </a:solidFill>
                  <a:latin typeface="Arial" panose="020B0604020202020204" pitchFamily="34" charset="0"/>
                </a:rPr>
                <a:t>Израйлийн үндэсний музей</a:t>
              </a:r>
              <a:br>
                <a:rPr lang="mn-MN" altLang="en-US" sz="1800" i="1">
                  <a:solidFill>
                    <a:schemeClr val="folHlink"/>
                  </a:solidFill>
                  <a:latin typeface="Arial" panose="020B0604020202020204" pitchFamily="34" charset="0"/>
                </a:rPr>
              </a:br>
              <a:r>
                <a:rPr lang="mn-MN" altLang="en-US" sz="1800" i="1">
                  <a:solidFill>
                    <a:schemeClr val="folHlink"/>
                  </a:solidFill>
                  <a:latin typeface="Arial" panose="020B0604020202020204" pitchFamily="34" charset="0"/>
                </a:rPr>
                <a:t>Иерусалим, Израйль</a:t>
              </a:r>
              <a:endParaRPr lang="en-US" altLang="en-US" sz="1800" i="1">
                <a:solidFill>
                  <a:schemeClr val="folHlink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50000"/>
                </a:spcBef>
                <a:defRPr/>
              </a:pPr>
              <a:endParaRPr lang="en-US" altLang="en-US" sz="1400" b="0">
                <a:solidFill>
                  <a:schemeClr val="folHlin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61164" name="Picture 12">
            <a:extLst>
              <a:ext uri="{FF2B5EF4-FFF2-40B4-BE49-F238E27FC236}">
                <a16:creationId xmlns:a16="http://schemas.microsoft.com/office/drawing/2014/main" id="{6DBBEA3D-777F-1504-2C78-AAB1585A6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990" t="15692" r="16591"/>
          <a:stretch>
            <a:fillRect/>
          </a:stretch>
        </p:blipFill>
        <p:spPr bwMode="auto">
          <a:xfrm>
            <a:off x="1284288" y="701675"/>
            <a:ext cx="2162175" cy="45545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65547" name="Rectangle 13">
            <a:extLst>
              <a:ext uri="{FF2B5EF4-FFF2-40B4-BE49-F238E27FC236}">
                <a16:creationId xmlns:a16="http://schemas.microsoft.com/office/drawing/2014/main" id="{5F8C4BB2-9E08-3A4B-840F-0D9B3881C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-981075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 b="0"/>
          </a:p>
        </p:txBody>
      </p:sp>
      <p:pic>
        <p:nvPicPr>
          <p:cNvPr id="561166" name="Picture 14">
            <a:extLst>
              <a:ext uri="{FF2B5EF4-FFF2-40B4-BE49-F238E27FC236}">
                <a16:creationId xmlns:a16="http://schemas.microsoft.com/office/drawing/2014/main" id="{4A09C0D4-0B08-9402-E070-49FB35F9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5550" y="4148138"/>
            <a:ext cx="2681288" cy="21732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61167" name="Rectangle 15">
            <a:extLst>
              <a:ext uri="{FF2B5EF4-FFF2-40B4-BE49-F238E27FC236}">
                <a16:creationId xmlns:a16="http://schemas.microsoft.com/office/drawing/2014/main" id="{29BCC2A2-144A-A1ED-E09E-2C482FD03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65550" name="Text Box 16">
            <a:extLst>
              <a:ext uri="{FF2B5EF4-FFF2-40B4-BE49-F238E27FC236}">
                <a16:creationId xmlns:a16="http://schemas.microsoft.com/office/drawing/2014/main" id="{81C23B11-EB72-E788-CE1D-0A8BA3849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61169" name="Rectangle 17">
            <a:extLst>
              <a:ext uri="{FF2B5EF4-FFF2-40B4-BE49-F238E27FC236}">
                <a16:creationId xmlns:a16="http://schemas.microsoft.com/office/drawing/2014/main" id="{2AB3F0DF-DE87-66B3-B665-3D5FF84DC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5552" name="Text Box 20">
            <a:extLst>
              <a:ext uri="{FF2B5EF4-FFF2-40B4-BE49-F238E27FC236}">
                <a16:creationId xmlns:a16="http://schemas.microsoft.com/office/drawing/2014/main" id="{6D0837CB-C2B7-BAC9-D759-3170409F7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7" name="Rectangle 3">
            <a:extLst>
              <a:ext uri="{FF2B5EF4-FFF2-40B4-BE49-F238E27FC236}">
                <a16:creationId xmlns:a16="http://schemas.microsoft.com/office/drawing/2014/main" id="{70C9595D-5786-3576-1BFF-E19A84934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563" name="Line 4">
            <a:extLst>
              <a:ext uri="{FF2B5EF4-FFF2-40B4-BE49-F238E27FC236}">
                <a16:creationId xmlns:a16="http://schemas.microsoft.com/office/drawing/2014/main" id="{9E9E4896-13AD-90F6-D529-FF81046D1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4" name="Line 5">
            <a:extLst>
              <a:ext uri="{FF2B5EF4-FFF2-40B4-BE49-F238E27FC236}">
                <a16:creationId xmlns:a16="http://schemas.microsoft.com/office/drawing/2014/main" id="{2FEA83F6-903D-8A2C-6B2D-AB3D71DE2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Line 6">
            <a:extLst>
              <a:ext uri="{FF2B5EF4-FFF2-40B4-BE49-F238E27FC236}">
                <a16:creationId xmlns:a16="http://schemas.microsoft.com/office/drawing/2014/main" id="{D2496742-CCE5-6DD0-49E7-30AE20C27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Line 7">
            <a:extLst>
              <a:ext uri="{FF2B5EF4-FFF2-40B4-BE49-F238E27FC236}">
                <a16:creationId xmlns:a16="http://schemas.microsoft.com/office/drawing/2014/main" id="{C4B2E95E-C883-9C41-9839-0ECAE2EEE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8">
            <a:extLst>
              <a:ext uri="{FF2B5EF4-FFF2-40B4-BE49-F238E27FC236}">
                <a16:creationId xmlns:a16="http://schemas.microsoft.com/office/drawing/2014/main" id="{AF746501-CE12-6E73-B4DF-7CC869DA2D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Text Box 9">
            <a:extLst>
              <a:ext uri="{FF2B5EF4-FFF2-40B4-BE49-F238E27FC236}">
                <a16:creationId xmlns:a16="http://schemas.microsoft.com/office/drawing/2014/main" id="{957C7692-0765-BBC6-6735-5DB0CB293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6569" name="Text Box 10">
            <a:extLst>
              <a:ext uri="{FF2B5EF4-FFF2-40B4-BE49-F238E27FC236}">
                <a16:creationId xmlns:a16="http://schemas.microsoft.com/office/drawing/2014/main" id="{06F01C77-C1F0-A1EF-4F6F-0D845F8C1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638" y="6013450"/>
            <a:ext cx="6569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n-MN" altLang="en-US" sz="2800" i="1">
                <a:solidFill>
                  <a:srgbClr val="99CCFF"/>
                </a:solidFill>
                <a:latin typeface="Arial" panose="020B0604020202020204" pitchFamily="34" charset="0"/>
              </a:rPr>
              <a:t>Номын өргөөний дотор</a:t>
            </a:r>
            <a:endParaRPr lang="en-US" altLang="en-US" sz="2800" i="1">
              <a:solidFill>
                <a:srgbClr val="99CCFF"/>
              </a:solidFill>
              <a:latin typeface="Arial" panose="020B0604020202020204" pitchFamily="34" charset="0"/>
            </a:endParaRPr>
          </a:p>
        </p:txBody>
      </p:sp>
      <p:grpSp>
        <p:nvGrpSpPr>
          <p:cNvPr id="513035" name="Group 11">
            <a:extLst>
              <a:ext uri="{FF2B5EF4-FFF2-40B4-BE49-F238E27FC236}">
                <a16:creationId xmlns:a16="http://schemas.microsoft.com/office/drawing/2014/main" id="{8BA9C7A9-B783-AEC3-6A86-5E5FCDA8C890}"/>
              </a:ext>
            </a:extLst>
          </p:cNvPr>
          <p:cNvGrpSpPr>
            <a:grpSpLocks/>
          </p:cNvGrpSpPr>
          <p:nvPr/>
        </p:nvGrpSpPr>
        <p:grpSpPr bwMode="auto">
          <a:xfrm>
            <a:off x="3732213" y="530225"/>
            <a:ext cx="4572000" cy="3330575"/>
            <a:chOff x="2324" y="451"/>
            <a:chExt cx="2880" cy="2098"/>
          </a:xfrm>
        </p:grpSpPr>
        <p:pic>
          <p:nvPicPr>
            <p:cNvPr id="513036" name="Picture 12">
              <a:extLst>
                <a:ext uri="{FF2B5EF4-FFF2-40B4-BE49-F238E27FC236}">
                  <a16:creationId xmlns:a16="http://schemas.microsoft.com/office/drawing/2014/main" id="{9DE02D2B-392E-DEE4-E695-6014D6B0D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513037" name="Text Box 13">
              <a:extLst>
                <a:ext uri="{FF2B5EF4-FFF2-40B4-BE49-F238E27FC236}">
                  <a16:creationId xmlns:a16="http://schemas.microsoft.com/office/drawing/2014/main" id="{6C41CFA8-7FB6-B308-78AC-76B5D0ED06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7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mn-MN" altLang="en-US" i="1">
                  <a:solidFill>
                    <a:schemeClr val="folHlink"/>
                  </a:solidFill>
                  <a:latin typeface="Arial" panose="020B0604020202020204" pitchFamily="34" charset="0"/>
                </a:rPr>
                <a:t>Номын өргөө, </a:t>
              </a:r>
              <a:br>
                <a:rPr lang="mn-MN" altLang="en-US" i="1">
                  <a:solidFill>
                    <a:schemeClr val="folHlink"/>
                  </a:solidFill>
                  <a:latin typeface="Arial" panose="020B0604020202020204" pitchFamily="34" charset="0"/>
                </a:rPr>
              </a:br>
              <a:r>
                <a:rPr lang="mn-MN" altLang="en-US" i="1">
                  <a:solidFill>
                    <a:schemeClr val="folHlink"/>
                  </a:solidFill>
                  <a:latin typeface="Arial" panose="020B0604020202020204" pitchFamily="34" charset="0"/>
                </a:rPr>
                <a:t>Израйлийн үндэсний музей</a:t>
              </a:r>
              <a:br>
                <a:rPr lang="mn-MN" altLang="en-US" i="1">
                  <a:solidFill>
                    <a:schemeClr val="folHlink"/>
                  </a:solidFill>
                  <a:latin typeface="Arial" panose="020B0604020202020204" pitchFamily="34" charset="0"/>
                </a:rPr>
              </a:br>
              <a:r>
                <a:rPr lang="mn-MN" altLang="en-US" i="1">
                  <a:solidFill>
                    <a:schemeClr val="folHlink"/>
                  </a:solidFill>
                  <a:latin typeface="Arial" panose="020B0604020202020204" pitchFamily="34" charset="0"/>
                </a:rPr>
                <a:t>Иерусалим, Израйль</a:t>
              </a:r>
              <a:endParaRPr lang="en-US" altLang="en-US" i="1">
                <a:solidFill>
                  <a:schemeClr val="folHlink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50000"/>
                </a:spcBef>
                <a:defRPr/>
              </a:pPr>
              <a:endParaRPr lang="en-US" altLang="en-US" sz="1400" b="0">
                <a:solidFill>
                  <a:schemeClr val="folHlin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3044" name="Rectangle 20">
            <a:extLst>
              <a:ext uri="{FF2B5EF4-FFF2-40B4-BE49-F238E27FC236}">
                <a16:creationId xmlns:a16="http://schemas.microsoft.com/office/drawing/2014/main" id="{17C4260B-93C3-835D-E9BB-E4037E9C4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66572" name="Text Box 21">
            <a:extLst>
              <a:ext uri="{FF2B5EF4-FFF2-40B4-BE49-F238E27FC236}">
                <a16:creationId xmlns:a16="http://schemas.microsoft.com/office/drawing/2014/main" id="{BCACCA1D-375A-6F65-6207-368D82B67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3046" name="Rectangle 22">
            <a:extLst>
              <a:ext uri="{FF2B5EF4-FFF2-40B4-BE49-F238E27FC236}">
                <a16:creationId xmlns:a16="http://schemas.microsoft.com/office/drawing/2014/main" id="{7BC6FA31-1CFB-67C1-25FE-908498077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13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2" name="Rectangle 4">
            <a:extLst>
              <a:ext uri="{FF2B5EF4-FFF2-40B4-BE49-F238E27FC236}">
                <a16:creationId xmlns:a16="http://schemas.microsoft.com/office/drawing/2014/main" id="{E647D6D4-F5D8-CA32-C869-A72659224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928688"/>
            <a:ext cx="6629400" cy="1698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mn-MN" altLang="en-US" sz="6600" i="1">
                <a:solidFill>
                  <a:schemeClr val="tx2"/>
                </a:solidFill>
                <a:latin typeface="Kosher-Normal" charset="0"/>
              </a:rPr>
              <a:t>АБРАХАМЫН ГЭРЭЭ</a:t>
            </a:r>
            <a:endParaRPr lang="en-US" altLang="en-US" sz="7200" i="1">
              <a:solidFill>
                <a:schemeClr val="tx2"/>
              </a:solidFill>
              <a:latin typeface="Kosher-Normal" charset="0"/>
            </a:endParaRPr>
          </a:p>
        </p:txBody>
      </p:sp>
      <p:sp>
        <p:nvSpPr>
          <p:cNvPr id="514053" name="Rectangle 5">
            <a:extLst>
              <a:ext uri="{FF2B5EF4-FFF2-40B4-BE49-F238E27FC236}">
                <a16:creationId xmlns:a16="http://schemas.microsoft.com/office/drawing/2014/main" id="{7B7989F3-2CC8-9F98-296D-841E9501D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7588" name="Line 6">
            <a:extLst>
              <a:ext uri="{FF2B5EF4-FFF2-40B4-BE49-F238E27FC236}">
                <a16:creationId xmlns:a16="http://schemas.microsoft.com/office/drawing/2014/main" id="{DEA516C7-7ECC-9A77-2059-46263FF9D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Line 7">
            <a:extLst>
              <a:ext uri="{FF2B5EF4-FFF2-40B4-BE49-F238E27FC236}">
                <a16:creationId xmlns:a16="http://schemas.microsoft.com/office/drawing/2014/main" id="{47FAD4CC-E6F8-E4D0-2F42-858BE2F646A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0" name="Line 8">
            <a:extLst>
              <a:ext uri="{FF2B5EF4-FFF2-40B4-BE49-F238E27FC236}">
                <a16:creationId xmlns:a16="http://schemas.microsoft.com/office/drawing/2014/main" id="{62435B68-0AF2-682E-C239-CDF7724402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1" name="Line 9">
            <a:extLst>
              <a:ext uri="{FF2B5EF4-FFF2-40B4-BE49-F238E27FC236}">
                <a16:creationId xmlns:a16="http://schemas.microsoft.com/office/drawing/2014/main" id="{29C53C5D-7368-E7AB-F16B-A6F615D08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Line 10">
            <a:extLst>
              <a:ext uri="{FF2B5EF4-FFF2-40B4-BE49-F238E27FC236}">
                <a16:creationId xmlns:a16="http://schemas.microsoft.com/office/drawing/2014/main" id="{D334C8BB-0C74-10C7-A9FB-2FAC805C69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3" name="Text Box 11">
            <a:extLst>
              <a:ext uri="{FF2B5EF4-FFF2-40B4-BE49-F238E27FC236}">
                <a16:creationId xmlns:a16="http://schemas.microsoft.com/office/drawing/2014/main" id="{93B815CF-902A-CCB1-F17E-682450BCA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4061" name="Text Box 13">
            <a:extLst>
              <a:ext uri="{FF2B5EF4-FFF2-40B4-BE49-F238E27FC236}">
                <a16:creationId xmlns:a16="http://schemas.microsoft.com/office/drawing/2014/main" id="{C1C9A3DC-57B8-FA3C-AD16-443AAE456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0" y="5657850"/>
            <a:ext cx="4176713" cy="1123950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3200">
                <a:solidFill>
                  <a:srgbClr val="FFFF00"/>
                </a:solidFill>
                <a:latin typeface="Arial" panose="020B0604020202020204" pitchFamily="34" charset="0"/>
              </a:rPr>
              <a:t>Сургалтын гарын авлага</a:t>
            </a: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 #14</a:t>
            </a:r>
          </a:p>
        </p:txBody>
      </p:sp>
      <p:grpSp>
        <p:nvGrpSpPr>
          <p:cNvPr id="67595" name="Group 21">
            <a:extLst>
              <a:ext uri="{FF2B5EF4-FFF2-40B4-BE49-F238E27FC236}">
                <a16:creationId xmlns:a16="http://schemas.microsoft.com/office/drawing/2014/main" id="{026349BC-A14C-4427-7CB3-8CE13F7DCFC3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4070" name="AutoShape 22">
              <a:extLst>
                <a:ext uri="{FF2B5EF4-FFF2-40B4-BE49-F238E27FC236}">
                  <a16:creationId xmlns:a16="http://schemas.microsoft.com/office/drawing/2014/main" id="{10C4F0B6-727D-A1F9-E458-DF2276886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4071" name="AutoShape 23">
              <a:extLst>
                <a:ext uri="{FF2B5EF4-FFF2-40B4-BE49-F238E27FC236}">
                  <a16:creationId xmlns:a16="http://schemas.microsoft.com/office/drawing/2014/main" id="{9FC9C34A-5722-ED39-057D-E9E35A9A9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4072" name="AutoShape 24">
              <a:extLst>
                <a:ext uri="{FF2B5EF4-FFF2-40B4-BE49-F238E27FC236}">
                  <a16:creationId xmlns:a16="http://schemas.microsoft.com/office/drawing/2014/main" id="{C472D9D6-884F-C5CF-745C-92C6B4765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4073" name="AutoShape 25">
              <a:extLst>
                <a:ext uri="{FF2B5EF4-FFF2-40B4-BE49-F238E27FC236}">
                  <a16:creationId xmlns:a16="http://schemas.microsoft.com/office/drawing/2014/main" id="{DB1138FA-FA5E-479C-7FF3-6C3455CEA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514074" name="AutoShape 26">
            <a:extLst>
              <a:ext uri="{FF2B5EF4-FFF2-40B4-BE49-F238E27FC236}">
                <a16:creationId xmlns:a16="http://schemas.microsoft.com/office/drawing/2014/main" id="{80480CCF-AC21-FB41-5E0B-149C96742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919163"/>
            <a:ext cx="454025" cy="54467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14075" name="Rectangle 27">
            <a:extLst>
              <a:ext uri="{FF2B5EF4-FFF2-40B4-BE49-F238E27FC236}">
                <a16:creationId xmlns:a16="http://schemas.microsoft.com/office/drawing/2014/main" id="{6ED1F26C-BA81-E439-CB83-4657D1099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67598" name="Text Box 28">
            <a:extLst>
              <a:ext uri="{FF2B5EF4-FFF2-40B4-BE49-F238E27FC236}">
                <a16:creationId xmlns:a16="http://schemas.microsoft.com/office/drawing/2014/main" id="{E79D1E72-F256-6713-4788-A91FE12E3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4077" name="Rectangle 29">
            <a:extLst>
              <a:ext uri="{FF2B5EF4-FFF2-40B4-BE49-F238E27FC236}">
                <a16:creationId xmlns:a16="http://schemas.microsoft.com/office/drawing/2014/main" id="{1E302DFD-BD7B-045D-7541-7EEA661B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7600" name="Text Box 30">
            <a:extLst>
              <a:ext uri="{FF2B5EF4-FFF2-40B4-BE49-F238E27FC236}">
                <a16:creationId xmlns:a16="http://schemas.microsoft.com/office/drawing/2014/main" id="{7F393435-592C-CC88-097E-36D4835A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14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2" grpId="0" autoUpdateAnimBg="0"/>
      <p:bldP spid="514061" grpId="0" animBg="1" autoUpdateAnimBg="0"/>
      <p:bldP spid="514074" grpId="0" animBg="1"/>
      <p:bldP spid="51407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9" name="Rectangle 5">
            <a:extLst>
              <a:ext uri="{FF2B5EF4-FFF2-40B4-BE49-F238E27FC236}">
                <a16:creationId xmlns:a16="http://schemas.microsoft.com/office/drawing/2014/main" id="{131195F7-B07C-2AA0-C684-E2E7E71EC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8611" name="Line 6">
            <a:extLst>
              <a:ext uri="{FF2B5EF4-FFF2-40B4-BE49-F238E27FC236}">
                <a16:creationId xmlns:a16="http://schemas.microsoft.com/office/drawing/2014/main" id="{2A736AA9-50B0-F388-5591-F0D8A83B5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Line 7">
            <a:extLst>
              <a:ext uri="{FF2B5EF4-FFF2-40B4-BE49-F238E27FC236}">
                <a16:creationId xmlns:a16="http://schemas.microsoft.com/office/drawing/2014/main" id="{E000FDD1-BC51-44E5-754B-BB6554CA55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Line 8">
            <a:extLst>
              <a:ext uri="{FF2B5EF4-FFF2-40B4-BE49-F238E27FC236}">
                <a16:creationId xmlns:a16="http://schemas.microsoft.com/office/drawing/2014/main" id="{1EB2EC5A-D32D-DAF4-804E-CA17C9379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Line 9">
            <a:extLst>
              <a:ext uri="{FF2B5EF4-FFF2-40B4-BE49-F238E27FC236}">
                <a16:creationId xmlns:a16="http://schemas.microsoft.com/office/drawing/2014/main" id="{FDB60497-5A28-CECA-3394-6F203EB7CF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5" name="Line 10">
            <a:extLst>
              <a:ext uri="{FF2B5EF4-FFF2-40B4-BE49-F238E27FC236}">
                <a16:creationId xmlns:a16="http://schemas.microsoft.com/office/drawing/2014/main" id="{127B6E4D-2761-10BE-72CB-C16A401A5C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Text Box 11">
            <a:extLst>
              <a:ext uri="{FF2B5EF4-FFF2-40B4-BE49-F238E27FC236}">
                <a16:creationId xmlns:a16="http://schemas.microsoft.com/office/drawing/2014/main" id="{D1BF70C4-6187-109D-506D-2827EEFD5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8617" name="Group 13">
            <a:extLst>
              <a:ext uri="{FF2B5EF4-FFF2-40B4-BE49-F238E27FC236}">
                <a16:creationId xmlns:a16="http://schemas.microsoft.com/office/drawing/2014/main" id="{28EE8408-8CCE-C681-1387-9479CFAA2F9D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53998" name="AutoShape 14">
              <a:extLst>
                <a:ext uri="{FF2B5EF4-FFF2-40B4-BE49-F238E27FC236}">
                  <a16:creationId xmlns:a16="http://schemas.microsoft.com/office/drawing/2014/main" id="{D3EB21C5-8442-8197-FBBB-C26BE97DE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53999" name="AutoShape 15">
              <a:extLst>
                <a:ext uri="{FF2B5EF4-FFF2-40B4-BE49-F238E27FC236}">
                  <a16:creationId xmlns:a16="http://schemas.microsoft.com/office/drawing/2014/main" id="{14258015-AC5D-F859-7A08-107FDC60D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54000" name="AutoShape 16">
              <a:extLst>
                <a:ext uri="{FF2B5EF4-FFF2-40B4-BE49-F238E27FC236}">
                  <a16:creationId xmlns:a16="http://schemas.microsoft.com/office/drawing/2014/main" id="{BC2F2A16-3313-C492-2CF3-27ECFECC6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54001" name="AutoShape 17">
              <a:extLst>
                <a:ext uri="{FF2B5EF4-FFF2-40B4-BE49-F238E27FC236}">
                  <a16:creationId xmlns:a16="http://schemas.microsoft.com/office/drawing/2014/main" id="{95E2EC62-F1D2-EC72-7C06-428A28D13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554003" name="Rectangle 19">
            <a:extLst>
              <a:ext uri="{FF2B5EF4-FFF2-40B4-BE49-F238E27FC236}">
                <a16:creationId xmlns:a16="http://schemas.microsoft.com/office/drawing/2014/main" id="{77F0C097-3668-C078-19D3-9FA9DED4F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68619" name="Text Box 20">
            <a:extLst>
              <a:ext uri="{FF2B5EF4-FFF2-40B4-BE49-F238E27FC236}">
                <a16:creationId xmlns:a16="http://schemas.microsoft.com/office/drawing/2014/main" id="{74EB5009-E25B-3916-9D97-AB2CE664E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54005" name="Rectangle 21">
            <a:extLst>
              <a:ext uri="{FF2B5EF4-FFF2-40B4-BE49-F238E27FC236}">
                <a16:creationId xmlns:a16="http://schemas.microsoft.com/office/drawing/2014/main" id="{0C6D3285-F267-1646-17E1-6BC3CAF60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54007" name="Rectangle 23">
            <a:extLst>
              <a:ext uri="{FF2B5EF4-FFF2-40B4-BE49-F238E27FC236}">
                <a16:creationId xmlns:a16="http://schemas.microsoft.com/office/drawing/2014/main" id="{6CCD8B19-1ED8-BFF8-998C-6E1B47D46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25" y="2873375"/>
            <a:ext cx="7966075" cy="34385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4400">
                <a:solidFill>
                  <a:srgbClr val="FBF43D"/>
                </a:solidFill>
                <a:latin typeface="Arial" panose="020B0604020202020204" pitchFamily="34" charset="0"/>
              </a:rPr>
              <a:t>Библийн илэрхийллийн </a:t>
            </a:r>
            <a:br>
              <a:rPr lang="mn-MN" altLang="en-US" sz="44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4400">
                <a:solidFill>
                  <a:srgbClr val="FBF43D"/>
                </a:solidFill>
                <a:latin typeface="Arial" panose="020B0604020202020204" pitchFamily="34" charset="0"/>
              </a:rPr>
              <a:t>“яс мод”:</a:t>
            </a:r>
            <a:br>
              <a:rPr lang="mn-MN" altLang="en-US" sz="44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44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br>
              <a:rPr lang="mn-MN" altLang="en-US" sz="44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4400">
                <a:solidFill>
                  <a:srgbClr val="DDEE5E"/>
                </a:solidFill>
                <a:latin typeface="Arial" panose="020B0604020202020204" pitchFamily="34" charset="0"/>
              </a:rPr>
              <a:t>ЭНДЭЭС ЭХЭЛЖ БАЙНА</a:t>
            </a:r>
            <a:r>
              <a:rPr lang="en-US" altLang="en-US" sz="4400">
                <a:solidFill>
                  <a:srgbClr val="DDEE5E"/>
                </a:solidFill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554008" name="Rectangle 24">
            <a:extLst>
              <a:ext uri="{FF2B5EF4-FFF2-40B4-BE49-F238E27FC236}">
                <a16:creationId xmlns:a16="http://schemas.microsoft.com/office/drawing/2014/main" id="{7F111319-6D79-159C-1D5B-73CD06A3A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928688"/>
            <a:ext cx="6629400" cy="1698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mn-MN" altLang="en-US" sz="6600" i="1">
                <a:solidFill>
                  <a:schemeClr val="tx2"/>
                </a:solidFill>
                <a:latin typeface="Kosher-Normal" charset="0"/>
              </a:rPr>
              <a:t>АБРАХАМЫН ГЭРЭЭ</a:t>
            </a:r>
            <a:endParaRPr lang="en-US" altLang="en-US" sz="7200" i="1">
              <a:solidFill>
                <a:schemeClr val="tx2"/>
              </a:solidFill>
              <a:latin typeface="Kosher-Normal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4007" grpId="0" autoUpdateAnimBg="0"/>
      <p:bldP spid="554008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00" name="Rectangle 4">
            <a:extLst>
              <a:ext uri="{FF2B5EF4-FFF2-40B4-BE49-F238E27FC236}">
                <a16:creationId xmlns:a16="http://schemas.microsoft.com/office/drawing/2014/main" id="{EDB68DE4-1F6C-3D91-F099-8E5018621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3" y="992188"/>
            <a:ext cx="3636962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mn-MN" altLang="en-US" sz="4000" i="1">
                <a:solidFill>
                  <a:schemeClr val="tx2"/>
                </a:solidFill>
                <a:latin typeface="Kosher-Normal" charset="0"/>
              </a:rPr>
              <a:t>АБРАХАМЫН ГЭРЭЭ</a:t>
            </a:r>
            <a:endParaRPr lang="en-US" altLang="en-US" sz="4400" i="1">
              <a:solidFill>
                <a:schemeClr val="tx2"/>
              </a:solidFill>
              <a:latin typeface="Kosher-Normal" charset="0"/>
            </a:endParaRPr>
          </a:p>
        </p:txBody>
      </p:sp>
      <p:sp>
        <p:nvSpPr>
          <p:cNvPr id="516101" name="Rectangle 5">
            <a:extLst>
              <a:ext uri="{FF2B5EF4-FFF2-40B4-BE49-F238E27FC236}">
                <a16:creationId xmlns:a16="http://schemas.microsoft.com/office/drawing/2014/main" id="{5ABC0F69-1BD8-B59D-295E-7B304AD4B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8" y="681038"/>
            <a:ext cx="1881187" cy="13081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mn-MN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Абрахамын дуудлага</a:t>
            </a:r>
            <a:r>
              <a:rPr lang="en-US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       </a:t>
            </a:r>
            <a:r>
              <a:rPr lang="en-US" altLang="en-US" sz="2000">
                <a:latin typeface="Helvetica" panose="020B0604020202020204" pitchFamily="34" charset="0"/>
              </a:rPr>
              <a:t> </a:t>
            </a:r>
            <a:br>
              <a:rPr lang="mn-MN" altLang="en-US" sz="2000">
                <a:latin typeface="Helvetica" panose="020B0604020202020204" pitchFamily="34" charset="0"/>
              </a:rPr>
            </a:br>
            <a:br>
              <a:rPr lang="mn-MN" altLang="en-US" sz="2000">
                <a:latin typeface="Helvetica" panose="020B0604020202020204" pitchFamily="34" charset="0"/>
              </a:rPr>
            </a:b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12:1-3</a:t>
            </a:r>
          </a:p>
        </p:txBody>
      </p:sp>
      <p:sp>
        <p:nvSpPr>
          <p:cNvPr id="516102" name="Rectangle 6">
            <a:extLst>
              <a:ext uri="{FF2B5EF4-FFF2-40B4-BE49-F238E27FC236}">
                <a16:creationId xmlns:a16="http://schemas.microsoft.com/office/drawing/2014/main" id="{D7CA0FCE-5FA6-21B5-5BE9-38D906B94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9637" name="Line 7">
            <a:extLst>
              <a:ext uri="{FF2B5EF4-FFF2-40B4-BE49-F238E27FC236}">
                <a16:creationId xmlns:a16="http://schemas.microsoft.com/office/drawing/2014/main" id="{704F9530-6C90-423D-4307-4BA9047C56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8" name="Line 8">
            <a:extLst>
              <a:ext uri="{FF2B5EF4-FFF2-40B4-BE49-F238E27FC236}">
                <a16:creationId xmlns:a16="http://schemas.microsoft.com/office/drawing/2014/main" id="{878B67D5-28D6-BD92-F9ED-74C21A2DA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Line 9">
            <a:extLst>
              <a:ext uri="{FF2B5EF4-FFF2-40B4-BE49-F238E27FC236}">
                <a16:creationId xmlns:a16="http://schemas.microsoft.com/office/drawing/2014/main" id="{E553F482-E767-4A99-3C2C-0BF2930E6C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Line 10">
            <a:extLst>
              <a:ext uri="{FF2B5EF4-FFF2-40B4-BE49-F238E27FC236}">
                <a16:creationId xmlns:a16="http://schemas.microsoft.com/office/drawing/2014/main" id="{873D5EFC-EDEC-DE54-D096-0B89146937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Line 11">
            <a:extLst>
              <a:ext uri="{FF2B5EF4-FFF2-40B4-BE49-F238E27FC236}">
                <a16:creationId xmlns:a16="http://schemas.microsoft.com/office/drawing/2014/main" id="{BFD5A451-4ABB-2F56-3D72-AFAD09678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Text Box 12">
            <a:extLst>
              <a:ext uri="{FF2B5EF4-FFF2-40B4-BE49-F238E27FC236}">
                <a16:creationId xmlns:a16="http://schemas.microsoft.com/office/drawing/2014/main" id="{34238894-2CCD-7C0E-7B82-8ED263EE6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6109" name="Text Box 13">
            <a:extLst>
              <a:ext uri="{FF2B5EF4-FFF2-40B4-BE49-F238E27FC236}">
                <a16:creationId xmlns:a16="http://schemas.microsoft.com/office/drawing/2014/main" id="{2C9DD4AF-002D-E0C1-104B-AFA5595F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238" y="665163"/>
            <a:ext cx="2193925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400">
                <a:solidFill>
                  <a:srgbClr val="FD2558"/>
                </a:solidFill>
                <a:latin typeface="Helvetica" panose="020B0604020202020204" pitchFamily="34" charset="0"/>
              </a:rPr>
              <a:t>Гэрээ</a:t>
            </a:r>
            <a:br>
              <a:rPr lang="mn-MN" altLang="en-US" sz="2400">
                <a:solidFill>
                  <a:srgbClr val="FD2558"/>
                </a:solidFill>
                <a:latin typeface="Helvetica" panose="020B0604020202020204" pitchFamily="34" charset="0"/>
              </a:rPr>
            </a:br>
            <a:br>
              <a:rPr lang="mn-MN" altLang="en-US" sz="2400">
                <a:solidFill>
                  <a:srgbClr val="FD2558"/>
                </a:solidFill>
                <a:latin typeface="Helvetica" panose="020B0604020202020204" pitchFamily="34" charset="0"/>
              </a:rPr>
            </a:br>
            <a:r>
              <a:rPr lang="mn-MN" altLang="en-US" sz="2400">
                <a:latin typeface="Helvetica" panose="020B0604020202020204" pitchFamily="34" charset="0"/>
              </a:rPr>
              <a:t>Эх</a:t>
            </a:r>
            <a:r>
              <a:rPr lang="en-US" altLang="en-US" sz="2400">
                <a:latin typeface="Helvetica" panose="020B0604020202020204" pitchFamily="34" charset="0"/>
              </a:rPr>
              <a:t>: 15:9-18</a:t>
            </a:r>
            <a:endParaRPr lang="en-US" altLang="en-US" sz="2000" b="0"/>
          </a:p>
        </p:txBody>
      </p:sp>
      <p:sp>
        <p:nvSpPr>
          <p:cNvPr id="516127" name="Rectangle 31">
            <a:extLst>
              <a:ext uri="{FF2B5EF4-FFF2-40B4-BE49-F238E27FC236}">
                <a16:creationId xmlns:a16="http://schemas.microsoft.com/office/drawing/2014/main" id="{6F704A37-D07D-3FAE-2CD2-A3112E04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925" y="2873375"/>
            <a:ext cx="6794500" cy="31369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4000">
                <a:solidFill>
                  <a:srgbClr val="FBF43D"/>
                </a:solidFill>
                <a:latin typeface="Arial" panose="020B0604020202020204" pitchFamily="34" charset="0"/>
              </a:rPr>
              <a:t>Библийн илэрхийллийн </a:t>
            </a:r>
            <a:br>
              <a:rPr lang="mn-MN" altLang="en-US" sz="40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4000">
                <a:solidFill>
                  <a:srgbClr val="FBF43D"/>
                </a:solidFill>
                <a:latin typeface="Arial" panose="020B0604020202020204" pitchFamily="34" charset="0"/>
              </a:rPr>
              <a:t>“яс мод”:</a:t>
            </a:r>
            <a:br>
              <a:rPr lang="mn-MN" altLang="en-US" sz="40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4000">
                <a:solidFill>
                  <a:srgbClr val="DDEE5E"/>
                </a:solidFill>
                <a:latin typeface="Arial" panose="020B0604020202020204" pitchFamily="34" charset="0"/>
              </a:rPr>
              <a:t>Нөхцөл шаардаагүй гэрээний хөтөлбөр</a:t>
            </a:r>
            <a:br>
              <a:rPr lang="mn-MN" altLang="en-US" sz="4000">
                <a:solidFill>
                  <a:srgbClr val="DDEE5E"/>
                </a:solidFill>
                <a:latin typeface="Arial" panose="020B0604020202020204" pitchFamily="34" charset="0"/>
              </a:rPr>
            </a:br>
            <a:r>
              <a:rPr lang="mn-MN" altLang="en-US" sz="4000">
                <a:solidFill>
                  <a:srgbClr val="DDEE5E"/>
                </a:solidFill>
                <a:latin typeface="Arial" panose="020B0604020202020204" pitchFamily="34" charset="0"/>
              </a:rPr>
              <a:t>ЭНДЭЭС ЭХЭЛЖ БАЙНА</a:t>
            </a:r>
            <a:r>
              <a:rPr lang="en-US" altLang="en-US" sz="4000">
                <a:solidFill>
                  <a:srgbClr val="DDEE5E"/>
                </a:solidFill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516128" name="AutoShape 32">
            <a:extLst>
              <a:ext uri="{FF2B5EF4-FFF2-40B4-BE49-F238E27FC236}">
                <a16:creationId xmlns:a16="http://schemas.microsoft.com/office/drawing/2014/main" id="{E0A95B1B-CEEF-9A39-2A17-5F1BFA7F1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511175"/>
            <a:ext cx="23145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6129" name="AutoShape 33">
            <a:extLst>
              <a:ext uri="{FF2B5EF4-FFF2-40B4-BE49-F238E27FC236}">
                <a16:creationId xmlns:a16="http://schemas.microsoft.com/office/drawing/2014/main" id="{1294737F-A0A4-5875-FA36-42C18464F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511175"/>
            <a:ext cx="23145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69647" name="Group 34">
            <a:extLst>
              <a:ext uri="{FF2B5EF4-FFF2-40B4-BE49-F238E27FC236}">
                <a16:creationId xmlns:a16="http://schemas.microsoft.com/office/drawing/2014/main" id="{CF0A8017-8718-9509-3190-78A5DEBC6653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6131" name="AutoShape 35">
              <a:extLst>
                <a:ext uri="{FF2B5EF4-FFF2-40B4-BE49-F238E27FC236}">
                  <a16:creationId xmlns:a16="http://schemas.microsoft.com/office/drawing/2014/main" id="{146B6FCE-4426-2E44-350F-6B73DCF3C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6132" name="AutoShape 36">
              <a:extLst>
                <a:ext uri="{FF2B5EF4-FFF2-40B4-BE49-F238E27FC236}">
                  <a16:creationId xmlns:a16="http://schemas.microsoft.com/office/drawing/2014/main" id="{4A0D9073-5306-5F42-4E63-CC7579A30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6133" name="AutoShape 37">
              <a:extLst>
                <a:ext uri="{FF2B5EF4-FFF2-40B4-BE49-F238E27FC236}">
                  <a16:creationId xmlns:a16="http://schemas.microsoft.com/office/drawing/2014/main" id="{739334BB-FA1A-894E-9CA4-CEE7BBA79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6134" name="AutoShape 38">
              <a:extLst>
                <a:ext uri="{FF2B5EF4-FFF2-40B4-BE49-F238E27FC236}">
                  <a16:creationId xmlns:a16="http://schemas.microsoft.com/office/drawing/2014/main" id="{C0BC6330-9E41-4404-44B5-7E8E8223E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516135" name="Rectangle 39">
            <a:extLst>
              <a:ext uri="{FF2B5EF4-FFF2-40B4-BE49-F238E27FC236}">
                <a16:creationId xmlns:a16="http://schemas.microsoft.com/office/drawing/2014/main" id="{8A25AE05-EDB2-EAF4-1180-E9F0EE4C7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69649" name="Text Box 40">
            <a:extLst>
              <a:ext uri="{FF2B5EF4-FFF2-40B4-BE49-F238E27FC236}">
                <a16:creationId xmlns:a16="http://schemas.microsoft.com/office/drawing/2014/main" id="{CF4EDF52-7C7B-2C87-63A3-9D9F57C6E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6137" name="Rectangle 41">
            <a:extLst>
              <a:ext uri="{FF2B5EF4-FFF2-40B4-BE49-F238E27FC236}">
                <a16:creationId xmlns:a16="http://schemas.microsoft.com/office/drawing/2014/main" id="{C3E291AF-BBC5-3245-EE02-5D7989746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9651" name="Text Box 42">
            <a:extLst>
              <a:ext uri="{FF2B5EF4-FFF2-40B4-BE49-F238E27FC236}">
                <a16:creationId xmlns:a16="http://schemas.microsoft.com/office/drawing/2014/main" id="{4B93BBDA-B894-C5F9-F28D-AA8CCE6DE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6140" name="AutoShape 44">
            <a:extLst>
              <a:ext uri="{FF2B5EF4-FFF2-40B4-BE49-F238E27FC236}">
                <a16:creationId xmlns:a16="http://schemas.microsoft.com/office/drawing/2014/main" id="{4B3DCAB5-6472-B43C-AF4E-60B6EA7DD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225" y="1006475"/>
            <a:ext cx="1458913" cy="39211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EF1F1D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16141" name="AutoShape 45">
            <a:extLst>
              <a:ext uri="{FF2B5EF4-FFF2-40B4-BE49-F238E27FC236}">
                <a16:creationId xmlns:a16="http://schemas.microsoft.com/office/drawing/2014/main" id="{F2B651E9-9FAA-351E-E508-40CBEDD32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425" y="649288"/>
            <a:ext cx="1635125" cy="7715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EF1F1D"/>
              </a:solidFill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1" grpId="0" autoUpdateAnimBg="0"/>
      <p:bldP spid="516109" grpId="0" autoUpdateAnimBg="0"/>
      <p:bldP spid="516128" grpId="0" animBg="1"/>
      <p:bldP spid="516129" grpId="0" animBg="1"/>
      <p:bldP spid="516140" grpId="0" animBg="1" autoUpdateAnimBg="0"/>
      <p:bldP spid="516141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 descr="Nahal Iyon first waterfall, tb n040400 sr">
            <a:extLst>
              <a:ext uri="{FF2B5EF4-FFF2-40B4-BE49-F238E27FC236}">
                <a16:creationId xmlns:a16="http://schemas.microsoft.com/office/drawing/2014/main" id="{DE4B61A6-F69E-CA76-7346-6BD10782815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 w="76200">
            <a:solidFill>
              <a:srgbClr val="780014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6995" name="Picture 3">
            <a:extLst>
              <a:ext uri="{FF2B5EF4-FFF2-40B4-BE49-F238E27FC236}">
                <a16:creationId xmlns:a16="http://schemas.microsoft.com/office/drawing/2014/main" id="{90ED4CC8-77B9-C4B6-2E12-5B5B065E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0938" t="14928" r="21034" b="8594"/>
          <a:stretch>
            <a:fillRect/>
          </a:stretch>
        </p:blipFill>
        <p:spPr bwMode="auto">
          <a:xfrm>
            <a:off x="6524625" y="663575"/>
            <a:ext cx="2327275" cy="1744663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6996" name="Picture 4">
            <a:extLst>
              <a:ext uri="{FF2B5EF4-FFF2-40B4-BE49-F238E27FC236}">
                <a16:creationId xmlns:a16="http://schemas.microsoft.com/office/drawing/2014/main" id="{DCF55108-92F9-C3B9-A5D1-55C12579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0549" t="14844" r="9143" b="6250"/>
          <a:stretch>
            <a:fillRect/>
          </a:stretch>
        </p:blipFill>
        <p:spPr bwMode="auto">
          <a:xfrm>
            <a:off x="3117850" y="212725"/>
            <a:ext cx="2905125" cy="21732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6997" name="Picture 5">
            <a:extLst>
              <a:ext uri="{FF2B5EF4-FFF2-40B4-BE49-F238E27FC236}">
                <a16:creationId xmlns:a16="http://schemas.microsoft.com/office/drawing/2014/main" id="{A1055D1F-8281-8DBE-B1FA-8B9A51017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4537" t="14844" r="19319" b="10512"/>
          <a:stretch>
            <a:fillRect/>
          </a:stretch>
        </p:blipFill>
        <p:spPr bwMode="auto">
          <a:xfrm>
            <a:off x="2463800" y="2149475"/>
            <a:ext cx="3200400" cy="2406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6998" name="Picture 6">
            <a:extLst>
              <a:ext uri="{FF2B5EF4-FFF2-40B4-BE49-F238E27FC236}">
                <a16:creationId xmlns:a16="http://schemas.microsoft.com/office/drawing/2014/main" id="{4147F1E4-7492-1B90-E744-FAAA93C8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6999" name="Picture 7">
            <a:extLst>
              <a:ext uri="{FF2B5EF4-FFF2-40B4-BE49-F238E27FC236}">
                <a16:creationId xmlns:a16="http://schemas.microsoft.com/office/drawing/2014/main" id="{7D6435F2-2F99-6643-BDBB-DF32E6BB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20021" t="14525" r="14063" b="9120"/>
          <a:stretch>
            <a:fillRect/>
          </a:stretch>
        </p:blipFill>
        <p:spPr bwMode="auto">
          <a:xfrm>
            <a:off x="739775" y="2019300"/>
            <a:ext cx="2212975" cy="17081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7000" name="Picture 8">
            <a:extLst>
              <a:ext uri="{FF2B5EF4-FFF2-40B4-BE49-F238E27FC236}">
                <a16:creationId xmlns:a16="http://schemas.microsoft.com/office/drawing/2014/main" id="{E99FCACE-ABDF-0EEA-787E-7196708D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23639" t="14844" r="9895" b="10156"/>
          <a:stretch>
            <a:fillRect/>
          </a:stretch>
        </p:blipFill>
        <p:spPr bwMode="auto">
          <a:xfrm>
            <a:off x="6299200" y="2722563"/>
            <a:ext cx="2628900" cy="197802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7001" name="Picture 9">
            <a:extLst>
              <a:ext uri="{FF2B5EF4-FFF2-40B4-BE49-F238E27FC236}">
                <a16:creationId xmlns:a16="http://schemas.microsoft.com/office/drawing/2014/main" id="{32DA3CD9-B220-842E-A8D4-394FD4473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21594" t="14844" r="11299" b="10036"/>
          <a:stretch>
            <a:fillRect/>
          </a:stretch>
        </p:blipFill>
        <p:spPr bwMode="auto">
          <a:xfrm>
            <a:off x="4056063" y="4137025"/>
            <a:ext cx="2560637" cy="1909763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7002" name="Picture 10">
            <a:extLst>
              <a:ext uri="{FF2B5EF4-FFF2-40B4-BE49-F238E27FC236}">
                <a16:creationId xmlns:a16="http://schemas.microsoft.com/office/drawing/2014/main" id="{ED70EE3E-B8D5-012F-A3D0-A9CE436B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 l="24602" t="14844" r="13020" b="13260"/>
          <a:stretch>
            <a:fillRect/>
          </a:stretch>
        </p:blipFill>
        <p:spPr bwMode="auto">
          <a:xfrm>
            <a:off x="366713" y="3905250"/>
            <a:ext cx="3403600" cy="26177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7003" name="Picture 11">
            <a:extLst>
              <a:ext uri="{FF2B5EF4-FFF2-40B4-BE49-F238E27FC236}">
                <a16:creationId xmlns:a16="http://schemas.microsoft.com/office/drawing/2014/main" id="{3FB92D18-C567-F1D0-090E-57D100848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 l="13368" t="14844" r="13542" b="3645"/>
          <a:stretch>
            <a:fillRect/>
          </a:stretch>
        </p:blipFill>
        <p:spPr bwMode="auto">
          <a:xfrm>
            <a:off x="328613" y="249238"/>
            <a:ext cx="2128837" cy="1582737"/>
          </a:xfrm>
          <a:prstGeom prst="rect">
            <a:avLst/>
          </a:prstGeom>
          <a:noFill/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7004" name="Picture 12">
            <a:extLst>
              <a:ext uri="{FF2B5EF4-FFF2-40B4-BE49-F238E27FC236}">
                <a16:creationId xmlns:a16="http://schemas.microsoft.com/office/drawing/2014/main" id="{0871AD84-3198-2D67-3A02-33062791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l="18750" t="14844" r="14931" b="10156"/>
          <a:stretch>
            <a:fillRect/>
          </a:stretch>
        </p:blipFill>
        <p:spPr bwMode="auto">
          <a:xfrm>
            <a:off x="6962775" y="5060950"/>
            <a:ext cx="1906588" cy="143827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97006" name="Picture 14">
            <a:extLst>
              <a:ext uri="{FF2B5EF4-FFF2-40B4-BE49-F238E27FC236}">
                <a16:creationId xmlns:a16="http://schemas.microsoft.com/office/drawing/2014/main" id="{BE37D2C2-9E9C-F809-A77F-C17674B8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 l="19577" t="14844" r="9895" b="4688"/>
          <a:stretch>
            <a:fillRect/>
          </a:stretch>
        </p:blipFill>
        <p:spPr bwMode="auto">
          <a:xfrm>
            <a:off x="1800225" y="788988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2782" name="Text Box 15">
            <a:extLst>
              <a:ext uri="{FF2B5EF4-FFF2-40B4-BE49-F238E27FC236}">
                <a16:creationId xmlns:a16="http://schemas.microsoft.com/office/drawing/2014/main" id="{29119DA7-7746-E2D3-E151-C7DEFF034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97008" name="Rectangle 16">
            <a:extLst>
              <a:ext uri="{FF2B5EF4-FFF2-40B4-BE49-F238E27FC236}">
                <a16:creationId xmlns:a16="http://schemas.microsoft.com/office/drawing/2014/main" id="{C58A19FF-9F90-8B9E-6640-70EA84E4A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97009" name="Rectangle 17">
            <a:extLst>
              <a:ext uri="{FF2B5EF4-FFF2-40B4-BE49-F238E27FC236}">
                <a16:creationId xmlns:a16="http://schemas.microsoft.com/office/drawing/2014/main" id="{18F1DE06-1F61-23A1-DA53-FDC83ED42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00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1026">
            <a:extLst>
              <a:ext uri="{FF2B5EF4-FFF2-40B4-BE49-F238E27FC236}">
                <a16:creationId xmlns:a16="http://schemas.microsoft.com/office/drawing/2014/main" id="{EE5591DE-877C-BE4F-F988-DF260AA9F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649288"/>
            <a:ext cx="8853487" cy="19145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400"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altLang="en-US" sz="2400">
                <a:latin typeface="Arial" panose="020B0604020202020204" pitchFamily="34" charset="0"/>
              </a:rPr>
              <a:t>	 </a:t>
            </a:r>
            <a:r>
              <a:rPr lang="en-US" altLang="en-US" sz="2400" baseline="30000">
                <a:latin typeface="Arial" panose="020B0604020202020204" pitchFamily="34" charset="0"/>
              </a:rPr>
              <a:t>1</a:t>
            </a:r>
            <a:r>
              <a:rPr lang="en-US" altLang="en-US" sz="2400">
                <a:latin typeface="Arial" panose="020B0604020202020204" pitchFamily="34" charset="0"/>
              </a:rPr>
              <a:t>  ЭЗЭН Абрамд айлдсан нь </a:t>
            </a:r>
            <a:br>
              <a:rPr lang="mn-MN" altLang="en-US" sz="2400">
                <a:latin typeface="Arial" panose="020B0604020202020204" pitchFamily="34" charset="0"/>
              </a:rPr>
            </a:br>
            <a:r>
              <a:rPr lang="mn-MN" altLang="en-US" sz="2400">
                <a:latin typeface="Arial" panose="020B0604020202020204" pitchFamily="34" charset="0"/>
              </a:rPr>
              <a:t>	     </a:t>
            </a:r>
            <a:r>
              <a:rPr lang="en-US" altLang="en-US" sz="2400">
                <a:latin typeface="Arial" panose="020B0604020202020204" pitchFamily="34" charset="0"/>
              </a:rPr>
              <a:t>—Чи төрсөн нутгаа, Төрөл садангаа, </a:t>
            </a:r>
            <a:endParaRPr lang="mn-MN" altLang="en-US" sz="2400">
              <a:latin typeface="Arial" panose="020B0604020202020204" pitchFamily="34" charset="0"/>
            </a:endParaRPr>
          </a:p>
          <a:p>
            <a:pPr>
              <a:defRPr/>
            </a:pPr>
            <a:r>
              <a:rPr lang="mn-MN" altLang="en-US" sz="2400">
                <a:latin typeface="Arial" panose="020B0604020202020204" pitchFamily="34" charset="0"/>
              </a:rPr>
              <a:t>	     </a:t>
            </a:r>
            <a:r>
              <a:rPr lang="en-US" altLang="en-US" sz="2400">
                <a:latin typeface="Arial" panose="020B0604020202020204" pitchFamily="34" charset="0"/>
              </a:rPr>
              <a:t>Эцгийнхээ гэрийг орхиж, </a:t>
            </a:r>
            <a:endParaRPr lang="mn-MN" altLang="en-US" sz="2400">
              <a:latin typeface="Arial" panose="020B0604020202020204" pitchFamily="34" charset="0"/>
            </a:endParaRPr>
          </a:p>
          <a:p>
            <a:pPr>
              <a:defRPr/>
            </a:pPr>
            <a:r>
              <a:rPr lang="mn-MN" altLang="en-US" sz="2400">
                <a:latin typeface="Arial" panose="020B0604020202020204" pitchFamily="34" charset="0"/>
              </a:rPr>
              <a:t>                </a:t>
            </a:r>
            <a:r>
              <a:rPr lang="en-US" altLang="en-US" sz="2400">
                <a:latin typeface="Arial" panose="020B0604020202020204" pitchFamily="34" charset="0"/>
              </a:rPr>
              <a:t>Миний чамд зааж өгөх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газар</a:t>
            </a:r>
            <a:r>
              <a:rPr lang="en-US" altLang="en-US" sz="2400">
                <a:latin typeface="Arial" panose="020B0604020202020204" pitchFamily="34" charset="0"/>
              </a:rPr>
              <a:t> уруу яв.</a:t>
            </a:r>
          </a:p>
        </p:txBody>
      </p:sp>
      <p:grpSp>
        <p:nvGrpSpPr>
          <p:cNvPr id="530449" name="Group 1041">
            <a:extLst>
              <a:ext uri="{FF2B5EF4-FFF2-40B4-BE49-F238E27FC236}">
                <a16:creationId xmlns:a16="http://schemas.microsoft.com/office/drawing/2014/main" id="{08845122-CFFF-3157-D9FA-9A32DA102E89}"/>
              </a:ext>
            </a:extLst>
          </p:cNvPr>
          <p:cNvGrpSpPr>
            <a:grpSpLocks/>
          </p:cNvGrpSpPr>
          <p:nvPr/>
        </p:nvGrpSpPr>
        <p:grpSpPr bwMode="auto">
          <a:xfrm>
            <a:off x="5462588" y="5535613"/>
            <a:ext cx="2098675" cy="561975"/>
            <a:chOff x="3576" y="3534"/>
            <a:chExt cx="1322" cy="354"/>
          </a:xfrm>
        </p:grpSpPr>
        <p:sp>
          <p:nvSpPr>
            <p:cNvPr id="530435" name="Oval 1027">
              <a:extLst>
                <a:ext uri="{FF2B5EF4-FFF2-40B4-BE49-F238E27FC236}">
                  <a16:creationId xmlns:a16="http://schemas.microsoft.com/office/drawing/2014/main" id="{CA15EA90-8A5C-E276-9CD6-CA60C7BD1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6" y="3534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>
                <a:defRPr/>
              </a:pPr>
              <a:endParaRPr lang="en-US" sz="1200" b="0" i="1">
                <a:solidFill>
                  <a:srgbClr val="DDEE5E"/>
                </a:solidFill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530436" name="Rectangle 1028">
              <a:extLst>
                <a:ext uri="{FF2B5EF4-FFF2-40B4-BE49-F238E27FC236}">
                  <a16:creationId xmlns:a16="http://schemas.microsoft.com/office/drawing/2014/main" id="{F7212F3A-A36B-5BF3-B530-1C428AA96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" y="3600"/>
              <a:ext cx="1234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mn-MN" altLang="en-US" sz="2000" i="1">
                  <a:solidFill>
                    <a:srgbClr val="DDEE5E"/>
                  </a:solidFill>
                  <a:latin typeface="Helvetica" panose="020B0604020202020204" pitchFamily="34" charset="0"/>
                </a:rPr>
                <a:t>ЕРӨӨЛ</a:t>
              </a:r>
              <a:endParaRPr lang="en-US" altLang="en-US" sz="2000" i="1">
                <a:solidFill>
                  <a:srgbClr val="DDEE5E"/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530447" name="Group 1039">
            <a:extLst>
              <a:ext uri="{FF2B5EF4-FFF2-40B4-BE49-F238E27FC236}">
                <a16:creationId xmlns:a16="http://schemas.microsoft.com/office/drawing/2014/main" id="{76EFF2E2-8E04-FBC4-D4DF-7F37FDAEFEF9}"/>
              </a:ext>
            </a:extLst>
          </p:cNvPr>
          <p:cNvGrpSpPr>
            <a:grpSpLocks/>
          </p:cNvGrpSpPr>
          <p:nvPr/>
        </p:nvGrpSpPr>
        <p:grpSpPr bwMode="auto">
          <a:xfrm>
            <a:off x="7059613" y="1695450"/>
            <a:ext cx="2058987" cy="561975"/>
            <a:chOff x="4176" y="1710"/>
            <a:chExt cx="1297" cy="354"/>
          </a:xfrm>
        </p:grpSpPr>
        <p:sp>
          <p:nvSpPr>
            <p:cNvPr id="530438" name="Oval 1030">
              <a:extLst>
                <a:ext uri="{FF2B5EF4-FFF2-40B4-BE49-F238E27FC236}">
                  <a16:creationId xmlns:a16="http://schemas.microsoft.com/office/drawing/2014/main" id="{24A7F0A3-754E-707E-8A7E-E946688B1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710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>
                <a:defRPr/>
              </a:pPr>
              <a:endParaRPr lang="en-US" sz="1200" b="0" i="1">
                <a:solidFill>
                  <a:srgbClr val="DDEE5E"/>
                </a:solidFill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530439" name="Rectangle 1031">
              <a:extLst>
                <a:ext uri="{FF2B5EF4-FFF2-40B4-BE49-F238E27FC236}">
                  <a16:creationId xmlns:a16="http://schemas.microsoft.com/office/drawing/2014/main" id="{6C77C622-71D9-0D3E-517E-482186AE4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768"/>
              <a:ext cx="788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mn-MN" altLang="en-US" sz="2000" i="1">
                  <a:solidFill>
                    <a:srgbClr val="DDEE5E"/>
                  </a:solidFill>
                  <a:latin typeface="Helvetica" panose="020B0604020202020204" pitchFamily="34" charset="0"/>
                </a:rPr>
                <a:t>ГАЗАР</a:t>
              </a:r>
              <a:endParaRPr lang="en-US" altLang="en-US" sz="2000" i="1">
                <a:solidFill>
                  <a:srgbClr val="DDEE5E"/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530448" name="Group 1040">
            <a:extLst>
              <a:ext uri="{FF2B5EF4-FFF2-40B4-BE49-F238E27FC236}">
                <a16:creationId xmlns:a16="http://schemas.microsoft.com/office/drawing/2014/main" id="{5D4E3D78-9B0D-0931-3D5F-70B81884428C}"/>
              </a:ext>
            </a:extLst>
          </p:cNvPr>
          <p:cNvGrpSpPr>
            <a:grpSpLocks/>
          </p:cNvGrpSpPr>
          <p:nvPr/>
        </p:nvGrpSpPr>
        <p:grpSpPr bwMode="auto">
          <a:xfrm>
            <a:off x="6418263" y="3330575"/>
            <a:ext cx="2058987" cy="561975"/>
            <a:chOff x="3504" y="2238"/>
            <a:chExt cx="1297" cy="354"/>
          </a:xfrm>
        </p:grpSpPr>
        <p:sp>
          <p:nvSpPr>
            <p:cNvPr id="530437" name="Oval 1029">
              <a:extLst>
                <a:ext uri="{FF2B5EF4-FFF2-40B4-BE49-F238E27FC236}">
                  <a16:creationId xmlns:a16="http://schemas.microsoft.com/office/drawing/2014/main" id="{0BB10375-72A2-66D8-F069-16B961016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238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>
                <a:defRPr/>
              </a:pPr>
              <a:endParaRPr lang="en-US" sz="1200" b="0" i="1">
                <a:solidFill>
                  <a:srgbClr val="DDEE5E"/>
                </a:solidFill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530440" name="Rectangle 1032">
              <a:extLst>
                <a:ext uri="{FF2B5EF4-FFF2-40B4-BE49-F238E27FC236}">
                  <a16:creationId xmlns:a16="http://schemas.microsoft.com/office/drawing/2014/main" id="{8BDA7E08-90AD-939A-4367-C9AEF7261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" y="2296"/>
              <a:ext cx="788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mn-MN" altLang="en-US" sz="2000" i="1">
                  <a:solidFill>
                    <a:srgbClr val="DDEE5E"/>
                  </a:solidFill>
                  <a:latin typeface="Helvetica" panose="020B0604020202020204" pitchFamily="34" charset="0"/>
                </a:rPr>
                <a:t>ҮР</a:t>
              </a:r>
              <a:endParaRPr lang="en-US" altLang="en-US" sz="2000" i="1">
                <a:solidFill>
                  <a:srgbClr val="DDEE5E"/>
                </a:solidFill>
                <a:latin typeface="Helvetica" panose="020B0604020202020204" pitchFamily="34" charset="0"/>
              </a:endParaRPr>
            </a:p>
          </p:txBody>
        </p:sp>
      </p:grpSp>
      <p:sp>
        <p:nvSpPr>
          <p:cNvPr id="530441" name="Rectangle 1033">
            <a:extLst>
              <a:ext uri="{FF2B5EF4-FFF2-40B4-BE49-F238E27FC236}">
                <a16:creationId xmlns:a16="http://schemas.microsoft.com/office/drawing/2014/main" id="{3F130330-F103-EFDB-2065-67C4644AA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Эхлэл</a:t>
            </a:r>
            <a:r>
              <a:rPr lang="en-US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 12: 1-3</a:t>
            </a:r>
          </a:p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АБРАХАМЫН ГЭРЭЭНИЙ АМЛАЛТУУД</a:t>
            </a:r>
            <a:endParaRPr lang="en-US" altLang="en-US" sz="2400">
              <a:solidFill>
                <a:srgbClr val="DDEE5E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3" name="Text Box 1034">
            <a:extLst>
              <a:ext uri="{FF2B5EF4-FFF2-40B4-BE49-F238E27FC236}">
                <a16:creationId xmlns:a16="http://schemas.microsoft.com/office/drawing/2014/main" id="{84328DC6-1314-0080-C57E-3D3320E48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530445" name="Text Box 1037">
            <a:extLst>
              <a:ext uri="{FF2B5EF4-FFF2-40B4-BE49-F238E27FC236}">
                <a16:creationId xmlns:a16="http://schemas.microsoft.com/office/drawing/2014/main" id="{D51EA925-153B-7FFE-9F04-CABFD43B0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2776538"/>
            <a:ext cx="8139113" cy="15525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latin typeface="Arial" panose="020B0604020202020204" pitchFamily="34" charset="0"/>
              </a:rPr>
              <a:t>	 </a:t>
            </a:r>
            <a:r>
              <a:rPr lang="en-US" altLang="en-US" sz="2400" baseline="30000">
                <a:latin typeface="Arial" panose="020B0604020202020204" pitchFamily="34" charset="0"/>
              </a:rPr>
              <a:t>2</a:t>
            </a:r>
            <a:r>
              <a:rPr lang="mn-MN" altLang="en-US" sz="2400" baseline="30000">
                <a:latin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Би чамайг аугаа их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үндэстэн</a:t>
            </a:r>
            <a:r>
              <a:rPr lang="en-US" altLang="en-US" sz="2400">
                <a:latin typeface="Arial" panose="020B0604020202020204" pitchFamily="34" charset="0"/>
              </a:rPr>
              <a:t> болгож, </a:t>
            </a:r>
            <a:endParaRPr lang="mn-MN" altLang="en-US" sz="2400">
              <a:latin typeface="Arial" panose="020B0604020202020204" pitchFamily="34" charset="0"/>
            </a:endParaRPr>
          </a:p>
          <a:p>
            <a:pPr>
              <a:defRPr/>
            </a:pPr>
            <a:r>
              <a:rPr lang="mn-MN" altLang="en-US" sz="2400">
                <a:latin typeface="Arial" panose="020B0604020202020204" pitchFamily="34" charset="0"/>
              </a:rPr>
              <a:t>	    </a:t>
            </a:r>
            <a:r>
              <a:rPr lang="en-US" altLang="en-US" sz="2400">
                <a:latin typeface="Arial" panose="020B0604020202020204" pitchFamily="34" charset="0"/>
              </a:rPr>
              <a:t>Чамайг ерөөн, Алдар нэрийг</a:t>
            </a:r>
            <a:br>
              <a:rPr lang="mn-MN" altLang="en-US" sz="2400">
                <a:latin typeface="Arial" panose="020B0604020202020204" pitchFamily="34" charset="0"/>
              </a:rPr>
            </a:br>
            <a:r>
              <a:rPr lang="mn-MN" altLang="en-US" sz="2400">
                <a:latin typeface="Arial" panose="020B0604020202020204" pitchFamily="34" charset="0"/>
              </a:rPr>
              <a:t>	   </a:t>
            </a:r>
            <a:r>
              <a:rPr lang="en-US" altLang="en-US" sz="2400">
                <a:latin typeface="Arial" panose="020B0604020202020204" pitchFamily="34" charset="0"/>
              </a:rPr>
              <a:t> чинь аугаа их болгоно. </a:t>
            </a:r>
            <a:br>
              <a:rPr lang="mn-MN" altLang="en-US" sz="2400">
                <a:latin typeface="Arial" panose="020B0604020202020204" pitchFamily="34" charset="0"/>
              </a:rPr>
            </a:br>
            <a:r>
              <a:rPr lang="mn-MN" altLang="en-US" sz="2400">
                <a:latin typeface="Arial" panose="020B0604020202020204" pitchFamily="34" charset="0"/>
              </a:rPr>
              <a:t>                </a:t>
            </a:r>
            <a:r>
              <a:rPr lang="en-US" altLang="en-US" sz="2400">
                <a:latin typeface="Arial" panose="020B0604020202020204" pitchFamily="34" charset="0"/>
              </a:rPr>
              <a:t>Тэгээд чи ерөөлийн үндэс болно.</a:t>
            </a:r>
          </a:p>
        </p:txBody>
      </p:sp>
      <p:grpSp>
        <p:nvGrpSpPr>
          <p:cNvPr id="70665" name="Group 1043">
            <a:extLst>
              <a:ext uri="{FF2B5EF4-FFF2-40B4-BE49-F238E27FC236}">
                <a16:creationId xmlns:a16="http://schemas.microsoft.com/office/drawing/2014/main" id="{6D58664C-6EE9-021A-DA93-733FC0AC701F}"/>
              </a:ext>
            </a:extLst>
          </p:cNvPr>
          <p:cNvGrpSpPr>
            <a:grpSpLocks/>
          </p:cNvGrpSpPr>
          <p:nvPr/>
        </p:nvGrpSpPr>
        <p:grpSpPr bwMode="auto">
          <a:xfrm>
            <a:off x="7883525" y="4098925"/>
            <a:ext cx="1000125" cy="1231900"/>
            <a:chOff x="5042" y="2162"/>
            <a:chExt cx="630" cy="776"/>
          </a:xfrm>
        </p:grpSpPr>
        <p:sp>
          <p:nvSpPr>
            <p:cNvPr id="530452" name="Freeform 1044">
              <a:extLst>
                <a:ext uri="{FF2B5EF4-FFF2-40B4-BE49-F238E27FC236}">
                  <a16:creationId xmlns:a16="http://schemas.microsoft.com/office/drawing/2014/main" id="{016821A3-99B7-F5CF-691C-510921A25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70672" name="AutoShape 1045">
              <a:extLst>
                <a:ext uri="{FF2B5EF4-FFF2-40B4-BE49-F238E27FC236}">
                  <a16:creationId xmlns:a16="http://schemas.microsoft.com/office/drawing/2014/main" id="{ACB67F64-4DA5-6119-180E-AAF181BBC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73" name="Rectangle 1046">
              <a:extLst>
                <a:ext uri="{FF2B5EF4-FFF2-40B4-BE49-F238E27FC236}">
                  <a16:creationId xmlns:a16="http://schemas.microsoft.com/office/drawing/2014/main" id="{3412181E-52B4-1C89-DA27-4E3395D68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74" name="AutoShape 1047">
              <a:extLst>
                <a:ext uri="{FF2B5EF4-FFF2-40B4-BE49-F238E27FC236}">
                  <a16:creationId xmlns:a16="http://schemas.microsoft.com/office/drawing/2014/main" id="{1E0086CF-2412-88C5-F065-65B392D8E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75" name="Line 1048">
              <a:extLst>
                <a:ext uri="{FF2B5EF4-FFF2-40B4-BE49-F238E27FC236}">
                  <a16:creationId xmlns:a16="http://schemas.microsoft.com/office/drawing/2014/main" id="{9040ECD0-E26D-77EC-8902-259883BC16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6" name="Line 1049">
              <a:extLst>
                <a:ext uri="{FF2B5EF4-FFF2-40B4-BE49-F238E27FC236}">
                  <a16:creationId xmlns:a16="http://schemas.microsoft.com/office/drawing/2014/main" id="{499F3854-4B90-EF75-EF32-00E8192915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7" name="Rectangle 1050">
              <a:extLst>
                <a:ext uri="{FF2B5EF4-FFF2-40B4-BE49-F238E27FC236}">
                  <a16:creationId xmlns:a16="http://schemas.microsoft.com/office/drawing/2014/main" id="{BC1E51BD-5E70-561E-6FE6-24916F7F7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678" name="Rectangle 1051">
              <a:extLst>
                <a:ext uri="{FF2B5EF4-FFF2-40B4-BE49-F238E27FC236}">
                  <a16:creationId xmlns:a16="http://schemas.microsoft.com/office/drawing/2014/main" id="{F6C5D4EA-E23E-E623-4301-A3DD8DAD0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" y="2414"/>
              <a:ext cx="39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r>
                <a:rPr lang="mn-MN" altLang="en-US" sz="1000">
                  <a:solidFill>
                    <a:srgbClr val="000000"/>
                  </a:solidFill>
                  <a:latin typeface="Helvetica" pitchFamily="2" charset="0"/>
                </a:rPr>
                <a:t>Г</a:t>
              </a:r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mn-MN" altLang="en-US" sz="1000">
                  <a:solidFill>
                    <a:srgbClr val="000000"/>
                  </a:solidFill>
                  <a:latin typeface="Helvetica" pitchFamily="2" charset="0"/>
                </a:rPr>
                <a:t>Ү</a:t>
              </a:r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 - </a:t>
              </a:r>
              <a:r>
                <a:rPr lang="mn-MN" altLang="en-US" sz="1000">
                  <a:solidFill>
                    <a:srgbClr val="000000"/>
                  </a:solidFill>
                  <a:latin typeface="Helvetica" pitchFamily="2" charset="0"/>
                </a:rPr>
                <a:t>Е</a:t>
              </a:r>
              <a:endParaRPr lang="en-US" altLang="en-US"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0679" name="Rectangle 1052">
              <a:extLst>
                <a:ext uri="{FF2B5EF4-FFF2-40B4-BE49-F238E27FC236}">
                  <a16:creationId xmlns:a16="http://schemas.microsoft.com/office/drawing/2014/main" id="{8FA5D435-1F2E-953D-7702-851DA71DD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2659"/>
              <a:ext cx="28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J - E</a:t>
              </a:r>
            </a:p>
          </p:txBody>
        </p:sp>
        <p:sp>
          <p:nvSpPr>
            <p:cNvPr id="70680" name="Rectangle 1053">
              <a:extLst>
                <a:ext uri="{FF2B5EF4-FFF2-40B4-BE49-F238E27FC236}">
                  <a16:creationId xmlns:a16="http://schemas.microsoft.com/office/drawing/2014/main" id="{E2D7B873-6405-5BE3-F90D-07B3372B1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4" y="2779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12</a:t>
              </a:r>
            </a:p>
          </p:txBody>
        </p:sp>
        <p:sp>
          <p:nvSpPr>
            <p:cNvPr id="70681" name="Rectangle 1054">
              <a:extLst>
                <a:ext uri="{FF2B5EF4-FFF2-40B4-BE49-F238E27FC236}">
                  <a16:creationId xmlns:a16="http://schemas.microsoft.com/office/drawing/2014/main" id="{019C413B-4436-197C-FD08-5CEF9A158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0" y="2302"/>
              <a:ext cx="50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r>
                <a:rPr lang="mn-MN" altLang="en-US" sz="900">
                  <a:solidFill>
                    <a:srgbClr val="000000"/>
                  </a:solidFill>
                  <a:latin typeface="Helvetica" pitchFamily="2" charset="0"/>
                </a:rPr>
                <a:t>ДУУДЛАГА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0682" name="Rectangle 1055">
              <a:extLst>
                <a:ext uri="{FF2B5EF4-FFF2-40B4-BE49-F238E27FC236}">
                  <a16:creationId xmlns:a16="http://schemas.microsoft.com/office/drawing/2014/main" id="{7185365C-9079-462F-1BB1-6BCC97A7C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162"/>
              <a:ext cx="47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r>
                <a:rPr lang="mn-MN" altLang="en-US" sz="900">
                  <a:solidFill>
                    <a:srgbClr val="000000"/>
                  </a:solidFill>
                  <a:latin typeface="Chicago" charset="0"/>
                </a:rPr>
                <a:t>АБРАХАМ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70683" name="Rectangle 1056">
              <a:extLst>
                <a:ext uri="{FF2B5EF4-FFF2-40B4-BE49-F238E27FC236}">
                  <a16:creationId xmlns:a16="http://schemas.microsoft.com/office/drawing/2014/main" id="{7A96CAD4-0D00-D354-021C-04F7C896C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2" y="2541"/>
              <a:ext cx="2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Helvetica" pitchFamily="2" charset="0"/>
                </a:rPr>
                <a:t>I - I</a:t>
              </a:r>
            </a:p>
          </p:txBody>
        </p:sp>
        <p:sp>
          <p:nvSpPr>
            <p:cNvPr id="70684" name="Line 1057">
              <a:extLst>
                <a:ext uri="{FF2B5EF4-FFF2-40B4-BE49-F238E27FC236}">
                  <a16:creationId xmlns:a16="http://schemas.microsoft.com/office/drawing/2014/main" id="{F1CA0B73-9DAA-5205-708F-A8FCC51591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5" name="Line 1058">
              <a:extLst>
                <a:ext uri="{FF2B5EF4-FFF2-40B4-BE49-F238E27FC236}">
                  <a16:creationId xmlns:a16="http://schemas.microsoft.com/office/drawing/2014/main" id="{74903D4E-158E-A455-0745-8DD772D281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6" name="Line 1059">
              <a:extLst>
                <a:ext uri="{FF2B5EF4-FFF2-40B4-BE49-F238E27FC236}">
                  <a16:creationId xmlns:a16="http://schemas.microsoft.com/office/drawing/2014/main" id="{37FF9D80-149F-E0CB-7E8C-D659601978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0468" name="Oval 1060">
            <a:extLst>
              <a:ext uri="{FF2B5EF4-FFF2-40B4-BE49-F238E27FC236}">
                <a16:creationId xmlns:a16="http://schemas.microsoft.com/office/drawing/2014/main" id="{16F72BC9-DFF6-CAC3-85E5-96A165433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4440238"/>
            <a:ext cx="1196975" cy="320675"/>
          </a:xfrm>
          <a:prstGeom prst="ellipse">
            <a:avLst/>
          </a:prstGeom>
          <a:noFill/>
          <a:ln w="57150">
            <a:solidFill>
              <a:srgbClr val="FF1722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30469" name="Text Box 1061">
            <a:extLst>
              <a:ext uri="{FF2B5EF4-FFF2-40B4-BE49-F238E27FC236}">
                <a16:creationId xmlns:a16="http://schemas.microsoft.com/office/drawing/2014/main" id="{6BD2E7FC-C786-DC62-2E45-55DCE137E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4521200"/>
            <a:ext cx="8437562" cy="1917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latin typeface="Arial" panose="020B0604020202020204" pitchFamily="34" charset="0"/>
              </a:rPr>
              <a:t>	 </a:t>
            </a:r>
            <a:r>
              <a:rPr lang="en-US" altLang="en-US" sz="2400" baseline="30000">
                <a:latin typeface="Arial" panose="020B0604020202020204" pitchFamily="34" charset="0"/>
              </a:rPr>
              <a:t>3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Чамайг ерөөгчдийг Би ерөөж, </a:t>
            </a:r>
            <a:b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Чамайг хараагч нэгнийг Би хараана. </a:t>
            </a:r>
            <a:b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  <a:t>              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Газар дэлхий дээрх </a:t>
            </a:r>
            <a:b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  <a:t>               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бүх үндэстэн чамаар </a:t>
            </a:r>
            <a:b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  <a:t>                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дамжуулан</a:t>
            </a:r>
            <a: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ерөөгдөнө гэв.</a:t>
            </a:r>
          </a:p>
        </p:txBody>
      </p:sp>
      <p:sp>
        <p:nvSpPr>
          <p:cNvPr id="530470" name="Oval 1062">
            <a:extLst>
              <a:ext uri="{FF2B5EF4-FFF2-40B4-BE49-F238E27FC236}">
                <a16:creationId xmlns:a16="http://schemas.microsoft.com/office/drawing/2014/main" id="{952078CE-5E4D-D170-41C5-A2486A32E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4351338"/>
            <a:ext cx="1528762" cy="485775"/>
          </a:xfrm>
          <a:prstGeom prst="ellipse">
            <a:avLst/>
          </a:prstGeom>
          <a:noFill/>
          <a:ln w="57150">
            <a:solidFill>
              <a:srgbClr val="66FF78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30471" name="Rectangle 1063">
            <a:extLst>
              <a:ext uri="{FF2B5EF4-FFF2-40B4-BE49-F238E27FC236}">
                <a16:creationId xmlns:a16="http://schemas.microsoft.com/office/drawing/2014/main" id="{82257A5B-F2B8-1624-220C-A7021B3DE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70670" name="Text Box 1064">
            <a:extLst>
              <a:ext uri="{FF2B5EF4-FFF2-40B4-BE49-F238E27FC236}">
                <a16:creationId xmlns:a16="http://schemas.microsoft.com/office/drawing/2014/main" id="{CD0925C9-F198-7F1C-3FBC-22F56F963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3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4" grpId="0" autoUpdateAnimBg="0"/>
      <p:bldP spid="530445" grpId="0" autoUpdateAnimBg="0"/>
      <p:bldP spid="530468" grpId="0" animBg="1"/>
      <p:bldP spid="530469" grpId="0" autoUpdateAnimBg="0"/>
      <p:bldP spid="53047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4" name="Rectangle 4">
            <a:extLst>
              <a:ext uri="{FF2B5EF4-FFF2-40B4-BE49-F238E27FC236}">
                <a16:creationId xmlns:a16="http://schemas.microsoft.com/office/drawing/2014/main" id="{C86C4520-D038-4CEA-C077-4C0521344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58788"/>
            <a:ext cx="3636962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mn-MN" altLang="en-US" sz="4000" i="1">
                <a:solidFill>
                  <a:schemeClr val="tx2"/>
                </a:solidFill>
                <a:latin typeface="Kosher-Normal" charset="0"/>
              </a:rPr>
              <a:t>АБРАХАМЫН ГЭРЭЭ</a:t>
            </a:r>
            <a:endParaRPr lang="en-US" altLang="en-US" sz="4400" i="1">
              <a:solidFill>
                <a:schemeClr val="tx2"/>
              </a:solidFill>
              <a:latin typeface="Kosher-Normal" charset="0"/>
            </a:endParaRPr>
          </a:p>
        </p:txBody>
      </p:sp>
      <p:sp>
        <p:nvSpPr>
          <p:cNvPr id="517125" name="Rectangle 5">
            <a:extLst>
              <a:ext uri="{FF2B5EF4-FFF2-40B4-BE49-F238E27FC236}">
                <a16:creationId xmlns:a16="http://schemas.microsoft.com/office/drawing/2014/main" id="{2D4ECBA6-54D7-D82E-ABE8-344A6410D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881188" cy="1003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mn-MN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Абрахамын дуудлага</a:t>
            </a:r>
            <a:r>
              <a:rPr lang="en-US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        </a:t>
            </a:r>
            <a:r>
              <a:rPr lang="en-US" altLang="en-US" sz="2000">
                <a:latin typeface="Helvetica" panose="020B0604020202020204" pitchFamily="34" charset="0"/>
              </a:rPr>
              <a:t> </a:t>
            </a: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12:1-3</a:t>
            </a:r>
          </a:p>
        </p:txBody>
      </p:sp>
      <p:sp>
        <p:nvSpPr>
          <p:cNvPr id="517126" name="Rectangle 6">
            <a:extLst>
              <a:ext uri="{FF2B5EF4-FFF2-40B4-BE49-F238E27FC236}">
                <a16:creationId xmlns:a16="http://schemas.microsoft.com/office/drawing/2014/main" id="{FD5BFA8B-3CEE-61C2-C8E0-57B7B3A04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3603625"/>
            <a:ext cx="15732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ГАЗАР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17127" name="Rectangle 7">
            <a:extLst>
              <a:ext uri="{FF2B5EF4-FFF2-40B4-BE49-F238E27FC236}">
                <a16:creationId xmlns:a16="http://schemas.microsoft.com/office/drawing/2014/main" id="{6215D2F8-B81F-1E02-5C40-89627CF16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686" name="Line 8">
            <a:extLst>
              <a:ext uri="{FF2B5EF4-FFF2-40B4-BE49-F238E27FC236}">
                <a16:creationId xmlns:a16="http://schemas.microsoft.com/office/drawing/2014/main" id="{A826D057-BDC5-7E72-5673-C176E4834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7" name="Line 9">
            <a:extLst>
              <a:ext uri="{FF2B5EF4-FFF2-40B4-BE49-F238E27FC236}">
                <a16:creationId xmlns:a16="http://schemas.microsoft.com/office/drawing/2014/main" id="{B0D3C3C9-D64C-4A2F-A13B-3056A54AF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8" name="Line 10">
            <a:extLst>
              <a:ext uri="{FF2B5EF4-FFF2-40B4-BE49-F238E27FC236}">
                <a16:creationId xmlns:a16="http://schemas.microsoft.com/office/drawing/2014/main" id="{E23D1265-94A2-18CD-E394-28F1E669A3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9" name="Line 11">
            <a:extLst>
              <a:ext uri="{FF2B5EF4-FFF2-40B4-BE49-F238E27FC236}">
                <a16:creationId xmlns:a16="http://schemas.microsoft.com/office/drawing/2014/main" id="{F5ACB4A5-544A-6B82-154D-0AFBEF144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Line 12">
            <a:extLst>
              <a:ext uri="{FF2B5EF4-FFF2-40B4-BE49-F238E27FC236}">
                <a16:creationId xmlns:a16="http://schemas.microsoft.com/office/drawing/2014/main" id="{3DC4F25A-8169-2C87-C3FA-4BEF6F9C1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1" name="Text Box 13">
            <a:extLst>
              <a:ext uri="{FF2B5EF4-FFF2-40B4-BE49-F238E27FC236}">
                <a16:creationId xmlns:a16="http://schemas.microsoft.com/office/drawing/2014/main" id="{B1184282-54D0-D57A-4900-BF7589A3D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7134" name="Text Box 14">
            <a:extLst>
              <a:ext uri="{FF2B5EF4-FFF2-40B4-BE49-F238E27FC236}">
                <a16:creationId xmlns:a16="http://schemas.microsoft.com/office/drawing/2014/main" id="{B69936F4-1369-9902-A3AC-BF71251F3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Гэрээ</a:t>
            </a:r>
            <a:br>
              <a:rPr lang="mn-MN" altLang="en-US" sz="2000">
                <a:solidFill>
                  <a:srgbClr val="FD2558"/>
                </a:solidFill>
                <a:latin typeface="Helvetica" panose="020B0604020202020204" pitchFamily="34" charset="0"/>
              </a:rPr>
            </a:br>
            <a:br>
              <a:rPr lang="mn-MN" altLang="en-US" sz="2000">
                <a:solidFill>
                  <a:srgbClr val="FD2558"/>
                </a:solidFill>
                <a:latin typeface="Helvetica" panose="020B0604020202020204" pitchFamily="34" charset="0"/>
              </a:rPr>
            </a:b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15:9-18</a:t>
            </a:r>
            <a:endParaRPr lang="en-US" altLang="en-US" sz="1800" b="0"/>
          </a:p>
        </p:txBody>
      </p:sp>
      <p:sp>
        <p:nvSpPr>
          <p:cNvPr id="517135" name="Rectangle 15">
            <a:extLst>
              <a:ext uri="{FF2B5EF4-FFF2-40B4-BE49-F238E27FC236}">
                <a16:creationId xmlns:a16="http://schemas.microsoft.com/office/drawing/2014/main" id="{C3A2B802-9197-B970-2AC8-69D0048BB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ҮР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17136" name="Rectangle 16">
            <a:extLst>
              <a:ext uri="{FF2B5EF4-FFF2-40B4-BE49-F238E27FC236}">
                <a16:creationId xmlns:a16="http://schemas.microsoft.com/office/drawing/2014/main" id="{28FB6D7F-D247-56F5-0788-F7196768F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ЕРӨӨЛ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17137" name="Rectangle 17">
            <a:extLst>
              <a:ext uri="{FF2B5EF4-FFF2-40B4-BE49-F238E27FC236}">
                <a16:creationId xmlns:a16="http://schemas.microsoft.com/office/drawing/2014/main" id="{6D4BC5BD-0D90-C570-A35C-04E3E8D55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12:1</a:t>
            </a:r>
          </a:p>
        </p:txBody>
      </p:sp>
      <p:sp>
        <p:nvSpPr>
          <p:cNvPr id="517138" name="Rectangle 18">
            <a:extLst>
              <a:ext uri="{FF2B5EF4-FFF2-40B4-BE49-F238E27FC236}">
                <a16:creationId xmlns:a16="http://schemas.microsoft.com/office/drawing/2014/main" id="{5E3E2976-0B26-7B99-70A0-6E58D9293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938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12:2</a:t>
            </a:r>
          </a:p>
        </p:txBody>
      </p:sp>
      <p:sp>
        <p:nvSpPr>
          <p:cNvPr id="517139" name="Rectangle 19">
            <a:extLst>
              <a:ext uri="{FF2B5EF4-FFF2-40B4-BE49-F238E27FC236}">
                <a16:creationId xmlns:a16="http://schemas.microsoft.com/office/drawing/2014/main" id="{0FEBFF82-D575-63F7-22BB-0FE7D82A4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12:3</a:t>
            </a:r>
          </a:p>
        </p:txBody>
      </p:sp>
      <p:sp>
        <p:nvSpPr>
          <p:cNvPr id="517140" name="Rectangle 20">
            <a:extLst>
              <a:ext uri="{FF2B5EF4-FFF2-40B4-BE49-F238E27FC236}">
                <a16:creationId xmlns:a16="http://schemas.microsoft.com/office/drawing/2014/main" id="{23FC21A7-B810-741A-ADEC-3AA3EB09C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 i="1">
                <a:solidFill>
                  <a:srgbClr val="FFFF39"/>
                </a:solidFill>
                <a:latin typeface="Helvetica" panose="020B0604020202020204" pitchFamily="34" charset="0"/>
              </a:rPr>
              <a:t>Библийн илэрхийллийн “яс мод”.</a:t>
            </a:r>
            <a:endParaRPr lang="en-US" altLang="en-US" sz="2400" i="1">
              <a:solidFill>
                <a:srgbClr val="FFFF39"/>
              </a:solidFill>
              <a:latin typeface="Helvetica" panose="020B0604020202020204" pitchFamily="34" charset="0"/>
            </a:endParaRPr>
          </a:p>
        </p:txBody>
      </p:sp>
      <p:sp>
        <p:nvSpPr>
          <p:cNvPr id="517141" name="Line 21">
            <a:extLst>
              <a:ext uri="{FF2B5EF4-FFF2-40B4-BE49-F238E27FC236}">
                <a16:creationId xmlns:a16="http://schemas.microsoft.com/office/drawing/2014/main" id="{C3283C16-5AC4-45D6-34C8-D20E3CC486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73250" y="2043113"/>
            <a:ext cx="1362075" cy="156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7142" name="Line 22">
            <a:extLst>
              <a:ext uri="{FF2B5EF4-FFF2-40B4-BE49-F238E27FC236}">
                <a16:creationId xmlns:a16="http://schemas.microsoft.com/office/drawing/2014/main" id="{FA1B9CBE-E76B-E66F-2700-8FD5293C7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3438" y="2036763"/>
            <a:ext cx="1282700" cy="1590675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7143" name="Line 23">
            <a:extLst>
              <a:ext uri="{FF2B5EF4-FFF2-40B4-BE49-F238E27FC236}">
                <a16:creationId xmlns:a16="http://schemas.microsoft.com/office/drawing/2014/main" id="{5BFAE657-E402-413F-42F1-BCAE6D0837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122488"/>
            <a:ext cx="0" cy="14176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71702" name="Group 27">
            <a:extLst>
              <a:ext uri="{FF2B5EF4-FFF2-40B4-BE49-F238E27FC236}">
                <a16:creationId xmlns:a16="http://schemas.microsoft.com/office/drawing/2014/main" id="{06B997D6-2081-3D35-74D0-6DB963889C3A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7148" name="AutoShape 28">
              <a:extLst>
                <a:ext uri="{FF2B5EF4-FFF2-40B4-BE49-F238E27FC236}">
                  <a16:creationId xmlns:a16="http://schemas.microsoft.com/office/drawing/2014/main" id="{6CD963EC-FB61-2A55-F4B1-2F8DF694F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7149" name="AutoShape 29">
              <a:extLst>
                <a:ext uri="{FF2B5EF4-FFF2-40B4-BE49-F238E27FC236}">
                  <a16:creationId xmlns:a16="http://schemas.microsoft.com/office/drawing/2014/main" id="{903F7B6E-71D8-98B8-6EE5-716299DAC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7150" name="AutoShape 30">
              <a:extLst>
                <a:ext uri="{FF2B5EF4-FFF2-40B4-BE49-F238E27FC236}">
                  <a16:creationId xmlns:a16="http://schemas.microsoft.com/office/drawing/2014/main" id="{A621AAB3-5199-21D1-4C11-E1FD5A5AA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7151" name="AutoShape 31">
              <a:extLst>
                <a:ext uri="{FF2B5EF4-FFF2-40B4-BE49-F238E27FC236}">
                  <a16:creationId xmlns:a16="http://schemas.microsoft.com/office/drawing/2014/main" id="{D37ACB14-F7D0-5D3E-1F12-D3BE1ABE7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517156" name="Rectangle 36">
            <a:extLst>
              <a:ext uri="{FF2B5EF4-FFF2-40B4-BE49-F238E27FC236}">
                <a16:creationId xmlns:a16="http://schemas.microsoft.com/office/drawing/2014/main" id="{FB0A0D95-44C7-939E-5460-91DBA80D5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71704" name="Text Box 37">
            <a:extLst>
              <a:ext uri="{FF2B5EF4-FFF2-40B4-BE49-F238E27FC236}">
                <a16:creationId xmlns:a16="http://schemas.microsoft.com/office/drawing/2014/main" id="{D2B06A60-E1E5-E3D4-34AA-7FA304F13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7158" name="Rectangle 38">
            <a:extLst>
              <a:ext uri="{FF2B5EF4-FFF2-40B4-BE49-F238E27FC236}">
                <a16:creationId xmlns:a16="http://schemas.microsoft.com/office/drawing/2014/main" id="{0576A48F-8A8B-EB96-76E1-A64888F10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71706" name="Text Box 39">
            <a:extLst>
              <a:ext uri="{FF2B5EF4-FFF2-40B4-BE49-F238E27FC236}">
                <a16:creationId xmlns:a16="http://schemas.microsoft.com/office/drawing/2014/main" id="{01FDECF0-7697-210D-7042-7B6A04ACC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3976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5" grpId="0" autoUpdateAnimBg="0"/>
      <p:bldP spid="517136" grpId="0" autoUpdateAnimBg="0"/>
      <p:bldP spid="517137" grpId="0" autoUpdateAnimBg="0"/>
      <p:bldP spid="517138" grpId="0" autoUpdateAnimBg="0"/>
      <p:bldP spid="51713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417567A-FE74-A215-C56B-75FAD715C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81100"/>
            <a:ext cx="7847013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mn-MN" altLang="en-US" sz="2800" b="0">
                <a:latin typeface="Arial" panose="020B0604020202020204" pitchFamily="34" charset="0"/>
              </a:rPr>
              <a:t>1 </a:t>
            </a:r>
            <a:r>
              <a:rPr lang="en-US" altLang="en-US" sz="2800" b="0">
                <a:latin typeface="Arial" panose="020B0604020202020204" pitchFamily="34" charset="0"/>
              </a:rPr>
              <a:t>ЭЗЭН Абрамд айлдсан нь —Чи төрсөн нутгаа, Төрөл садангаа, Эцгийнхээ гэрийг орхиж, Миний чамд зааж өгөх газар уруу яв.</a:t>
            </a:r>
            <a:r>
              <a:rPr lang="mn-MN" altLang="en-US" sz="2800" b="0">
                <a:latin typeface="Arial" panose="020B0604020202020204" pitchFamily="34" charset="0"/>
              </a:rPr>
              <a:t> </a:t>
            </a:r>
          </a:p>
          <a:p>
            <a:r>
              <a:rPr lang="mn-MN" altLang="en-US" sz="2800" b="0">
                <a:latin typeface="Arial" panose="020B0604020202020204" pitchFamily="34" charset="0"/>
              </a:rPr>
              <a:t>2 </a:t>
            </a:r>
            <a:r>
              <a:rPr lang="en-US" altLang="en-US" sz="2800" b="0">
                <a:latin typeface="Arial" panose="020B0604020202020204" pitchFamily="34" charset="0"/>
              </a:rPr>
              <a:t>Би чамайг аугаа их үндэстэн болгож, Чамайг ерөөн, Алдар нэрийг чинь аугаа их болгоно. Тэгээд чи ерөөлийн үндэс болно.</a:t>
            </a:r>
            <a:br>
              <a:rPr lang="mn-MN" altLang="en-US" sz="2800" b="0">
                <a:latin typeface="Arial" panose="020B0604020202020204" pitchFamily="34" charset="0"/>
              </a:rPr>
            </a:br>
            <a:r>
              <a:rPr lang="mn-MN" altLang="en-US" sz="2800" b="0">
                <a:latin typeface="Arial" panose="020B0604020202020204" pitchFamily="34" charset="0"/>
              </a:rPr>
              <a:t>3 </a:t>
            </a:r>
            <a:r>
              <a:rPr lang="en-US" altLang="en-US" sz="2800" b="0">
                <a:latin typeface="Arial" panose="020B0604020202020204" pitchFamily="34" charset="0"/>
              </a:rPr>
              <a:t>Чамайг ерөөгчдийг Би ерөөж, Чамайг хараагч нэгнийг Би хараана. Газар дэлхий дээрх бүх үндэстэн чамаар дамжуулан ерөөгдөнө гэв.</a:t>
            </a:r>
          </a:p>
        </p:txBody>
      </p:sp>
      <p:sp>
        <p:nvSpPr>
          <p:cNvPr id="521219" name="Rectangle 3">
            <a:extLst>
              <a:ext uri="{FF2B5EF4-FFF2-40B4-BE49-F238E27FC236}">
                <a16:creationId xmlns:a16="http://schemas.microsoft.com/office/drawing/2014/main" id="{7CFD30E2-7DC8-321C-F916-2595F4137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819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Эхлэл</a:t>
            </a:r>
            <a:r>
              <a:rPr lang="en-US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 12: 1-3</a:t>
            </a:r>
          </a:p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АБРАХАМЫН ГЭРЭЭНИЙ АМЛАЛТУУД</a:t>
            </a:r>
            <a:endParaRPr lang="en-US" altLang="en-US" sz="2400">
              <a:solidFill>
                <a:srgbClr val="DDEE5E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FA13013B-D83A-9EDD-2E65-34767C6A2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46CEA0A3-411B-0737-CC62-EA00D6E04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010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21225" name="Text Box 9">
            <a:extLst>
              <a:ext uri="{FF2B5EF4-FFF2-40B4-BE49-F238E27FC236}">
                <a16:creationId xmlns:a16="http://schemas.microsoft.com/office/drawing/2014/main" id="{5E32A819-1AF2-88B3-701A-385DB7D7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760538"/>
            <a:ext cx="7585075" cy="33829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7200">
                <a:solidFill>
                  <a:srgbClr val="FBF43D"/>
                </a:solidFill>
                <a:latin typeface="Arial" panose="020B0604020202020204" pitchFamily="34" charset="0"/>
              </a:rPr>
              <a:t>Эдгээр үсгийг</a:t>
            </a:r>
            <a:br>
              <a:rPr lang="mn-MN" altLang="en-US" sz="72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7200">
                <a:solidFill>
                  <a:srgbClr val="FBF43D"/>
                </a:solidFill>
                <a:latin typeface="Arial" panose="020B0604020202020204" pitchFamily="34" charset="0"/>
              </a:rPr>
              <a:t>дахин нэг харъя</a:t>
            </a:r>
            <a:endParaRPr lang="en-US" altLang="en-US" sz="5400">
              <a:solidFill>
                <a:srgbClr val="FBF43D"/>
              </a:solidFill>
              <a:latin typeface="Arial" panose="020B0604020202020204" pitchFamily="34" charset="0"/>
            </a:endParaRPr>
          </a:p>
        </p:txBody>
      </p:sp>
      <p:sp>
        <p:nvSpPr>
          <p:cNvPr id="521228" name="Rectangle 12">
            <a:extLst>
              <a:ext uri="{FF2B5EF4-FFF2-40B4-BE49-F238E27FC236}">
                <a16:creationId xmlns:a16="http://schemas.microsoft.com/office/drawing/2014/main" id="{615FB48B-C35C-A52D-8BBF-573D9E14B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</p:spTree>
  </p:cSld>
  <p:clrMapOvr>
    <a:masterClrMapping/>
  </p:clrMapOvr>
  <p:transition>
    <p:wheel spokes="0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CEDB38EB-806F-FD28-E87F-6B2E2F904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3" y="1374775"/>
            <a:ext cx="78470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mn-MN" altLang="en-US" sz="2800" b="0">
                <a:latin typeface="Arial" panose="020B0604020202020204" pitchFamily="34" charset="0"/>
              </a:rPr>
              <a:t>1 </a:t>
            </a:r>
            <a:r>
              <a:rPr lang="en-US" altLang="en-US" sz="2800" b="0">
                <a:latin typeface="Arial" panose="020B0604020202020204" pitchFamily="34" charset="0"/>
              </a:rPr>
              <a:t>ЭЗЭН Абрамд айлдсан нь —Чи төрсөн нутгаа, Төрөл садангаа, Эцгийнхээ гэрийг орхиж, Миний чамд зааж өгөх газар уруу яв.</a:t>
            </a:r>
            <a:r>
              <a:rPr lang="mn-MN" altLang="en-US" sz="2800" b="0">
                <a:latin typeface="Arial" panose="020B0604020202020204" pitchFamily="34" charset="0"/>
              </a:rPr>
              <a:t> </a:t>
            </a:r>
          </a:p>
          <a:p>
            <a:r>
              <a:rPr lang="mn-MN" altLang="en-US" sz="2800" b="0">
                <a:latin typeface="Arial" panose="020B0604020202020204" pitchFamily="34" charset="0"/>
              </a:rPr>
              <a:t>2 </a:t>
            </a:r>
            <a:r>
              <a:rPr lang="en-US" altLang="en-US" sz="2800" b="0">
                <a:latin typeface="Arial" panose="020B0604020202020204" pitchFamily="34" charset="0"/>
              </a:rPr>
              <a:t>Би чамайг аугаа их үндэстэн болгож, Чамайг ерөөн, Алдар нэрийг чинь аугаа их болгоно. Тэгээд чи ерөөлийн үндэс болно.</a:t>
            </a:r>
            <a:br>
              <a:rPr lang="mn-MN" altLang="en-US" sz="2800" b="0">
                <a:latin typeface="Arial" panose="020B0604020202020204" pitchFamily="34" charset="0"/>
              </a:rPr>
            </a:br>
            <a:r>
              <a:rPr lang="mn-MN" altLang="en-US" sz="2800" b="0">
                <a:latin typeface="Arial" panose="020B0604020202020204" pitchFamily="34" charset="0"/>
              </a:rPr>
              <a:t>3 </a:t>
            </a:r>
            <a:r>
              <a:rPr lang="en-US" altLang="en-US" sz="2800" b="0">
                <a:latin typeface="Arial" panose="020B0604020202020204" pitchFamily="34" charset="0"/>
              </a:rPr>
              <a:t>Чамайг ерөөгчдийг Би ерөөж, Чамайг хараагч нэгнийг Би хараана. Газар дэлхий дээрх бүх үндэстэн чамаар дамжуулан ерөөгдөнө гэв.</a:t>
            </a:r>
          </a:p>
        </p:txBody>
      </p:sp>
      <p:sp>
        <p:nvSpPr>
          <p:cNvPr id="613379" name="Rectangle 3">
            <a:extLst>
              <a:ext uri="{FF2B5EF4-FFF2-40B4-BE49-F238E27FC236}">
                <a16:creationId xmlns:a16="http://schemas.microsoft.com/office/drawing/2014/main" id="{3B797054-2352-3581-7637-FF10D895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819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Эхлэл</a:t>
            </a:r>
            <a:r>
              <a:rPr lang="en-US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 12: 1-3</a:t>
            </a:r>
          </a:p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АБРАХАМЫН ГЭРЭЭНИЙ АМЛАЛТУУД</a:t>
            </a:r>
            <a:endParaRPr lang="en-US" altLang="en-US" sz="2400">
              <a:solidFill>
                <a:srgbClr val="DDEE5E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756C9412-6C7F-AF67-9642-13019BAAB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id="{A2C1102E-0B9F-E7D2-0A9A-6142C0F28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010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3382" name="Text Box 6">
            <a:extLst>
              <a:ext uri="{FF2B5EF4-FFF2-40B4-BE49-F238E27FC236}">
                <a16:creationId xmlns:a16="http://schemas.microsoft.com/office/drawing/2014/main" id="{88B0E6A2-F190-E674-F186-E4D9A7CF2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760538"/>
            <a:ext cx="7585075" cy="2835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6000">
                <a:solidFill>
                  <a:srgbClr val="FBF43D"/>
                </a:solidFill>
                <a:latin typeface="Arial" panose="020B0604020202020204" pitchFamily="34" charset="0"/>
              </a:rPr>
              <a:t>Эдгээр үгсийн үнэ цэнийг бид үнэхээр тоодог уу?</a:t>
            </a:r>
            <a:endParaRPr lang="en-US" altLang="en-US" sz="4400">
              <a:solidFill>
                <a:srgbClr val="FBF43D"/>
              </a:solidFill>
              <a:latin typeface="Arial" panose="020B0604020202020204" pitchFamily="34" charset="0"/>
            </a:endParaRPr>
          </a:p>
        </p:txBody>
      </p:sp>
      <p:sp>
        <p:nvSpPr>
          <p:cNvPr id="613383" name="Rectangle 7">
            <a:extLst>
              <a:ext uri="{FF2B5EF4-FFF2-40B4-BE49-F238E27FC236}">
                <a16:creationId xmlns:a16="http://schemas.microsoft.com/office/drawing/2014/main" id="{ACBF9199-9E03-4327-FFC0-804AD473B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</p:spTree>
  </p:cSld>
  <p:clrMapOvr>
    <a:masterClrMapping/>
  </p:clrMapOvr>
  <p:transition>
    <p:wheel spokes="0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>
            <a:extLst>
              <a:ext uri="{FF2B5EF4-FFF2-40B4-BE49-F238E27FC236}">
                <a16:creationId xmlns:a16="http://schemas.microsoft.com/office/drawing/2014/main" id="{0FF23347-B0F4-3D49-EC8F-C8DBBF34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649288"/>
            <a:ext cx="8853487" cy="19145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400"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altLang="en-US" sz="2400">
                <a:latin typeface="Arial" panose="020B0604020202020204" pitchFamily="34" charset="0"/>
              </a:rPr>
              <a:t>	 </a:t>
            </a:r>
            <a:r>
              <a:rPr lang="en-US" altLang="en-US" sz="2400" baseline="30000">
                <a:latin typeface="Arial" panose="020B0604020202020204" pitchFamily="34" charset="0"/>
              </a:rPr>
              <a:t>1</a:t>
            </a:r>
            <a:r>
              <a:rPr lang="en-US" altLang="en-US" sz="2400">
                <a:latin typeface="Arial" panose="020B0604020202020204" pitchFamily="34" charset="0"/>
              </a:rPr>
              <a:t>  ЭЗЭН Абрамд айлдсан нь </a:t>
            </a:r>
            <a:br>
              <a:rPr lang="mn-MN" altLang="en-US" sz="2400">
                <a:latin typeface="Arial" panose="020B0604020202020204" pitchFamily="34" charset="0"/>
              </a:rPr>
            </a:br>
            <a:r>
              <a:rPr lang="mn-MN" altLang="en-US" sz="2400">
                <a:latin typeface="Arial" panose="020B0604020202020204" pitchFamily="34" charset="0"/>
              </a:rPr>
              <a:t>	     </a:t>
            </a:r>
            <a:r>
              <a:rPr lang="en-US" altLang="en-US" sz="2400">
                <a:latin typeface="Arial" panose="020B0604020202020204" pitchFamily="34" charset="0"/>
              </a:rPr>
              <a:t>—Чи төрсөн нутгаа, Төрөл садангаа, </a:t>
            </a:r>
            <a:endParaRPr lang="mn-MN" altLang="en-US" sz="2400">
              <a:latin typeface="Arial" panose="020B0604020202020204" pitchFamily="34" charset="0"/>
            </a:endParaRPr>
          </a:p>
          <a:p>
            <a:pPr>
              <a:defRPr/>
            </a:pPr>
            <a:r>
              <a:rPr lang="mn-MN" altLang="en-US" sz="2400">
                <a:latin typeface="Arial" panose="020B0604020202020204" pitchFamily="34" charset="0"/>
              </a:rPr>
              <a:t>	     </a:t>
            </a:r>
            <a:r>
              <a:rPr lang="en-US" altLang="en-US" sz="2400">
                <a:latin typeface="Arial" panose="020B0604020202020204" pitchFamily="34" charset="0"/>
              </a:rPr>
              <a:t>Эцгийнхээ гэрийг орхиж, </a:t>
            </a:r>
            <a:endParaRPr lang="mn-MN" altLang="en-US" sz="2400">
              <a:latin typeface="Arial" panose="020B0604020202020204" pitchFamily="34" charset="0"/>
            </a:endParaRPr>
          </a:p>
          <a:p>
            <a:pPr>
              <a:defRPr/>
            </a:pPr>
            <a:r>
              <a:rPr lang="mn-MN" altLang="en-US" sz="2400">
                <a:latin typeface="Arial" panose="020B0604020202020204" pitchFamily="34" charset="0"/>
              </a:rPr>
              <a:t>                </a:t>
            </a:r>
            <a:r>
              <a:rPr lang="en-US" altLang="en-US" sz="2400">
                <a:latin typeface="Arial" panose="020B0604020202020204" pitchFamily="34" charset="0"/>
              </a:rPr>
              <a:t>Миний чамд зааж өгөх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газар</a:t>
            </a:r>
            <a:r>
              <a:rPr lang="en-US" altLang="en-US" sz="2400">
                <a:latin typeface="Arial" panose="020B0604020202020204" pitchFamily="34" charset="0"/>
              </a:rPr>
              <a:t> уруу яв.</a:t>
            </a:r>
          </a:p>
        </p:txBody>
      </p:sp>
      <p:sp>
        <p:nvSpPr>
          <p:cNvPr id="617484" name="Rectangle 12">
            <a:extLst>
              <a:ext uri="{FF2B5EF4-FFF2-40B4-BE49-F238E27FC236}">
                <a16:creationId xmlns:a16="http://schemas.microsoft.com/office/drawing/2014/main" id="{C6528046-3717-BD82-020D-747FF83DC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Эхлэл</a:t>
            </a:r>
            <a:r>
              <a:rPr lang="en-US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 12: 1-3</a:t>
            </a:r>
          </a:p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Times New Roman" panose="02020603050405020304" pitchFamily="18" charset="0"/>
              </a:rPr>
              <a:t>АБРАХАМЫН ГЭРЭЭНИЙ АМЛАЛТУУД</a:t>
            </a:r>
            <a:endParaRPr lang="en-US" altLang="en-US" sz="2400">
              <a:solidFill>
                <a:srgbClr val="DDEE5E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6" name="Text Box 13">
            <a:extLst>
              <a:ext uri="{FF2B5EF4-FFF2-40B4-BE49-F238E27FC236}">
                <a16:creationId xmlns:a16="http://schemas.microsoft.com/office/drawing/2014/main" id="{4D4702EB-BFEE-32E8-4D82-1D0087D6D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617486" name="Text Box 14">
            <a:extLst>
              <a:ext uri="{FF2B5EF4-FFF2-40B4-BE49-F238E27FC236}">
                <a16:creationId xmlns:a16="http://schemas.microsoft.com/office/drawing/2014/main" id="{571DE308-45D4-574E-AF18-EF968D683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2776538"/>
            <a:ext cx="8139113" cy="15525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latin typeface="Arial" panose="020B0604020202020204" pitchFamily="34" charset="0"/>
              </a:rPr>
              <a:t>	 </a:t>
            </a:r>
            <a:r>
              <a:rPr lang="en-US" altLang="en-US" sz="2400" baseline="30000">
                <a:latin typeface="Arial" panose="020B0604020202020204" pitchFamily="34" charset="0"/>
              </a:rPr>
              <a:t>2</a:t>
            </a:r>
            <a:r>
              <a:rPr lang="mn-MN" altLang="en-US" sz="2400" baseline="30000">
                <a:latin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Би чамайг аугаа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их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үндэстэн</a:t>
            </a:r>
            <a:r>
              <a:rPr lang="en-US" altLang="en-US" sz="2400">
                <a:latin typeface="Arial" panose="020B0604020202020204" pitchFamily="34" charset="0"/>
              </a:rPr>
              <a:t> болгож, </a:t>
            </a:r>
            <a:endParaRPr lang="mn-MN" altLang="en-US" sz="2400">
              <a:latin typeface="Arial" panose="020B0604020202020204" pitchFamily="34" charset="0"/>
            </a:endParaRPr>
          </a:p>
          <a:p>
            <a:pPr>
              <a:defRPr/>
            </a:pPr>
            <a:r>
              <a:rPr lang="mn-MN" altLang="en-US" sz="2400">
                <a:latin typeface="Arial" panose="020B0604020202020204" pitchFamily="34" charset="0"/>
              </a:rPr>
              <a:t>	    </a:t>
            </a:r>
            <a:r>
              <a:rPr lang="en-US" altLang="en-US" sz="2400">
                <a:latin typeface="Arial" panose="020B0604020202020204" pitchFamily="34" charset="0"/>
              </a:rPr>
              <a:t>Чамайг ерөөн, Алдар нэрийг</a:t>
            </a:r>
            <a:br>
              <a:rPr lang="mn-MN" altLang="en-US" sz="2400">
                <a:latin typeface="Arial" panose="020B0604020202020204" pitchFamily="34" charset="0"/>
              </a:rPr>
            </a:br>
            <a:r>
              <a:rPr lang="mn-MN" altLang="en-US" sz="2400">
                <a:latin typeface="Arial" panose="020B0604020202020204" pitchFamily="34" charset="0"/>
              </a:rPr>
              <a:t>	   </a:t>
            </a:r>
            <a:r>
              <a:rPr lang="en-US" altLang="en-US" sz="2400">
                <a:latin typeface="Arial" panose="020B0604020202020204" pitchFamily="34" charset="0"/>
              </a:rPr>
              <a:t> чинь аугаа их болгоно. </a:t>
            </a:r>
            <a:br>
              <a:rPr lang="mn-MN" altLang="en-US" sz="2400">
                <a:latin typeface="Arial" panose="020B0604020202020204" pitchFamily="34" charset="0"/>
              </a:rPr>
            </a:br>
            <a:r>
              <a:rPr lang="mn-MN" altLang="en-US" sz="2400">
                <a:latin typeface="Arial" panose="020B0604020202020204" pitchFamily="34" charset="0"/>
              </a:rPr>
              <a:t>                </a:t>
            </a:r>
            <a:r>
              <a:rPr lang="en-US" altLang="en-US" sz="2400">
                <a:latin typeface="Arial" panose="020B0604020202020204" pitchFamily="34" charset="0"/>
              </a:rPr>
              <a:t>Тэгээд чи ерөөлийн үндэс болно.</a:t>
            </a:r>
          </a:p>
        </p:txBody>
      </p:sp>
      <p:sp>
        <p:nvSpPr>
          <p:cNvPr id="617504" name="Oval 32">
            <a:extLst>
              <a:ext uri="{FF2B5EF4-FFF2-40B4-BE49-F238E27FC236}">
                <a16:creationId xmlns:a16="http://schemas.microsoft.com/office/drawing/2014/main" id="{868118B3-F2EA-9F4D-AC28-D92FCDA0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48163"/>
            <a:ext cx="7889875" cy="2320925"/>
          </a:xfrm>
          <a:prstGeom prst="ellipse">
            <a:avLst/>
          </a:prstGeom>
          <a:noFill/>
          <a:ln w="57150">
            <a:solidFill>
              <a:srgbClr val="FF1722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7505" name="Text Box 33">
            <a:extLst>
              <a:ext uri="{FF2B5EF4-FFF2-40B4-BE49-F238E27FC236}">
                <a16:creationId xmlns:a16="http://schemas.microsoft.com/office/drawing/2014/main" id="{A9295D83-9EE4-BA51-100D-8E61F1FB2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0"/>
            <a:ext cx="8437563" cy="1917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latin typeface="Arial" panose="020B0604020202020204" pitchFamily="34" charset="0"/>
              </a:rPr>
              <a:t>	 </a:t>
            </a:r>
            <a:r>
              <a:rPr lang="en-US" altLang="en-US" sz="2400" baseline="30000">
                <a:latin typeface="Arial" panose="020B0604020202020204" pitchFamily="34" charset="0"/>
              </a:rPr>
              <a:t>3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Чамайг ерөөгчдийг Би ерөөж, </a:t>
            </a:r>
            <a:b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Чамайг хараагч нэгнийг Би хараана. </a:t>
            </a:r>
            <a:b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  <a:t>              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Газар дэлхий дээрх </a:t>
            </a:r>
            <a:b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  <a:t>               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бүх үндэстэн чамаар </a:t>
            </a:r>
            <a:b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</a:br>
            <a: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  <a:t>                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дамжуулан</a:t>
            </a:r>
            <a:r>
              <a:rPr lang="mn-MN" altLang="en-US" sz="2400">
                <a:solidFill>
                  <a:srgbClr val="FBF43D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FBF43D"/>
                </a:solidFill>
                <a:latin typeface="Arial" panose="020B0604020202020204" pitchFamily="34" charset="0"/>
              </a:rPr>
              <a:t>ерөөгдөнө гэв.</a:t>
            </a:r>
          </a:p>
        </p:txBody>
      </p:sp>
      <p:sp>
        <p:nvSpPr>
          <p:cNvPr id="617507" name="Rectangle 35">
            <a:extLst>
              <a:ext uri="{FF2B5EF4-FFF2-40B4-BE49-F238E27FC236}">
                <a16:creationId xmlns:a16="http://schemas.microsoft.com/office/drawing/2014/main" id="{6C4B34B4-2AC6-7354-5DC7-F2C157C53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74761" name="Text Box 36">
            <a:extLst>
              <a:ext uri="{FF2B5EF4-FFF2-40B4-BE49-F238E27FC236}">
                <a16:creationId xmlns:a16="http://schemas.microsoft.com/office/drawing/2014/main" id="{989BCE0F-6B6E-3F47-32B1-8A267A817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617509" name="Oval 37">
            <a:extLst>
              <a:ext uri="{FF2B5EF4-FFF2-40B4-BE49-F238E27FC236}">
                <a16:creationId xmlns:a16="http://schemas.microsoft.com/office/drawing/2014/main" id="{9B12DCC3-6735-D328-0A27-9E814BC30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913" y="2709863"/>
            <a:ext cx="2676525" cy="627062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17510" name="Oval 38">
            <a:extLst>
              <a:ext uri="{FF2B5EF4-FFF2-40B4-BE49-F238E27FC236}">
                <a16:creationId xmlns:a16="http://schemas.microsoft.com/office/drawing/2014/main" id="{101CBF8F-F93A-ADCC-619A-6616FBB6F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8" y="2052638"/>
            <a:ext cx="1162050" cy="627062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7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7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7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7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7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7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74" grpId="0" autoUpdateAnimBg="0"/>
      <p:bldP spid="617486" grpId="0" autoUpdateAnimBg="0"/>
      <p:bldP spid="617504" grpId="0" animBg="1"/>
      <p:bldP spid="617505" grpId="0" autoUpdateAnimBg="0"/>
      <p:bldP spid="617509" grpId="0" animBg="1"/>
      <p:bldP spid="6175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5771156A-C8D5-654F-05F1-B0C71428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8" y="1871663"/>
            <a:ext cx="784701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mn-MN" altLang="en-US" sz="2400" b="0">
                <a:latin typeface="Arial" panose="020B0604020202020204" pitchFamily="34" charset="0"/>
              </a:rPr>
              <a:t>1 </a:t>
            </a:r>
            <a:r>
              <a:rPr lang="en-US" altLang="en-US" sz="2400" b="0">
                <a:latin typeface="Arial" panose="020B0604020202020204" pitchFamily="34" charset="0"/>
              </a:rPr>
              <a:t>ЭЗЭН Абрамд айлдсан нь —Чи төрсөн нутгаа, Төрөл садангаа, Эцгийнхээ гэрийг орхиж, Миний чамд зааж өгөх газар уруу яв.</a:t>
            </a:r>
            <a:r>
              <a:rPr lang="mn-MN" altLang="en-US" sz="2400" b="0">
                <a:latin typeface="Arial" panose="020B0604020202020204" pitchFamily="34" charset="0"/>
              </a:rPr>
              <a:t> </a:t>
            </a:r>
          </a:p>
          <a:p>
            <a:r>
              <a:rPr lang="mn-MN" altLang="en-US" sz="2400" b="0">
                <a:latin typeface="Arial" panose="020B0604020202020204" pitchFamily="34" charset="0"/>
              </a:rPr>
              <a:t>2 </a:t>
            </a:r>
            <a:r>
              <a:rPr lang="en-US" altLang="en-US" sz="2400" b="0">
                <a:latin typeface="Arial" panose="020B0604020202020204" pitchFamily="34" charset="0"/>
              </a:rPr>
              <a:t>Би чамайг аугаа их үндэстэн болгож, Чамайг ерөөн, Алдар нэрийг чинь аугаа их болгоно. Тэгээд чи ерөөлийн үндэс болно.</a:t>
            </a:r>
            <a:br>
              <a:rPr lang="mn-MN" altLang="en-US" sz="2400" b="0">
                <a:latin typeface="Arial" panose="020B0604020202020204" pitchFamily="34" charset="0"/>
              </a:rPr>
            </a:br>
            <a:r>
              <a:rPr lang="mn-MN" altLang="en-US" sz="2400" b="0">
                <a:latin typeface="Arial" panose="020B0604020202020204" pitchFamily="34" charset="0"/>
              </a:rPr>
              <a:t>3 </a:t>
            </a:r>
            <a:r>
              <a:rPr lang="en-US" altLang="en-US" sz="2400" b="0">
                <a:latin typeface="Arial" panose="020B0604020202020204" pitchFamily="34" charset="0"/>
              </a:rPr>
              <a:t>Чамайг ерөөгчдийг Би ерөөж, Чамайг хараагч нэгнийг Би хараана. Газар дэлхий дээрх бүх үндэстэн чамаар дамжуулан ерөөгдөнө гэв.</a:t>
            </a:r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08116F2F-BF4D-795F-EC1A-893BC01D0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8575"/>
            <a:ext cx="6450013" cy="819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Эхлэл</a:t>
            </a:r>
            <a:r>
              <a:rPr lang="en-US" altLang="en-US" sz="2400">
                <a:solidFill>
                  <a:srgbClr val="DDEE5E"/>
                </a:solidFill>
                <a:latin typeface="Arial" panose="020B0604020202020204" pitchFamily="34" charset="0"/>
              </a:rPr>
              <a:t> 12: 1-3</a:t>
            </a:r>
          </a:p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АБРАХАМЫН ГЭРЭЭНИЙ АМЛАЛТУУД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75780" name="Text Box 6">
            <a:extLst>
              <a:ext uri="{FF2B5EF4-FFF2-40B4-BE49-F238E27FC236}">
                <a16:creationId xmlns:a16="http://schemas.microsoft.com/office/drawing/2014/main" id="{E0565C86-FDEF-6708-EDB9-DB607855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77196" name="Rectangle 12">
            <a:extLst>
              <a:ext uri="{FF2B5EF4-FFF2-40B4-BE49-F238E27FC236}">
                <a16:creationId xmlns:a16="http://schemas.microsoft.com/office/drawing/2014/main" id="{48A43BCD-F2B7-CC23-0072-49B10E9A5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75782" name="Text Box 15">
            <a:extLst>
              <a:ext uri="{FF2B5EF4-FFF2-40B4-BE49-F238E27FC236}">
                <a16:creationId xmlns:a16="http://schemas.microsoft.com/office/drawing/2014/main" id="{EB509398-EE8E-393C-5C7D-BF63C3562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3976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5783" name="Rectangle 16">
            <a:extLst>
              <a:ext uri="{FF2B5EF4-FFF2-40B4-BE49-F238E27FC236}">
                <a16:creationId xmlns:a16="http://schemas.microsoft.com/office/drawing/2014/main" id="{CE8CDB80-BD98-E728-AD86-5BEDDB4C1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010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7189" name="Text Box 5">
            <a:extLst>
              <a:ext uri="{FF2B5EF4-FFF2-40B4-BE49-F238E27FC236}">
                <a16:creationId xmlns:a16="http://schemas.microsoft.com/office/drawing/2014/main" id="{992E2F90-7ACD-8A2F-1225-CD0CACDA4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347788"/>
            <a:ext cx="7958138" cy="173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3600">
                <a:solidFill>
                  <a:schemeClr val="folHlink"/>
                </a:solidFill>
                <a:latin typeface="Arial" panose="020B0604020202020204" pitchFamily="34" charset="0"/>
              </a:rPr>
              <a:t>Эдгээр үгс Абрахамын үед хүчинтэй байсан шигээ одоо ч хүчинтэй юу?</a:t>
            </a:r>
            <a:endParaRPr lang="en-US" altLang="en-US" sz="36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477198" name="Text Box 14">
            <a:extLst>
              <a:ext uri="{FF2B5EF4-FFF2-40B4-BE49-F238E27FC236}">
                <a16:creationId xmlns:a16="http://schemas.microsoft.com/office/drawing/2014/main" id="{E07AFB7A-5DC4-AD56-1C0B-72813B672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3170238"/>
            <a:ext cx="7800975" cy="2530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4000">
                <a:solidFill>
                  <a:schemeClr val="folHlink"/>
                </a:solidFill>
                <a:latin typeface="Arial" panose="020B0604020202020204" pitchFamily="34" charset="0"/>
              </a:rPr>
              <a:t>Өөрөөр хэлбэл</a:t>
            </a:r>
            <a:r>
              <a:rPr lang="en-US" altLang="en-US" sz="4000">
                <a:solidFill>
                  <a:schemeClr val="folHlink"/>
                </a:solidFill>
                <a:latin typeface="Arial" panose="020B0604020202020204" pitchFamily="34" charset="0"/>
              </a:rPr>
              <a:t>…</a:t>
            </a:r>
            <a:r>
              <a:rPr lang="mn-MN" altLang="en-US" sz="4000">
                <a:solidFill>
                  <a:schemeClr val="folHlink"/>
                </a:solidFill>
                <a:latin typeface="Arial" panose="020B0604020202020204" pitchFamily="34" charset="0"/>
              </a:rPr>
              <a:t> ХЭРЭВ ҮГҮЙ БОЛ </a:t>
            </a:r>
            <a:r>
              <a:rPr lang="en-US" altLang="en-US" sz="4000">
                <a:solidFill>
                  <a:schemeClr val="folHlink"/>
                </a:solidFill>
                <a:latin typeface="Arial" panose="020B0604020202020204" pitchFamily="34" charset="0"/>
              </a:rPr>
              <a:t>… </a:t>
            </a:r>
            <a:r>
              <a:rPr lang="mn-MN" altLang="en-US" sz="4000">
                <a:solidFill>
                  <a:schemeClr val="folHlink"/>
                </a:solidFill>
                <a:latin typeface="Arial" panose="020B0604020202020204" pitchFamily="34" charset="0"/>
              </a:rPr>
              <a:t>Библийн </a:t>
            </a:r>
            <a:r>
              <a:rPr lang="mn-MN" altLang="en-US" sz="4000" i="1">
                <a:solidFill>
                  <a:srgbClr val="99CCFF"/>
                </a:solidFill>
                <a:latin typeface="Arial" panose="020B0604020202020204" pitchFamily="34" charset="0"/>
              </a:rPr>
              <a:t>ямар хэсгийг</a:t>
            </a:r>
            <a:r>
              <a:rPr lang="en-US" altLang="en-US" sz="4000">
                <a:solidFill>
                  <a:schemeClr val="folHlink"/>
                </a:solidFill>
                <a:latin typeface="Arial" panose="020B0604020202020204" pitchFamily="34" charset="0"/>
              </a:rPr>
              <a:t> </a:t>
            </a:r>
            <a:r>
              <a:rPr lang="mn-MN" altLang="en-US" sz="4000">
                <a:solidFill>
                  <a:schemeClr val="folHlink"/>
                </a:solidFill>
                <a:latin typeface="Arial" panose="020B0604020202020204" pitchFamily="34" charset="0"/>
              </a:rPr>
              <a:t>одоо ч хүчинтэй хэмээн үзэх вэ?</a:t>
            </a:r>
            <a:endParaRPr lang="en-US" altLang="en-US" sz="40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9" grpId="0" autoUpdateAnimBg="0"/>
      <p:bldP spid="477198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>
            <a:extLst>
              <a:ext uri="{FF2B5EF4-FFF2-40B4-BE49-F238E27FC236}">
                <a16:creationId xmlns:a16="http://schemas.microsoft.com/office/drawing/2014/main" id="{A0F42BE0-B0B6-1D09-CFAF-EA0BCE2F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1462088"/>
            <a:ext cx="7847013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mn-MN" altLang="en-US" sz="2800" b="0">
                <a:latin typeface="Arial" panose="020B0604020202020204" pitchFamily="34" charset="0"/>
              </a:rPr>
              <a:t>1 </a:t>
            </a:r>
            <a:r>
              <a:rPr lang="en-US" altLang="en-US" sz="2800" b="0">
                <a:latin typeface="Arial" panose="020B0604020202020204" pitchFamily="34" charset="0"/>
              </a:rPr>
              <a:t>ЭЗЭН Абрамд айлдсан нь —Чи төрсөн нутгаа, Төрөл садангаа, Эцгийнхээ гэрийг орхиж, Миний чамд зааж өгөх газар уруу яв.</a:t>
            </a:r>
            <a:r>
              <a:rPr lang="mn-MN" altLang="en-US" sz="2800" b="0">
                <a:latin typeface="Arial" panose="020B0604020202020204" pitchFamily="34" charset="0"/>
              </a:rPr>
              <a:t> </a:t>
            </a:r>
          </a:p>
          <a:p>
            <a:r>
              <a:rPr lang="mn-MN" altLang="en-US" sz="2800" b="0">
                <a:latin typeface="Arial" panose="020B0604020202020204" pitchFamily="34" charset="0"/>
              </a:rPr>
              <a:t>2 </a:t>
            </a:r>
            <a:r>
              <a:rPr lang="en-US" altLang="en-US" sz="2800" b="0">
                <a:latin typeface="Arial" panose="020B0604020202020204" pitchFamily="34" charset="0"/>
              </a:rPr>
              <a:t>Би чамайг аугаа их үндэстэн болгож, Чамайг ерөөн, Алдар нэрийг чинь аугаа их болгоно. Тэгээд чи ерөөлийн үндэс болно.</a:t>
            </a:r>
            <a:br>
              <a:rPr lang="mn-MN" altLang="en-US" sz="2800" b="0">
                <a:latin typeface="Arial" panose="020B0604020202020204" pitchFamily="34" charset="0"/>
              </a:rPr>
            </a:br>
            <a:r>
              <a:rPr lang="mn-MN" altLang="en-US" sz="2800" b="0">
                <a:latin typeface="Arial" panose="020B0604020202020204" pitchFamily="34" charset="0"/>
              </a:rPr>
              <a:t>3 </a:t>
            </a:r>
            <a:r>
              <a:rPr lang="en-US" altLang="en-US" sz="2800" b="0">
                <a:latin typeface="Arial" panose="020B0604020202020204" pitchFamily="34" charset="0"/>
              </a:rPr>
              <a:t>Чамайг ерөөгчдийг Би ерөөж, Чамайг хараагч нэгнийг Би хараана. Газар дэлхий дээрх бүх үндэстэн чамаар дамжуулан ерөөгдөнө гэв.</a:t>
            </a:r>
          </a:p>
        </p:txBody>
      </p:sp>
      <p:sp>
        <p:nvSpPr>
          <p:cNvPr id="478211" name="Rectangle 1027">
            <a:extLst>
              <a:ext uri="{FF2B5EF4-FFF2-40B4-BE49-F238E27FC236}">
                <a16:creationId xmlns:a16="http://schemas.microsoft.com/office/drawing/2014/main" id="{244733A7-9127-8809-81D6-BB451C4A5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819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Эхлэл</a:t>
            </a:r>
            <a:r>
              <a:rPr lang="en-US" altLang="en-US" sz="2400">
                <a:solidFill>
                  <a:srgbClr val="DDEE5E"/>
                </a:solidFill>
                <a:latin typeface="Arial" panose="020B0604020202020204" pitchFamily="34" charset="0"/>
              </a:rPr>
              <a:t> 12: 1-3</a:t>
            </a:r>
          </a:p>
          <a:p>
            <a:pPr algn="ctr">
              <a:defRPr/>
            </a:pPr>
            <a:r>
              <a:rPr lang="mn-MN" altLang="en-US" sz="2400">
                <a:solidFill>
                  <a:srgbClr val="DDEE5E"/>
                </a:solidFill>
                <a:latin typeface="Arial" panose="020B0604020202020204" pitchFamily="34" charset="0"/>
              </a:rPr>
              <a:t>АБРАХАМЫН ГЭРЭЭНИЙ АМЛАЛТУУД</a:t>
            </a:r>
            <a:endParaRPr lang="en-US" altLang="en-US" sz="2400">
              <a:solidFill>
                <a:srgbClr val="DDEE5E"/>
              </a:solidFill>
              <a:latin typeface="Arial" panose="020B0604020202020204" pitchFamily="34" charset="0"/>
            </a:endParaRPr>
          </a:p>
        </p:txBody>
      </p:sp>
      <p:sp>
        <p:nvSpPr>
          <p:cNvPr id="76804" name="Text Box 1033">
            <a:extLst>
              <a:ext uri="{FF2B5EF4-FFF2-40B4-BE49-F238E27FC236}">
                <a16:creationId xmlns:a16="http://schemas.microsoft.com/office/drawing/2014/main" id="{8C143FD3-E945-138E-293A-4F54FE30D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78223" name="Rectangle 1039">
            <a:extLst>
              <a:ext uri="{FF2B5EF4-FFF2-40B4-BE49-F238E27FC236}">
                <a16:creationId xmlns:a16="http://schemas.microsoft.com/office/drawing/2014/main" id="{0A4FB5B9-4237-29A0-073B-C3FC5E769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76806" name="Rectangle 1041">
            <a:extLst>
              <a:ext uri="{FF2B5EF4-FFF2-40B4-BE49-F238E27FC236}">
                <a16:creationId xmlns:a16="http://schemas.microsoft.com/office/drawing/2014/main" id="{53F315F2-4B2A-BC49-EACA-EC088E823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010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8216" name="Text Box 1032">
            <a:extLst>
              <a:ext uri="{FF2B5EF4-FFF2-40B4-BE49-F238E27FC236}">
                <a16:creationId xmlns:a16="http://schemas.microsoft.com/office/drawing/2014/main" id="{060C398D-DB81-1ED1-6BDD-A851802F1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488" y="1878013"/>
            <a:ext cx="7426325" cy="3749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6000">
                <a:solidFill>
                  <a:srgbClr val="FFFF00"/>
                </a:solidFill>
                <a:latin typeface="Arial" panose="020B0604020202020204" pitchFamily="34" charset="0"/>
              </a:rPr>
              <a:t>ЗА ТЭГВЭЛ</a:t>
            </a:r>
            <a:r>
              <a:rPr lang="en-US" altLang="en-US" sz="600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mn-MN" altLang="en-US" sz="6000">
                <a:solidFill>
                  <a:srgbClr val="FFFF00"/>
                </a:solidFill>
                <a:latin typeface="Arial" panose="020B0604020202020204" pitchFamily="34" charset="0"/>
              </a:rPr>
              <a:t>ОДОО Ч ХҮЧИНТЭЙ БАЙГАА ГЭРЭЭ БАЙНА УУ?</a:t>
            </a:r>
            <a:endParaRPr lang="en-US" altLang="en-US" sz="6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8" name="Rectangle 4">
            <a:extLst>
              <a:ext uri="{FF2B5EF4-FFF2-40B4-BE49-F238E27FC236}">
                <a16:creationId xmlns:a16="http://schemas.microsoft.com/office/drawing/2014/main" id="{388241B9-9601-E0BE-B173-C01767B2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58788"/>
            <a:ext cx="3636962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mn-MN" altLang="en-US" sz="4000" i="1">
                <a:solidFill>
                  <a:schemeClr val="tx2"/>
                </a:solidFill>
                <a:latin typeface="Kosher-Normal" charset="0"/>
              </a:rPr>
              <a:t>АБРАХАМЫН ГЭРЭЭ</a:t>
            </a:r>
            <a:endParaRPr lang="en-US" altLang="en-US" sz="4400" i="1">
              <a:solidFill>
                <a:schemeClr val="tx2"/>
              </a:solidFill>
              <a:latin typeface="Kosher-Normal" charset="0"/>
            </a:endParaRPr>
          </a:p>
        </p:txBody>
      </p:sp>
      <p:sp>
        <p:nvSpPr>
          <p:cNvPr id="518149" name="Rectangle 5">
            <a:extLst>
              <a:ext uri="{FF2B5EF4-FFF2-40B4-BE49-F238E27FC236}">
                <a16:creationId xmlns:a16="http://schemas.microsoft.com/office/drawing/2014/main" id="{A2E9D9A6-5D9C-A338-2543-6E5FF232D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881188" cy="1003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mn-MN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Абрахамын дуудлага</a:t>
            </a:r>
            <a:r>
              <a:rPr lang="en-US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       </a:t>
            </a:r>
            <a:r>
              <a:rPr lang="en-US" altLang="en-US" sz="2000">
                <a:latin typeface="Helvetica" panose="020B0604020202020204" pitchFamily="34" charset="0"/>
              </a:rPr>
              <a:t> </a:t>
            </a: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12:1-3</a:t>
            </a:r>
          </a:p>
        </p:txBody>
      </p:sp>
      <p:sp>
        <p:nvSpPr>
          <p:cNvPr id="518150" name="Rectangle 6">
            <a:extLst>
              <a:ext uri="{FF2B5EF4-FFF2-40B4-BE49-F238E27FC236}">
                <a16:creationId xmlns:a16="http://schemas.microsoft.com/office/drawing/2014/main" id="{E235DF07-BE1B-DB98-EC49-2EFCB9B6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ГАЗАР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18151" name="Rectangle 7">
            <a:extLst>
              <a:ext uri="{FF2B5EF4-FFF2-40B4-BE49-F238E27FC236}">
                <a16:creationId xmlns:a16="http://schemas.microsoft.com/office/drawing/2014/main" id="{ABCE6A4F-EB09-B997-DF06-351228856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830" name="Line 8">
            <a:extLst>
              <a:ext uri="{FF2B5EF4-FFF2-40B4-BE49-F238E27FC236}">
                <a16:creationId xmlns:a16="http://schemas.microsoft.com/office/drawing/2014/main" id="{25E5765C-FC76-6196-E491-A070D31E8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Line 9">
            <a:extLst>
              <a:ext uri="{FF2B5EF4-FFF2-40B4-BE49-F238E27FC236}">
                <a16:creationId xmlns:a16="http://schemas.microsoft.com/office/drawing/2014/main" id="{85A0AF45-4EDD-1636-D808-926C3E63D1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Line 10">
            <a:extLst>
              <a:ext uri="{FF2B5EF4-FFF2-40B4-BE49-F238E27FC236}">
                <a16:creationId xmlns:a16="http://schemas.microsoft.com/office/drawing/2014/main" id="{32363496-BCCA-0EEB-61FB-74B4F6DFB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Line 11">
            <a:extLst>
              <a:ext uri="{FF2B5EF4-FFF2-40B4-BE49-F238E27FC236}">
                <a16:creationId xmlns:a16="http://schemas.microsoft.com/office/drawing/2014/main" id="{3D32B486-3A28-4D75-944E-0FC3050296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Line 12">
            <a:extLst>
              <a:ext uri="{FF2B5EF4-FFF2-40B4-BE49-F238E27FC236}">
                <a16:creationId xmlns:a16="http://schemas.microsoft.com/office/drawing/2014/main" id="{78E5DE1C-A53B-2E96-215E-615421713C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5" name="Text Box 13">
            <a:extLst>
              <a:ext uri="{FF2B5EF4-FFF2-40B4-BE49-F238E27FC236}">
                <a16:creationId xmlns:a16="http://schemas.microsoft.com/office/drawing/2014/main" id="{BA440E40-74E7-F6F6-265F-BDB507733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8158" name="Text Box 14">
            <a:extLst>
              <a:ext uri="{FF2B5EF4-FFF2-40B4-BE49-F238E27FC236}">
                <a16:creationId xmlns:a16="http://schemas.microsoft.com/office/drawing/2014/main" id="{23922D68-4D6C-B98D-1FEA-3C26F16E9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Гэрээ</a:t>
            </a:r>
          </a:p>
          <a:p>
            <a:pPr>
              <a:defRPr/>
            </a:pPr>
            <a:br>
              <a:rPr lang="mn-MN" altLang="en-US" sz="2000">
                <a:latin typeface="Helvetica" panose="020B0604020202020204" pitchFamily="34" charset="0"/>
              </a:rPr>
            </a:b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15:9-18</a:t>
            </a:r>
            <a:endParaRPr lang="en-US" altLang="en-US" sz="1800" b="0"/>
          </a:p>
        </p:txBody>
      </p:sp>
      <p:sp>
        <p:nvSpPr>
          <p:cNvPr id="518159" name="Rectangle 15">
            <a:extLst>
              <a:ext uri="{FF2B5EF4-FFF2-40B4-BE49-F238E27FC236}">
                <a16:creationId xmlns:a16="http://schemas.microsoft.com/office/drawing/2014/main" id="{651A89C1-4E2D-E868-9186-E10E6DEC6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ҮР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18160" name="Rectangle 16">
            <a:extLst>
              <a:ext uri="{FF2B5EF4-FFF2-40B4-BE49-F238E27FC236}">
                <a16:creationId xmlns:a16="http://schemas.microsoft.com/office/drawing/2014/main" id="{B573CE75-A865-C953-F56D-C3FF76DB7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ЕРӨӨЛ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18161" name="Rectangle 17">
            <a:extLst>
              <a:ext uri="{FF2B5EF4-FFF2-40B4-BE49-F238E27FC236}">
                <a16:creationId xmlns:a16="http://schemas.microsoft.com/office/drawing/2014/main" id="{77DF50EF-DB07-489A-2232-B67EEBFA5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 </a:t>
            </a:r>
            <a:r>
              <a:rPr lang="en-US" altLang="en-US" sz="2000">
                <a:latin typeface="Helvetica" panose="020B0604020202020204" pitchFamily="34" charset="0"/>
              </a:rPr>
              <a:t>13:15</a:t>
            </a:r>
          </a:p>
        </p:txBody>
      </p:sp>
      <p:sp>
        <p:nvSpPr>
          <p:cNvPr id="518162" name="Rectangle 18">
            <a:extLst>
              <a:ext uri="{FF2B5EF4-FFF2-40B4-BE49-F238E27FC236}">
                <a16:creationId xmlns:a16="http://schemas.microsoft.com/office/drawing/2014/main" id="{ABAA2AA9-4741-28A7-E22D-7B0A7FB34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12:1</a:t>
            </a:r>
          </a:p>
        </p:txBody>
      </p:sp>
      <p:sp>
        <p:nvSpPr>
          <p:cNvPr id="518163" name="Rectangle 19">
            <a:extLst>
              <a:ext uri="{FF2B5EF4-FFF2-40B4-BE49-F238E27FC236}">
                <a16:creationId xmlns:a16="http://schemas.microsoft.com/office/drawing/2014/main" id="{4A414965-2590-5D7E-6729-EC876E221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12:2</a:t>
            </a:r>
          </a:p>
        </p:txBody>
      </p:sp>
      <p:sp>
        <p:nvSpPr>
          <p:cNvPr id="518164" name="Rectangle 20">
            <a:extLst>
              <a:ext uri="{FF2B5EF4-FFF2-40B4-BE49-F238E27FC236}">
                <a16:creationId xmlns:a16="http://schemas.microsoft.com/office/drawing/2014/main" id="{BF7EBFC8-FEE8-5FA4-76D3-5C12498F0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12:3</a:t>
            </a:r>
          </a:p>
        </p:txBody>
      </p:sp>
      <p:sp>
        <p:nvSpPr>
          <p:cNvPr id="518167" name="Rectangle 23">
            <a:extLst>
              <a:ext uri="{FF2B5EF4-FFF2-40B4-BE49-F238E27FC236}">
                <a16:creationId xmlns:a16="http://schemas.microsoft.com/office/drawing/2014/main" id="{EC5E0A89-55CB-FC11-F20F-DB1A113B5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 i="1">
                <a:solidFill>
                  <a:srgbClr val="FFFF39"/>
                </a:solidFill>
                <a:latin typeface="Helvetica" panose="020B0604020202020204" pitchFamily="34" charset="0"/>
              </a:rPr>
              <a:t>Библийн илэрхийллийн “яс мод”.</a:t>
            </a:r>
            <a:endParaRPr lang="en-US" altLang="en-US" sz="2400" i="1">
              <a:solidFill>
                <a:srgbClr val="FFFF39"/>
              </a:solidFill>
              <a:latin typeface="Helvetica" panose="020B0604020202020204" pitchFamily="34" charset="0"/>
            </a:endParaRPr>
          </a:p>
        </p:txBody>
      </p:sp>
      <p:sp>
        <p:nvSpPr>
          <p:cNvPr id="518168" name="Line 24">
            <a:extLst>
              <a:ext uri="{FF2B5EF4-FFF2-40B4-BE49-F238E27FC236}">
                <a16:creationId xmlns:a16="http://schemas.microsoft.com/office/drawing/2014/main" id="{581B92D4-BEDE-1703-4F35-FC5B2FC13A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8171" name="Rectangle 27">
            <a:extLst>
              <a:ext uri="{FF2B5EF4-FFF2-40B4-BE49-F238E27FC236}">
                <a16:creationId xmlns:a16="http://schemas.microsoft.com/office/drawing/2014/main" id="{8116D041-4304-D078-4CE2-993B7990C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 i="1">
                <a:solidFill>
                  <a:schemeClr val="folHlink"/>
                </a:solidFill>
                <a:latin typeface="Helvetica" panose="020B0604020202020204" pitchFamily="34" charset="0"/>
              </a:rPr>
              <a:t>Мөнхийн </a:t>
            </a:r>
            <a:endParaRPr lang="en-US" altLang="en-US" sz="2800" i="1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grpSp>
        <p:nvGrpSpPr>
          <p:cNvPr id="77846" name="Group 31">
            <a:extLst>
              <a:ext uri="{FF2B5EF4-FFF2-40B4-BE49-F238E27FC236}">
                <a16:creationId xmlns:a16="http://schemas.microsoft.com/office/drawing/2014/main" id="{632FC80C-3FD1-03C8-2BE0-99F513950D7C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8176" name="AutoShape 32">
              <a:extLst>
                <a:ext uri="{FF2B5EF4-FFF2-40B4-BE49-F238E27FC236}">
                  <a16:creationId xmlns:a16="http://schemas.microsoft.com/office/drawing/2014/main" id="{AC24BC37-FFCF-954E-3F60-C1E0DDA52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8177" name="AutoShape 33">
              <a:extLst>
                <a:ext uri="{FF2B5EF4-FFF2-40B4-BE49-F238E27FC236}">
                  <a16:creationId xmlns:a16="http://schemas.microsoft.com/office/drawing/2014/main" id="{3A6FBEB7-D994-3A86-6660-BAD6D44E2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8178" name="AutoShape 34">
              <a:extLst>
                <a:ext uri="{FF2B5EF4-FFF2-40B4-BE49-F238E27FC236}">
                  <a16:creationId xmlns:a16="http://schemas.microsoft.com/office/drawing/2014/main" id="{41ADE726-A4B2-C2C3-D6F4-D6AB939C2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8179" name="AutoShape 35">
              <a:extLst>
                <a:ext uri="{FF2B5EF4-FFF2-40B4-BE49-F238E27FC236}">
                  <a16:creationId xmlns:a16="http://schemas.microsoft.com/office/drawing/2014/main" id="{68D974D6-B31C-1025-E5BC-CABE97D05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518184" name="Rectangle 40">
            <a:extLst>
              <a:ext uri="{FF2B5EF4-FFF2-40B4-BE49-F238E27FC236}">
                <a16:creationId xmlns:a16="http://schemas.microsoft.com/office/drawing/2014/main" id="{7829E611-196F-5B2A-3B2A-E144182C2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77848" name="Text Box 41">
            <a:extLst>
              <a:ext uri="{FF2B5EF4-FFF2-40B4-BE49-F238E27FC236}">
                <a16:creationId xmlns:a16="http://schemas.microsoft.com/office/drawing/2014/main" id="{5C9AA41F-EE56-0E42-D9BF-B36FAA298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8186" name="Rectangle 42">
            <a:extLst>
              <a:ext uri="{FF2B5EF4-FFF2-40B4-BE49-F238E27FC236}">
                <a16:creationId xmlns:a16="http://schemas.microsoft.com/office/drawing/2014/main" id="{68988CE6-56B9-9554-EB13-EB7AB38E3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1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61" grpId="0" autoUpdateAnimBg="0"/>
      <p:bldP spid="518171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>
            <a:extLst>
              <a:ext uri="{FF2B5EF4-FFF2-40B4-BE49-F238E27FC236}">
                <a16:creationId xmlns:a16="http://schemas.microsoft.com/office/drawing/2014/main" id="{3577F19C-16A3-1622-4E87-90C7DB169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7794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mn-MN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МӨНХИЙН </a:t>
            </a:r>
            <a:r>
              <a:rPr lang="en-US" altLang="en-US" sz="3600" i="1">
                <a:latin typeface="Times New Roman" panose="02020603050405020304" pitchFamily="18" charset="0"/>
              </a:rPr>
              <a:t>...</a:t>
            </a:r>
            <a:r>
              <a:rPr lang="mn-MN" altLang="en-US" sz="3600" i="1">
                <a:latin typeface="Times New Roman" panose="02020603050405020304" pitchFamily="18" charset="0"/>
              </a:rPr>
              <a:t>Эхлэл</a:t>
            </a:r>
            <a:r>
              <a:rPr lang="en-US" altLang="en-US" sz="3600" i="1">
                <a:latin typeface="Times New Roman" panose="02020603050405020304" pitchFamily="18" charset="0"/>
              </a:rPr>
              <a:t> 13:15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altLang="en-US" sz="3600" i="1">
              <a:latin typeface="Times New Roman" panose="02020603050405020304" pitchFamily="18" charset="0"/>
            </a:endParaRPr>
          </a:p>
        </p:txBody>
      </p:sp>
      <p:sp>
        <p:nvSpPr>
          <p:cNvPr id="94211" name="Rectangle 1027">
            <a:extLst>
              <a:ext uri="{FF2B5EF4-FFF2-40B4-BE49-F238E27FC236}">
                <a16:creationId xmlns:a16="http://schemas.microsoft.com/office/drawing/2014/main" id="{C71762AE-DAF1-9663-F23A-918A609D2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975" y="1009650"/>
            <a:ext cx="6683375" cy="39338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en-US" sz="3600" b="0" i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en-US" sz="3600">
              <a:solidFill>
                <a:srgbClr val="FFFF57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mn-MN" altLang="en-US" sz="3600" baseline="30000">
                <a:latin typeface="Arial" panose="020B0604020202020204" pitchFamily="34" charset="0"/>
              </a:rPr>
              <a:t>15</a:t>
            </a:r>
            <a:r>
              <a:rPr lang="mn-MN" altLang="en-US" sz="3600">
                <a:latin typeface="Arial" panose="020B0604020202020204" pitchFamily="34" charset="0"/>
              </a:rPr>
              <a:t> </a:t>
            </a:r>
            <a:r>
              <a:rPr lang="en-US" altLang="en-US" sz="3600">
                <a:latin typeface="Arial" panose="020B0604020202020204" pitchFamily="34" charset="0"/>
              </a:rPr>
              <a:t>Чамд харагдаж байгаа тэр бүх газар нутгийг Би чамд болон чиний үр хүүхдүүдэд </a:t>
            </a:r>
            <a:r>
              <a:rPr lang="en-US" altLang="en-US" sz="3600">
                <a:solidFill>
                  <a:srgbClr val="ED181E"/>
                </a:solidFill>
                <a:latin typeface="Arial" panose="020B0604020202020204" pitchFamily="34" charset="0"/>
              </a:rPr>
              <a:t>үүрд</a:t>
            </a:r>
            <a:r>
              <a:rPr lang="en-US" altLang="en-US" sz="3600">
                <a:latin typeface="Arial" panose="020B0604020202020204" pitchFamily="34" charset="0"/>
              </a:rPr>
              <a:t> өгнө.</a:t>
            </a:r>
          </a:p>
        </p:txBody>
      </p:sp>
      <p:sp>
        <p:nvSpPr>
          <p:cNvPr id="94213" name="Oval 1029">
            <a:extLst>
              <a:ext uri="{FF2B5EF4-FFF2-40B4-BE49-F238E27FC236}">
                <a16:creationId xmlns:a16="http://schemas.microsoft.com/office/drawing/2014/main" id="{19BC83A8-72C6-F55B-1A17-839F6A125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4125913"/>
            <a:ext cx="2803525" cy="1077912"/>
          </a:xfrm>
          <a:prstGeom prst="ellipse">
            <a:avLst/>
          </a:prstGeom>
          <a:noFill/>
          <a:ln w="76200">
            <a:solidFill>
              <a:srgbClr val="FF0F07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853" name="Text Box 1030">
            <a:extLst>
              <a:ext uri="{FF2B5EF4-FFF2-40B4-BE49-F238E27FC236}">
                <a16:creationId xmlns:a16="http://schemas.microsoft.com/office/drawing/2014/main" id="{DC04A39F-0455-CC0A-CDA9-56DA1A8C0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94220" name="Rectangle 1036">
            <a:extLst>
              <a:ext uri="{FF2B5EF4-FFF2-40B4-BE49-F238E27FC236}">
                <a16:creationId xmlns:a16="http://schemas.microsoft.com/office/drawing/2014/main" id="{BC6D7898-86D3-AD62-78BA-A8C0374F4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78855" name="Text Box 1038">
            <a:extLst>
              <a:ext uri="{FF2B5EF4-FFF2-40B4-BE49-F238E27FC236}">
                <a16:creationId xmlns:a16="http://schemas.microsoft.com/office/drawing/2014/main" id="{0C6B0AD3-01A6-8209-F954-F4E0D6B7E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2" name="Rectangle 4">
            <a:extLst>
              <a:ext uri="{FF2B5EF4-FFF2-40B4-BE49-F238E27FC236}">
                <a16:creationId xmlns:a16="http://schemas.microsoft.com/office/drawing/2014/main" id="{DB4D59C1-62FD-BC65-EC41-DCD207845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58788"/>
            <a:ext cx="3636962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mn-MN" altLang="en-US" sz="4000" i="1">
                <a:solidFill>
                  <a:schemeClr val="tx2"/>
                </a:solidFill>
                <a:latin typeface="Kosher-Normal" charset="0"/>
              </a:rPr>
              <a:t>АБРАХАМЫН ГЭРЭЭ</a:t>
            </a:r>
            <a:endParaRPr lang="en-US" altLang="en-US" sz="4400" i="1">
              <a:solidFill>
                <a:schemeClr val="tx2"/>
              </a:solidFill>
              <a:latin typeface="Kosher-Normal" charset="0"/>
            </a:endParaRPr>
          </a:p>
        </p:txBody>
      </p:sp>
      <p:sp>
        <p:nvSpPr>
          <p:cNvPr id="519173" name="Rectangle 5">
            <a:extLst>
              <a:ext uri="{FF2B5EF4-FFF2-40B4-BE49-F238E27FC236}">
                <a16:creationId xmlns:a16="http://schemas.microsoft.com/office/drawing/2014/main" id="{C0FAC37B-5676-13CC-B274-4934FFEF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881188" cy="1003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mn-MN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Абрахамын дуудлага</a:t>
            </a:r>
            <a:r>
              <a:rPr lang="en-US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        </a:t>
            </a:r>
            <a:r>
              <a:rPr lang="en-US" altLang="en-US" sz="2000">
                <a:latin typeface="Helvetica" panose="020B0604020202020204" pitchFamily="34" charset="0"/>
              </a:rPr>
              <a:t> </a:t>
            </a: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12:1-3</a:t>
            </a:r>
          </a:p>
        </p:txBody>
      </p:sp>
      <p:sp>
        <p:nvSpPr>
          <p:cNvPr id="519174" name="Rectangle 6">
            <a:extLst>
              <a:ext uri="{FF2B5EF4-FFF2-40B4-BE49-F238E27FC236}">
                <a16:creationId xmlns:a16="http://schemas.microsoft.com/office/drawing/2014/main" id="{253CB7AF-50B2-3F69-51CA-3764518D5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ГАЗАР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19175" name="Rectangle 7">
            <a:extLst>
              <a:ext uri="{FF2B5EF4-FFF2-40B4-BE49-F238E27FC236}">
                <a16:creationId xmlns:a16="http://schemas.microsoft.com/office/drawing/2014/main" id="{AF56A3C2-AD94-D69C-6F29-1282B1F5A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878" name="Line 8">
            <a:extLst>
              <a:ext uri="{FF2B5EF4-FFF2-40B4-BE49-F238E27FC236}">
                <a16:creationId xmlns:a16="http://schemas.microsoft.com/office/drawing/2014/main" id="{05414B9F-47AB-108C-A5B5-E4AF87991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Line 9">
            <a:extLst>
              <a:ext uri="{FF2B5EF4-FFF2-40B4-BE49-F238E27FC236}">
                <a16:creationId xmlns:a16="http://schemas.microsoft.com/office/drawing/2014/main" id="{4EC22F1F-7884-6D70-5D59-5643E49A12E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Line 10">
            <a:extLst>
              <a:ext uri="{FF2B5EF4-FFF2-40B4-BE49-F238E27FC236}">
                <a16:creationId xmlns:a16="http://schemas.microsoft.com/office/drawing/2014/main" id="{C6710D71-B87A-CA81-E4AF-A35C2A3A77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Line 11">
            <a:extLst>
              <a:ext uri="{FF2B5EF4-FFF2-40B4-BE49-F238E27FC236}">
                <a16:creationId xmlns:a16="http://schemas.microsoft.com/office/drawing/2014/main" id="{35A11004-19B7-201A-F539-4CC2385392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Line 12">
            <a:extLst>
              <a:ext uri="{FF2B5EF4-FFF2-40B4-BE49-F238E27FC236}">
                <a16:creationId xmlns:a16="http://schemas.microsoft.com/office/drawing/2014/main" id="{84BD0BFD-008E-1355-6129-2ED43C034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Text Box 13">
            <a:extLst>
              <a:ext uri="{FF2B5EF4-FFF2-40B4-BE49-F238E27FC236}">
                <a16:creationId xmlns:a16="http://schemas.microsoft.com/office/drawing/2014/main" id="{9368F3F4-8169-45DC-0603-E69A55B69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9182" name="Text Box 14">
            <a:extLst>
              <a:ext uri="{FF2B5EF4-FFF2-40B4-BE49-F238E27FC236}">
                <a16:creationId xmlns:a16="http://schemas.microsoft.com/office/drawing/2014/main" id="{44886870-546F-B2D1-4051-44C62FBDB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Гэрээ</a:t>
            </a:r>
          </a:p>
          <a:p>
            <a:pPr>
              <a:defRPr/>
            </a:pPr>
            <a:endParaRPr lang="mn-MN" altLang="en-US" sz="2000">
              <a:solidFill>
                <a:srgbClr val="FD2558"/>
              </a:solidFill>
              <a:latin typeface="Helvetica" panose="020B0604020202020204" pitchFamily="34" charset="0"/>
            </a:endParaRPr>
          </a:p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15:9-18</a:t>
            </a:r>
            <a:endParaRPr lang="en-US" altLang="en-US" sz="1800" b="0"/>
          </a:p>
        </p:txBody>
      </p:sp>
      <p:sp>
        <p:nvSpPr>
          <p:cNvPr id="519183" name="Rectangle 15">
            <a:extLst>
              <a:ext uri="{FF2B5EF4-FFF2-40B4-BE49-F238E27FC236}">
                <a16:creationId xmlns:a16="http://schemas.microsoft.com/office/drawing/2014/main" id="{AD19FC67-DAE3-E554-6E21-6E3A79837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ҮР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19184" name="Rectangle 16">
            <a:extLst>
              <a:ext uri="{FF2B5EF4-FFF2-40B4-BE49-F238E27FC236}">
                <a16:creationId xmlns:a16="http://schemas.microsoft.com/office/drawing/2014/main" id="{1A4521ED-6117-7FEB-BAB1-30A432224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ЕРӨӨЛ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19185" name="Rectangle 17">
            <a:extLst>
              <a:ext uri="{FF2B5EF4-FFF2-40B4-BE49-F238E27FC236}">
                <a16:creationId xmlns:a16="http://schemas.microsoft.com/office/drawing/2014/main" id="{E8D68604-290A-F560-0E59-4772F633A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13:15</a:t>
            </a:r>
          </a:p>
        </p:txBody>
      </p:sp>
      <p:sp>
        <p:nvSpPr>
          <p:cNvPr id="519186" name="Rectangle 18">
            <a:extLst>
              <a:ext uri="{FF2B5EF4-FFF2-40B4-BE49-F238E27FC236}">
                <a16:creationId xmlns:a16="http://schemas.microsoft.com/office/drawing/2014/main" id="{B5701A04-2A85-173D-1CC5-472A06A46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12:1</a:t>
            </a:r>
          </a:p>
        </p:txBody>
      </p:sp>
      <p:sp>
        <p:nvSpPr>
          <p:cNvPr id="519187" name="Rectangle 19">
            <a:extLst>
              <a:ext uri="{FF2B5EF4-FFF2-40B4-BE49-F238E27FC236}">
                <a16:creationId xmlns:a16="http://schemas.microsoft.com/office/drawing/2014/main" id="{24396AF3-5C7F-2135-7539-68041F9A3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12:2</a:t>
            </a:r>
          </a:p>
        </p:txBody>
      </p:sp>
      <p:sp>
        <p:nvSpPr>
          <p:cNvPr id="519188" name="Rectangle 20">
            <a:extLst>
              <a:ext uri="{FF2B5EF4-FFF2-40B4-BE49-F238E27FC236}">
                <a16:creationId xmlns:a16="http://schemas.microsoft.com/office/drawing/2014/main" id="{3733256D-B9AC-6BF3-DA95-CE04D0411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12:3</a:t>
            </a:r>
          </a:p>
        </p:txBody>
      </p:sp>
      <p:sp>
        <p:nvSpPr>
          <p:cNvPr id="519189" name="Rectangle 21">
            <a:extLst>
              <a:ext uri="{FF2B5EF4-FFF2-40B4-BE49-F238E27FC236}">
                <a16:creationId xmlns:a16="http://schemas.microsoft.com/office/drawing/2014/main" id="{D3D63682-03A0-758E-102F-ECF6A7F81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13:14-16</a:t>
            </a:r>
          </a:p>
        </p:txBody>
      </p:sp>
      <p:sp>
        <p:nvSpPr>
          <p:cNvPr id="519191" name="Rectangle 23">
            <a:extLst>
              <a:ext uri="{FF2B5EF4-FFF2-40B4-BE49-F238E27FC236}">
                <a16:creationId xmlns:a16="http://schemas.microsoft.com/office/drawing/2014/main" id="{0860617C-0313-FFCE-4DC5-E471776D9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 i="1">
                <a:solidFill>
                  <a:srgbClr val="FFFF39"/>
                </a:solidFill>
                <a:latin typeface="Helvetica" panose="020B0604020202020204" pitchFamily="34" charset="0"/>
              </a:rPr>
              <a:t>Библийн илэрхийллийн “яс мод”.</a:t>
            </a:r>
            <a:endParaRPr lang="en-US" altLang="en-US" sz="2400" i="1">
              <a:solidFill>
                <a:srgbClr val="FFFF39"/>
              </a:solidFill>
              <a:latin typeface="Helvetica" panose="020B0604020202020204" pitchFamily="34" charset="0"/>
            </a:endParaRPr>
          </a:p>
        </p:txBody>
      </p:sp>
      <p:sp>
        <p:nvSpPr>
          <p:cNvPr id="519192" name="Line 24">
            <a:extLst>
              <a:ext uri="{FF2B5EF4-FFF2-40B4-BE49-F238E27FC236}">
                <a16:creationId xmlns:a16="http://schemas.microsoft.com/office/drawing/2014/main" id="{B60E56DE-390D-28CA-E69F-24F54B7EB3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9194" name="Line 26">
            <a:extLst>
              <a:ext uri="{FF2B5EF4-FFF2-40B4-BE49-F238E27FC236}">
                <a16:creationId xmlns:a16="http://schemas.microsoft.com/office/drawing/2014/main" id="{73ADC0E0-8FFC-94EF-4B54-946386692D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9195" name="Rectangle 27">
            <a:extLst>
              <a:ext uri="{FF2B5EF4-FFF2-40B4-BE49-F238E27FC236}">
                <a16:creationId xmlns:a16="http://schemas.microsoft.com/office/drawing/2014/main" id="{A72A74E7-C002-628B-3522-9B3C294FD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 i="1">
                <a:solidFill>
                  <a:schemeClr val="folHlink"/>
                </a:solidFill>
                <a:latin typeface="Helvetica" panose="020B0604020202020204" pitchFamily="34" charset="0"/>
              </a:rPr>
              <a:t>МӨНХИЙН</a:t>
            </a:r>
            <a:endParaRPr lang="en-US" altLang="en-US" sz="2800" i="1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sp>
        <p:nvSpPr>
          <p:cNvPr id="519196" name="Rectangle 28">
            <a:extLst>
              <a:ext uri="{FF2B5EF4-FFF2-40B4-BE49-F238E27FC236}">
                <a16:creationId xmlns:a16="http://schemas.microsoft.com/office/drawing/2014/main" id="{A781D8B3-1171-3D67-525F-300DAAE28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2422525"/>
            <a:ext cx="34099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 i="1">
                <a:solidFill>
                  <a:schemeClr val="folHlink"/>
                </a:solidFill>
                <a:latin typeface="Helvetica" panose="020B0604020202020204" pitchFamily="34" charset="0"/>
              </a:rPr>
              <a:t>ШУУД УТГААРАА</a:t>
            </a:r>
            <a:endParaRPr lang="en-US" altLang="en-US" sz="2800" i="1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grpSp>
        <p:nvGrpSpPr>
          <p:cNvPr id="79897" name="Group 31">
            <a:extLst>
              <a:ext uri="{FF2B5EF4-FFF2-40B4-BE49-F238E27FC236}">
                <a16:creationId xmlns:a16="http://schemas.microsoft.com/office/drawing/2014/main" id="{61984434-D666-37BD-E9DA-33087BBC4BA5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9200" name="AutoShape 32">
              <a:extLst>
                <a:ext uri="{FF2B5EF4-FFF2-40B4-BE49-F238E27FC236}">
                  <a16:creationId xmlns:a16="http://schemas.microsoft.com/office/drawing/2014/main" id="{D616401D-50D0-D294-5052-19E49AD05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9201" name="AutoShape 33">
              <a:extLst>
                <a:ext uri="{FF2B5EF4-FFF2-40B4-BE49-F238E27FC236}">
                  <a16:creationId xmlns:a16="http://schemas.microsoft.com/office/drawing/2014/main" id="{3D38B2AA-41B9-AD7F-A9D7-432D802DF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9202" name="AutoShape 34">
              <a:extLst>
                <a:ext uri="{FF2B5EF4-FFF2-40B4-BE49-F238E27FC236}">
                  <a16:creationId xmlns:a16="http://schemas.microsoft.com/office/drawing/2014/main" id="{DDE705C7-E1F1-4B6B-666F-A76041CA7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19203" name="AutoShape 35">
              <a:extLst>
                <a:ext uri="{FF2B5EF4-FFF2-40B4-BE49-F238E27FC236}">
                  <a16:creationId xmlns:a16="http://schemas.microsoft.com/office/drawing/2014/main" id="{33CE8DBD-E96E-DFC7-4D39-27CA22F21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79898" name="Text Box 37">
            <a:extLst>
              <a:ext uri="{FF2B5EF4-FFF2-40B4-BE49-F238E27FC236}">
                <a16:creationId xmlns:a16="http://schemas.microsoft.com/office/drawing/2014/main" id="{398DFB42-990B-F5BF-F3A7-3E9C341B2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19208" name="Rectangle 40">
            <a:extLst>
              <a:ext uri="{FF2B5EF4-FFF2-40B4-BE49-F238E27FC236}">
                <a16:creationId xmlns:a16="http://schemas.microsoft.com/office/drawing/2014/main" id="{30BD51B8-87A1-4B66-8BA9-03DE294D7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79900" name="Text Box 41">
            <a:extLst>
              <a:ext uri="{FF2B5EF4-FFF2-40B4-BE49-F238E27FC236}">
                <a16:creationId xmlns:a16="http://schemas.microsoft.com/office/drawing/2014/main" id="{EB29D6AE-AD5E-972A-95FC-A90D40611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9210" name="Rectangle 42">
            <a:extLst>
              <a:ext uri="{FF2B5EF4-FFF2-40B4-BE49-F238E27FC236}">
                <a16:creationId xmlns:a16="http://schemas.microsoft.com/office/drawing/2014/main" id="{B7233439-B6D6-F74D-B359-8577970C0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9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1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89" grpId="0" autoUpdateAnimBg="0"/>
      <p:bldP spid="51919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>
            <a:extLst>
              <a:ext uri="{FF2B5EF4-FFF2-40B4-BE49-F238E27FC236}">
                <a16:creationId xmlns:a16="http://schemas.microsoft.com/office/drawing/2014/main" id="{18425C87-3631-7EB3-837F-EAB5C7407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33138" r="23572" b="18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6" name="WordArt 4">
            <a:extLst>
              <a:ext uri="{FF2B5EF4-FFF2-40B4-BE49-F238E27FC236}">
                <a16:creationId xmlns:a16="http://schemas.microsoft.com/office/drawing/2014/main" id="{DBD1DCA9-C335-C10F-FD4B-0750C6B1F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5638" y="788988"/>
            <a:ext cx="7596187" cy="408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7532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7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Библийн </a:t>
            </a:r>
          </a:p>
          <a:p>
            <a:pPr algn="ctr"/>
            <a:r>
              <a:rPr lang="az-Cyrl-AZ" sz="7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суурь үндэс</a:t>
            </a:r>
            <a:endParaRPr lang="en-US" sz="72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0677" name="Text Box 5">
            <a:extLst>
              <a:ext uri="{FF2B5EF4-FFF2-40B4-BE49-F238E27FC236}">
                <a16:creationId xmlns:a16="http://schemas.microsoft.com/office/drawing/2014/main" id="{80A6B304-601C-08B3-4967-97A529E50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25" y="4348163"/>
            <a:ext cx="3527425" cy="20351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mn-MN" altLang="en-US" sz="4800" dirty="0">
                <a:solidFill>
                  <a:srgbClr val="FB2E05"/>
                </a:solidFill>
                <a:latin typeface="Helvetica" panose="020B0604020202020204" pitchFamily="34" charset="0"/>
              </a:rPr>
              <a:t>Энэ бүхэн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mn-MN" altLang="en-US" sz="4800" dirty="0">
                <a:solidFill>
                  <a:srgbClr val="FB2E05"/>
                </a:solidFill>
                <a:latin typeface="Helvetica" panose="020B0604020202020204" pitchFamily="34" charset="0"/>
              </a:rPr>
              <a:t>хаанаас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mn-MN" altLang="en-US" sz="4800" dirty="0">
                <a:solidFill>
                  <a:srgbClr val="FB2E05"/>
                </a:solidFill>
                <a:latin typeface="Helvetica" panose="020B0604020202020204" pitchFamily="34" charset="0"/>
              </a:rPr>
              <a:t>эхлэв?</a:t>
            </a:r>
            <a:endParaRPr lang="en-US" altLang="en-US" sz="4800" dirty="0">
              <a:solidFill>
                <a:srgbClr val="FB2E05"/>
              </a:solidFill>
              <a:latin typeface="Helvetica" panose="020B0604020202020204" pitchFamily="34" charset="0"/>
            </a:endParaRPr>
          </a:p>
        </p:txBody>
      </p:sp>
      <p:sp>
        <p:nvSpPr>
          <p:cNvPr id="33797" name="Text Box 6">
            <a:extLst>
              <a:ext uri="{FF2B5EF4-FFF2-40B4-BE49-F238E27FC236}">
                <a16:creationId xmlns:a16="http://schemas.microsoft.com/office/drawing/2014/main" id="{FBE4BC49-9C9E-48CA-ED3D-AF3ED8AD6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3798" name="Text Box 13">
            <a:extLst>
              <a:ext uri="{FF2B5EF4-FFF2-40B4-BE49-F238E27FC236}">
                <a16:creationId xmlns:a16="http://schemas.microsoft.com/office/drawing/2014/main" id="{F8DC1D5F-B28F-88E4-C979-C3417B269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40686" name="Rectangle 14">
            <a:extLst>
              <a:ext uri="{FF2B5EF4-FFF2-40B4-BE49-F238E27FC236}">
                <a16:creationId xmlns:a16="http://schemas.microsoft.com/office/drawing/2014/main" id="{4E9A4EA4-1BAB-E5F8-FBBE-C14520B42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40687" name="Rectangle 15">
            <a:extLst>
              <a:ext uri="{FF2B5EF4-FFF2-40B4-BE49-F238E27FC236}">
                <a16:creationId xmlns:a16="http://schemas.microsoft.com/office/drawing/2014/main" id="{3E7B2B13-9197-DAD9-EC5C-F68CD36F2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33801" name="Text Box 16">
            <a:extLst>
              <a:ext uri="{FF2B5EF4-FFF2-40B4-BE49-F238E27FC236}">
                <a16:creationId xmlns:a16="http://schemas.microsoft.com/office/drawing/2014/main" id="{7E89B23D-7149-CABF-431B-822F73CCE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/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7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B105DD2-B12E-8938-33F1-C135F4B18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487363"/>
            <a:ext cx="8047038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altLang="en-US" sz="3600" i="1"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mn-MN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ШУУД УТГААРАА </a:t>
            </a:r>
            <a:r>
              <a:rPr lang="en-US" altLang="en-US" sz="3600" i="1">
                <a:latin typeface="Times New Roman" panose="02020603050405020304" pitchFamily="18" charset="0"/>
              </a:rPr>
              <a:t>...</a:t>
            </a:r>
            <a:r>
              <a:rPr lang="mn-MN" altLang="en-US" sz="3600" i="1">
                <a:latin typeface="Times New Roman" panose="02020603050405020304" pitchFamily="18" charset="0"/>
              </a:rPr>
              <a:t>Эхлэл</a:t>
            </a:r>
            <a:r>
              <a:rPr lang="en-US" altLang="en-US" sz="3600" i="1">
                <a:latin typeface="Times New Roman" panose="02020603050405020304" pitchFamily="18" charset="0"/>
              </a:rPr>
              <a:t> 13:14-17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A8F034F-5446-B6B4-EBEF-F685BC371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975" y="1346200"/>
            <a:ext cx="6683375" cy="42084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en-US" sz="3600" b="0" i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3600" baseline="32000">
                <a:latin typeface="Arial" panose="020B0604020202020204" pitchFamily="34" charset="0"/>
              </a:rPr>
              <a:t>14</a:t>
            </a:r>
            <a:r>
              <a:rPr lang="en-US" altLang="en-US" sz="3600">
                <a:latin typeface="Arial" panose="020B0604020202020204" pitchFamily="34" charset="0"/>
              </a:rPr>
              <a:t>Лотыг Абрамаас салж явсны дараа ЭЗЭН Абрамд —Чи хараагаа өргөн, одоо байгаа газраасаа </a:t>
            </a:r>
            <a:r>
              <a:rPr lang="en-US" altLang="en-US" sz="3600">
                <a:solidFill>
                  <a:srgbClr val="ED181E"/>
                </a:solidFill>
                <a:latin typeface="Arial" panose="020B0604020202020204" pitchFamily="34" charset="0"/>
              </a:rPr>
              <a:t>хойд, урд, баруун, зүүн зүг уруу</a:t>
            </a:r>
            <a:r>
              <a:rPr lang="en-US" altLang="en-US" sz="3600">
                <a:latin typeface="Arial" panose="020B0604020202020204" pitchFamily="34" charset="0"/>
              </a:rPr>
              <a:t> харагтун.</a:t>
            </a:r>
          </a:p>
        </p:txBody>
      </p:sp>
      <p:sp>
        <p:nvSpPr>
          <p:cNvPr id="80900" name="Text Box 5">
            <a:extLst>
              <a:ext uri="{FF2B5EF4-FFF2-40B4-BE49-F238E27FC236}">
                <a16:creationId xmlns:a16="http://schemas.microsoft.com/office/drawing/2014/main" id="{EFB0141A-D986-5228-7C67-514A4785E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0971" name="Rectangle 11">
            <a:extLst>
              <a:ext uri="{FF2B5EF4-FFF2-40B4-BE49-F238E27FC236}">
                <a16:creationId xmlns:a16="http://schemas.microsoft.com/office/drawing/2014/main" id="{46E578B7-4CAA-8304-947E-4E3025A3B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3A8D4494-BB40-8305-BB91-AE0729DFD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01650"/>
            <a:ext cx="7785100" cy="85883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altLang="en-US" sz="3600" i="1"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mn-MN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ШУУД УТГААРАА</a:t>
            </a:r>
            <a:r>
              <a:rPr lang="en-US" altLang="en-US" sz="3600" i="1">
                <a:latin typeface="Times New Roman" panose="02020603050405020304" pitchFamily="18" charset="0"/>
              </a:rPr>
              <a:t>...</a:t>
            </a:r>
            <a:r>
              <a:rPr lang="mn-MN" altLang="en-US" sz="3600" i="1">
                <a:latin typeface="Times New Roman" panose="02020603050405020304" pitchFamily="18" charset="0"/>
              </a:rPr>
              <a:t>Эхлэл</a:t>
            </a:r>
            <a:r>
              <a:rPr lang="en-US" altLang="en-US" sz="3600" i="1">
                <a:latin typeface="Times New Roman" panose="02020603050405020304" pitchFamily="18" charset="0"/>
              </a:rPr>
              <a:t> 13:14-17</a:t>
            </a:r>
          </a:p>
        </p:txBody>
      </p:sp>
      <p:sp>
        <p:nvSpPr>
          <p:cNvPr id="273411" name="Rectangle 3">
            <a:extLst>
              <a:ext uri="{FF2B5EF4-FFF2-40B4-BE49-F238E27FC236}">
                <a16:creationId xmlns:a16="http://schemas.microsoft.com/office/drawing/2014/main" id="{7D5268D0-4364-E202-C496-249A0F3B5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998663"/>
            <a:ext cx="6683375" cy="3441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000" baseline="32000">
                <a:latin typeface="Arial" panose="020B0604020202020204" pitchFamily="34" charset="0"/>
              </a:rPr>
              <a:t>15</a:t>
            </a:r>
            <a:r>
              <a:rPr lang="en-US" altLang="en-US" sz="4000">
                <a:latin typeface="Arial" panose="020B0604020202020204" pitchFamily="34" charset="0"/>
              </a:rPr>
              <a:t>Чамд харагдаж байгаа тэр бүх газар нутгийг Би чамд болон чиний үр хүүхдүүдэд </a:t>
            </a:r>
            <a:r>
              <a:rPr lang="en-US" altLang="en-US" sz="4000">
                <a:solidFill>
                  <a:srgbClr val="ED181E"/>
                </a:solidFill>
                <a:latin typeface="Arial" panose="020B0604020202020204" pitchFamily="34" charset="0"/>
              </a:rPr>
              <a:t>үүрд</a:t>
            </a:r>
            <a:r>
              <a:rPr lang="en-US" altLang="en-US" sz="4000">
                <a:latin typeface="Arial" panose="020B0604020202020204" pitchFamily="34" charset="0"/>
              </a:rPr>
              <a:t> өгнө.</a:t>
            </a:r>
            <a:endParaRPr lang="en-US" altLang="en-US" sz="4000">
              <a:solidFill>
                <a:srgbClr val="F32B2B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en-US" sz="4000">
              <a:latin typeface="Arial" panose="020B0604020202020204" pitchFamily="34" charset="0"/>
            </a:endParaRPr>
          </a:p>
        </p:txBody>
      </p:sp>
      <p:sp>
        <p:nvSpPr>
          <p:cNvPr id="81924" name="Text Box 5">
            <a:extLst>
              <a:ext uri="{FF2B5EF4-FFF2-40B4-BE49-F238E27FC236}">
                <a16:creationId xmlns:a16="http://schemas.microsoft.com/office/drawing/2014/main" id="{E0CE908E-9D8C-4EE5-5BC4-4C8D4CF9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273419" name="Rectangle 11">
            <a:extLst>
              <a:ext uri="{FF2B5EF4-FFF2-40B4-BE49-F238E27FC236}">
                <a16:creationId xmlns:a16="http://schemas.microsoft.com/office/drawing/2014/main" id="{6D032E8E-C038-B3CC-245E-A7A36932E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</p:spTree>
  </p:cSld>
  <p:clrMapOvr>
    <a:masterClrMapping/>
  </p:clrMapOvr>
  <p:transition>
    <p:wheel spokes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2B31CDFB-C6B4-11A9-7796-421072DEB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487363"/>
            <a:ext cx="8283575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altLang="en-US" sz="3600" i="1"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mn-MN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ШУУД УТГААРАА</a:t>
            </a:r>
            <a:r>
              <a:rPr lang="en-US" altLang="en-US" sz="3600" i="1">
                <a:latin typeface="Times New Roman" panose="02020603050405020304" pitchFamily="18" charset="0"/>
              </a:rPr>
              <a:t>...</a:t>
            </a:r>
            <a:r>
              <a:rPr lang="mn-MN" altLang="en-US" sz="3600" i="1">
                <a:latin typeface="Times New Roman" panose="02020603050405020304" pitchFamily="18" charset="0"/>
              </a:rPr>
              <a:t>Эхлэл</a:t>
            </a:r>
            <a:r>
              <a:rPr lang="en-US" altLang="en-US" sz="3600" i="1">
                <a:latin typeface="Times New Roman" panose="02020603050405020304" pitchFamily="18" charset="0"/>
              </a:rPr>
              <a:t> 13:14-17</a:t>
            </a:r>
          </a:p>
        </p:txBody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6CFEBD11-BD6B-C1C0-A22E-1771D66AF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313" y="1851025"/>
            <a:ext cx="6683375" cy="3384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baseline="32000">
                <a:latin typeface="Arial" panose="020B0604020202020204" pitchFamily="34" charset="0"/>
              </a:rPr>
              <a:t>16</a:t>
            </a:r>
            <a:r>
              <a:rPr lang="mn-MN" altLang="en-US" sz="3600" baseline="32000">
                <a:latin typeface="Arial" panose="020B0604020202020204" pitchFamily="34" charset="0"/>
              </a:rPr>
              <a:t> </a:t>
            </a:r>
            <a:r>
              <a:rPr lang="en-US" altLang="en-US" sz="3600">
                <a:latin typeface="Arial" panose="020B0604020202020204" pitchFamily="34" charset="0"/>
              </a:rPr>
              <a:t>Би бас чиний үр хүүхдүүдийг газар шороо мэт болгоно. Хэрэв хүн газар шороог тоолж чаддаг бол, чиний үр хүүхдүүдийг ч тоолж чадмуй.</a:t>
            </a:r>
          </a:p>
        </p:txBody>
      </p:sp>
      <p:sp>
        <p:nvSpPr>
          <p:cNvPr id="82948" name="Text Box 5">
            <a:extLst>
              <a:ext uri="{FF2B5EF4-FFF2-40B4-BE49-F238E27FC236}">
                <a16:creationId xmlns:a16="http://schemas.microsoft.com/office/drawing/2014/main" id="{85328C24-8005-5931-34BC-8DF00A14F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274444" name="Rectangle 12">
            <a:extLst>
              <a:ext uri="{FF2B5EF4-FFF2-40B4-BE49-F238E27FC236}">
                <a16:creationId xmlns:a16="http://schemas.microsoft.com/office/drawing/2014/main" id="{C8CA2C65-7650-FBF3-83F9-D635BA535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</p:spTree>
  </p:cSld>
  <p:clrMapOvr>
    <a:masterClrMapping/>
  </p:clrMapOvr>
  <p:transition>
    <p:wheel spokes="0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>
            <a:extLst>
              <a:ext uri="{FF2B5EF4-FFF2-40B4-BE49-F238E27FC236}">
                <a16:creationId xmlns:a16="http://schemas.microsoft.com/office/drawing/2014/main" id="{203D3C8D-F3B0-A123-A88D-70A128DDA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487363"/>
            <a:ext cx="8634413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altLang="en-US" sz="3600" i="1">
              <a:latin typeface="Times New Roman" panose="02020603050405020304" pitchFamily="18" charset="0"/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mn-MN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ШУУД УТГААРАА</a:t>
            </a:r>
            <a:r>
              <a:rPr lang="en-US" altLang="en-US" sz="3600" i="1">
                <a:latin typeface="Times New Roman" panose="02020603050405020304" pitchFamily="18" charset="0"/>
              </a:rPr>
              <a:t>...</a:t>
            </a:r>
            <a:r>
              <a:rPr lang="mn-MN" altLang="en-US" sz="3600" i="1">
                <a:latin typeface="Times New Roman" panose="02020603050405020304" pitchFamily="18" charset="0"/>
              </a:rPr>
              <a:t>Эхлэл</a:t>
            </a:r>
            <a:r>
              <a:rPr lang="en-US" altLang="en-US" sz="3600" i="1">
                <a:latin typeface="Times New Roman" panose="02020603050405020304" pitchFamily="18" charset="0"/>
              </a:rPr>
              <a:t> 13:14-17</a:t>
            </a:r>
          </a:p>
        </p:txBody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B98E6385-F2E1-D618-E823-3D92AAFDA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2468563"/>
            <a:ext cx="6683375" cy="228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baseline="32000">
                <a:latin typeface="Arial" panose="020B0604020202020204" pitchFamily="34" charset="0"/>
              </a:rPr>
              <a:t>17</a:t>
            </a:r>
            <a:r>
              <a:rPr lang="en-US" altLang="en-US" sz="3600">
                <a:latin typeface="Arial" panose="020B0604020202020204" pitchFamily="34" charset="0"/>
              </a:rPr>
              <a:t>Босоод, энэ газар нутгаар хөндлөн гулд явж үз. Учир нь </a:t>
            </a:r>
            <a:r>
              <a:rPr lang="en-US" altLang="en-US" sz="3600">
                <a:solidFill>
                  <a:srgbClr val="ED181E"/>
                </a:solidFill>
                <a:latin typeface="Arial" panose="020B0604020202020204" pitchFamily="34" charset="0"/>
              </a:rPr>
              <a:t>Би түүнийг чамд өгнө</a:t>
            </a:r>
            <a:r>
              <a:rPr lang="en-US" altLang="en-US" sz="3600">
                <a:latin typeface="Arial" panose="020B0604020202020204" pitchFamily="34" charset="0"/>
              </a:rPr>
              <a:t> гэв.</a:t>
            </a:r>
          </a:p>
        </p:txBody>
      </p:sp>
      <p:sp>
        <p:nvSpPr>
          <p:cNvPr id="83972" name="Text Box 5">
            <a:extLst>
              <a:ext uri="{FF2B5EF4-FFF2-40B4-BE49-F238E27FC236}">
                <a16:creationId xmlns:a16="http://schemas.microsoft.com/office/drawing/2014/main" id="{C610B7D8-F8B6-C599-9179-30119DF0C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275467" name="Rectangle 11">
            <a:extLst>
              <a:ext uri="{FF2B5EF4-FFF2-40B4-BE49-F238E27FC236}">
                <a16:creationId xmlns:a16="http://schemas.microsoft.com/office/drawing/2014/main" id="{0550BA53-71AE-3FCD-8466-8E7429CB3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83974" name="Text Box 12">
            <a:extLst>
              <a:ext uri="{FF2B5EF4-FFF2-40B4-BE49-F238E27FC236}">
                <a16:creationId xmlns:a16="http://schemas.microsoft.com/office/drawing/2014/main" id="{0B350B0B-33D3-775B-1957-3FFA880B5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75469" name="Oval 13">
            <a:extLst>
              <a:ext uri="{FF2B5EF4-FFF2-40B4-BE49-F238E27FC236}">
                <a16:creationId xmlns:a16="http://schemas.microsoft.com/office/drawing/2014/main" id="{16FB523B-096C-3172-3894-81EAAE607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088" y="3395663"/>
            <a:ext cx="5835650" cy="985837"/>
          </a:xfrm>
          <a:prstGeom prst="ellipse">
            <a:avLst/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6" name="Rectangle 4">
            <a:extLst>
              <a:ext uri="{FF2B5EF4-FFF2-40B4-BE49-F238E27FC236}">
                <a16:creationId xmlns:a16="http://schemas.microsoft.com/office/drawing/2014/main" id="{D9AD20D4-78CF-C8EB-777D-9D5C5CEAF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58788"/>
            <a:ext cx="3636962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mn-MN" altLang="en-US" sz="4000" i="1">
                <a:solidFill>
                  <a:schemeClr val="tx2"/>
                </a:solidFill>
                <a:latin typeface="Kosher-Normal" charset="0"/>
              </a:rPr>
              <a:t>АБРАХАМЫН ГЭРЭЭ</a:t>
            </a:r>
            <a:endParaRPr lang="en-US" altLang="en-US" sz="4400" i="1">
              <a:solidFill>
                <a:schemeClr val="tx2"/>
              </a:solidFill>
              <a:latin typeface="Kosher-Normal" charset="0"/>
            </a:endParaRPr>
          </a:p>
        </p:txBody>
      </p:sp>
      <p:sp>
        <p:nvSpPr>
          <p:cNvPr id="520197" name="Rectangle 5">
            <a:extLst>
              <a:ext uri="{FF2B5EF4-FFF2-40B4-BE49-F238E27FC236}">
                <a16:creationId xmlns:a16="http://schemas.microsoft.com/office/drawing/2014/main" id="{7AE5A6FA-9DA9-A75F-E119-17422E8F3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881188" cy="1003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mn-MN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Абрахамын дуудлага</a:t>
            </a:r>
            <a:r>
              <a:rPr lang="en-US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        </a:t>
            </a:r>
            <a:r>
              <a:rPr lang="en-US" altLang="en-US" sz="2000">
                <a:latin typeface="Helvetica" panose="020B0604020202020204" pitchFamily="34" charset="0"/>
              </a:rPr>
              <a:t> </a:t>
            </a: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12:1-3</a:t>
            </a:r>
          </a:p>
        </p:txBody>
      </p:sp>
      <p:sp>
        <p:nvSpPr>
          <p:cNvPr id="520198" name="Rectangle 6">
            <a:extLst>
              <a:ext uri="{FF2B5EF4-FFF2-40B4-BE49-F238E27FC236}">
                <a16:creationId xmlns:a16="http://schemas.microsoft.com/office/drawing/2014/main" id="{B2427390-A40E-061C-0962-C84528E51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ГАЗАР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20199" name="Rectangle 7">
            <a:extLst>
              <a:ext uri="{FF2B5EF4-FFF2-40B4-BE49-F238E27FC236}">
                <a16:creationId xmlns:a16="http://schemas.microsoft.com/office/drawing/2014/main" id="{6B8B4E7B-71BA-77A3-F528-8CDE15786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4998" name="Line 8">
            <a:extLst>
              <a:ext uri="{FF2B5EF4-FFF2-40B4-BE49-F238E27FC236}">
                <a16:creationId xmlns:a16="http://schemas.microsoft.com/office/drawing/2014/main" id="{296CABF6-6053-65F7-7780-7BD31AA779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9" name="Line 9">
            <a:extLst>
              <a:ext uri="{FF2B5EF4-FFF2-40B4-BE49-F238E27FC236}">
                <a16:creationId xmlns:a16="http://schemas.microsoft.com/office/drawing/2014/main" id="{1586D538-BBB7-EC2C-FBCC-FE8659735C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0" name="Line 10">
            <a:extLst>
              <a:ext uri="{FF2B5EF4-FFF2-40B4-BE49-F238E27FC236}">
                <a16:creationId xmlns:a16="http://schemas.microsoft.com/office/drawing/2014/main" id="{C5732327-BD39-E1A1-3DD3-23398CC7F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Line 11">
            <a:extLst>
              <a:ext uri="{FF2B5EF4-FFF2-40B4-BE49-F238E27FC236}">
                <a16:creationId xmlns:a16="http://schemas.microsoft.com/office/drawing/2014/main" id="{B91D1C7B-6EF3-EF06-90D8-E27396A29F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2" name="Line 12">
            <a:extLst>
              <a:ext uri="{FF2B5EF4-FFF2-40B4-BE49-F238E27FC236}">
                <a16:creationId xmlns:a16="http://schemas.microsoft.com/office/drawing/2014/main" id="{E33FA3FF-EB91-61BE-AD3F-A414A8C4C3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3" name="Text Box 13">
            <a:extLst>
              <a:ext uri="{FF2B5EF4-FFF2-40B4-BE49-F238E27FC236}">
                <a16:creationId xmlns:a16="http://schemas.microsoft.com/office/drawing/2014/main" id="{91C53B6F-A902-9588-76AA-2DFE65EA3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0206" name="Text Box 14">
            <a:extLst>
              <a:ext uri="{FF2B5EF4-FFF2-40B4-BE49-F238E27FC236}">
                <a16:creationId xmlns:a16="http://schemas.microsoft.com/office/drawing/2014/main" id="{8BE96C67-AE20-4EE6-50F0-228F3CA0B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solidFill>
                  <a:srgbClr val="FD2558"/>
                </a:solidFill>
                <a:latin typeface="Helvetica" panose="020B0604020202020204" pitchFamily="34" charset="0"/>
              </a:rPr>
              <a:t>Гэрээ</a:t>
            </a:r>
          </a:p>
          <a:p>
            <a:pPr>
              <a:defRPr/>
            </a:pPr>
            <a:endParaRPr lang="mn-MN" altLang="en-US" sz="2000">
              <a:latin typeface="Helvetica" panose="020B0604020202020204" pitchFamily="34" charset="0"/>
            </a:endParaRPr>
          </a:p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15:9-18</a:t>
            </a:r>
            <a:endParaRPr lang="en-US" altLang="en-US" sz="1800" b="0"/>
          </a:p>
        </p:txBody>
      </p:sp>
      <p:sp>
        <p:nvSpPr>
          <p:cNvPr id="520207" name="Rectangle 15">
            <a:extLst>
              <a:ext uri="{FF2B5EF4-FFF2-40B4-BE49-F238E27FC236}">
                <a16:creationId xmlns:a16="http://schemas.microsoft.com/office/drawing/2014/main" id="{C80867E7-C920-C592-47E6-BE175DAE5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ҮР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20208" name="Rectangle 16">
            <a:extLst>
              <a:ext uri="{FF2B5EF4-FFF2-40B4-BE49-F238E27FC236}">
                <a16:creationId xmlns:a16="http://schemas.microsoft.com/office/drawing/2014/main" id="{CB3BAEC6-CF4B-F40A-9195-1311D0279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 i="1">
                <a:solidFill>
                  <a:srgbClr val="5BFF5B"/>
                </a:solidFill>
                <a:latin typeface="Helvetica" panose="020B0604020202020204" pitchFamily="34" charset="0"/>
              </a:rPr>
              <a:t>ЕРӨӨЛ</a:t>
            </a:r>
            <a:endParaRPr lang="en-US" altLang="en-US" sz="2800" i="1">
              <a:solidFill>
                <a:srgbClr val="5BFF5B"/>
              </a:solidFill>
              <a:latin typeface="Helvetica" panose="020B0604020202020204" pitchFamily="34" charset="0"/>
            </a:endParaRPr>
          </a:p>
        </p:txBody>
      </p:sp>
      <p:sp>
        <p:nvSpPr>
          <p:cNvPr id="520209" name="Rectangle 17">
            <a:extLst>
              <a:ext uri="{FF2B5EF4-FFF2-40B4-BE49-F238E27FC236}">
                <a16:creationId xmlns:a16="http://schemas.microsoft.com/office/drawing/2014/main" id="{2ECFC5A1-57CC-7E59-1E32-058AC2A3F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13:15</a:t>
            </a:r>
          </a:p>
        </p:txBody>
      </p:sp>
      <p:sp>
        <p:nvSpPr>
          <p:cNvPr id="520210" name="Rectangle 18">
            <a:extLst>
              <a:ext uri="{FF2B5EF4-FFF2-40B4-BE49-F238E27FC236}">
                <a16:creationId xmlns:a16="http://schemas.microsoft.com/office/drawing/2014/main" id="{15A3AE86-8655-3E9F-3C08-B0475250E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12:1</a:t>
            </a:r>
          </a:p>
        </p:txBody>
      </p:sp>
      <p:sp>
        <p:nvSpPr>
          <p:cNvPr id="520211" name="Rectangle 19">
            <a:extLst>
              <a:ext uri="{FF2B5EF4-FFF2-40B4-BE49-F238E27FC236}">
                <a16:creationId xmlns:a16="http://schemas.microsoft.com/office/drawing/2014/main" id="{88B73C5C-70DA-31EE-5B4A-83591A9E9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12:2</a:t>
            </a:r>
          </a:p>
        </p:txBody>
      </p:sp>
      <p:sp>
        <p:nvSpPr>
          <p:cNvPr id="520212" name="Rectangle 20">
            <a:extLst>
              <a:ext uri="{FF2B5EF4-FFF2-40B4-BE49-F238E27FC236}">
                <a16:creationId xmlns:a16="http://schemas.microsoft.com/office/drawing/2014/main" id="{15EF5761-E0A0-A521-C6F3-FA43F1A4E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12:3</a:t>
            </a:r>
          </a:p>
        </p:txBody>
      </p:sp>
      <p:sp>
        <p:nvSpPr>
          <p:cNvPr id="520213" name="Rectangle 21">
            <a:extLst>
              <a:ext uri="{FF2B5EF4-FFF2-40B4-BE49-F238E27FC236}">
                <a16:creationId xmlns:a16="http://schemas.microsoft.com/office/drawing/2014/main" id="{B9F87F23-BEB0-3EED-6B90-621CD3E23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13:14-16</a:t>
            </a:r>
          </a:p>
        </p:txBody>
      </p:sp>
      <p:sp>
        <p:nvSpPr>
          <p:cNvPr id="520214" name="Rectangle 22">
            <a:extLst>
              <a:ext uri="{FF2B5EF4-FFF2-40B4-BE49-F238E27FC236}">
                <a16:creationId xmlns:a16="http://schemas.microsoft.com/office/drawing/2014/main" id="{E8638466-0238-7103-5402-FFC775FF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000">
                <a:latin typeface="Helvetica" panose="020B0604020202020204" pitchFamily="34" charset="0"/>
              </a:rPr>
              <a:t>Эх</a:t>
            </a:r>
            <a:r>
              <a:rPr lang="en-US" altLang="en-US" sz="2000">
                <a:latin typeface="Helvetica" panose="020B0604020202020204" pitchFamily="34" charset="0"/>
              </a:rPr>
              <a:t> 15:9-18</a:t>
            </a:r>
          </a:p>
        </p:txBody>
      </p:sp>
      <p:sp>
        <p:nvSpPr>
          <p:cNvPr id="520215" name="Rectangle 23">
            <a:extLst>
              <a:ext uri="{FF2B5EF4-FFF2-40B4-BE49-F238E27FC236}">
                <a16:creationId xmlns:a16="http://schemas.microsoft.com/office/drawing/2014/main" id="{3D48FE01-811A-D9F3-4F36-0F86DE2CF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400" i="1">
                <a:solidFill>
                  <a:srgbClr val="FFFF39"/>
                </a:solidFill>
                <a:latin typeface="Helvetica" panose="020B0604020202020204" pitchFamily="34" charset="0"/>
              </a:rPr>
              <a:t>Библийн илэрхийллийн “яс мод”</a:t>
            </a:r>
            <a:endParaRPr lang="en-US" altLang="en-US" sz="2400" i="1">
              <a:solidFill>
                <a:srgbClr val="FFFF39"/>
              </a:solidFill>
              <a:latin typeface="Helvetica" panose="020B0604020202020204" pitchFamily="34" charset="0"/>
            </a:endParaRPr>
          </a:p>
        </p:txBody>
      </p:sp>
      <p:sp>
        <p:nvSpPr>
          <p:cNvPr id="520216" name="Line 24">
            <a:extLst>
              <a:ext uri="{FF2B5EF4-FFF2-40B4-BE49-F238E27FC236}">
                <a16:creationId xmlns:a16="http://schemas.microsoft.com/office/drawing/2014/main" id="{1D75A92F-DBAF-1FB5-B060-584F9838F8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17" name="Line 25">
            <a:extLst>
              <a:ext uri="{FF2B5EF4-FFF2-40B4-BE49-F238E27FC236}">
                <a16:creationId xmlns:a16="http://schemas.microsoft.com/office/drawing/2014/main" id="{41AC7DB0-44A3-B528-AC19-ECEA2DDD18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3438" y="2036763"/>
            <a:ext cx="1389062" cy="3349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18" name="Line 26">
            <a:extLst>
              <a:ext uri="{FF2B5EF4-FFF2-40B4-BE49-F238E27FC236}">
                <a16:creationId xmlns:a16="http://schemas.microsoft.com/office/drawing/2014/main" id="{FF38551D-A3A9-BC0D-C952-B23655A085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19" name="Rectangle 27">
            <a:extLst>
              <a:ext uri="{FF2B5EF4-FFF2-40B4-BE49-F238E27FC236}">
                <a16:creationId xmlns:a16="http://schemas.microsoft.com/office/drawing/2014/main" id="{A9A3255D-15AE-84FE-823F-CC3D30ADB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 i="1">
                <a:solidFill>
                  <a:schemeClr val="folHlink"/>
                </a:solidFill>
                <a:latin typeface="Helvetica" panose="020B0604020202020204" pitchFamily="34" charset="0"/>
              </a:rPr>
              <a:t>МӨНХИЙН</a:t>
            </a:r>
            <a:endParaRPr lang="en-US" altLang="en-US" sz="2800" i="1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sp>
        <p:nvSpPr>
          <p:cNvPr id="520220" name="Rectangle 28">
            <a:extLst>
              <a:ext uri="{FF2B5EF4-FFF2-40B4-BE49-F238E27FC236}">
                <a16:creationId xmlns:a16="http://schemas.microsoft.com/office/drawing/2014/main" id="{7C6D39E4-5872-F723-F2D5-A62D9A16D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25" y="2422525"/>
            <a:ext cx="35274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 i="1">
                <a:solidFill>
                  <a:schemeClr val="folHlink"/>
                </a:solidFill>
                <a:latin typeface="Helvetica" panose="020B0604020202020204" pitchFamily="34" charset="0"/>
              </a:rPr>
              <a:t>ШУУД УТГААРАА</a:t>
            </a:r>
            <a:endParaRPr lang="en-US" altLang="en-US" sz="2800" i="1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sp>
        <p:nvSpPr>
          <p:cNvPr id="520221" name="Rectangle 29">
            <a:extLst>
              <a:ext uri="{FF2B5EF4-FFF2-40B4-BE49-F238E27FC236}">
                <a16:creationId xmlns:a16="http://schemas.microsoft.com/office/drawing/2014/main" id="{4E3C502E-8C33-B087-827C-68F320FF7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2438400"/>
            <a:ext cx="26273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mn-MN" altLang="en-US" sz="2800" i="1">
                <a:solidFill>
                  <a:schemeClr val="folHlink"/>
                </a:solidFill>
                <a:latin typeface="Helvetica" panose="020B0604020202020204" pitchFamily="34" charset="0"/>
              </a:rPr>
              <a:t>НӨХЦӨЛГҮЙ</a:t>
            </a:r>
            <a:endParaRPr lang="en-US" altLang="en-US" sz="2800" i="1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grpSp>
        <p:nvGrpSpPr>
          <p:cNvPr id="85020" name="Group 31">
            <a:extLst>
              <a:ext uri="{FF2B5EF4-FFF2-40B4-BE49-F238E27FC236}">
                <a16:creationId xmlns:a16="http://schemas.microsoft.com/office/drawing/2014/main" id="{3C6CB514-3FFF-AC4B-6FB1-2BD4B7650EAD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20224" name="AutoShape 32">
              <a:extLst>
                <a:ext uri="{FF2B5EF4-FFF2-40B4-BE49-F238E27FC236}">
                  <a16:creationId xmlns:a16="http://schemas.microsoft.com/office/drawing/2014/main" id="{260E62D4-4598-566B-CD89-B0C540927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20225" name="AutoShape 33">
              <a:extLst>
                <a:ext uri="{FF2B5EF4-FFF2-40B4-BE49-F238E27FC236}">
                  <a16:creationId xmlns:a16="http://schemas.microsoft.com/office/drawing/2014/main" id="{CB2B6AF5-2627-8761-2D5A-1181679DE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20226" name="AutoShape 34">
              <a:extLst>
                <a:ext uri="{FF2B5EF4-FFF2-40B4-BE49-F238E27FC236}">
                  <a16:creationId xmlns:a16="http://schemas.microsoft.com/office/drawing/2014/main" id="{5912B344-C334-518B-B54C-C5395F88B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520227" name="AutoShape 35">
              <a:extLst>
                <a:ext uri="{FF2B5EF4-FFF2-40B4-BE49-F238E27FC236}">
                  <a16:creationId xmlns:a16="http://schemas.microsoft.com/office/drawing/2014/main" id="{76F44881-CAD4-A36C-0ACD-C181E8F98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85021" name="Text Box 37">
            <a:extLst>
              <a:ext uri="{FF2B5EF4-FFF2-40B4-BE49-F238E27FC236}">
                <a16:creationId xmlns:a16="http://schemas.microsoft.com/office/drawing/2014/main" id="{6AC0C2C2-15BF-CF36-B590-E102548FC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20232" name="Rectangle 40">
            <a:extLst>
              <a:ext uri="{FF2B5EF4-FFF2-40B4-BE49-F238E27FC236}">
                <a16:creationId xmlns:a16="http://schemas.microsoft.com/office/drawing/2014/main" id="{8898DC2F-BF32-2570-BA3F-47C21556C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85023" name="Text Box 41">
            <a:extLst>
              <a:ext uri="{FF2B5EF4-FFF2-40B4-BE49-F238E27FC236}">
                <a16:creationId xmlns:a16="http://schemas.microsoft.com/office/drawing/2014/main" id="{EAA7FAFA-AC06-CD1F-A3FF-E9B6A24DE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20234" name="Rectangle 42">
            <a:extLst>
              <a:ext uri="{FF2B5EF4-FFF2-40B4-BE49-F238E27FC236}">
                <a16:creationId xmlns:a16="http://schemas.microsoft.com/office/drawing/2014/main" id="{09EE3F47-0CBB-E974-39A3-D47C5C0F4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2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14" grpId="0" autoUpdateAnimBg="0"/>
      <p:bldP spid="520221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1026">
            <a:extLst>
              <a:ext uri="{FF2B5EF4-FFF2-40B4-BE49-F238E27FC236}">
                <a16:creationId xmlns:a16="http://schemas.microsoft.com/office/drawing/2014/main" id="{AA49713D-9605-72F3-C658-D3662219D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3" y="1347788"/>
            <a:ext cx="7893050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800" i="1">
                <a:latin typeface="Times New Roman" panose="02020603050405020304" pitchFamily="18" charset="0"/>
              </a:rPr>
              <a:t>  </a:t>
            </a:r>
            <a:r>
              <a:rPr lang="mn-MN" altLang="en-US" sz="36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НӨХЦӨЛ БҮХИЙ</a:t>
            </a:r>
            <a:r>
              <a:rPr lang="en-US" altLang="en-US" sz="3600" i="1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mn-MN" altLang="en-US" sz="2800" i="1">
                <a:latin typeface="Times New Roman" panose="02020603050405020304" pitchFamily="18" charset="0"/>
              </a:rPr>
              <a:t>ЗӨВШИЛЦӨЛ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501763" name="Rectangle 1027">
            <a:extLst>
              <a:ext uri="{FF2B5EF4-FFF2-40B4-BE49-F238E27FC236}">
                <a16:creationId xmlns:a16="http://schemas.microsoft.com/office/drawing/2014/main" id="{B8EE5F53-F159-8701-FE34-88DF73989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682625"/>
            <a:ext cx="8443913" cy="4175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mn-MN" altLang="en-US" sz="4800" i="1">
                <a:solidFill>
                  <a:srgbClr val="66FF78"/>
                </a:solidFill>
                <a:latin typeface="Times New Roman" panose="02020603050405020304" pitchFamily="18" charset="0"/>
              </a:rPr>
              <a:t>ХОЁР ЧУХАЛ НАЙРЛАГА</a:t>
            </a:r>
            <a:endParaRPr lang="en-US" altLang="en-US" sz="6000" i="1">
              <a:solidFill>
                <a:srgbClr val="66FF78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65" name="Rectangle 1029">
            <a:extLst>
              <a:ext uri="{FF2B5EF4-FFF2-40B4-BE49-F238E27FC236}">
                <a16:creationId xmlns:a16="http://schemas.microsoft.com/office/drawing/2014/main" id="{C603043E-EC39-1D27-A910-3080CA43D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2166938"/>
            <a:ext cx="8104188" cy="9445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2800" i="1">
                <a:latin typeface="Arial" panose="020B0604020202020204" pitchFamily="34" charset="0"/>
              </a:rPr>
              <a:t>“</a:t>
            </a:r>
            <a:r>
              <a:rPr lang="mn-MN" altLang="ja-JP" sz="2800" i="1">
                <a:latin typeface="Times New Roman" panose="02020603050405020304" pitchFamily="18" charset="0"/>
              </a:rPr>
              <a:t>БИ </a:t>
            </a:r>
            <a:r>
              <a:rPr lang="mn-MN" altLang="ja-JP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ҮҮНИЙГ</a:t>
            </a:r>
            <a:r>
              <a:rPr lang="mn-MN" altLang="ja-JP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mn-MN" altLang="ja-JP" sz="2800" i="1">
                <a:latin typeface="Times New Roman" panose="02020603050405020304" pitchFamily="18" charset="0"/>
              </a:rPr>
              <a:t>ХИЙНЭ...</a:t>
            </a:r>
            <a:endParaRPr lang="en-US" altLang="ja-JP" sz="2800" i="1">
              <a:latin typeface="Times New Roman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2800" i="1">
                <a:latin typeface="Times New Roman" panose="02020603050405020304" pitchFamily="18" charset="0"/>
              </a:rPr>
              <a:t>		</a:t>
            </a:r>
            <a:r>
              <a:rPr lang="mn-MN" altLang="en-US" sz="2800" i="1">
                <a:latin typeface="Times New Roman" panose="02020603050405020304" pitchFamily="18" charset="0"/>
              </a:rPr>
              <a:t>ХЭРЭВ ЧИ </a:t>
            </a:r>
            <a:r>
              <a:rPr lang="en-US" altLang="en-US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T</a:t>
            </a:r>
            <a:r>
              <a:rPr lang="mn-MN" altLang="en-US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ҮҮНИЙГ</a:t>
            </a:r>
            <a:r>
              <a:rPr lang="mn-MN" altLang="en-US" sz="2800" i="1">
                <a:latin typeface="Times New Roman" panose="02020603050405020304" pitchFamily="18" charset="0"/>
              </a:rPr>
              <a:t> ХИЙВЭЛ</a:t>
            </a:r>
            <a:r>
              <a:rPr lang="en-US" altLang="en-US" sz="2800" i="1">
                <a:latin typeface="Times New Roman" panose="02020603050405020304" pitchFamily="18" charset="0"/>
              </a:rPr>
              <a:t>.</a:t>
            </a:r>
            <a:r>
              <a:rPr lang="ja-JP" altLang="en-US" sz="2800" i="1">
                <a:latin typeface="Arial" panose="020B0604020202020204" pitchFamily="34" charset="0"/>
              </a:rPr>
              <a:t>”</a:t>
            </a: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501766" name="Rectangle 1030">
            <a:extLst>
              <a:ext uri="{FF2B5EF4-FFF2-40B4-BE49-F238E27FC236}">
                <a16:creationId xmlns:a16="http://schemas.microsoft.com/office/drawing/2014/main" id="{ACBAE44C-EAFD-7259-2D54-570FFFB42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3754438"/>
            <a:ext cx="7434262" cy="6381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36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НӨХЦӨЛ ҮГҮЙ</a:t>
            </a:r>
            <a:r>
              <a:rPr lang="en-US" altLang="en-US" sz="3200" i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mn-MN" altLang="en-US" sz="2800" i="1">
                <a:latin typeface="Times New Roman" panose="02020603050405020304" pitchFamily="18" charset="0"/>
              </a:rPr>
              <a:t>ЗӨВШИЛЦӨЛ</a:t>
            </a:r>
            <a:r>
              <a:rPr lang="en-US" altLang="en-US" sz="2800" i="1">
                <a:latin typeface="Times New Roman" panose="02020603050405020304" pitchFamily="18" charset="0"/>
              </a:rPr>
              <a:t>...</a:t>
            </a:r>
          </a:p>
        </p:txBody>
      </p:sp>
      <p:sp>
        <p:nvSpPr>
          <p:cNvPr id="501767" name="Rectangle 1031">
            <a:extLst>
              <a:ext uri="{FF2B5EF4-FFF2-40B4-BE49-F238E27FC236}">
                <a16:creationId xmlns:a16="http://schemas.microsoft.com/office/drawing/2014/main" id="{F710E9B0-C658-E1F5-3722-345AEAF80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4578350"/>
            <a:ext cx="7947025" cy="18002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2800" i="1">
                <a:latin typeface="Arial" panose="020B0604020202020204" pitchFamily="34" charset="0"/>
              </a:rPr>
              <a:t>“</a:t>
            </a:r>
            <a:r>
              <a:rPr lang="mn-MN" altLang="ja-JP" sz="2800" i="1">
                <a:latin typeface="Times New Roman" panose="02020603050405020304" pitchFamily="18" charset="0"/>
              </a:rPr>
              <a:t>БИ ЯМАР Ч БАЙСАН </a:t>
            </a:r>
            <a:r>
              <a:rPr lang="mn-MN" altLang="ja-JP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ҮҮНИЙГ ЭСВЭЛ ТҮҮНИЙГ ХИЙНЭ</a:t>
            </a:r>
            <a:endParaRPr lang="en-US" altLang="ja-JP" sz="2800" i="1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        		</a:t>
            </a:r>
            <a:r>
              <a:rPr lang="mn-MN" altLang="en-US" sz="2800" i="1">
                <a:latin typeface="Times New Roman" panose="02020603050405020304" pitchFamily="18" charset="0"/>
              </a:rPr>
              <a:t>ТУХАЙН ҮЕД</a:t>
            </a:r>
            <a:r>
              <a:rPr lang="mn-MN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 ЧИ ЯМАР Ч ЗҮЙЛ             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mn-MN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                   ХИЙЖ БАЙСАН</a:t>
            </a:r>
            <a:r>
              <a:rPr lang="ja-JP" altLang="en-US" sz="2800" i="1">
                <a:latin typeface="Arial" panose="020B0604020202020204" pitchFamily="34" charset="0"/>
              </a:rPr>
              <a:t>”</a:t>
            </a: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501768" name="AutoShape 1032">
            <a:extLst>
              <a:ext uri="{FF2B5EF4-FFF2-40B4-BE49-F238E27FC236}">
                <a16:creationId xmlns:a16="http://schemas.microsoft.com/office/drawing/2014/main" id="{AF4214B6-110B-F82B-0C4C-E805027E2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3797300"/>
            <a:ext cx="7858125" cy="2655888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24" name="Text Box 1033">
            <a:extLst>
              <a:ext uri="{FF2B5EF4-FFF2-40B4-BE49-F238E27FC236}">
                <a16:creationId xmlns:a16="http://schemas.microsoft.com/office/drawing/2014/main" id="{C077D161-965A-6240-2280-DA73366C1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501775" name="Rectangle 1039">
            <a:extLst>
              <a:ext uri="{FF2B5EF4-FFF2-40B4-BE49-F238E27FC236}">
                <a16:creationId xmlns:a16="http://schemas.microsoft.com/office/drawing/2014/main" id="{DC3C5E47-0973-256E-388D-F5B34F98C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86026" name="Text Box 1040">
            <a:extLst>
              <a:ext uri="{FF2B5EF4-FFF2-40B4-BE49-F238E27FC236}">
                <a16:creationId xmlns:a16="http://schemas.microsoft.com/office/drawing/2014/main" id="{BE55B389-5D93-E377-F495-BCA79CCF7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2" grpId="0" autoUpdateAnimBg="0"/>
      <p:bldP spid="501765" grpId="0" autoUpdateAnimBg="0"/>
      <p:bldP spid="501766" grpId="0" autoUpdateAnimBg="0"/>
      <p:bldP spid="501767" grpId="0" autoUpdateAnimBg="0"/>
      <p:bldP spid="50176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218A7AF4-2698-A3F2-4C9F-F956D78A8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1912938"/>
            <a:ext cx="7659687" cy="3438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400" baseline="32000">
                <a:latin typeface="Arial" panose="020B0604020202020204" pitchFamily="34" charset="0"/>
              </a:rPr>
              <a:t>17</a:t>
            </a:r>
            <a:r>
              <a:rPr lang="en-US" altLang="en-US" sz="4400">
                <a:latin typeface="Arial" panose="020B0604020202020204" pitchFamily="34" charset="0"/>
              </a:rPr>
              <a:t>Нар шингэж харанхуй болох үед утаат зуух болон нөгөө хуваагдсан махнуудыг дайран гарсан галт бамбар үзэгджээ. </a:t>
            </a:r>
            <a:r>
              <a:rPr lang="en-US" altLang="en-US" sz="4400">
                <a:solidFill>
                  <a:schemeClr val="folHlink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BA37421F-C07C-C42C-A097-9FC60DB5E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6651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mn-MN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НӨХЦӨЛГҮЙ</a:t>
            </a:r>
            <a:r>
              <a:rPr lang="en-US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...</a:t>
            </a:r>
            <a:endParaRPr lang="en-US" altLang="en-US" sz="3600" i="1"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en-US" sz="3600" i="1">
                <a:latin typeface="Times New Roman" panose="02020603050405020304" pitchFamily="18" charset="0"/>
              </a:rPr>
              <a:t>                  </a:t>
            </a:r>
            <a:r>
              <a:rPr lang="mn-MN" altLang="en-US" sz="3600" i="1">
                <a:latin typeface="Times New Roman" panose="02020603050405020304" pitchFamily="18" charset="0"/>
              </a:rPr>
              <a:t>Эхлэл</a:t>
            </a:r>
            <a:r>
              <a:rPr lang="en-US" altLang="en-US" sz="3600" i="1">
                <a:latin typeface="Times New Roman" panose="02020603050405020304" pitchFamily="18" charset="0"/>
              </a:rPr>
              <a:t> 15: 9-18*</a:t>
            </a:r>
          </a:p>
        </p:txBody>
      </p:sp>
      <p:sp>
        <p:nvSpPr>
          <p:cNvPr id="99334" name="Text Box 6">
            <a:extLst>
              <a:ext uri="{FF2B5EF4-FFF2-40B4-BE49-F238E27FC236}">
                <a16:creationId xmlns:a16="http://schemas.microsoft.com/office/drawing/2014/main" id="{7693DCB9-E369-78E8-61D0-7DC3BC277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851525"/>
            <a:ext cx="85471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3600">
                <a:solidFill>
                  <a:srgbClr val="FF0F07"/>
                </a:solidFill>
                <a:latin typeface="Helvetica" panose="020B0604020202020204" pitchFamily="34" charset="0"/>
              </a:rPr>
              <a:t>*</a:t>
            </a:r>
            <a:r>
              <a:rPr lang="mn-MN" altLang="en-US" sz="3600">
                <a:solidFill>
                  <a:srgbClr val="FF0F07"/>
                </a:solidFill>
                <a:latin typeface="Helvetica" panose="020B0604020202020204" pitchFamily="34" charset="0"/>
              </a:rPr>
              <a:t>Энэ бол цусан гэрээний хэсэг</a:t>
            </a:r>
            <a:endParaRPr lang="en-US" altLang="en-US" sz="3600">
              <a:solidFill>
                <a:srgbClr val="FF0F07"/>
              </a:solidFill>
              <a:latin typeface="Helvetica" panose="020B0604020202020204" pitchFamily="34" charset="0"/>
            </a:endParaRPr>
          </a:p>
        </p:txBody>
      </p:sp>
      <p:sp>
        <p:nvSpPr>
          <p:cNvPr id="87045" name="Text Box 8">
            <a:extLst>
              <a:ext uri="{FF2B5EF4-FFF2-40B4-BE49-F238E27FC236}">
                <a16:creationId xmlns:a16="http://schemas.microsoft.com/office/drawing/2014/main" id="{ED35067E-D799-58E6-0D8E-CA59E998C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99342" name="Rectangle 14">
            <a:extLst>
              <a:ext uri="{FF2B5EF4-FFF2-40B4-BE49-F238E27FC236}">
                <a16:creationId xmlns:a16="http://schemas.microsoft.com/office/drawing/2014/main" id="{EBBC3602-81DE-5D8C-F852-D49ADDD5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87047" name="Text Box 15">
            <a:extLst>
              <a:ext uri="{FF2B5EF4-FFF2-40B4-BE49-F238E27FC236}">
                <a16:creationId xmlns:a16="http://schemas.microsoft.com/office/drawing/2014/main" id="{B9C07026-9A55-00EB-8497-348F2E62B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autoUpdateAnimBg="0"/>
      <p:bldP spid="9933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96F06BA2-AF3F-9537-8CD4-2762EA56A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" y="1787525"/>
            <a:ext cx="7827963" cy="4108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400" baseline="32000">
                <a:latin typeface="Arial" panose="020B0604020202020204" pitchFamily="34" charset="0"/>
              </a:rPr>
              <a:t>18</a:t>
            </a:r>
            <a:r>
              <a:rPr lang="en-US" altLang="en-US" sz="4400">
                <a:latin typeface="Arial" panose="020B0604020202020204" pitchFamily="34" charset="0"/>
              </a:rPr>
              <a:t>Тэр өдөр ЭЗЭН Абрамтай гэрээ байгуулж —</a:t>
            </a:r>
            <a:r>
              <a:rPr lang="en-US" altLang="en-US" sz="4400">
                <a:solidFill>
                  <a:srgbClr val="ED181E"/>
                </a:solidFill>
                <a:latin typeface="Arial" panose="020B0604020202020204" pitchFamily="34" charset="0"/>
              </a:rPr>
              <a:t>Би энэ газрыг Египет мөрнөөс их мөрөн Евфрат хүртэл Чиний үр удмынханд өгсөн билээ.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D8DDB1DB-5B7A-AD91-0A7B-D8D80D1C4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6651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mn-MN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НӨХЦӨЛГҮЙ</a:t>
            </a:r>
            <a:r>
              <a:rPr lang="en-US" altLang="en-US" sz="3600" i="1">
                <a:solidFill>
                  <a:schemeClr val="tx2"/>
                </a:solidFill>
                <a:latin typeface="Times New Roman" panose="02020603050405020304" pitchFamily="18" charset="0"/>
              </a:rPr>
              <a:t>...</a:t>
            </a:r>
            <a:endParaRPr lang="en-US" altLang="en-US" sz="3600" i="1"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en-US" sz="3600" i="1">
                <a:latin typeface="Times New Roman" panose="02020603050405020304" pitchFamily="18" charset="0"/>
              </a:rPr>
              <a:t>                  </a:t>
            </a:r>
            <a:r>
              <a:rPr lang="mn-MN" altLang="en-US" sz="3600" i="1">
                <a:latin typeface="Times New Roman" panose="02020603050405020304" pitchFamily="18" charset="0"/>
              </a:rPr>
              <a:t>Эхлэл</a:t>
            </a:r>
            <a:r>
              <a:rPr lang="en-US" altLang="en-US" sz="3600" i="1">
                <a:latin typeface="Times New Roman" panose="02020603050405020304" pitchFamily="18" charset="0"/>
              </a:rPr>
              <a:t> 15: 9-18*</a:t>
            </a:r>
          </a:p>
        </p:txBody>
      </p:sp>
      <p:sp>
        <p:nvSpPr>
          <p:cNvPr id="276494" name="Rectangle 14">
            <a:extLst>
              <a:ext uri="{FF2B5EF4-FFF2-40B4-BE49-F238E27FC236}">
                <a16:creationId xmlns:a16="http://schemas.microsoft.com/office/drawing/2014/main" id="{67618DBF-A5CE-6047-0908-DCEA694C0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</p:spTree>
  </p:cSld>
  <p:clrMapOvr>
    <a:masterClrMapping/>
  </p:clrMapOvr>
  <p:transition>
    <p:wheel spokes="0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9" name="Rectangle 1027">
            <a:extLst>
              <a:ext uri="{FF2B5EF4-FFF2-40B4-BE49-F238E27FC236}">
                <a16:creationId xmlns:a16="http://schemas.microsoft.com/office/drawing/2014/main" id="{DC041601-7AA3-8790-4A88-5DDF55A13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2881313"/>
            <a:ext cx="6153150" cy="4587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en-US" sz="5400" i="1">
                <a:latin typeface="Times New Roman" panose="02020603050405020304" pitchFamily="18" charset="0"/>
              </a:rPr>
              <a:t> </a:t>
            </a:r>
            <a:r>
              <a:rPr lang="mn-MN" altLang="en-US" sz="5400" i="1">
                <a:latin typeface="Times New Roman" panose="02020603050405020304" pitchFamily="18" charset="0"/>
              </a:rPr>
              <a:t>Еврей</a:t>
            </a:r>
            <a:r>
              <a:rPr lang="en-US" altLang="en-US" sz="5400" i="1">
                <a:latin typeface="Times New Roman" panose="02020603050405020304" pitchFamily="18" charset="0"/>
              </a:rPr>
              <a:t> 6</a:t>
            </a:r>
          </a:p>
        </p:txBody>
      </p:sp>
      <p:sp>
        <p:nvSpPr>
          <p:cNvPr id="562181" name="Rectangle 1029">
            <a:extLst>
              <a:ext uri="{FF2B5EF4-FFF2-40B4-BE49-F238E27FC236}">
                <a16:creationId xmlns:a16="http://schemas.microsoft.com/office/drawing/2014/main" id="{EA464437-4A28-5763-1905-EAD9BF6DE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180975"/>
            <a:ext cx="8189912" cy="2038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3200" i="1">
                <a:solidFill>
                  <a:schemeClr val="folHlink"/>
                </a:solidFill>
                <a:latin typeface="Times New Roman" panose="02020603050405020304" pitchFamily="18" charset="0"/>
              </a:rPr>
              <a:t>Өмнө нь хэлсэнчлэн</a:t>
            </a:r>
            <a:r>
              <a:rPr lang="en-US" altLang="en-US" sz="3200" i="1">
                <a:solidFill>
                  <a:schemeClr val="folHlink"/>
                </a:solidFill>
                <a:latin typeface="Times New Roman" panose="02020603050405020304" pitchFamily="18" charset="0"/>
              </a:rPr>
              <a:t>, </a:t>
            </a:r>
            <a:r>
              <a:rPr lang="mn-MN" altLang="en-US" sz="3200" i="1">
                <a:solidFill>
                  <a:schemeClr val="folHlink"/>
                </a:solidFill>
                <a:latin typeface="Times New Roman" panose="02020603050405020304" pitchFamily="18" charset="0"/>
              </a:rPr>
              <a:t>Абрахамын гэрээ нь нэг талын цусан гэрээн дээр үндэслэсэн Бурхан болон Түүний найз Абрахамын хооронд тогтоосон ойлголцол байлаа. </a:t>
            </a:r>
            <a:endParaRPr lang="en-US" altLang="en-US" sz="3200" i="1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2178" name="Rectangle 1026">
            <a:extLst>
              <a:ext uri="{FF2B5EF4-FFF2-40B4-BE49-F238E27FC236}">
                <a16:creationId xmlns:a16="http://schemas.microsoft.com/office/drawing/2014/main" id="{6D3AEE93-5CFE-EEFD-5396-4FCA1448A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3371850"/>
            <a:ext cx="7827963" cy="3136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000" baseline="32000">
                <a:latin typeface="Arial" panose="020B0604020202020204" pitchFamily="34" charset="0"/>
              </a:rPr>
              <a:t>13</a:t>
            </a:r>
            <a:r>
              <a:rPr lang="en-US" altLang="en-US" sz="4000">
                <a:latin typeface="Arial" panose="020B0604020202020204" pitchFamily="34" charset="0"/>
              </a:rPr>
              <a:t>Учир нь Бурхан Абрахамд амлалт өгөхдөө Өөрөөсөө агуу хэнээр ч тангараглах боломжгүйгээс хойш Өөрөөрөө тангараглаж,</a:t>
            </a:r>
          </a:p>
        </p:txBody>
      </p:sp>
      <p:sp>
        <p:nvSpPr>
          <p:cNvPr id="562180" name="Rectangle 1028">
            <a:extLst>
              <a:ext uri="{FF2B5EF4-FFF2-40B4-BE49-F238E27FC236}">
                <a16:creationId xmlns:a16="http://schemas.microsoft.com/office/drawing/2014/main" id="{65FF949C-9379-6DC2-F142-7E710EEAB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89094" name="Text Box 1031">
            <a:extLst>
              <a:ext uri="{FF2B5EF4-FFF2-40B4-BE49-F238E27FC236}">
                <a16:creationId xmlns:a16="http://schemas.microsoft.com/office/drawing/2014/main" id="{63F36725-844A-4E7A-FCFD-070AF20CE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89095" name="Text Box 1034">
            <a:extLst>
              <a:ext uri="{FF2B5EF4-FFF2-40B4-BE49-F238E27FC236}">
                <a16:creationId xmlns:a16="http://schemas.microsoft.com/office/drawing/2014/main" id="{2F7563FB-07D0-CD51-C4C9-B979DECB6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62187" name="Rectangle 1035">
            <a:extLst>
              <a:ext uri="{FF2B5EF4-FFF2-40B4-BE49-F238E27FC236}">
                <a16:creationId xmlns:a16="http://schemas.microsoft.com/office/drawing/2014/main" id="{B9F62F7D-9205-63AF-903D-1749272EE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79" grpId="0" autoUpdateAnimBg="0"/>
      <p:bldP spid="562178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11">
            <a:extLst>
              <a:ext uri="{FF2B5EF4-FFF2-40B4-BE49-F238E27FC236}">
                <a16:creationId xmlns:a16="http://schemas.microsoft.com/office/drawing/2014/main" id="{A1606687-707A-FBBE-9187-28DF3F4CA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5" name="Line 12">
            <a:extLst>
              <a:ext uri="{FF2B5EF4-FFF2-40B4-BE49-F238E27FC236}">
                <a16:creationId xmlns:a16="http://schemas.microsoft.com/office/drawing/2014/main" id="{B21B4905-CE86-A839-177A-6C5281B1C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6" name="Line 13">
            <a:extLst>
              <a:ext uri="{FF2B5EF4-FFF2-40B4-BE49-F238E27FC236}">
                <a16:creationId xmlns:a16="http://schemas.microsoft.com/office/drawing/2014/main" id="{D38DEE03-7772-472E-4F7C-3F7FC0CB6D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Line 14">
            <a:extLst>
              <a:ext uri="{FF2B5EF4-FFF2-40B4-BE49-F238E27FC236}">
                <a16:creationId xmlns:a16="http://schemas.microsoft.com/office/drawing/2014/main" id="{DD9AB432-E530-9A12-898F-7FAEA166C2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Line 15">
            <a:extLst>
              <a:ext uri="{FF2B5EF4-FFF2-40B4-BE49-F238E27FC236}">
                <a16:creationId xmlns:a16="http://schemas.microsoft.com/office/drawing/2014/main" id="{B5110709-5B5B-E469-0D24-01CBB7F630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Line 16">
            <a:extLst>
              <a:ext uri="{FF2B5EF4-FFF2-40B4-BE49-F238E27FC236}">
                <a16:creationId xmlns:a16="http://schemas.microsoft.com/office/drawing/2014/main" id="{95C238D5-848D-DCF3-2CD2-E7AABBA6A5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Line 17">
            <a:extLst>
              <a:ext uri="{FF2B5EF4-FFF2-40B4-BE49-F238E27FC236}">
                <a16:creationId xmlns:a16="http://schemas.microsoft.com/office/drawing/2014/main" id="{3397ED8E-3C2D-2B24-4E5E-50BEBC4018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Text Box 29">
            <a:extLst>
              <a:ext uri="{FF2B5EF4-FFF2-40B4-BE49-F238E27FC236}">
                <a16:creationId xmlns:a16="http://schemas.microsoft.com/office/drawing/2014/main" id="{CBAC108A-1241-CCD3-ECEE-05116876F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68400"/>
            <a:ext cx="673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600" b="0">
              <a:latin typeface="Times New Roman" panose="02020603050405020304" pitchFamily="18" charset="0"/>
            </a:endParaRPr>
          </a:p>
        </p:txBody>
      </p:sp>
      <p:sp>
        <p:nvSpPr>
          <p:cNvPr id="262174" name="Rectangle 30">
            <a:extLst>
              <a:ext uri="{FF2B5EF4-FFF2-40B4-BE49-F238E27FC236}">
                <a16:creationId xmlns:a16="http://schemas.microsoft.com/office/drawing/2014/main" id="{E2BE972D-A20F-E7DD-EE8A-D74B6BEE7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14475"/>
            <a:ext cx="8113713" cy="39290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4800" baseline="3200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mn-MN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Амлалтууд нь хугацааны хувьд </a:t>
            </a:r>
            <a:r>
              <a:rPr lang="mn-MN" altLang="en-US" sz="4400" u="sng">
                <a:latin typeface="Times New Roman" panose="02020603050405020304" pitchFamily="18" charset="0"/>
              </a:rPr>
              <a:t>мөнхийн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,</a:t>
            </a:r>
            <a:r>
              <a:rPr lang="mn-MN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утгын хувьд 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mn-MN" altLang="en-US" sz="4400" u="sng">
                <a:latin typeface="Times New Roman" panose="02020603050405020304" pitchFamily="18" charset="0"/>
              </a:rPr>
              <a:t>шууд утгаараа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, </a:t>
            </a:r>
            <a:r>
              <a:rPr lang="mn-MN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мөн биелэлтийн хувьд</a:t>
            </a:r>
            <a:r>
              <a:rPr lang="en-US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mn-MN" altLang="en-US" sz="4400" u="sng">
                <a:latin typeface="Times New Roman" panose="02020603050405020304" pitchFamily="18" charset="0"/>
              </a:rPr>
              <a:t>нөхцөлгүй </a:t>
            </a:r>
            <a:r>
              <a:rPr lang="mn-MN" altLang="en-US" sz="4400">
                <a:solidFill>
                  <a:schemeClr val="folHlink"/>
                </a:solidFill>
                <a:latin typeface="Times New Roman" panose="02020603050405020304" pitchFamily="18" charset="0"/>
              </a:rPr>
              <a:t>юм байна. </a:t>
            </a:r>
            <a:endParaRPr lang="en-US" altLang="en-US" sz="44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2179" name="Text Box 35">
            <a:extLst>
              <a:ext uri="{FF2B5EF4-FFF2-40B4-BE49-F238E27FC236}">
                <a16:creationId xmlns:a16="http://schemas.microsoft.com/office/drawing/2014/main" id="{496BF6C2-2B05-EC15-5F07-22797AB80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1268413"/>
            <a:ext cx="2719387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6000" baseline="32000">
                <a:solidFill>
                  <a:schemeClr val="folHlink"/>
                </a:solidFill>
                <a:latin typeface="Times New Roman" panose="02020603050405020304" pitchFamily="18" charset="0"/>
              </a:rPr>
              <a:t>Тэгвэл</a:t>
            </a:r>
            <a:r>
              <a:rPr lang="en-US" altLang="en-US" sz="6000" baseline="32000">
                <a:solidFill>
                  <a:schemeClr val="folHlink"/>
                </a:solidFill>
                <a:latin typeface="Times New Roman" panose="02020603050405020304" pitchFamily="18" charset="0"/>
              </a:rPr>
              <a:t>...</a:t>
            </a:r>
          </a:p>
        </p:txBody>
      </p:sp>
      <p:sp>
        <p:nvSpPr>
          <p:cNvPr id="90124" name="Text Box 36">
            <a:extLst>
              <a:ext uri="{FF2B5EF4-FFF2-40B4-BE49-F238E27FC236}">
                <a16:creationId xmlns:a16="http://schemas.microsoft.com/office/drawing/2014/main" id="{04D8DD22-4F3B-D2FE-9074-59B2FBB6E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262188" name="Text Box 44">
            <a:extLst>
              <a:ext uri="{FF2B5EF4-FFF2-40B4-BE49-F238E27FC236}">
                <a16:creationId xmlns:a16="http://schemas.microsoft.com/office/drawing/2014/main" id="{244687D2-3B12-C99F-76B4-956853D54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2667000"/>
            <a:ext cx="3263900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4400" u="sng">
                <a:solidFill>
                  <a:srgbClr val="00FF00"/>
                </a:solidFill>
                <a:latin typeface="Times New Roman" panose="02020603050405020304" pitchFamily="18" charset="0"/>
              </a:rPr>
              <a:t>мөнхийн</a:t>
            </a:r>
            <a:endParaRPr lang="en-US" altLang="en-US" sz="4400" u="sng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2189" name="Text Box 45">
            <a:extLst>
              <a:ext uri="{FF2B5EF4-FFF2-40B4-BE49-F238E27FC236}">
                <a16:creationId xmlns:a16="http://schemas.microsoft.com/office/drawing/2014/main" id="{32F84476-8D66-1AE6-6250-A83657D48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3328988"/>
            <a:ext cx="4398963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4400" u="sng">
                <a:solidFill>
                  <a:srgbClr val="00FF00"/>
                </a:solidFill>
                <a:latin typeface="Times New Roman" panose="02020603050405020304" pitchFamily="18" charset="0"/>
              </a:rPr>
              <a:t>шууд утгаараа</a:t>
            </a:r>
            <a:endParaRPr lang="en-US" altLang="en-US" sz="4400" u="sng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2190" name="Text Box 46">
            <a:extLst>
              <a:ext uri="{FF2B5EF4-FFF2-40B4-BE49-F238E27FC236}">
                <a16:creationId xmlns:a16="http://schemas.microsoft.com/office/drawing/2014/main" id="{34D133E2-3385-492A-4821-72AE7DBF2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388" y="4008438"/>
            <a:ext cx="3821112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4400" u="sng">
                <a:solidFill>
                  <a:srgbClr val="00FF00"/>
                </a:solidFill>
                <a:latin typeface="Times New Roman" panose="02020603050405020304" pitchFamily="18" charset="0"/>
              </a:rPr>
              <a:t>нөхцөлгүй</a:t>
            </a:r>
            <a:endParaRPr lang="en-US" altLang="en-US" sz="4400" u="sng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2191" name="Rectangle 47">
            <a:extLst>
              <a:ext uri="{FF2B5EF4-FFF2-40B4-BE49-F238E27FC236}">
                <a16:creationId xmlns:a16="http://schemas.microsoft.com/office/drawing/2014/main" id="{98051956-2EA2-3131-C1A9-70F12C1E2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90129" name="Text Box 48">
            <a:extLst>
              <a:ext uri="{FF2B5EF4-FFF2-40B4-BE49-F238E27FC236}">
                <a16:creationId xmlns:a16="http://schemas.microsoft.com/office/drawing/2014/main" id="{339EB5E0-C5E5-8C55-A6E2-E65105906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262193" name="Rectangle 49">
            <a:extLst>
              <a:ext uri="{FF2B5EF4-FFF2-40B4-BE49-F238E27FC236}">
                <a16:creationId xmlns:a16="http://schemas.microsoft.com/office/drawing/2014/main" id="{DB08BC3F-7002-0C48-D83A-47F699E46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90131" name="Text Box 50">
            <a:extLst>
              <a:ext uri="{FF2B5EF4-FFF2-40B4-BE49-F238E27FC236}">
                <a16:creationId xmlns:a16="http://schemas.microsoft.com/office/drawing/2014/main" id="{ABD1F188-D288-DA0C-CD63-6155AD421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74" grpId="0" build="p" autoUpdateAnimBg="0"/>
      <p:bldP spid="262188" grpId="0" autoUpdateAnimBg="0"/>
      <p:bldP spid="262189" grpId="0" autoUpdateAnimBg="0"/>
      <p:bldP spid="26219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descr="Walnut">
            <a:extLst>
              <a:ext uri="{FF2B5EF4-FFF2-40B4-BE49-F238E27FC236}">
                <a16:creationId xmlns:a16="http://schemas.microsoft.com/office/drawing/2014/main" id="{6759966D-FA89-1DA9-F1FE-946842400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34819" name="Group 4">
            <a:extLst>
              <a:ext uri="{FF2B5EF4-FFF2-40B4-BE49-F238E27FC236}">
                <a16:creationId xmlns:a16="http://schemas.microsoft.com/office/drawing/2014/main" id="{ECCD42B3-7FC0-4E62-0DA3-05EA2394B78A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34886" name="Rectangle 5">
              <a:extLst>
                <a:ext uri="{FF2B5EF4-FFF2-40B4-BE49-F238E27FC236}">
                  <a16:creationId xmlns:a16="http://schemas.microsoft.com/office/drawing/2014/main" id="{744DE277-B5B1-B275-7F97-B12D25A5A4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34887" name="Rectangle 6">
              <a:extLst>
                <a:ext uri="{FF2B5EF4-FFF2-40B4-BE49-F238E27FC236}">
                  <a16:creationId xmlns:a16="http://schemas.microsoft.com/office/drawing/2014/main" id="{8295CD6B-A2F3-05CB-267A-A8B379FCA6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34820" name="Group 7">
            <a:extLst>
              <a:ext uri="{FF2B5EF4-FFF2-40B4-BE49-F238E27FC236}">
                <a16:creationId xmlns:a16="http://schemas.microsoft.com/office/drawing/2014/main" id="{D955CA80-8AAF-C315-90B1-E0C7E146A1D3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34882" name="Rectangle 8" descr="Oak">
              <a:extLst>
                <a:ext uri="{FF2B5EF4-FFF2-40B4-BE49-F238E27FC236}">
                  <a16:creationId xmlns:a16="http://schemas.microsoft.com/office/drawing/2014/main" id="{E1712AE9-2353-1AEA-D7A3-81B65C3C3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  <p:sp>
          <p:nvSpPr>
            <p:cNvPr id="34883" name="Rectangle 9" descr="Oak">
              <a:extLst>
                <a:ext uri="{FF2B5EF4-FFF2-40B4-BE49-F238E27FC236}">
                  <a16:creationId xmlns:a16="http://schemas.microsoft.com/office/drawing/2014/main" id="{9BDB996E-83B9-1B29-E683-5D96E7C38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84" name="Rectangle 10" descr="Oak">
              <a:extLst>
                <a:ext uri="{FF2B5EF4-FFF2-40B4-BE49-F238E27FC236}">
                  <a16:creationId xmlns:a16="http://schemas.microsoft.com/office/drawing/2014/main" id="{BC722511-D359-B05A-873A-1362B64C5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85" name="Rectangle 11" descr="Oak">
              <a:extLst>
                <a:ext uri="{FF2B5EF4-FFF2-40B4-BE49-F238E27FC236}">
                  <a16:creationId xmlns:a16="http://schemas.microsoft.com/office/drawing/2014/main" id="{05C9E6B6-4689-B064-244A-5E15CC4F4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</p:grpSp>
      <p:grpSp>
        <p:nvGrpSpPr>
          <p:cNvPr id="34821" name="Group 12">
            <a:extLst>
              <a:ext uri="{FF2B5EF4-FFF2-40B4-BE49-F238E27FC236}">
                <a16:creationId xmlns:a16="http://schemas.microsoft.com/office/drawing/2014/main" id="{F0BC2F8D-F4BD-2DC2-C385-A8DBFCF25CED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34880" name="Rectangle 13">
              <a:extLst>
                <a:ext uri="{FF2B5EF4-FFF2-40B4-BE49-F238E27FC236}">
                  <a16:creationId xmlns:a16="http://schemas.microsoft.com/office/drawing/2014/main" id="{78F9636F-361D-8A09-B3C7-42AC83D9CB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34881" name="Rectangle 14">
              <a:extLst>
                <a:ext uri="{FF2B5EF4-FFF2-40B4-BE49-F238E27FC236}">
                  <a16:creationId xmlns:a16="http://schemas.microsoft.com/office/drawing/2014/main" id="{E67510F9-3EB4-118C-2E73-15BD969E06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598031" name="Rectangle 15">
            <a:extLst>
              <a:ext uri="{FF2B5EF4-FFF2-40B4-BE49-F238E27FC236}">
                <a16:creationId xmlns:a16="http://schemas.microsoft.com/office/drawing/2014/main" id="{0B213818-484A-CBCE-7E7A-FC3D0FD9F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98032" name="Rectangle 16">
            <a:extLst>
              <a:ext uri="{FF2B5EF4-FFF2-40B4-BE49-F238E27FC236}">
                <a16:creationId xmlns:a16="http://schemas.microsoft.com/office/drawing/2014/main" id="{C5A3D9FD-E9DE-4FD7-4488-C5031EF88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grpSp>
        <p:nvGrpSpPr>
          <p:cNvPr id="34824" name="Group 68">
            <a:extLst>
              <a:ext uri="{FF2B5EF4-FFF2-40B4-BE49-F238E27FC236}">
                <a16:creationId xmlns:a16="http://schemas.microsoft.com/office/drawing/2014/main" id="{286BE563-9132-76BD-982D-158D316FF265}"/>
              </a:ext>
            </a:extLst>
          </p:cNvPr>
          <p:cNvGrpSpPr>
            <a:grpSpLocks/>
          </p:cNvGrpSpPr>
          <p:nvPr/>
        </p:nvGrpSpPr>
        <p:grpSpPr bwMode="auto">
          <a:xfrm>
            <a:off x="1576388" y="1868488"/>
            <a:ext cx="5965825" cy="4835525"/>
            <a:chOff x="993" y="1177"/>
            <a:chExt cx="3758" cy="3046"/>
          </a:xfrm>
        </p:grpSpPr>
        <p:pic>
          <p:nvPicPr>
            <p:cNvPr id="34865" name="Picture 17">
              <a:extLst>
                <a:ext uri="{FF2B5EF4-FFF2-40B4-BE49-F238E27FC236}">
                  <a16:creationId xmlns:a16="http://schemas.microsoft.com/office/drawing/2014/main" id="{6435FAC7-486C-D041-AF88-143BD7FDC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657" y="2671"/>
              <a:ext cx="28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66" name="Picture 18">
              <a:extLst>
                <a:ext uri="{FF2B5EF4-FFF2-40B4-BE49-F238E27FC236}">
                  <a16:creationId xmlns:a16="http://schemas.microsoft.com/office/drawing/2014/main" id="{B57264B6-1359-A749-A191-7A85DD825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-363" y="2598"/>
              <a:ext cx="290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67" name="Picture 19">
              <a:extLst>
                <a:ext uri="{FF2B5EF4-FFF2-40B4-BE49-F238E27FC236}">
                  <a16:creationId xmlns:a16="http://schemas.microsoft.com/office/drawing/2014/main" id="{4AA4AB01-E134-3091-FB93-330ECB7C3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187" y="2551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68" name="Picture 20">
              <a:extLst>
                <a:ext uri="{FF2B5EF4-FFF2-40B4-BE49-F238E27FC236}">
                  <a16:creationId xmlns:a16="http://schemas.microsoft.com/office/drawing/2014/main" id="{478A7055-878D-CC1F-2C67-8197ADB74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617" y="2670"/>
              <a:ext cx="286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69" name="Picture 21">
              <a:extLst>
                <a:ext uri="{FF2B5EF4-FFF2-40B4-BE49-F238E27FC236}">
                  <a16:creationId xmlns:a16="http://schemas.microsoft.com/office/drawing/2014/main" id="{0A851DED-45A7-F34A-73D8-F5FD9457D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70" name="Picture 22">
              <a:extLst>
                <a:ext uri="{FF2B5EF4-FFF2-40B4-BE49-F238E27FC236}">
                  <a16:creationId xmlns:a16="http://schemas.microsoft.com/office/drawing/2014/main" id="{5A523565-7298-F01F-DAEE-91F5FE357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94" y="2698"/>
              <a:ext cx="28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71" name="Picture 23">
              <a:extLst>
                <a:ext uri="{FF2B5EF4-FFF2-40B4-BE49-F238E27FC236}">
                  <a16:creationId xmlns:a16="http://schemas.microsoft.com/office/drawing/2014/main" id="{B0458454-E7CA-7205-C3FE-6891AEA36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6" y="2624"/>
              <a:ext cx="27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72" name="Picture 24">
              <a:extLst>
                <a:ext uri="{FF2B5EF4-FFF2-40B4-BE49-F238E27FC236}">
                  <a16:creationId xmlns:a16="http://schemas.microsoft.com/office/drawing/2014/main" id="{6ADA930B-BC3E-71C7-D884-78A4BCDAB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73" name="Picture 25">
              <a:extLst>
                <a:ext uri="{FF2B5EF4-FFF2-40B4-BE49-F238E27FC236}">
                  <a16:creationId xmlns:a16="http://schemas.microsoft.com/office/drawing/2014/main" id="{E5C513DA-C81E-69DC-2900-88510F49A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447" y="2649"/>
              <a:ext cx="28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74" name="Picture 26">
              <a:extLst>
                <a:ext uri="{FF2B5EF4-FFF2-40B4-BE49-F238E27FC236}">
                  <a16:creationId xmlns:a16="http://schemas.microsoft.com/office/drawing/2014/main" id="{CF026378-14FA-F7E6-2472-B39837996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013" y="2633"/>
              <a:ext cx="279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75" name="Picture 27">
              <a:extLst>
                <a:ext uri="{FF2B5EF4-FFF2-40B4-BE49-F238E27FC236}">
                  <a16:creationId xmlns:a16="http://schemas.microsoft.com/office/drawing/2014/main" id="{B464DE52-E108-EAF0-A2F0-F5B82D0E6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76" name="Picture 28">
              <a:extLst>
                <a:ext uri="{FF2B5EF4-FFF2-40B4-BE49-F238E27FC236}">
                  <a16:creationId xmlns:a16="http://schemas.microsoft.com/office/drawing/2014/main" id="{BA296B9B-F366-F266-8054-B9261EBE9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206" y="2663"/>
              <a:ext cx="28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77" name="Picture 29">
              <a:extLst>
                <a:ext uri="{FF2B5EF4-FFF2-40B4-BE49-F238E27FC236}">
                  <a16:creationId xmlns:a16="http://schemas.microsoft.com/office/drawing/2014/main" id="{0B831841-0855-CF87-0012-10BCA81FF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" y="2671"/>
              <a:ext cx="279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78" name="Picture 30">
              <a:extLst>
                <a:ext uri="{FF2B5EF4-FFF2-40B4-BE49-F238E27FC236}">
                  <a16:creationId xmlns:a16="http://schemas.microsoft.com/office/drawing/2014/main" id="{53C629E8-C3BE-5E84-2CA4-FA5C7EF75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498" y="2650"/>
              <a:ext cx="290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79" name="Picture 31">
              <a:extLst>
                <a:ext uri="{FF2B5EF4-FFF2-40B4-BE49-F238E27FC236}">
                  <a16:creationId xmlns:a16="http://schemas.microsoft.com/office/drawing/2014/main" id="{9B16142B-A63C-87E2-1E60-F68AE4323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915" y="2664"/>
              <a:ext cx="28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25" name="Group 32">
            <a:extLst>
              <a:ext uri="{FF2B5EF4-FFF2-40B4-BE49-F238E27FC236}">
                <a16:creationId xmlns:a16="http://schemas.microsoft.com/office/drawing/2014/main" id="{859DF55C-E406-9803-E611-CD70AC050D8C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34833" name="Group 33">
              <a:extLst>
                <a:ext uri="{FF2B5EF4-FFF2-40B4-BE49-F238E27FC236}">
                  <a16:creationId xmlns:a16="http://schemas.microsoft.com/office/drawing/2014/main" id="{0D393110-1556-8792-33B8-AAB14108D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598050" name="AutoShape 34" descr="Cork">
                <a:extLst>
                  <a:ext uri="{FF2B5EF4-FFF2-40B4-BE49-F238E27FC236}">
                    <a16:creationId xmlns:a16="http://schemas.microsoft.com/office/drawing/2014/main" id="{A177FDF4-3C17-10BF-0158-B929156AB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51" name="AutoShape 35" descr="Cork">
                <a:extLst>
                  <a:ext uri="{FF2B5EF4-FFF2-40B4-BE49-F238E27FC236}">
                    <a16:creationId xmlns:a16="http://schemas.microsoft.com/office/drawing/2014/main" id="{896EFC2A-C336-1FDB-EF5F-6EFA153B4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52" name="AutoShape 36" descr="Cork">
                <a:extLst>
                  <a:ext uri="{FF2B5EF4-FFF2-40B4-BE49-F238E27FC236}">
                    <a16:creationId xmlns:a16="http://schemas.microsoft.com/office/drawing/2014/main" id="{66FD85F1-687B-98A9-5893-57931256C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53" name="AutoShape 37" descr="Cork">
                <a:extLst>
                  <a:ext uri="{FF2B5EF4-FFF2-40B4-BE49-F238E27FC236}">
                    <a16:creationId xmlns:a16="http://schemas.microsoft.com/office/drawing/2014/main" id="{E1379EFF-991C-D397-3F3D-1FF226787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54" name="AutoShape 38" descr="Cork">
                <a:extLst>
                  <a:ext uri="{FF2B5EF4-FFF2-40B4-BE49-F238E27FC236}">
                    <a16:creationId xmlns:a16="http://schemas.microsoft.com/office/drawing/2014/main" id="{8379F98C-D4A1-B58C-1728-0427BF2F7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55" name="AutoShape 39" descr="Cork">
                <a:extLst>
                  <a:ext uri="{FF2B5EF4-FFF2-40B4-BE49-F238E27FC236}">
                    <a16:creationId xmlns:a16="http://schemas.microsoft.com/office/drawing/2014/main" id="{81AE9C2C-B457-6B09-285D-14B98B5AF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56" name="AutoShape 40" descr="Cork">
                <a:extLst>
                  <a:ext uri="{FF2B5EF4-FFF2-40B4-BE49-F238E27FC236}">
                    <a16:creationId xmlns:a16="http://schemas.microsoft.com/office/drawing/2014/main" id="{CBD3D3BD-7B0E-B9DE-43AB-0EDE3024F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57" name="AutoShape 41" descr="Cork">
                <a:extLst>
                  <a:ext uri="{FF2B5EF4-FFF2-40B4-BE49-F238E27FC236}">
                    <a16:creationId xmlns:a16="http://schemas.microsoft.com/office/drawing/2014/main" id="{2144E242-EC88-2FA3-E6C5-37D9EDBE7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58" name="AutoShape 42" descr="Cork">
                <a:extLst>
                  <a:ext uri="{FF2B5EF4-FFF2-40B4-BE49-F238E27FC236}">
                    <a16:creationId xmlns:a16="http://schemas.microsoft.com/office/drawing/2014/main" id="{4BFCD4A7-77F4-6546-FD2A-67667EFBF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59" name="AutoShape 43" descr="Cork">
                <a:extLst>
                  <a:ext uri="{FF2B5EF4-FFF2-40B4-BE49-F238E27FC236}">
                    <a16:creationId xmlns:a16="http://schemas.microsoft.com/office/drawing/2014/main" id="{05F1113E-4EB0-6E6B-732B-79B7DF2BF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60" name="AutoShape 44" descr="Cork">
                <a:extLst>
                  <a:ext uri="{FF2B5EF4-FFF2-40B4-BE49-F238E27FC236}">
                    <a16:creationId xmlns:a16="http://schemas.microsoft.com/office/drawing/2014/main" id="{F9E14C26-6E1E-A3F1-A93C-E4C3D72E5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61" name="AutoShape 45" descr="Cork">
                <a:extLst>
                  <a:ext uri="{FF2B5EF4-FFF2-40B4-BE49-F238E27FC236}">
                    <a16:creationId xmlns:a16="http://schemas.microsoft.com/office/drawing/2014/main" id="{FE21926C-47D1-499F-A60E-D62FD14CA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62" name="AutoShape 46" descr="Cork">
                <a:extLst>
                  <a:ext uri="{FF2B5EF4-FFF2-40B4-BE49-F238E27FC236}">
                    <a16:creationId xmlns:a16="http://schemas.microsoft.com/office/drawing/2014/main" id="{A9049F63-3226-B331-4050-4D808D4A6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63" name="AutoShape 47" descr="Cork">
                <a:extLst>
                  <a:ext uri="{FF2B5EF4-FFF2-40B4-BE49-F238E27FC236}">
                    <a16:creationId xmlns:a16="http://schemas.microsoft.com/office/drawing/2014/main" id="{82C960FA-FCF8-F271-6A40-43B58EFB7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64" name="AutoShape 48" descr="Cork">
                <a:extLst>
                  <a:ext uri="{FF2B5EF4-FFF2-40B4-BE49-F238E27FC236}">
                    <a16:creationId xmlns:a16="http://schemas.microsoft.com/office/drawing/2014/main" id="{158C0E15-F088-C9D5-261C-AAA07C097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34834" name="Group 49">
              <a:extLst>
                <a:ext uri="{FF2B5EF4-FFF2-40B4-BE49-F238E27FC236}">
                  <a16:creationId xmlns:a16="http://schemas.microsoft.com/office/drawing/2014/main" id="{270ADA48-632F-DA89-5706-CAFBBEAC78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598066" name="AutoShape 50" descr="Cork">
                <a:extLst>
                  <a:ext uri="{FF2B5EF4-FFF2-40B4-BE49-F238E27FC236}">
                    <a16:creationId xmlns:a16="http://schemas.microsoft.com/office/drawing/2014/main" id="{1A08BCC3-0481-2F41-2228-4CA1FE4E9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67" name="AutoShape 51" descr="Cork">
                <a:extLst>
                  <a:ext uri="{FF2B5EF4-FFF2-40B4-BE49-F238E27FC236}">
                    <a16:creationId xmlns:a16="http://schemas.microsoft.com/office/drawing/2014/main" id="{0DB2EE95-57C2-B7FB-6012-5826E630A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68" name="AutoShape 52" descr="Cork">
                <a:extLst>
                  <a:ext uri="{FF2B5EF4-FFF2-40B4-BE49-F238E27FC236}">
                    <a16:creationId xmlns:a16="http://schemas.microsoft.com/office/drawing/2014/main" id="{A43938EB-422A-6363-DBD3-C4588B20A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69" name="AutoShape 53" descr="Cork">
                <a:extLst>
                  <a:ext uri="{FF2B5EF4-FFF2-40B4-BE49-F238E27FC236}">
                    <a16:creationId xmlns:a16="http://schemas.microsoft.com/office/drawing/2014/main" id="{94B0E6CE-353F-2430-FA99-1D9D87C2C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70" name="AutoShape 54" descr="Cork">
                <a:extLst>
                  <a:ext uri="{FF2B5EF4-FFF2-40B4-BE49-F238E27FC236}">
                    <a16:creationId xmlns:a16="http://schemas.microsoft.com/office/drawing/2014/main" id="{A6C1236F-2485-752C-5707-D6F3110BF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71" name="AutoShape 55" descr="Cork">
                <a:extLst>
                  <a:ext uri="{FF2B5EF4-FFF2-40B4-BE49-F238E27FC236}">
                    <a16:creationId xmlns:a16="http://schemas.microsoft.com/office/drawing/2014/main" id="{DAC4FB59-A2EE-B98E-7383-BD00EF580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72" name="AutoShape 56" descr="Cork">
                <a:extLst>
                  <a:ext uri="{FF2B5EF4-FFF2-40B4-BE49-F238E27FC236}">
                    <a16:creationId xmlns:a16="http://schemas.microsoft.com/office/drawing/2014/main" id="{5BE56C5D-BC40-7D5F-C01F-87139FD8E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73" name="AutoShape 57" descr="Cork">
                <a:extLst>
                  <a:ext uri="{FF2B5EF4-FFF2-40B4-BE49-F238E27FC236}">
                    <a16:creationId xmlns:a16="http://schemas.microsoft.com/office/drawing/2014/main" id="{8C260C22-DC58-E179-6C6A-9ABFBABDB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74" name="AutoShape 58" descr="Cork">
                <a:extLst>
                  <a:ext uri="{FF2B5EF4-FFF2-40B4-BE49-F238E27FC236}">
                    <a16:creationId xmlns:a16="http://schemas.microsoft.com/office/drawing/2014/main" id="{C876A1C7-5159-C6E3-51B8-F59780CFB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75" name="AutoShape 59" descr="Cork">
                <a:extLst>
                  <a:ext uri="{FF2B5EF4-FFF2-40B4-BE49-F238E27FC236}">
                    <a16:creationId xmlns:a16="http://schemas.microsoft.com/office/drawing/2014/main" id="{AA37397C-7565-FE3C-0ECB-545753DD0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76" name="AutoShape 60" descr="Cork">
                <a:extLst>
                  <a:ext uri="{FF2B5EF4-FFF2-40B4-BE49-F238E27FC236}">
                    <a16:creationId xmlns:a16="http://schemas.microsoft.com/office/drawing/2014/main" id="{204421C5-2E45-C3F0-7608-2A7720FA4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77" name="AutoShape 61" descr="Cork">
                <a:extLst>
                  <a:ext uri="{FF2B5EF4-FFF2-40B4-BE49-F238E27FC236}">
                    <a16:creationId xmlns:a16="http://schemas.microsoft.com/office/drawing/2014/main" id="{948E4C1C-9B6A-9642-E2A6-9D59E9C65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78" name="AutoShape 62" descr="Cork">
                <a:extLst>
                  <a:ext uri="{FF2B5EF4-FFF2-40B4-BE49-F238E27FC236}">
                    <a16:creationId xmlns:a16="http://schemas.microsoft.com/office/drawing/2014/main" id="{37BCB8DD-D87A-794D-790C-54FAB6D4A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79" name="AutoShape 63" descr="Cork">
                <a:extLst>
                  <a:ext uri="{FF2B5EF4-FFF2-40B4-BE49-F238E27FC236}">
                    <a16:creationId xmlns:a16="http://schemas.microsoft.com/office/drawing/2014/main" id="{9DFD4E0F-F8E6-4801-0471-7400AE663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598080" name="AutoShape 64" descr="Cork">
                <a:extLst>
                  <a:ext uri="{FF2B5EF4-FFF2-40B4-BE49-F238E27FC236}">
                    <a16:creationId xmlns:a16="http://schemas.microsoft.com/office/drawing/2014/main" id="{160EA181-BCB4-50CE-7AD2-34A7B0D8B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sp>
        <p:nvSpPr>
          <p:cNvPr id="598081" name="Text Box 65">
            <a:extLst>
              <a:ext uri="{FF2B5EF4-FFF2-40B4-BE49-F238E27FC236}">
                <a16:creationId xmlns:a16="http://schemas.microsoft.com/office/drawing/2014/main" id="{3437CCE3-23D0-D60B-EBE5-383C56C77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3600" dirty="0">
                <a:solidFill>
                  <a:srgbClr val="FFEA18"/>
                </a:solidFill>
                <a:latin typeface="Times New Roman" panose="02020603050405020304" pitchFamily="18" charset="0"/>
              </a:rPr>
              <a:t>Нэхмэлийн машинаар </a:t>
            </a:r>
            <a:br>
              <a:rPr lang="mn-MN" altLang="en-US" sz="3600" dirty="0">
                <a:solidFill>
                  <a:srgbClr val="FFEA18"/>
                </a:solidFill>
                <a:latin typeface="Times New Roman" panose="02020603050405020304" pitchFamily="18" charset="0"/>
              </a:rPr>
            </a:br>
            <a:r>
              <a:rPr lang="mn-MN" altLang="en-US" sz="3600" dirty="0">
                <a:solidFill>
                  <a:srgbClr val="FFEA18"/>
                </a:solidFill>
                <a:latin typeface="Times New Roman" panose="02020603050405020304" pitchFamily="18" charset="0"/>
              </a:rPr>
              <a:t>юм нэхье гэж бодъё л доо</a:t>
            </a:r>
            <a:endParaRPr lang="en-US" altLang="en-US" sz="3600" dirty="0">
              <a:solidFill>
                <a:srgbClr val="FFEA18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7" name="Text Box 66">
            <a:extLst>
              <a:ext uri="{FF2B5EF4-FFF2-40B4-BE49-F238E27FC236}">
                <a16:creationId xmlns:a16="http://schemas.microsoft.com/office/drawing/2014/main" id="{3B0D5B82-FE0D-8120-D3F0-EE320BB0B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638" y="5589588"/>
            <a:ext cx="628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0">
              <a:solidFill>
                <a:srgbClr val="FFE957"/>
              </a:solidFill>
            </a:endParaRPr>
          </a:p>
        </p:txBody>
      </p:sp>
      <p:sp>
        <p:nvSpPr>
          <p:cNvPr id="598083" name="Text Box 67">
            <a:extLst>
              <a:ext uri="{FF2B5EF4-FFF2-40B4-BE49-F238E27FC236}">
                <a16:creationId xmlns:a16="http://schemas.microsoft.com/office/drawing/2014/main" id="{D83257B4-49F5-EDA4-6E71-00C428818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6111875"/>
            <a:ext cx="3783012" cy="454025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Сургалтын гарын авлага </a:t>
            </a: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#08</a:t>
            </a:r>
          </a:p>
        </p:txBody>
      </p:sp>
      <p:sp>
        <p:nvSpPr>
          <p:cNvPr id="598019" name="Text Box 3">
            <a:extLst>
              <a:ext uri="{FF2B5EF4-FFF2-40B4-BE49-F238E27FC236}">
                <a16:creationId xmlns:a16="http://schemas.microsoft.com/office/drawing/2014/main" id="{4563D2FD-C3FF-2737-7261-D13A4765E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2873375"/>
            <a:ext cx="5059362" cy="19208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4000">
                <a:solidFill>
                  <a:srgbClr val="08F220"/>
                </a:solidFill>
                <a:latin typeface="Times New Roman" panose="02020603050405020304" pitchFamily="18" charset="0"/>
              </a:rPr>
              <a:t>Библийн цагалбарыг үндсэн материал гэж тооцъё</a:t>
            </a:r>
            <a:endParaRPr lang="en-US" altLang="en-US" sz="4000">
              <a:solidFill>
                <a:srgbClr val="08F22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30" name="Text Box 70">
            <a:extLst>
              <a:ext uri="{FF2B5EF4-FFF2-40B4-BE49-F238E27FC236}">
                <a16:creationId xmlns:a16="http://schemas.microsoft.com/office/drawing/2014/main" id="{29FB70C9-64E7-FC1C-BDC5-EE3EF4656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598087" name="Rectangle 71">
            <a:extLst>
              <a:ext uri="{FF2B5EF4-FFF2-40B4-BE49-F238E27FC236}">
                <a16:creationId xmlns:a16="http://schemas.microsoft.com/office/drawing/2014/main" id="{55A4B6A9-D209-F09B-C09B-B754BB0CC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98088" name="Rectangle 72">
            <a:extLst>
              <a:ext uri="{FF2B5EF4-FFF2-40B4-BE49-F238E27FC236}">
                <a16:creationId xmlns:a16="http://schemas.microsoft.com/office/drawing/2014/main" id="{CD457268-1DCD-315A-AE7E-A45497757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83" grpId="0" animBg="1" autoUpdateAnimBg="0"/>
      <p:bldP spid="598019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AutoShape 11">
            <a:extLst>
              <a:ext uri="{FF2B5EF4-FFF2-40B4-BE49-F238E27FC236}">
                <a16:creationId xmlns:a16="http://schemas.microsoft.com/office/drawing/2014/main" id="{EFBB054E-9A68-F0AB-EEF1-5E722AAD5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47663"/>
            <a:ext cx="8582025" cy="62166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7477C3"/>
              </a:gs>
              <a:gs pos="100000">
                <a:srgbClr val="080D9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02FAA37-24A2-497F-D59A-E590087F2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3" y="1041400"/>
            <a:ext cx="7550150" cy="8207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4800">
                <a:solidFill>
                  <a:schemeClr val="folHlink"/>
                </a:solidFill>
                <a:latin typeface="Helvetica" panose="020B0604020202020204" pitchFamily="34" charset="0"/>
              </a:rPr>
              <a:t>Эцэст нь ...</a:t>
            </a:r>
            <a:endParaRPr lang="en-US" altLang="en-US" sz="4800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sp>
        <p:nvSpPr>
          <p:cNvPr id="91140" name="Text Box 7">
            <a:extLst>
              <a:ext uri="{FF2B5EF4-FFF2-40B4-BE49-F238E27FC236}">
                <a16:creationId xmlns:a16="http://schemas.microsoft.com/office/drawing/2014/main" id="{1FB0C08B-12FB-3161-CB2A-077CC4BD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5070" name="Rectangle 14">
            <a:extLst>
              <a:ext uri="{FF2B5EF4-FFF2-40B4-BE49-F238E27FC236}">
                <a16:creationId xmlns:a16="http://schemas.microsoft.com/office/drawing/2014/main" id="{0A6A30D7-F8B1-5868-93F1-E86870529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91142" name="Text Box 15">
            <a:extLst>
              <a:ext uri="{FF2B5EF4-FFF2-40B4-BE49-F238E27FC236}">
                <a16:creationId xmlns:a16="http://schemas.microsoft.com/office/drawing/2014/main" id="{F80A89F8-E847-1DB5-32B5-B2413C4B7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0408792-2195-B882-1B59-AE1AD6506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0" y="1504950"/>
            <a:ext cx="6011863" cy="4356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4000" i="1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en-US" sz="4000" i="1">
                <a:latin typeface="Arial" panose="020B0604020202020204" pitchFamily="34" charset="0"/>
              </a:rPr>
              <a:t>Тэгээд Абрам ЭЗЭНд итгэсэнд ЭЗЭН түүнийг </a:t>
            </a:r>
            <a:r>
              <a:rPr lang="en-US" altLang="en-US" sz="4000" i="1">
                <a:solidFill>
                  <a:srgbClr val="FBF43D"/>
                </a:solidFill>
                <a:latin typeface="Arial" panose="020B0604020202020204" pitchFamily="34" charset="0"/>
              </a:rPr>
              <a:t>зөвт</a:t>
            </a:r>
            <a:r>
              <a:rPr lang="en-US" altLang="en-US" sz="4000" i="1">
                <a:latin typeface="Arial" panose="020B0604020202020204" pitchFamily="34" charset="0"/>
              </a:rPr>
              <a:t> байдалд тооцуулав.</a:t>
            </a:r>
          </a:p>
          <a:p>
            <a:pPr algn="r">
              <a:spcBef>
                <a:spcPct val="50000"/>
              </a:spcBef>
              <a:defRPr/>
            </a:pPr>
            <a:r>
              <a:rPr lang="mn-MN" altLang="en-US" sz="4000" i="1">
                <a:latin typeface="Arial" panose="020B0604020202020204" pitchFamily="34" charset="0"/>
              </a:rPr>
              <a:t>Эхлэл</a:t>
            </a:r>
            <a:r>
              <a:rPr lang="en-US" altLang="en-US" sz="4000" i="1">
                <a:latin typeface="Arial" panose="020B0604020202020204" pitchFamily="34" charset="0"/>
              </a:rPr>
              <a:t> 15:6   </a:t>
            </a:r>
          </a:p>
        </p:txBody>
      </p:sp>
      <p:sp>
        <p:nvSpPr>
          <p:cNvPr id="45074" name="AutoShape 18">
            <a:extLst>
              <a:ext uri="{FF2B5EF4-FFF2-40B4-BE49-F238E27FC236}">
                <a16:creationId xmlns:a16="http://schemas.microsoft.com/office/drawing/2014/main" id="{1E614B35-30E6-55C5-1B7E-525320572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325" y="3762375"/>
            <a:ext cx="1563688" cy="581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5075" name="AutoShape 19">
            <a:extLst>
              <a:ext uri="{FF2B5EF4-FFF2-40B4-BE49-F238E27FC236}">
                <a16:creationId xmlns:a16="http://schemas.microsoft.com/office/drawing/2014/main" id="{4E3604B5-14CC-6A3D-98A6-CCF3AF31E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00" y="5237163"/>
            <a:ext cx="3025775" cy="581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5084" name="AutoShape 28">
            <a:extLst>
              <a:ext uri="{FF2B5EF4-FFF2-40B4-BE49-F238E27FC236}">
                <a16:creationId xmlns:a16="http://schemas.microsoft.com/office/drawing/2014/main" id="{DDA3562A-E019-2343-B5F0-B85B1378A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3571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5085" name="AutoShape 29">
            <a:extLst>
              <a:ext uri="{FF2B5EF4-FFF2-40B4-BE49-F238E27FC236}">
                <a16:creationId xmlns:a16="http://schemas.microsoft.com/office/drawing/2014/main" id="{BB01AF49-59B2-7FAB-7D1C-A58B76F65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352425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5086" name="AutoShape 30">
            <a:extLst>
              <a:ext uri="{FF2B5EF4-FFF2-40B4-BE49-F238E27FC236}">
                <a16:creationId xmlns:a16="http://schemas.microsoft.com/office/drawing/2014/main" id="{9D5B0BA8-5511-2605-5BEE-D551F36FC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355600"/>
            <a:ext cx="10810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5087" name="AutoShape 31">
            <a:extLst>
              <a:ext uri="{FF2B5EF4-FFF2-40B4-BE49-F238E27FC236}">
                <a16:creationId xmlns:a16="http://schemas.microsoft.com/office/drawing/2014/main" id="{EDCB923A-890A-9D8A-D37F-0F68BF7E6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35083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5088" name="AutoShape 32">
            <a:extLst>
              <a:ext uri="{FF2B5EF4-FFF2-40B4-BE49-F238E27FC236}">
                <a16:creationId xmlns:a16="http://schemas.microsoft.com/office/drawing/2014/main" id="{F6F9D96D-95A6-63D6-5F64-10CBA5591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355600"/>
            <a:ext cx="10810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5089" name="AutoShape 33">
            <a:extLst>
              <a:ext uri="{FF2B5EF4-FFF2-40B4-BE49-F238E27FC236}">
                <a16:creationId xmlns:a16="http://schemas.microsoft.com/office/drawing/2014/main" id="{7D7D2A26-629E-7FED-9022-8181AB441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355600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5090" name="AutoShape 34">
            <a:extLst>
              <a:ext uri="{FF2B5EF4-FFF2-40B4-BE49-F238E27FC236}">
                <a16:creationId xmlns:a16="http://schemas.microsoft.com/office/drawing/2014/main" id="{F879AC3D-F8A3-EFF9-AF0A-F7223CE08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0" y="3571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5091" name="AutoShape 35">
            <a:extLst>
              <a:ext uri="{FF2B5EF4-FFF2-40B4-BE49-F238E27FC236}">
                <a16:creationId xmlns:a16="http://schemas.microsoft.com/office/drawing/2014/main" id="{26317EB3-2C01-15FD-B197-70BE6B989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354013"/>
            <a:ext cx="11064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 animBg="1"/>
      <p:bldP spid="45058" grpId="0" autoUpdateAnimBg="0"/>
      <p:bldP spid="45074" grpId="0" animBg="1"/>
      <p:bldP spid="45075" grpId="0" animBg="1"/>
      <p:bldP spid="45084" grpId="0" animBg="1"/>
      <p:bldP spid="45085" grpId="0" animBg="1"/>
      <p:bldP spid="45086" grpId="0" animBg="1"/>
      <p:bldP spid="45087" grpId="0" animBg="1"/>
      <p:bldP spid="45088" grpId="0" animBg="1"/>
      <p:bldP spid="45089" grpId="0" animBg="1"/>
      <p:bldP spid="45090" grpId="0" animBg="1"/>
      <p:bldP spid="4509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97" descr="Sinai view2">
            <a:extLst>
              <a:ext uri="{FF2B5EF4-FFF2-40B4-BE49-F238E27FC236}">
                <a16:creationId xmlns:a16="http://schemas.microsoft.com/office/drawing/2014/main" id="{D5A76101-EA35-88DF-6A77-03970A7903E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802" name="Rectangle 98">
            <a:extLst>
              <a:ext uri="{FF2B5EF4-FFF2-40B4-BE49-F238E27FC236}">
                <a16:creationId xmlns:a16="http://schemas.microsoft.com/office/drawing/2014/main" id="{8B0CA5CA-2401-0F05-AE0F-A9FF4D5C4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0"/>
            <a:ext cx="916940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CB429835-89EF-5E52-B67C-59AFE1CC1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0708" name="Rectangle 4">
            <a:extLst>
              <a:ext uri="{FF2B5EF4-FFF2-40B4-BE49-F238E27FC236}">
                <a16:creationId xmlns:a16="http://schemas.microsoft.com/office/drawing/2014/main" id="{BEC3C37B-9DED-1D57-6893-39FB0B3E0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25" y="290513"/>
            <a:ext cx="4708525" cy="638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1800" i="1">
                <a:solidFill>
                  <a:schemeClr val="folHlink"/>
                </a:solidFill>
                <a:latin typeface="Arial" panose="020B0604020202020204" pitchFamily="34" charset="0"/>
              </a:rPr>
              <a:t>МОСЕТЭЙ ХИЙСЭН БУРХАНЫ ОНЦГОЙ ТОХИРОЛЦОО</a:t>
            </a:r>
            <a:r>
              <a:rPr lang="en-US" altLang="en-US" sz="1800" i="1">
                <a:solidFill>
                  <a:schemeClr val="folHlink"/>
                </a:solidFill>
                <a:latin typeface="Arial" panose="020B0604020202020204" pitchFamily="34" charset="0"/>
              </a:rPr>
              <a:t>/</a:t>
            </a:r>
            <a:r>
              <a:rPr lang="mn-MN" altLang="en-US" sz="1800" i="1">
                <a:solidFill>
                  <a:schemeClr val="folHlink"/>
                </a:solidFill>
                <a:latin typeface="Arial" panose="020B0604020202020204" pitchFamily="34" charset="0"/>
              </a:rPr>
              <a:t>ГЭРЭЭ</a:t>
            </a:r>
            <a:endParaRPr lang="en-US" altLang="en-US" sz="1800" i="1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200709" name="Rectangle 5">
            <a:extLst>
              <a:ext uri="{FF2B5EF4-FFF2-40B4-BE49-F238E27FC236}">
                <a16:creationId xmlns:a16="http://schemas.microsoft.com/office/drawing/2014/main" id="{50F90E08-2290-F2DD-3939-16E3AF1B7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3003550"/>
            <a:ext cx="7802563" cy="7588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ja-JP" altLang="en-US" sz="4400">
                <a:solidFill>
                  <a:schemeClr val="folHlink"/>
                </a:solidFill>
                <a:latin typeface="Arial" panose="020B0604020202020204" pitchFamily="34" charset="0"/>
              </a:rPr>
              <a:t>“</a:t>
            </a:r>
            <a:r>
              <a:rPr lang="mn-MN" altLang="ja-JP" sz="4400">
                <a:solidFill>
                  <a:schemeClr val="folHlink"/>
                </a:solidFill>
                <a:latin typeface="Arial" panose="020B0604020202020204" pitchFamily="34" charset="0"/>
              </a:rPr>
              <a:t>МОСЕГИЙН ГЭРЭЭ</a:t>
            </a:r>
            <a:r>
              <a:rPr lang="ja-JP" altLang="en-US" sz="4400">
                <a:solidFill>
                  <a:schemeClr val="folHlink"/>
                </a:solidFill>
                <a:latin typeface="Arial" panose="020B0604020202020204" pitchFamily="34" charset="0"/>
              </a:rPr>
              <a:t>”</a:t>
            </a:r>
            <a:endParaRPr lang="en-US" altLang="en-US" sz="44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92167" name="Rectangle 6">
            <a:extLst>
              <a:ext uri="{FF2B5EF4-FFF2-40B4-BE49-F238E27FC236}">
                <a16:creationId xmlns:a16="http://schemas.microsoft.com/office/drawing/2014/main" id="{9332F788-1A78-9780-AFA2-98E14592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</a:t>
            </a:r>
          </a:p>
        </p:txBody>
      </p:sp>
      <p:sp>
        <p:nvSpPr>
          <p:cNvPr id="92168" name="Rectangle 7">
            <a:extLst>
              <a:ext uri="{FF2B5EF4-FFF2-40B4-BE49-F238E27FC236}">
                <a16:creationId xmlns:a16="http://schemas.microsoft.com/office/drawing/2014/main" id="{0D3B9687-271A-163C-9D1B-439D6C4E2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>
                <a:latin typeface="Helvetica" pitchFamily="2" charset="0"/>
              </a:rPr>
              <a:t>       </a:t>
            </a:r>
          </a:p>
        </p:txBody>
      </p:sp>
      <p:sp>
        <p:nvSpPr>
          <p:cNvPr id="92169" name="Rectangle 8">
            <a:extLst>
              <a:ext uri="{FF2B5EF4-FFF2-40B4-BE49-F238E27FC236}">
                <a16:creationId xmlns:a16="http://schemas.microsoft.com/office/drawing/2014/main" id="{2C69610E-E317-0795-3677-E27700235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 i="1">
                <a:latin typeface="Helvetica" pitchFamily="2" charset="0"/>
              </a:rPr>
              <a:t>       </a:t>
            </a:r>
          </a:p>
        </p:txBody>
      </p:sp>
      <p:sp>
        <p:nvSpPr>
          <p:cNvPr id="200713" name="Rectangle 9">
            <a:extLst>
              <a:ext uri="{FF2B5EF4-FFF2-40B4-BE49-F238E27FC236}">
                <a16:creationId xmlns:a16="http://schemas.microsoft.com/office/drawing/2014/main" id="{87461513-8190-33F6-CC98-97C272F54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575" y="1555750"/>
            <a:ext cx="4529138" cy="6985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mn-MN" altLang="en-US" sz="2000">
                <a:latin typeface="Arial" panose="020B0604020202020204" pitchFamily="34" charset="0"/>
              </a:rPr>
              <a:t>ХУУЧИН ГЭРЭЭНИЙ</a:t>
            </a:r>
            <a:br>
              <a:rPr lang="mn-MN" altLang="en-US" sz="2000">
                <a:latin typeface="Arial" panose="020B0604020202020204" pitchFamily="34" charset="0"/>
              </a:rPr>
            </a:br>
            <a:r>
              <a:rPr lang="mn-MN" altLang="en-US" sz="2000">
                <a:latin typeface="Arial" panose="020B0604020202020204" pitchFamily="34" charset="0"/>
              </a:rPr>
              <a:t>ЕГИПЕТЭЭС ГАРСАН НЬ НОМООС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92171" name="Rectangle 11">
            <a:extLst>
              <a:ext uri="{FF2B5EF4-FFF2-40B4-BE49-F238E27FC236}">
                <a16:creationId xmlns:a16="http://schemas.microsoft.com/office/drawing/2014/main" id="{DC2E40DA-67E4-FF7A-FA08-2F12AF0B1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100" i="1">
                <a:latin typeface="Helvetica" pitchFamily="2" charset="0"/>
              </a:rPr>
              <a:t>                   </a:t>
            </a:r>
          </a:p>
        </p:txBody>
      </p:sp>
      <p:sp>
        <p:nvSpPr>
          <p:cNvPr id="92172" name="Rectangle 47">
            <a:extLst>
              <a:ext uri="{FF2B5EF4-FFF2-40B4-BE49-F238E27FC236}">
                <a16:creationId xmlns:a16="http://schemas.microsoft.com/office/drawing/2014/main" id="{AA340EB9-662F-36E6-B18A-6EB44F168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>
                <a:latin typeface="Helvetica" pitchFamily="2" charset="0"/>
              </a:rPr>
              <a:t>         </a:t>
            </a:r>
          </a:p>
        </p:txBody>
      </p:sp>
      <p:sp>
        <p:nvSpPr>
          <p:cNvPr id="92173" name="Rectangle 49">
            <a:extLst>
              <a:ext uri="{FF2B5EF4-FFF2-40B4-BE49-F238E27FC236}">
                <a16:creationId xmlns:a16="http://schemas.microsoft.com/office/drawing/2014/main" id="{1A22AB32-60C3-4187-0A14-B781C7FBE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     </a:t>
            </a:r>
          </a:p>
        </p:txBody>
      </p:sp>
      <p:sp>
        <p:nvSpPr>
          <p:cNvPr id="92174" name="Rectangle 50">
            <a:extLst>
              <a:ext uri="{FF2B5EF4-FFF2-40B4-BE49-F238E27FC236}">
                <a16:creationId xmlns:a16="http://schemas.microsoft.com/office/drawing/2014/main" id="{716225CC-EBFC-36F7-1456-1DB1381C7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100">
                <a:latin typeface="Helvetica" pitchFamily="2" charset="0"/>
              </a:rPr>
              <a:t> </a:t>
            </a:r>
          </a:p>
        </p:txBody>
      </p:sp>
      <p:sp>
        <p:nvSpPr>
          <p:cNvPr id="92175" name="Rectangle 51">
            <a:extLst>
              <a:ext uri="{FF2B5EF4-FFF2-40B4-BE49-F238E27FC236}">
                <a16:creationId xmlns:a16="http://schemas.microsoft.com/office/drawing/2014/main" id="{D7221859-8D83-819C-644C-75BA31D45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0775" name="Rectangle 71">
            <a:extLst>
              <a:ext uri="{FF2B5EF4-FFF2-40B4-BE49-F238E27FC236}">
                <a16:creationId xmlns:a16="http://schemas.microsoft.com/office/drawing/2014/main" id="{049653C8-D027-ED55-7273-7B6168BE8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4552950"/>
            <a:ext cx="6388100" cy="1187450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3600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mn-MN" altLang="en-US" sz="3600">
                <a:solidFill>
                  <a:srgbClr val="00FF00"/>
                </a:solidFill>
                <a:latin typeface="Arial" panose="020B0604020202020204" pitchFamily="34" charset="0"/>
              </a:rPr>
              <a:t>ЭНЭ ГЭРЭЭ ЮУНЫ ТУХАЙ ӨГҮҮЛДЭГ ВЭ?</a:t>
            </a:r>
            <a:endParaRPr lang="en-US" altLang="en-US" sz="3600">
              <a:latin typeface="Arial" panose="020B0604020202020204" pitchFamily="34" charset="0"/>
            </a:endParaRPr>
          </a:p>
        </p:txBody>
      </p:sp>
      <p:grpSp>
        <p:nvGrpSpPr>
          <p:cNvPr id="200792" name="Group 88">
            <a:extLst>
              <a:ext uri="{FF2B5EF4-FFF2-40B4-BE49-F238E27FC236}">
                <a16:creationId xmlns:a16="http://schemas.microsoft.com/office/drawing/2014/main" id="{5F632944-D9D1-F7C8-A32F-8B4CCFF1A12B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00778" name="Rectangle 74">
              <a:extLst>
                <a:ext uri="{FF2B5EF4-FFF2-40B4-BE49-F238E27FC236}">
                  <a16:creationId xmlns:a16="http://schemas.microsoft.com/office/drawing/2014/main" id="{D3BB6EF8-D6F4-E0EB-8FEB-C4E9D04A8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2184" name="Oval 75">
              <a:extLst>
                <a:ext uri="{FF2B5EF4-FFF2-40B4-BE49-F238E27FC236}">
                  <a16:creationId xmlns:a16="http://schemas.microsoft.com/office/drawing/2014/main" id="{1EC30CB4-4C45-7491-7510-8E60AF9B1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185" name="Rectangle 77">
              <a:extLst>
                <a:ext uri="{FF2B5EF4-FFF2-40B4-BE49-F238E27FC236}">
                  <a16:creationId xmlns:a16="http://schemas.microsoft.com/office/drawing/2014/main" id="{E87FA7D9-C6D7-495E-54B8-40C7E9F81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0785" name="Rectangle 81">
              <a:extLst>
                <a:ext uri="{FF2B5EF4-FFF2-40B4-BE49-F238E27FC236}">
                  <a16:creationId xmlns:a16="http://schemas.microsoft.com/office/drawing/2014/main" id="{0D9F88E7-43A3-F2A0-5EBF-4BF8234DF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2187" name="Oval 82">
              <a:extLst>
                <a:ext uri="{FF2B5EF4-FFF2-40B4-BE49-F238E27FC236}">
                  <a16:creationId xmlns:a16="http://schemas.microsoft.com/office/drawing/2014/main" id="{0DB21690-CD5D-B0A3-39F6-0A1216596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188" name="Rectangle 83">
              <a:extLst>
                <a:ext uri="{FF2B5EF4-FFF2-40B4-BE49-F238E27FC236}">
                  <a16:creationId xmlns:a16="http://schemas.microsoft.com/office/drawing/2014/main" id="{4C6273E2-5B3F-F8A5-23B4-DB16D9888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189" name="Rectangle 60">
              <a:extLst>
                <a:ext uri="{FF2B5EF4-FFF2-40B4-BE49-F238E27FC236}">
                  <a16:creationId xmlns:a16="http://schemas.microsoft.com/office/drawing/2014/main" id="{75423269-2098-5FF0-CEAB-D02D4C3D2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>
                <a:latin typeface="Krone" charset="0"/>
              </a:endParaRPr>
            </a:p>
          </p:txBody>
        </p:sp>
        <p:sp>
          <p:nvSpPr>
            <p:cNvPr id="92190" name="Rectangle 85">
              <a:extLst>
                <a:ext uri="{FF2B5EF4-FFF2-40B4-BE49-F238E27FC236}">
                  <a16:creationId xmlns:a16="http://schemas.microsoft.com/office/drawing/2014/main" id="{435E377D-F16D-E90F-D24D-EB300D92E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>
                <a:latin typeface="Krone" charset="0"/>
              </a:endParaRPr>
            </a:p>
          </p:txBody>
        </p:sp>
      </p:grpSp>
      <p:sp>
        <p:nvSpPr>
          <p:cNvPr id="92178" name="Text Box 89">
            <a:extLst>
              <a:ext uri="{FF2B5EF4-FFF2-40B4-BE49-F238E27FC236}">
                <a16:creationId xmlns:a16="http://schemas.microsoft.com/office/drawing/2014/main" id="{200D5C1A-076D-1655-D468-AD8DE31CE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200799" name="Rectangle 95">
            <a:extLst>
              <a:ext uri="{FF2B5EF4-FFF2-40B4-BE49-F238E27FC236}">
                <a16:creationId xmlns:a16="http://schemas.microsoft.com/office/drawing/2014/main" id="{68F1FDA4-B5D8-7ACD-7239-5D5017231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92180" name="Text Box 96">
            <a:extLst>
              <a:ext uri="{FF2B5EF4-FFF2-40B4-BE49-F238E27FC236}">
                <a16:creationId xmlns:a16="http://schemas.microsoft.com/office/drawing/2014/main" id="{5C01199F-CB4C-440A-A496-F67BFA1F9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92181" name="Text Box 99">
            <a:extLst>
              <a:ext uri="{FF2B5EF4-FFF2-40B4-BE49-F238E27FC236}">
                <a16:creationId xmlns:a16="http://schemas.microsoft.com/office/drawing/2014/main" id="{E82DB8E7-10B6-1617-4CF7-F40489268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200804" name="Rectangle 100">
            <a:extLst>
              <a:ext uri="{FF2B5EF4-FFF2-40B4-BE49-F238E27FC236}">
                <a16:creationId xmlns:a16="http://schemas.microsoft.com/office/drawing/2014/main" id="{35F883AC-9AF3-15CD-64E2-B2B60C3A4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802" grpId="0" animBg="1"/>
      <p:bldP spid="200708" grpId="0" autoUpdateAnimBg="0"/>
      <p:bldP spid="200709" grpId="0" autoUpdateAnimBg="0"/>
      <p:bldP spid="200713" grpId="0" autoUpdateAnimBg="0"/>
      <p:bldP spid="200775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8851732-9F58-2484-FED9-5BD29B221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3187" name="Rectangle 5">
            <a:extLst>
              <a:ext uri="{FF2B5EF4-FFF2-40B4-BE49-F238E27FC236}">
                <a16:creationId xmlns:a16="http://schemas.microsoft.com/office/drawing/2014/main" id="{F6E76059-EBC6-3008-9F1A-CA9546B55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900">
                <a:latin typeface="Helvetica" pitchFamily="2" charset="0"/>
              </a:rPr>
              <a:t>         </a:t>
            </a:r>
          </a:p>
        </p:txBody>
      </p:sp>
      <p:sp>
        <p:nvSpPr>
          <p:cNvPr id="93188" name="Rectangle 6">
            <a:extLst>
              <a:ext uri="{FF2B5EF4-FFF2-40B4-BE49-F238E27FC236}">
                <a16:creationId xmlns:a16="http://schemas.microsoft.com/office/drawing/2014/main" id="{90C78A42-904F-ABD4-A8AA-E4183C4FB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>
                <a:latin typeface="Helvetica" pitchFamily="2" charset="0"/>
              </a:rPr>
              <a:t>       </a:t>
            </a:r>
          </a:p>
        </p:txBody>
      </p:sp>
      <p:sp>
        <p:nvSpPr>
          <p:cNvPr id="93189" name="Rectangle 7">
            <a:extLst>
              <a:ext uri="{FF2B5EF4-FFF2-40B4-BE49-F238E27FC236}">
                <a16:creationId xmlns:a16="http://schemas.microsoft.com/office/drawing/2014/main" id="{AFEA844B-D2FD-CED2-8A31-A9E29C34A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 i="1">
                <a:latin typeface="Helvetica" pitchFamily="2" charset="0"/>
              </a:rPr>
              <a:t>       </a:t>
            </a:r>
          </a:p>
        </p:txBody>
      </p:sp>
      <p:sp>
        <p:nvSpPr>
          <p:cNvPr id="93190" name="Rectangle 9">
            <a:extLst>
              <a:ext uri="{FF2B5EF4-FFF2-40B4-BE49-F238E27FC236}">
                <a16:creationId xmlns:a16="http://schemas.microsoft.com/office/drawing/2014/main" id="{F68F5169-411C-132B-EBB6-77C056CA5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100" i="1">
                <a:latin typeface="Helvetica" pitchFamily="2" charset="0"/>
              </a:rPr>
              <a:t>                   </a:t>
            </a:r>
          </a:p>
        </p:txBody>
      </p:sp>
      <p:sp>
        <p:nvSpPr>
          <p:cNvPr id="93191" name="Rectangle 10">
            <a:extLst>
              <a:ext uri="{FF2B5EF4-FFF2-40B4-BE49-F238E27FC236}">
                <a16:creationId xmlns:a16="http://schemas.microsoft.com/office/drawing/2014/main" id="{73FD6969-9881-5A20-030A-CD8BAFACB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>
                <a:latin typeface="Helvetica" pitchFamily="2" charset="0"/>
              </a:rPr>
              <a:t>         </a:t>
            </a:r>
          </a:p>
        </p:txBody>
      </p:sp>
      <p:sp>
        <p:nvSpPr>
          <p:cNvPr id="93192" name="Rectangle 11">
            <a:extLst>
              <a:ext uri="{FF2B5EF4-FFF2-40B4-BE49-F238E27FC236}">
                <a16:creationId xmlns:a16="http://schemas.microsoft.com/office/drawing/2014/main" id="{D04090AA-D31E-BA14-59F9-2EB082B5E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     </a:t>
            </a:r>
          </a:p>
        </p:txBody>
      </p:sp>
      <p:sp>
        <p:nvSpPr>
          <p:cNvPr id="93193" name="Rectangle 12">
            <a:extLst>
              <a:ext uri="{FF2B5EF4-FFF2-40B4-BE49-F238E27FC236}">
                <a16:creationId xmlns:a16="http://schemas.microsoft.com/office/drawing/2014/main" id="{E5D47F83-5A5F-5258-2EF4-521E69DB3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100">
                <a:latin typeface="Helvetica" pitchFamily="2" charset="0"/>
              </a:rPr>
              <a:t> </a:t>
            </a:r>
          </a:p>
        </p:txBody>
      </p:sp>
      <p:sp>
        <p:nvSpPr>
          <p:cNvPr id="93194" name="Rectangle 13">
            <a:extLst>
              <a:ext uri="{FF2B5EF4-FFF2-40B4-BE49-F238E27FC236}">
                <a16:creationId xmlns:a16="http://schemas.microsoft.com/office/drawing/2014/main" id="{EF0FE7CB-2E12-235E-26E9-81058DF4F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93195" name="Group 15">
            <a:extLst>
              <a:ext uri="{FF2B5EF4-FFF2-40B4-BE49-F238E27FC236}">
                <a16:creationId xmlns:a16="http://schemas.microsoft.com/office/drawing/2014/main" id="{95DC57A6-CF0D-E9DA-8AAE-EDF2B5159657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03824" name="Rectangle 16">
              <a:extLst>
                <a:ext uri="{FF2B5EF4-FFF2-40B4-BE49-F238E27FC236}">
                  <a16:creationId xmlns:a16="http://schemas.microsoft.com/office/drawing/2014/main" id="{DBC99E9F-D684-3AD0-C05E-C9B9DA0BE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3200" name="Oval 17">
              <a:extLst>
                <a:ext uri="{FF2B5EF4-FFF2-40B4-BE49-F238E27FC236}">
                  <a16:creationId xmlns:a16="http://schemas.microsoft.com/office/drawing/2014/main" id="{8D1B064D-CD58-0B0F-D21B-3E6DC709C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201" name="Rectangle 18">
              <a:extLst>
                <a:ext uri="{FF2B5EF4-FFF2-40B4-BE49-F238E27FC236}">
                  <a16:creationId xmlns:a16="http://schemas.microsoft.com/office/drawing/2014/main" id="{3597A16D-6A55-44C7-97DA-3D562CA9E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3827" name="Rectangle 19">
              <a:extLst>
                <a:ext uri="{FF2B5EF4-FFF2-40B4-BE49-F238E27FC236}">
                  <a16:creationId xmlns:a16="http://schemas.microsoft.com/office/drawing/2014/main" id="{9D2C21CA-B411-64F3-8076-A59BB3C92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3203" name="Oval 20">
              <a:extLst>
                <a:ext uri="{FF2B5EF4-FFF2-40B4-BE49-F238E27FC236}">
                  <a16:creationId xmlns:a16="http://schemas.microsoft.com/office/drawing/2014/main" id="{048858AB-2A9A-C865-FAAD-E01C51692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204" name="Rectangle 21">
              <a:extLst>
                <a:ext uri="{FF2B5EF4-FFF2-40B4-BE49-F238E27FC236}">
                  <a16:creationId xmlns:a16="http://schemas.microsoft.com/office/drawing/2014/main" id="{2B14C9C3-D5F1-B50B-001C-A46BC692E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205" name="Rectangle 22">
              <a:extLst>
                <a:ext uri="{FF2B5EF4-FFF2-40B4-BE49-F238E27FC236}">
                  <a16:creationId xmlns:a16="http://schemas.microsoft.com/office/drawing/2014/main" id="{3D601564-1948-8D72-F7B9-EBD8B3229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>
                <a:latin typeface="Krone" charset="0"/>
              </a:endParaRPr>
            </a:p>
          </p:txBody>
        </p:sp>
        <p:sp>
          <p:nvSpPr>
            <p:cNvPr id="93206" name="Rectangle 23">
              <a:extLst>
                <a:ext uri="{FF2B5EF4-FFF2-40B4-BE49-F238E27FC236}">
                  <a16:creationId xmlns:a16="http://schemas.microsoft.com/office/drawing/2014/main" id="{509B2522-5163-ED94-EF92-A195E8D07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>
                <a:latin typeface="Krone" charset="0"/>
              </a:endParaRPr>
            </a:p>
          </p:txBody>
        </p:sp>
      </p:grpSp>
      <p:sp>
        <p:nvSpPr>
          <p:cNvPr id="93196" name="Text Box 25">
            <a:extLst>
              <a:ext uri="{FF2B5EF4-FFF2-40B4-BE49-F238E27FC236}">
                <a16:creationId xmlns:a16="http://schemas.microsoft.com/office/drawing/2014/main" id="{924296B6-7AE8-2B2F-BAA6-98E0EC98E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503837" name="Text Box 29">
            <a:extLst>
              <a:ext uri="{FF2B5EF4-FFF2-40B4-BE49-F238E27FC236}">
                <a16:creationId xmlns:a16="http://schemas.microsoft.com/office/drawing/2014/main" id="{FFF00EF4-9EB1-9419-482E-25F558407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3332163"/>
            <a:ext cx="4348163" cy="45402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mn-MN" altLang="en-US" sz="2000">
                <a:solidFill>
                  <a:srgbClr val="FFFF00"/>
                </a:solidFill>
                <a:latin typeface="Arial" panose="020B0604020202020204" pitchFamily="34" charset="0"/>
              </a:rPr>
              <a:t>Сургалтын гарын авлага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#15</a:t>
            </a:r>
          </a:p>
        </p:txBody>
      </p:sp>
      <p:sp>
        <p:nvSpPr>
          <p:cNvPr id="503842" name="Rectangle 34">
            <a:extLst>
              <a:ext uri="{FF2B5EF4-FFF2-40B4-BE49-F238E27FC236}">
                <a16:creationId xmlns:a16="http://schemas.microsoft.com/office/drawing/2014/main" id="{D5FB3EFE-F2E4-C2A5-37CF-29DE91F5C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37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FB1CCA12-5388-E6A6-08FB-B6ADA6C8F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211" name="Rectangle 3">
            <a:hlinkClick r:id="rId2" action="ppaction://hlinkpres?slideindex=1&amp;slidetitle= "/>
            <a:extLst>
              <a:ext uri="{FF2B5EF4-FFF2-40B4-BE49-F238E27FC236}">
                <a16:creationId xmlns:a16="http://schemas.microsoft.com/office/drawing/2014/main" id="{F568033C-C53D-94AA-FB5A-12D2736AB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05864" name="Rectangle 8">
            <a:extLst>
              <a:ext uri="{FF2B5EF4-FFF2-40B4-BE49-F238E27FC236}">
                <a16:creationId xmlns:a16="http://schemas.microsoft.com/office/drawing/2014/main" id="{9C33D52D-983C-C953-386B-C82F302A7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94213" name="Text Box 11">
            <a:extLst>
              <a:ext uri="{FF2B5EF4-FFF2-40B4-BE49-F238E27FC236}">
                <a16:creationId xmlns:a16="http://schemas.microsoft.com/office/drawing/2014/main" id="{359484B3-D4E8-0EAF-8FB0-7CB40B10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05868" name="Rectangle 12">
            <a:extLst>
              <a:ext uri="{FF2B5EF4-FFF2-40B4-BE49-F238E27FC236}">
                <a16:creationId xmlns:a16="http://schemas.microsoft.com/office/drawing/2014/main" id="{C65FABC8-404C-129A-2A2F-6B9486F99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descr="Walnut">
            <a:extLst>
              <a:ext uri="{FF2B5EF4-FFF2-40B4-BE49-F238E27FC236}">
                <a16:creationId xmlns:a16="http://schemas.microsoft.com/office/drawing/2014/main" id="{213C209F-DDD3-5F85-8ECC-6C31B4A9B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35843" name="Group 3">
            <a:extLst>
              <a:ext uri="{FF2B5EF4-FFF2-40B4-BE49-F238E27FC236}">
                <a16:creationId xmlns:a16="http://schemas.microsoft.com/office/drawing/2014/main" id="{F538E3BD-653F-0704-316F-BABD48C2BCFD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35932" name="Rectangle 4">
              <a:extLst>
                <a:ext uri="{FF2B5EF4-FFF2-40B4-BE49-F238E27FC236}">
                  <a16:creationId xmlns:a16="http://schemas.microsoft.com/office/drawing/2014/main" id="{A262D415-C40B-AFBE-D3A9-15A31CA38B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35933" name="Rectangle 5">
              <a:extLst>
                <a:ext uri="{FF2B5EF4-FFF2-40B4-BE49-F238E27FC236}">
                  <a16:creationId xmlns:a16="http://schemas.microsoft.com/office/drawing/2014/main" id="{365123BC-BD5E-D526-37D7-707E39DBEC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35844" name="Group 6">
            <a:extLst>
              <a:ext uri="{FF2B5EF4-FFF2-40B4-BE49-F238E27FC236}">
                <a16:creationId xmlns:a16="http://schemas.microsoft.com/office/drawing/2014/main" id="{9C7BA85A-F0D4-A7A7-DF31-B121973DC252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35928" name="Rectangle 7" descr="Oak">
              <a:extLst>
                <a:ext uri="{FF2B5EF4-FFF2-40B4-BE49-F238E27FC236}">
                  <a16:creationId xmlns:a16="http://schemas.microsoft.com/office/drawing/2014/main" id="{2178A552-C2D0-6898-7C72-3806B4876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  <p:sp>
          <p:nvSpPr>
            <p:cNvPr id="35929" name="Rectangle 8" descr="Oak">
              <a:extLst>
                <a:ext uri="{FF2B5EF4-FFF2-40B4-BE49-F238E27FC236}">
                  <a16:creationId xmlns:a16="http://schemas.microsoft.com/office/drawing/2014/main" id="{CF5BEDFF-8853-8F5A-44FA-61BE0161A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30" name="Rectangle 9" descr="Oak">
              <a:extLst>
                <a:ext uri="{FF2B5EF4-FFF2-40B4-BE49-F238E27FC236}">
                  <a16:creationId xmlns:a16="http://schemas.microsoft.com/office/drawing/2014/main" id="{5E3EFC67-EEFF-DBB3-FDCC-3A1EF6BF5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31" name="Rectangle 10" descr="Oak">
              <a:extLst>
                <a:ext uri="{FF2B5EF4-FFF2-40B4-BE49-F238E27FC236}">
                  <a16:creationId xmlns:a16="http://schemas.microsoft.com/office/drawing/2014/main" id="{0650F73F-0BAE-16F9-83F0-3CD5EC4F1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</p:grpSp>
      <p:pic>
        <p:nvPicPr>
          <p:cNvPr id="35845" name="Picture 11">
            <a:extLst>
              <a:ext uri="{FF2B5EF4-FFF2-40B4-BE49-F238E27FC236}">
                <a16:creationId xmlns:a16="http://schemas.microsoft.com/office/drawing/2014/main" id="{D7F35A4D-9EE8-FB84-198E-412327D67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6" name="Group 12">
            <a:extLst>
              <a:ext uri="{FF2B5EF4-FFF2-40B4-BE49-F238E27FC236}">
                <a16:creationId xmlns:a16="http://schemas.microsoft.com/office/drawing/2014/main" id="{1C68E686-6513-D2B2-6FEE-6312D4000353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35926" name="Rectangle 13">
              <a:extLst>
                <a:ext uri="{FF2B5EF4-FFF2-40B4-BE49-F238E27FC236}">
                  <a16:creationId xmlns:a16="http://schemas.microsoft.com/office/drawing/2014/main" id="{284CE90B-F1A1-8887-EB3D-AF0FBB6186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35927" name="Rectangle 14">
              <a:extLst>
                <a:ext uri="{FF2B5EF4-FFF2-40B4-BE49-F238E27FC236}">
                  <a16:creationId xmlns:a16="http://schemas.microsoft.com/office/drawing/2014/main" id="{C39138BF-1969-2877-4338-3D9208A6EA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08271" name="Rectangle 15">
            <a:extLst>
              <a:ext uri="{FF2B5EF4-FFF2-40B4-BE49-F238E27FC236}">
                <a16:creationId xmlns:a16="http://schemas.microsoft.com/office/drawing/2014/main" id="{D8A3F9B1-AF1F-F75A-525D-240A7833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08272" name="Rectangle 16">
            <a:extLst>
              <a:ext uri="{FF2B5EF4-FFF2-40B4-BE49-F238E27FC236}">
                <a16:creationId xmlns:a16="http://schemas.microsoft.com/office/drawing/2014/main" id="{A5B4A354-2229-5BB8-81EE-47E76B500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608273" name="Picture 17">
            <a:extLst>
              <a:ext uri="{FF2B5EF4-FFF2-40B4-BE49-F238E27FC236}">
                <a16:creationId xmlns:a16="http://schemas.microsoft.com/office/drawing/2014/main" id="{1DCFCB9F-B272-A9FB-3DE1-8D7042B81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sp>
        <p:nvSpPr>
          <p:cNvPr id="608274" name="Text Box 18">
            <a:extLst>
              <a:ext uri="{FF2B5EF4-FFF2-40B4-BE49-F238E27FC236}">
                <a16:creationId xmlns:a16="http://schemas.microsoft.com/office/drawing/2014/main" id="{6AA2171D-6978-CB8E-5436-4FACD888F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4800"/>
              <a:t>Е</a:t>
            </a:r>
            <a:endParaRPr lang="en-US" altLang="en-US" sz="4800"/>
          </a:p>
        </p:txBody>
      </p:sp>
      <p:grpSp>
        <p:nvGrpSpPr>
          <p:cNvPr id="608275" name="Group 19">
            <a:extLst>
              <a:ext uri="{FF2B5EF4-FFF2-40B4-BE49-F238E27FC236}">
                <a16:creationId xmlns:a16="http://schemas.microsoft.com/office/drawing/2014/main" id="{08E00DA4-C36C-751D-2C83-6455A830C8C0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1308100"/>
            <a:ext cx="1795463" cy="563563"/>
            <a:chOff x="1686" y="824"/>
            <a:chExt cx="1131" cy="355"/>
          </a:xfrm>
        </p:grpSpPr>
        <p:sp>
          <p:nvSpPr>
            <p:cNvPr id="608276" name="Rectangle 20">
              <a:extLst>
                <a:ext uri="{FF2B5EF4-FFF2-40B4-BE49-F238E27FC236}">
                  <a16:creationId xmlns:a16="http://schemas.microsoft.com/office/drawing/2014/main" id="{FAD3C9CB-13FC-8409-FAC9-DAB84E339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352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3600" i="1">
                  <a:solidFill>
                    <a:srgbClr val="FFEA18"/>
                  </a:solidFill>
                </a:rPr>
                <a:t>4</a:t>
              </a:r>
              <a:r>
                <a:rPr lang="mn-MN" altLang="en-US" sz="3600" i="1">
                  <a:solidFill>
                    <a:srgbClr val="FFEA18"/>
                  </a:solidFill>
                </a:rPr>
                <a:t>Х</a:t>
              </a:r>
              <a:endParaRPr lang="en-US" altLang="en-US" sz="4800" b="0">
                <a:solidFill>
                  <a:srgbClr val="FFEA18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608277" name="Rectangle 21">
              <a:extLst>
                <a:ext uri="{FF2B5EF4-FFF2-40B4-BE49-F238E27FC236}">
                  <a16:creationId xmlns:a16="http://schemas.microsoft.com/office/drawing/2014/main" id="{9BB3A6E0-416E-FC9A-97B2-3CBB4D8FC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9" y="824"/>
              <a:ext cx="528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3600" i="1">
                  <a:solidFill>
                    <a:srgbClr val="FFEA18"/>
                  </a:solidFill>
                </a:rPr>
                <a:t>  3</a:t>
              </a:r>
              <a:r>
                <a:rPr lang="mn-MN" altLang="en-US" sz="3600" i="1">
                  <a:solidFill>
                    <a:srgbClr val="FFEA18"/>
                  </a:solidFill>
                </a:rPr>
                <a:t>Н</a:t>
              </a:r>
              <a:endParaRPr lang="en-US" altLang="en-US" sz="4800" b="0">
                <a:solidFill>
                  <a:srgbClr val="FFEA18"/>
                </a:solidFill>
                <a:latin typeface="Times" panose="02020603050405020304" pitchFamily="18" charset="0"/>
              </a:endParaRPr>
            </a:p>
          </p:txBody>
        </p:sp>
      </p:grpSp>
      <p:grpSp>
        <p:nvGrpSpPr>
          <p:cNvPr id="608278" name="Group 22">
            <a:extLst>
              <a:ext uri="{FF2B5EF4-FFF2-40B4-BE49-F238E27FC236}">
                <a16:creationId xmlns:a16="http://schemas.microsoft.com/office/drawing/2014/main" id="{62C1A134-2ED5-C994-58FB-EFBA1A8D53D2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865313"/>
            <a:ext cx="3128963" cy="393700"/>
            <a:chOff x="1188" y="1175"/>
            <a:chExt cx="1971" cy="248"/>
          </a:xfrm>
        </p:grpSpPr>
        <p:grpSp>
          <p:nvGrpSpPr>
            <p:cNvPr id="35914" name="Group 23">
              <a:extLst>
                <a:ext uri="{FF2B5EF4-FFF2-40B4-BE49-F238E27FC236}">
                  <a16:creationId xmlns:a16="http://schemas.microsoft.com/office/drawing/2014/main" id="{27FBE3B4-84FF-102D-6306-DE81CC0BDD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710" cy="248"/>
              <a:chOff x="1188" y="1175"/>
              <a:chExt cx="1710" cy="248"/>
            </a:xfrm>
          </p:grpSpPr>
          <p:sp>
            <p:nvSpPr>
              <p:cNvPr id="608280" name="Rectangle 24">
                <a:extLst>
                  <a:ext uri="{FF2B5EF4-FFF2-40B4-BE49-F238E27FC236}">
                    <a16:creationId xmlns:a16="http://schemas.microsoft.com/office/drawing/2014/main" id="{C0C6C10B-B0BC-8E0D-081E-54CD1717D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3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mn-MN" altLang="en-US" sz="2400">
                    <a:solidFill>
                      <a:srgbClr val="F09F32"/>
                    </a:solidFill>
                  </a:rPr>
                  <a:t>Б</a:t>
                </a:r>
                <a:endParaRPr lang="en-US" altLang="en-US" sz="360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608281" name="Rectangle 25">
                <a:extLst>
                  <a:ext uri="{FF2B5EF4-FFF2-40B4-BE49-F238E27FC236}">
                    <a16:creationId xmlns:a16="http://schemas.microsoft.com/office/drawing/2014/main" id="{C173C3BF-ECB0-FBD2-826E-A923EB649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39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  <a:latin typeface="" charset="0"/>
                    <a:ea typeface="ＭＳ Ｐゴシック" charset="0"/>
                  </a:rPr>
                  <a:t>A</a:t>
                </a:r>
                <a:endParaRPr lang="en-US" sz="3600">
                  <a:solidFill>
                    <a:srgbClr val="FC030C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08282" name="Rectangle 26">
                <a:extLst>
                  <a:ext uri="{FF2B5EF4-FFF2-40B4-BE49-F238E27FC236}">
                    <a16:creationId xmlns:a16="http://schemas.microsoft.com/office/drawing/2014/main" id="{EE74B8E8-92CF-F37D-BE5A-2C3E6F681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3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mn-MN" altLang="en-US" sz="2400">
                    <a:solidFill>
                      <a:srgbClr val="FC030C"/>
                    </a:solidFill>
                  </a:rPr>
                  <a:t>И</a:t>
                </a:r>
                <a:endParaRPr lang="en-US" altLang="en-US" sz="3600">
                  <a:solidFill>
                    <a:srgbClr val="FC030C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608283" name="Rectangle 27">
                <a:extLst>
                  <a:ext uri="{FF2B5EF4-FFF2-40B4-BE49-F238E27FC236}">
                    <a16:creationId xmlns:a16="http://schemas.microsoft.com/office/drawing/2014/main" id="{3F312E43-5708-4C1F-66B7-CABFD8AE9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60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C030C"/>
                    </a:solidFill>
                    <a:latin typeface="" charset="0"/>
                    <a:ea typeface="ＭＳ Ｐゴシック" charset="0"/>
                  </a:rPr>
                  <a:t>M</a:t>
                </a:r>
                <a:endParaRPr lang="en-US" sz="3600">
                  <a:solidFill>
                    <a:srgbClr val="FC030C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08284" name="Rectangle 28">
                <a:extLst>
                  <a:ext uri="{FF2B5EF4-FFF2-40B4-BE49-F238E27FC236}">
                    <a16:creationId xmlns:a16="http://schemas.microsoft.com/office/drawing/2014/main" id="{A1469FB1-79A4-B0FB-FBF4-0EBB19A11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3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mn-MN" altLang="en-US" sz="2400">
                    <a:solidFill>
                      <a:srgbClr val="FC030C"/>
                    </a:solidFill>
                  </a:rPr>
                  <a:t>И</a:t>
                </a:r>
                <a:endParaRPr lang="en-US" altLang="en-US" sz="3600">
                  <a:solidFill>
                    <a:srgbClr val="FC030C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608285" name="Rectangle 29">
                <a:extLst>
                  <a:ext uri="{FF2B5EF4-FFF2-40B4-BE49-F238E27FC236}">
                    <a16:creationId xmlns:a16="http://schemas.microsoft.com/office/drawing/2014/main" id="{0C68407D-89B2-F3E5-445D-FD12514D2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39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08F220"/>
                    </a:solidFill>
                    <a:latin typeface="" charset="0"/>
                    <a:ea typeface="ＭＳ Ｐゴシック" charset="0"/>
                  </a:rPr>
                  <a:t>A</a:t>
                </a:r>
                <a:endParaRPr lang="en-US" sz="3600">
                  <a:solidFill>
                    <a:srgbClr val="08F220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08286" name="Rectangle 30">
                <a:extLst>
                  <a:ext uri="{FF2B5EF4-FFF2-40B4-BE49-F238E27FC236}">
                    <a16:creationId xmlns:a16="http://schemas.microsoft.com/office/drawing/2014/main" id="{4F0EC9CF-6193-C8FF-1CF6-0887E0DC4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mn-MN" altLang="en-US" sz="2400">
                    <a:solidFill>
                      <a:srgbClr val="08F220"/>
                    </a:solidFill>
                  </a:rPr>
                  <a:t>Х</a:t>
                </a:r>
                <a:endParaRPr lang="en-US" altLang="en-US" sz="3600">
                  <a:solidFill>
                    <a:srgbClr val="08F220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608287" name="Rectangle 31">
                <a:extLst>
                  <a:ext uri="{FF2B5EF4-FFF2-40B4-BE49-F238E27FC236}">
                    <a16:creationId xmlns:a16="http://schemas.microsoft.com/office/drawing/2014/main" id="{331F6071-DD4B-686A-7399-CBF290A24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17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mn-MN" altLang="en-US" sz="2400">
                    <a:solidFill>
                      <a:srgbClr val="08F220"/>
                    </a:solidFill>
                  </a:rPr>
                  <a:t>К</a:t>
                </a:r>
                <a:endParaRPr lang="en-US" altLang="en-US" sz="3600">
                  <a:solidFill>
                    <a:srgbClr val="08F220"/>
                  </a:solidFill>
                  <a:latin typeface="Times" panose="02020603050405020304" pitchFamily="18" charset="0"/>
                </a:endParaRPr>
              </a:p>
            </p:txBody>
          </p:sp>
        </p:grpSp>
        <p:sp>
          <p:nvSpPr>
            <p:cNvPr id="608288" name="Rectangle 32">
              <a:extLst>
                <a:ext uri="{FF2B5EF4-FFF2-40B4-BE49-F238E27FC236}">
                  <a16:creationId xmlns:a16="http://schemas.microsoft.com/office/drawing/2014/main" id="{DFAF5ECC-E851-7DE3-221B-777692361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84"/>
              <a:ext cx="13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mn-MN" altLang="en-US" sz="2400">
                  <a:solidFill>
                    <a:srgbClr val="11B0C5"/>
                  </a:solidFill>
                </a:rPr>
                <a:t>Ч</a:t>
              </a:r>
              <a:endParaRPr lang="en-US" altLang="en-US" sz="3600">
                <a:solidFill>
                  <a:srgbClr val="11B0C5"/>
                </a:solidFill>
                <a:latin typeface="Times" panose="02020603050405020304" pitchFamily="18" charset="0"/>
              </a:endParaRPr>
            </a:p>
          </p:txBody>
        </p:sp>
      </p:grpSp>
      <p:grpSp>
        <p:nvGrpSpPr>
          <p:cNvPr id="608289" name="Group 33">
            <a:extLst>
              <a:ext uri="{FF2B5EF4-FFF2-40B4-BE49-F238E27FC236}">
                <a16:creationId xmlns:a16="http://schemas.microsoft.com/office/drawing/2014/main" id="{85D00CC5-69CF-F143-E84D-78880D77B22B}"/>
              </a:ext>
            </a:extLst>
          </p:cNvPr>
          <p:cNvGrpSpPr>
            <a:grpSpLocks/>
          </p:cNvGrpSpPr>
          <p:nvPr/>
        </p:nvGrpSpPr>
        <p:grpSpPr bwMode="auto">
          <a:xfrm>
            <a:off x="3392488" y="549275"/>
            <a:ext cx="722312" cy="1139825"/>
            <a:chOff x="2137" y="346"/>
            <a:chExt cx="455" cy="718"/>
          </a:xfrm>
        </p:grpSpPr>
        <p:grpSp>
          <p:nvGrpSpPr>
            <p:cNvPr id="35910" name="Group 34">
              <a:extLst>
                <a:ext uri="{FF2B5EF4-FFF2-40B4-BE49-F238E27FC236}">
                  <a16:creationId xmlns:a16="http://schemas.microsoft.com/office/drawing/2014/main" id="{A46125FE-E389-7E32-D78E-0C19C49C18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608291" name="Text Box 35">
                <a:extLst>
                  <a:ext uri="{FF2B5EF4-FFF2-40B4-BE49-F238E27FC236}">
                    <a16:creationId xmlns:a16="http://schemas.microsoft.com/office/drawing/2014/main" id="{067802DF-83D6-7E1B-509E-A2FB1127E8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 i="1">
                    <a:solidFill>
                      <a:srgbClr val="FF262D"/>
                    </a:solidFill>
                    <a:latin typeface="" charset="0"/>
                    <a:ea typeface="ＭＳ Ｐゴシック" charset="0"/>
                  </a:rPr>
                  <a:t>7</a:t>
                </a:r>
              </a:p>
            </p:txBody>
          </p:sp>
          <p:sp>
            <p:nvSpPr>
              <p:cNvPr id="608292" name="Line 36">
                <a:extLst>
                  <a:ext uri="{FF2B5EF4-FFF2-40B4-BE49-F238E27FC236}">
                    <a16:creationId xmlns:a16="http://schemas.microsoft.com/office/drawing/2014/main" id="{6BE0BBBC-A77F-BD5F-ED28-C57B16730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608293" name="Line 37">
              <a:extLst>
                <a:ext uri="{FF2B5EF4-FFF2-40B4-BE49-F238E27FC236}">
                  <a16:creationId xmlns:a16="http://schemas.microsoft.com/office/drawing/2014/main" id="{41B1E25C-64E3-7C52-A8FE-82790EFE50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08294" name="Rectangle 38">
            <a:extLst>
              <a:ext uri="{FF2B5EF4-FFF2-40B4-BE49-F238E27FC236}">
                <a16:creationId xmlns:a16="http://schemas.microsoft.com/office/drawing/2014/main" id="{384B0DB4-B17B-FDED-E841-B21FCC7FC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608295" name="Rectangle 39">
            <a:extLst>
              <a:ext uri="{FF2B5EF4-FFF2-40B4-BE49-F238E27FC236}">
                <a16:creationId xmlns:a16="http://schemas.microsoft.com/office/drawing/2014/main" id="{EDA52240-F7C5-1B1F-54B0-5937CCD78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pic>
        <p:nvPicPr>
          <p:cNvPr id="35856" name="Picture 40">
            <a:extLst>
              <a:ext uri="{FF2B5EF4-FFF2-40B4-BE49-F238E27FC236}">
                <a16:creationId xmlns:a16="http://schemas.microsoft.com/office/drawing/2014/main" id="{4040B3AC-D72F-5443-FC4E-E783D4C7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41">
            <a:extLst>
              <a:ext uri="{FF2B5EF4-FFF2-40B4-BE49-F238E27FC236}">
                <a16:creationId xmlns:a16="http://schemas.microsoft.com/office/drawing/2014/main" id="{4FBD6510-9A45-109E-88A3-EC47C4C1E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42">
            <a:extLst>
              <a:ext uri="{FF2B5EF4-FFF2-40B4-BE49-F238E27FC236}">
                <a16:creationId xmlns:a16="http://schemas.microsoft.com/office/drawing/2014/main" id="{95ADDF2F-00B6-A637-766E-C34F03B0F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43">
            <a:extLst>
              <a:ext uri="{FF2B5EF4-FFF2-40B4-BE49-F238E27FC236}">
                <a16:creationId xmlns:a16="http://schemas.microsoft.com/office/drawing/2014/main" id="{41D45105-D80D-38CC-DB93-C90C0426E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44">
            <a:extLst>
              <a:ext uri="{FF2B5EF4-FFF2-40B4-BE49-F238E27FC236}">
                <a16:creationId xmlns:a16="http://schemas.microsoft.com/office/drawing/2014/main" id="{AF66D916-81B2-2D4C-6AD1-2A84FBA14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301" name="Text Box 45">
            <a:extLst>
              <a:ext uri="{FF2B5EF4-FFF2-40B4-BE49-F238E27FC236}">
                <a16:creationId xmlns:a16="http://schemas.microsoft.com/office/drawing/2014/main" id="{A4E0F57F-A5B5-3196-4DA9-919A9960F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5541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3200">
                <a:latin typeface="Times New Roman" panose="02020603050405020304" pitchFamily="18" charset="0"/>
              </a:rPr>
              <a:t>Библийн цагалбарын даавуу</a:t>
            </a: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35862" name="Text Box 46">
            <a:extLst>
              <a:ext uri="{FF2B5EF4-FFF2-40B4-BE49-F238E27FC236}">
                <a16:creationId xmlns:a16="http://schemas.microsoft.com/office/drawing/2014/main" id="{CD05948C-CFA0-9AA1-A8FF-F1CFC55C1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/>
              <a:t>1</a:t>
            </a:r>
          </a:p>
        </p:txBody>
      </p:sp>
      <p:sp>
        <p:nvSpPr>
          <p:cNvPr id="35863" name="Text Box 47">
            <a:extLst>
              <a:ext uri="{FF2B5EF4-FFF2-40B4-BE49-F238E27FC236}">
                <a16:creationId xmlns:a16="http://schemas.microsoft.com/office/drawing/2014/main" id="{3A5F7763-4220-6E5F-33D1-F62ACD07A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08304" name="Rectangle 48">
            <a:extLst>
              <a:ext uri="{FF2B5EF4-FFF2-40B4-BE49-F238E27FC236}">
                <a16:creationId xmlns:a16="http://schemas.microsoft.com/office/drawing/2014/main" id="{CBBF3DD0-0634-00DA-ECEC-2AE5A06D4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8305" name="Rectangle 49">
            <a:extLst>
              <a:ext uri="{FF2B5EF4-FFF2-40B4-BE49-F238E27FC236}">
                <a16:creationId xmlns:a16="http://schemas.microsoft.com/office/drawing/2014/main" id="{A3A2BEDA-E91C-7F99-ADDA-D3025C908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pic>
        <p:nvPicPr>
          <p:cNvPr id="35866" name="Picture 50">
            <a:extLst>
              <a:ext uri="{FF2B5EF4-FFF2-40B4-BE49-F238E27FC236}">
                <a16:creationId xmlns:a16="http://schemas.microsoft.com/office/drawing/2014/main" id="{2B96289C-F1FC-B6F1-800B-28A94119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7" name="Picture 51">
            <a:extLst>
              <a:ext uri="{FF2B5EF4-FFF2-40B4-BE49-F238E27FC236}">
                <a16:creationId xmlns:a16="http://schemas.microsoft.com/office/drawing/2014/main" id="{C8179805-FB80-7362-91C0-E40AF15A3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8" name="Picture 52">
            <a:extLst>
              <a:ext uri="{FF2B5EF4-FFF2-40B4-BE49-F238E27FC236}">
                <a16:creationId xmlns:a16="http://schemas.microsoft.com/office/drawing/2014/main" id="{8F798331-8D3F-D831-42E4-202BEA8B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9" name="Picture 53">
            <a:extLst>
              <a:ext uri="{FF2B5EF4-FFF2-40B4-BE49-F238E27FC236}">
                <a16:creationId xmlns:a16="http://schemas.microsoft.com/office/drawing/2014/main" id="{43BD8669-E849-855F-7DB4-4B7A6FFB4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0" name="Picture 54">
            <a:extLst>
              <a:ext uri="{FF2B5EF4-FFF2-40B4-BE49-F238E27FC236}">
                <a16:creationId xmlns:a16="http://schemas.microsoft.com/office/drawing/2014/main" id="{C09734C0-6767-5FAD-9FC2-EAF978FC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1" name="Picture 55">
            <a:extLst>
              <a:ext uri="{FF2B5EF4-FFF2-40B4-BE49-F238E27FC236}">
                <a16:creationId xmlns:a16="http://schemas.microsoft.com/office/drawing/2014/main" id="{EAFA1647-6835-63C5-4DA9-B001ACEBF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2" name="Picture 56">
            <a:extLst>
              <a:ext uri="{FF2B5EF4-FFF2-40B4-BE49-F238E27FC236}">
                <a16:creationId xmlns:a16="http://schemas.microsoft.com/office/drawing/2014/main" id="{EA469B93-DE8B-B014-E52B-994D62A62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3" name="Picture 57">
            <a:extLst>
              <a:ext uri="{FF2B5EF4-FFF2-40B4-BE49-F238E27FC236}">
                <a16:creationId xmlns:a16="http://schemas.microsoft.com/office/drawing/2014/main" id="{CFEAA1E7-C8A9-2B10-A6F8-5BEEF79F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74" name="Group 58">
            <a:extLst>
              <a:ext uri="{FF2B5EF4-FFF2-40B4-BE49-F238E27FC236}">
                <a16:creationId xmlns:a16="http://schemas.microsoft.com/office/drawing/2014/main" id="{2C4FC099-550C-EAA5-031A-27BDB9C4EB03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35878" name="Group 59">
              <a:extLst>
                <a:ext uri="{FF2B5EF4-FFF2-40B4-BE49-F238E27FC236}">
                  <a16:creationId xmlns:a16="http://schemas.microsoft.com/office/drawing/2014/main" id="{46198B98-F99D-DB6E-09CE-BA8E62A52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8316" name="AutoShape 60" descr="Cork">
                <a:extLst>
                  <a:ext uri="{FF2B5EF4-FFF2-40B4-BE49-F238E27FC236}">
                    <a16:creationId xmlns:a16="http://schemas.microsoft.com/office/drawing/2014/main" id="{61EB14F3-D1DA-64B2-9F2A-36E732FBF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17" name="AutoShape 61" descr="Cork">
                <a:extLst>
                  <a:ext uri="{FF2B5EF4-FFF2-40B4-BE49-F238E27FC236}">
                    <a16:creationId xmlns:a16="http://schemas.microsoft.com/office/drawing/2014/main" id="{93F7C069-4EE7-9D36-3573-9AD8582B4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18" name="AutoShape 62" descr="Cork">
                <a:extLst>
                  <a:ext uri="{FF2B5EF4-FFF2-40B4-BE49-F238E27FC236}">
                    <a16:creationId xmlns:a16="http://schemas.microsoft.com/office/drawing/2014/main" id="{99544F5C-0769-6EBC-5C1B-5534D2655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19" name="AutoShape 63" descr="Cork">
                <a:extLst>
                  <a:ext uri="{FF2B5EF4-FFF2-40B4-BE49-F238E27FC236}">
                    <a16:creationId xmlns:a16="http://schemas.microsoft.com/office/drawing/2014/main" id="{42C71FB6-BD6F-DC0D-E4BF-23CC3EEF8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20" name="AutoShape 64" descr="Cork">
                <a:extLst>
                  <a:ext uri="{FF2B5EF4-FFF2-40B4-BE49-F238E27FC236}">
                    <a16:creationId xmlns:a16="http://schemas.microsoft.com/office/drawing/2014/main" id="{2E77CED6-5C0E-DB82-3BB2-718C9706A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21" name="AutoShape 65" descr="Cork">
                <a:extLst>
                  <a:ext uri="{FF2B5EF4-FFF2-40B4-BE49-F238E27FC236}">
                    <a16:creationId xmlns:a16="http://schemas.microsoft.com/office/drawing/2014/main" id="{83FEFC13-750B-3D5D-0B59-662FB7921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22" name="AutoShape 66" descr="Cork">
                <a:extLst>
                  <a:ext uri="{FF2B5EF4-FFF2-40B4-BE49-F238E27FC236}">
                    <a16:creationId xmlns:a16="http://schemas.microsoft.com/office/drawing/2014/main" id="{7119C814-9A53-A252-C0D9-D9651C207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23" name="AutoShape 67" descr="Cork">
                <a:extLst>
                  <a:ext uri="{FF2B5EF4-FFF2-40B4-BE49-F238E27FC236}">
                    <a16:creationId xmlns:a16="http://schemas.microsoft.com/office/drawing/2014/main" id="{D795E507-33B7-DE3D-9B3E-C6E6351AA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24" name="AutoShape 68" descr="Cork">
                <a:extLst>
                  <a:ext uri="{FF2B5EF4-FFF2-40B4-BE49-F238E27FC236}">
                    <a16:creationId xmlns:a16="http://schemas.microsoft.com/office/drawing/2014/main" id="{CD2AF0BC-D646-BFE1-9B4C-1D9A825E8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25" name="AutoShape 69" descr="Cork">
                <a:extLst>
                  <a:ext uri="{FF2B5EF4-FFF2-40B4-BE49-F238E27FC236}">
                    <a16:creationId xmlns:a16="http://schemas.microsoft.com/office/drawing/2014/main" id="{BEE0F6ED-897D-4F3A-6A73-45E849FD0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26" name="AutoShape 70" descr="Cork">
                <a:extLst>
                  <a:ext uri="{FF2B5EF4-FFF2-40B4-BE49-F238E27FC236}">
                    <a16:creationId xmlns:a16="http://schemas.microsoft.com/office/drawing/2014/main" id="{D53377D5-01E6-8DFF-205B-8A4C180BF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27" name="AutoShape 71" descr="Cork">
                <a:extLst>
                  <a:ext uri="{FF2B5EF4-FFF2-40B4-BE49-F238E27FC236}">
                    <a16:creationId xmlns:a16="http://schemas.microsoft.com/office/drawing/2014/main" id="{2DAA159C-17FC-E972-BD43-382DB246F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28" name="AutoShape 72" descr="Cork">
                <a:extLst>
                  <a:ext uri="{FF2B5EF4-FFF2-40B4-BE49-F238E27FC236}">
                    <a16:creationId xmlns:a16="http://schemas.microsoft.com/office/drawing/2014/main" id="{B6EFC10E-532E-46A0-85E9-8D69B8624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29" name="AutoShape 73" descr="Cork">
                <a:extLst>
                  <a:ext uri="{FF2B5EF4-FFF2-40B4-BE49-F238E27FC236}">
                    <a16:creationId xmlns:a16="http://schemas.microsoft.com/office/drawing/2014/main" id="{AF1C8297-0B28-3F39-A46C-9A1067225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30" name="AutoShape 74" descr="Cork">
                <a:extLst>
                  <a:ext uri="{FF2B5EF4-FFF2-40B4-BE49-F238E27FC236}">
                    <a16:creationId xmlns:a16="http://schemas.microsoft.com/office/drawing/2014/main" id="{7DBE1D56-44BE-063F-F83C-92E23B64E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35879" name="Group 75">
              <a:extLst>
                <a:ext uri="{FF2B5EF4-FFF2-40B4-BE49-F238E27FC236}">
                  <a16:creationId xmlns:a16="http://schemas.microsoft.com/office/drawing/2014/main" id="{F07763D0-5DC9-6FF0-3C3C-9F93F2AE2A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8332" name="AutoShape 76" descr="Cork">
                <a:extLst>
                  <a:ext uri="{FF2B5EF4-FFF2-40B4-BE49-F238E27FC236}">
                    <a16:creationId xmlns:a16="http://schemas.microsoft.com/office/drawing/2014/main" id="{13D7985C-3C3E-DA6A-B721-0984F742C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33" name="AutoShape 77" descr="Cork">
                <a:extLst>
                  <a:ext uri="{FF2B5EF4-FFF2-40B4-BE49-F238E27FC236}">
                    <a16:creationId xmlns:a16="http://schemas.microsoft.com/office/drawing/2014/main" id="{29C34488-01BF-8ED3-F92E-ED8FE9E65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34" name="AutoShape 78" descr="Cork">
                <a:extLst>
                  <a:ext uri="{FF2B5EF4-FFF2-40B4-BE49-F238E27FC236}">
                    <a16:creationId xmlns:a16="http://schemas.microsoft.com/office/drawing/2014/main" id="{1FC4BC0F-4F41-7942-C265-D1A5E4F10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35" name="AutoShape 79" descr="Cork">
                <a:extLst>
                  <a:ext uri="{FF2B5EF4-FFF2-40B4-BE49-F238E27FC236}">
                    <a16:creationId xmlns:a16="http://schemas.microsoft.com/office/drawing/2014/main" id="{B75D2E7A-15D3-A582-4611-AE868368F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36" name="AutoShape 80" descr="Cork">
                <a:extLst>
                  <a:ext uri="{FF2B5EF4-FFF2-40B4-BE49-F238E27FC236}">
                    <a16:creationId xmlns:a16="http://schemas.microsoft.com/office/drawing/2014/main" id="{FFE9049B-3CBD-B2B7-F288-E47CAB0DA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37" name="AutoShape 81" descr="Cork">
                <a:extLst>
                  <a:ext uri="{FF2B5EF4-FFF2-40B4-BE49-F238E27FC236}">
                    <a16:creationId xmlns:a16="http://schemas.microsoft.com/office/drawing/2014/main" id="{AEC2339A-0EA8-554B-F6DF-95868A83D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38" name="AutoShape 82" descr="Cork">
                <a:extLst>
                  <a:ext uri="{FF2B5EF4-FFF2-40B4-BE49-F238E27FC236}">
                    <a16:creationId xmlns:a16="http://schemas.microsoft.com/office/drawing/2014/main" id="{AAE76D99-705D-6CDD-BDFA-3146C3741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39" name="AutoShape 83" descr="Cork">
                <a:extLst>
                  <a:ext uri="{FF2B5EF4-FFF2-40B4-BE49-F238E27FC236}">
                    <a16:creationId xmlns:a16="http://schemas.microsoft.com/office/drawing/2014/main" id="{2385CD62-CB6E-B6FC-2FA1-6D36EB712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40" name="AutoShape 84" descr="Cork">
                <a:extLst>
                  <a:ext uri="{FF2B5EF4-FFF2-40B4-BE49-F238E27FC236}">
                    <a16:creationId xmlns:a16="http://schemas.microsoft.com/office/drawing/2014/main" id="{D6C1A771-DF92-CCBC-46D7-E46F102D2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41" name="AutoShape 85" descr="Cork">
                <a:extLst>
                  <a:ext uri="{FF2B5EF4-FFF2-40B4-BE49-F238E27FC236}">
                    <a16:creationId xmlns:a16="http://schemas.microsoft.com/office/drawing/2014/main" id="{21DEE21E-A06B-DBF9-3E9D-1FDD8E7F2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42" name="AutoShape 86" descr="Cork">
                <a:extLst>
                  <a:ext uri="{FF2B5EF4-FFF2-40B4-BE49-F238E27FC236}">
                    <a16:creationId xmlns:a16="http://schemas.microsoft.com/office/drawing/2014/main" id="{ABC0932F-2C38-8EF1-BF69-A16F642A8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43" name="AutoShape 87" descr="Cork">
                <a:extLst>
                  <a:ext uri="{FF2B5EF4-FFF2-40B4-BE49-F238E27FC236}">
                    <a16:creationId xmlns:a16="http://schemas.microsoft.com/office/drawing/2014/main" id="{298AE0DE-5AA3-869B-411B-4814C81E9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44" name="AutoShape 88" descr="Cork">
                <a:extLst>
                  <a:ext uri="{FF2B5EF4-FFF2-40B4-BE49-F238E27FC236}">
                    <a16:creationId xmlns:a16="http://schemas.microsoft.com/office/drawing/2014/main" id="{2CCABC38-81B8-D2BF-512E-645EF8D68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45" name="AutoShape 89" descr="Cork">
                <a:extLst>
                  <a:ext uri="{FF2B5EF4-FFF2-40B4-BE49-F238E27FC236}">
                    <a16:creationId xmlns:a16="http://schemas.microsoft.com/office/drawing/2014/main" id="{4CD7BC5A-3E14-FA57-BA9F-876182B3A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8346" name="AutoShape 90" descr="Cork">
                <a:extLst>
                  <a:ext uri="{FF2B5EF4-FFF2-40B4-BE49-F238E27FC236}">
                    <a16:creationId xmlns:a16="http://schemas.microsoft.com/office/drawing/2014/main" id="{0976E85F-519D-9664-7492-358F1B5A5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608347" name="Group 91">
            <a:extLst>
              <a:ext uri="{FF2B5EF4-FFF2-40B4-BE49-F238E27FC236}">
                <a16:creationId xmlns:a16="http://schemas.microsoft.com/office/drawing/2014/main" id="{BDD52283-D93C-CA3C-0B36-58ED331C98CD}"/>
              </a:ext>
            </a:extLst>
          </p:cNvPr>
          <p:cNvGrpSpPr>
            <a:grpSpLocks/>
          </p:cNvGrpSpPr>
          <p:nvPr/>
        </p:nvGrpSpPr>
        <p:grpSpPr bwMode="auto">
          <a:xfrm>
            <a:off x="1876425" y="2779713"/>
            <a:ext cx="3475038" cy="2730500"/>
            <a:chOff x="1182" y="1751"/>
            <a:chExt cx="2189" cy="1720"/>
          </a:xfrm>
        </p:grpSpPr>
        <p:sp>
          <p:nvSpPr>
            <p:cNvPr id="608348" name="AutoShape 92">
              <a:extLst>
                <a:ext uri="{FF2B5EF4-FFF2-40B4-BE49-F238E27FC236}">
                  <a16:creationId xmlns:a16="http://schemas.microsoft.com/office/drawing/2014/main" id="{F6EE08AD-A5EA-B1B0-5923-F012CDFFA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chemeClr val="bg2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08349" name="Text Box 93">
              <a:extLst>
                <a:ext uri="{FF2B5EF4-FFF2-40B4-BE49-F238E27FC236}">
                  <a16:creationId xmlns:a16="http://schemas.microsoft.com/office/drawing/2014/main" id="{C1DC75B5-47A8-5C44-D837-EABCFA32D4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2" y="1999"/>
              <a:ext cx="2142" cy="97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mn-MN" altLang="en-US" sz="3200" i="1">
                  <a:solidFill>
                    <a:srgbClr val="FBF43D"/>
                  </a:solidFill>
                  <a:latin typeface="Times New Roman" panose="02020603050405020304" pitchFamily="18" charset="0"/>
                </a:rPr>
                <a:t>АРВАН ЧУХАЛ ҮГИЙГ ЗОХИОН БАЙГУУЛВАЛ</a:t>
              </a:r>
              <a:endParaRPr lang="en-US" altLang="en-US" sz="3200" i="1">
                <a:solidFill>
                  <a:srgbClr val="FBF43D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8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0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0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0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0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08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274" grpId="0" autoUpdateAnimBg="0"/>
      <p:bldP spid="608294" grpId="0" animBg="1" autoUpdateAnimBg="0"/>
      <p:bldP spid="6082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descr="Walnut">
            <a:extLst>
              <a:ext uri="{FF2B5EF4-FFF2-40B4-BE49-F238E27FC236}">
                <a16:creationId xmlns:a16="http://schemas.microsoft.com/office/drawing/2014/main" id="{55995C1A-CAE1-03E5-6422-BDCEF3104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36867" name="Group 3">
            <a:extLst>
              <a:ext uri="{FF2B5EF4-FFF2-40B4-BE49-F238E27FC236}">
                <a16:creationId xmlns:a16="http://schemas.microsoft.com/office/drawing/2014/main" id="{9598131C-F18D-AA7D-04E5-8D9C51BECF05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36965" name="Rectangle 4">
              <a:extLst>
                <a:ext uri="{FF2B5EF4-FFF2-40B4-BE49-F238E27FC236}">
                  <a16:creationId xmlns:a16="http://schemas.microsoft.com/office/drawing/2014/main" id="{358EF0C1-F026-2F0B-BD6D-250C5B1B8B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36966" name="Rectangle 5">
              <a:extLst>
                <a:ext uri="{FF2B5EF4-FFF2-40B4-BE49-F238E27FC236}">
                  <a16:creationId xmlns:a16="http://schemas.microsoft.com/office/drawing/2014/main" id="{A3709364-0927-EC1A-D204-33D7525CFB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36868" name="Group 6">
            <a:extLst>
              <a:ext uri="{FF2B5EF4-FFF2-40B4-BE49-F238E27FC236}">
                <a16:creationId xmlns:a16="http://schemas.microsoft.com/office/drawing/2014/main" id="{989C5083-66D4-E283-16D2-446887521E51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36961" name="Rectangle 7" descr="Oak">
              <a:extLst>
                <a:ext uri="{FF2B5EF4-FFF2-40B4-BE49-F238E27FC236}">
                  <a16:creationId xmlns:a16="http://schemas.microsoft.com/office/drawing/2014/main" id="{4C48EA99-439E-C0D8-BEFF-23C8FBFC6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  <p:sp>
          <p:nvSpPr>
            <p:cNvPr id="36962" name="Rectangle 8" descr="Oak">
              <a:extLst>
                <a:ext uri="{FF2B5EF4-FFF2-40B4-BE49-F238E27FC236}">
                  <a16:creationId xmlns:a16="http://schemas.microsoft.com/office/drawing/2014/main" id="{131D6C63-F762-9BCC-2EC5-2079652AC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963" name="Rectangle 9" descr="Oak">
              <a:extLst>
                <a:ext uri="{FF2B5EF4-FFF2-40B4-BE49-F238E27FC236}">
                  <a16:creationId xmlns:a16="http://schemas.microsoft.com/office/drawing/2014/main" id="{8330EC59-54CE-7D32-C4AA-843B545D2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964" name="Rectangle 10" descr="Oak">
              <a:extLst>
                <a:ext uri="{FF2B5EF4-FFF2-40B4-BE49-F238E27FC236}">
                  <a16:creationId xmlns:a16="http://schemas.microsoft.com/office/drawing/2014/main" id="{87F71E7A-A24B-E421-1836-D7D74C85F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</p:grpSp>
      <p:pic>
        <p:nvPicPr>
          <p:cNvPr id="36869" name="Picture 11">
            <a:extLst>
              <a:ext uri="{FF2B5EF4-FFF2-40B4-BE49-F238E27FC236}">
                <a16:creationId xmlns:a16="http://schemas.microsoft.com/office/drawing/2014/main" id="{F18D7DAF-AB8D-43F9-E74E-5ADBDE514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0" name="Group 12">
            <a:extLst>
              <a:ext uri="{FF2B5EF4-FFF2-40B4-BE49-F238E27FC236}">
                <a16:creationId xmlns:a16="http://schemas.microsoft.com/office/drawing/2014/main" id="{B0B6740A-047C-8C67-5D8E-39C2B122BEFB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07245" name="Text Box 13">
              <a:extLst>
                <a:ext uri="{FF2B5EF4-FFF2-40B4-BE49-F238E27FC236}">
                  <a16:creationId xmlns:a16="http://schemas.microsoft.com/office/drawing/2014/main" id="{78CEDBCC-E99E-F500-A98F-AAB31F700D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mn-MN" altLang="en-US" sz="4800"/>
                <a:t>Е</a:t>
              </a:r>
              <a:endParaRPr lang="en-US" altLang="en-US" sz="4800"/>
            </a:p>
          </p:txBody>
        </p:sp>
        <p:grpSp>
          <p:nvGrpSpPr>
            <p:cNvPr id="36940" name="Group 14">
              <a:extLst>
                <a:ext uri="{FF2B5EF4-FFF2-40B4-BE49-F238E27FC236}">
                  <a16:creationId xmlns:a16="http://schemas.microsoft.com/office/drawing/2014/main" id="{B7346012-DEDD-19B6-F957-EDB14CF2A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31" cy="355"/>
              <a:chOff x="1686" y="824"/>
              <a:chExt cx="1131" cy="355"/>
            </a:xfrm>
          </p:grpSpPr>
          <p:sp>
            <p:nvSpPr>
              <p:cNvPr id="607247" name="Rectangle 15">
                <a:extLst>
                  <a:ext uri="{FF2B5EF4-FFF2-40B4-BE49-F238E27FC236}">
                    <a16:creationId xmlns:a16="http://schemas.microsoft.com/office/drawing/2014/main" id="{C63F24E1-3B86-F4D6-92A5-B3DB98E58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3600" i="1">
                    <a:solidFill>
                      <a:srgbClr val="FFEA18"/>
                    </a:solidFill>
                  </a:rPr>
                  <a:t>4</a:t>
                </a:r>
                <a:r>
                  <a:rPr lang="mn-MN" altLang="en-US" sz="3600" i="1">
                    <a:solidFill>
                      <a:srgbClr val="FFEA18"/>
                    </a:solidFill>
                  </a:rPr>
                  <a:t>Х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607248" name="Rectangle 16">
                <a:extLst>
                  <a:ext uri="{FF2B5EF4-FFF2-40B4-BE49-F238E27FC236}">
                    <a16:creationId xmlns:a16="http://schemas.microsoft.com/office/drawing/2014/main" id="{32603850-D286-CB43-2EB8-0FAF662B4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824"/>
                <a:ext cx="528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altLang="en-US" sz="3600" i="1">
                    <a:solidFill>
                      <a:srgbClr val="FFEA18"/>
                    </a:solidFill>
                  </a:rPr>
                  <a:t>  3</a:t>
                </a:r>
                <a:r>
                  <a:rPr lang="mn-MN" altLang="en-US" sz="3600" i="1">
                    <a:solidFill>
                      <a:srgbClr val="FFEA18"/>
                    </a:solidFill>
                  </a:rPr>
                  <a:t>Н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36941" name="Group 17">
              <a:extLst>
                <a:ext uri="{FF2B5EF4-FFF2-40B4-BE49-F238E27FC236}">
                  <a16:creationId xmlns:a16="http://schemas.microsoft.com/office/drawing/2014/main" id="{45FCF3B0-C779-C23D-D3CF-7DB8CCE9B0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71" cy="248"/>
              <a:chOff x="1188" y="1175"/>
              <a:chExt cx="1971" cy="248"/>
            </a:xfrm>
          </p:grpSpPr>
          <p:grpSp>
            <p:nvGrpSpPr>
              <p:cNvPr id="36949" name="Group 18">
                <a:extLst>
                  <a:ext uri="{FF2B5EF4-FFF2-40B4-BE49-F238E27FC236}">
                    <a16:creationId xmlns:a16="http://schemas.microsoft.com/office/drawing/2014/main" id="{985DC577-C048-AFD3-2999-A74C295A39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10" cy="248"/>
                <a:chOff x="1188" y="1175"/>
                <a:chExt cx="1710" cy="248"/>
              </a:xfrm>
            </p:grpSpPr>
            <p:sp>
              <p:nvSpPr>
                <p:cNvPr id="607251" name="Rectangle 19">
                  <a:extLst>
                    <a:ext uri="{FF2B5EF4-FFF2-40B4-BE49-F238E27FC236}">
                      <a16:creationId xmlns:a16="http://schemas.microsoft.com/office/drawing/2014/main" id="{464BAC00-3617-4B3C-E996-CAEA0B3E41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09F32"/>
                      </a:solidFill>
                    </a:rPr>
                    <a:t>Б</a:t>
                  </a:r>
                  <a:endParaRPr lang="en-US" altLang="en-US" sz="3600">
                    <a:solidFill>
                      <a:srgbClr val="FFEA18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7252" name="Rectangle 20">
                  <a:extLst>
                    <a:ext uri="{FF2B5EF4-FFF2-40B4-BE49-F238E27FC236}">
                      <a16:creationId xmlns:a16="http://schemas.microsoft.com/office/drawing/2014/main" id="{66015CDE-6BDB-B1C6-FA68-19FA0DA334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ea typeface="ＭＳ Ｐゴシック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7253" name="Rectangle 21">
                  <a:extLst>
                    <a:ext uri="{FF2B5EF4-FFF2-40B4-BE49-F238E27FC236}">
                      <a16:creationId xmlns:a16="http://schemas.microsoft.com/office/drawing/2014/main" id="{D4F07249-CE18-B1A4-5A4A-BBA348ABA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C030C"/>
                      </a:solidFill>
                    </a:rPr>
                    <a:t>И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7254" name="Rectangle 22">
                  <a:extLst>
                    <a:ext uri="{FF2B5EF4-FFF2-40B4-BE49-F238E27FC236}">
                      <a16:creationId xmlns:a16="http://schemas.microsoft.com/office/drawing/2014/main" id="{C6BEC309-9064-F453-4286-0E4DF71B9B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ea typeface="ＭＳ Ｐゴシック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7255" name="Rectangle 23">
                  <a:extLst>
                    <a:ext uri="{FF2B5EF4-FFF2-40B4-BE49-F238E27FC236}">
                      <a16:creationId xmlns:a16="http://schemas.microsoft.com/office/drawing/2014/main" id="{E8E17288-2B5A-6859-F70D-C8E296C493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C030C"/>
                      </a:solidFill>
                    </a:rPr>
                    <a:t>И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7256" name="Rectangle 24">
                  <a:extLst>
                    <a:ext uri="{FF2B5EF4-FFF2-40B4-BE49-F238E27FC236}">
                      <a16:creationId xmlns:a16="http://schemas.microsoft.com/office/drawing/2014/main" id="{93D72128-AA23-6327-FC25-FAE7EAC54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ea typeface="ＭＳ Ｐゴシック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7257" name="Rectangle 25">
                  <a:extLst>
                    <a:ext uri="{FF2B5EF4-FFF2-40B4-BE49-F238E27FC236}">
                      <a16:creationId xmlns:a16="http://schemas.microsoft.com/office/drawing/2014/main" id="{E6BBEE25-FD6C-E8A1-99AC-71B8BD15B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08F220"/>
                      </a:solidFill>
                    </a:rPr>
                    <a:t>Х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7258" name="Rectangle 26">
                  <a:extLst>
                    <a:ext uri="{FF2B5EF4-FFF2-40B4-BE49-F238E27FC236}">
                      <a16:creationId xmlns:a16="http://schemas.microsoft.com/office/drawing/2014/main" id="{68E2DF9F-51E4-65FB-D356-4B6A4334D2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08F220"/>
                      </a:solidFill>
                    </a:rPr>
                    <a:t>К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607259" name="Rectangle 27">
                <a:extLst>
                  <a:ext uri="{FF2B5EF4-FFF2-40B4-BE49-F238E27FC236}">
                    <a16:creationId xmlns:a16="http://schemas.microsoft.com/office/drawing/2014/main" id="{6D471FB0-88DA-54D0-922B-760801D71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5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mn-MN" altLang="en-US" sz="2400">
                    <a:solidFill>
                      <a:srgbClr val="11B0C5"/>
                    </a:solidFill>
                  </a:rPr>
                  <a:t>Ч</a:t>
                </a:r>
                <a:endParaRPr lang="en-US" altLang="en-US" sz="3600">
                  <a:solidFill>
                    <a:srgbClr val="11B0C5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36942" name="Group 28">
              <a:extLst>
                <a:ext uri="{FF2B5EF4-FFF2-40B4-BE49-F238E27FC236}">
                  <a16:creationId xmlns:a16="http://schemas.microsoft.com/office/drawing/2014/main" id="{7F37EEC3-4B00-0B86-30EE-223FE2174F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36945" name="Group 29">
                <a:extLst>
                  <a:ext uri="{FF2B5EF4-FFF2-40B4-BE49-F238E27FC236}">
                    <a16:creationId xmlns:a16="http://schemas.microsoft.com/office/drawing/2014/main" id="{5B3F400E-BDB1-87DE-526F-F491AF518E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07262" name="Text Box 30">
                  <a:extLst>
                    <a:ext uri="{FF2B5EF4-FFF2-40B4-BE49-F238E27FC236}">
                      <a16:creationId xmlns:a16="http://schemas.microsoft.com/office/drawing/2014/main" id="{E0EE6D44-3D79-BF74-67B1-FAEB209E26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ＭＳ Ｐゴシック" charset="0"/>
                    </a:rPr>
                    <a:t>7</a:t>
                  </a:r>
                </a:p>
              </p:txBody>
            </p:sp>
            <p:sp>
              <p:nvSpPr>
                <p:cNvPr id="607263" name="Line 31">
                  <a:extLst>
                    <a:ext uri="{FF2B5EF4-FFF2-40B4-BE49-F238E27FC236}">
                      <a16:creationId xmlns:a16="http://schemas.microsoft.com/office/drawing/2014/main" id="{F7DDE916-9007-69CD-863D-323532DA9E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07264" name="Line 32">
                <a:extLst>
                  <a:ext uri="{FF2B5EF4-FFF2-40B4-BE49-F238E27FC236}">
                    <a16:creationId xmlns:a16="http://schemas.microsoft.com/office/drawing/2014/main" id="{ABA9B8A5-BAC1-77EE-4F68-C4F23B2C4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607265" name="Rectangle 33">
              <a:extLst>
                <a:ext uri="{FF2B5EF4-FFF2-40B4-BE49-F238E27FC236}">
                  <a16:creationId xmlns:a16="http://schemas.microsoft.com/office/drawing/2014/main" id="{CD84FC7B-E56A-97FD-65E3-B5E582318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FDDC07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07266" name="Rectangle 34">
              <a:extLst>
                <a:ext uri="{FF2B5EF4-FFF2-40B4-BE49-F238E27FC236}">
                  <a16:creationId xmlns:a16="http://schemas.microsoft.com/office/drawing/2014/main" id="{37963EFA-64C2-84B8-99F0-70B67D7AE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36871" name="Picture 35">
            <a:extLst>
              <a:ext uri="{FF2B5EF4-FFF2-40B4-BE49-F238E27FC236}">
                <a16:creationId xmlns:a16="http://schemas.microsoft.com/office/drawing/2014/main" id="{8364C2AB-2CF7-1207-6CB3-88BF745EC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2" name="Group 36">
            <a:extLst>
              <a:ext uri="{FF2B5EF4-FFF2-40B4-BE49-F238E27FC236}">
                <a16:creationId xmlns:a16="http://schemas.microsoft.com/office/drawing/2014/main" id="{7A4CE6E9-2AEF-4DB2-9637-E406249CC401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36937" name="Rectangle 37">
              <a:extLst>
                <a:ext uri="{FF2B5EF4-FFF2-40B4-BE49-F238E27FC236}">
                  <a16:creationId xmlns:a16="http://schemas.microsoft.com/office/drawing/2014/main" id="{CF3326EB-5DE9-C791-CE18-51D7DCE1EE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36938" name="Rectangle 38">
              <a:extLst>
                <a:ext uri="{FF2B5EF4-FFF2-40B4-BE49-F238E27FC236}">
                  <a16:creationId xmlns:a16="http://schemas.microsoft.com/office/drawing/2014/main" id="{78DFB98C-6864-81CC-3B9A-A2B97B1DEA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07271" name="Rectangle 39">
            <a:extLst>
              <a:ext uri="{FF2B5EF4-FFF2-40B4-BE49-F238E27FC236}">
                <a16:creationId xmlns:a16="http://schemas.microsoft.com/office/drawing/2014/main" id="{7BF87404-A49C-6ABC-FCAA-C9C0058FB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07272" name="Rectangle 40">
            <a:extLst>
              <a:ext uri="{FF2B5EF4-FFF2-40B4-BE49-F238E27FC236}">
                <a16:creationId xmlns:a16="http://schemas.microsoft.com/office/drawing/2014/main" id="{6B1734F7-F7B1-249E-F2CB-197C7B330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607273" name="Picture 41">
            <a:extLst>
              <a:ext uri="{FF2B5EF4-FFF2-40B4-BE49-F238E27FC236}">
                <a16:creationId xmlns:a16="http://schemas.microsoft.com/office/drawing/2014/main" id="{2EA58128-289C-9159-9113-C9D64CC2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36876" name="Picture 42">
            <a:extLst>
              <a:ext uri="{FF2B5EF4-FFF2-40B4-BE49-F238E27FC236}">
                <a16:creationId xmlns:a16="http://schemas.microsoft.com/office/drawing/2014/main" id="{E304D940-2714-3A5B-6869-8D3266BEE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43">
            <a:extLst>
              <a:ext uri="{FF2B5EF4-FFF2-40B4-BE49-F238E27FC236}">
                <a16:creationId xmlns:a16="http://schemas.microsoft.com/office/drawing/2014/main" id="{A8579B48-87FB-2709-AD11-817C21232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44">
            <a:extLst>
              <a:ext uri="{FF2B5EF4-FFF2-40B4-BE49-F238E27FC236}">
                <a16:creationId xmlns:a16="http://schemas.microsoft.com/office/drawing/2014/main" id="{76545463-96D2-6BE8-DB68-C38ACC3E5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45">
            <a:extLst>
              <a:ext uri="{FF2B5EF4-FFF2-40B4-BE49-F238E27FC236}">
                <a16:creationId xmlns:a16="http://schemas.microsoft.com/office/drawing/2014/main" id="{7EE16AA4-CF9A-0212-55A0-C033F48F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46">
            <a:extLst>
              <a:ext uri="{FF2B5EF4-FFF2-40B4-BE49-F238E27FC236}">
                <a16:creationId xmlns:a16="http://schemas.microsoft.com/office/drawing/2014/main" id="{E1416B05-91F6-0990-5355-FFF5C715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47">
            <a:extLst>
              <a:ext uri="{FF2B5EF4-FFF2-40B4-BE49-F238E27FC236}">
                <a16:creationId xmlns:a16="http://schemas.microsoft.com/office/drawing/2014/main" id="{235C6D12-264E-2AB6-49AC-96EEA4012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48">
            <a:extLst>
              <a:ext uri="{FF2B5EF4-FFF2-40B4-BE49-F238E27FC236}">
                <a16:creationId xmlns:a16="http://schemas.microsoft.com/office/drawing/2014/main" id="{7A19E818-38F4-9E2D-5869-936CC6E71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49">
            <a:extLst>
              <a:ext uri="{FF2B5EF4-FFF2-40B4-BE49-F238E27FC236}">
                <a16:creationId xmlns:a16="http://schemas.microsoft.com/office/drawing/2014/main" id="{CBD1D83A-DF9A-BAD1-F3C0-32FF7946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50">
            <a:extLst>
              <a:ext uri="{FF2B5EF4-FFF2-40B4-BE49-F238E27FC236}">
                <a16:creationId xmlns:a16="http://schemas.microsoft.com/office/drawing/2014/main" id="{77151F70-D541-F5E0-1EA9-E5A098A8C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51">
            <a:extLst>
              <a:ext uri="{FF2B5EF4-FFF2-40B4-BE49-F238E27FC236}">
                <a16:creationId xmlns:a16="http://schemas.microsoft.com/office/drawing/2014/main" id="{66DE360F-F53E-F502-75F1-4BB9391B9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52">
            <a:extLst>
              <a:ext uri="{FF2B5EF4-FFF2-40B4-BE49-F238E27FC236}">
                <a16:creationId xmlns:a16="http://schemas.microsoft.com/office/drawing/2014/main" id="{A262E309-6560-43A1-A2EA-D5CEEBAD9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53">
            <a:extLst>
              <a:ext uri="{FF2B5EF4-FFF2-40B4-BE49-F238E27FC236}">
                <a16:creationId xmlns:a16="http://schemas.microsoft.com/office/drawing/2014/main" id="{1DAE8910-5B9E-FAC3-88BE-6E25900D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7287" name="Text Box 55">
            <a:extLst>
              <a:ext uri="{FF2B5EF4-FFF2-40B4-BE49-F238E27FC236}">
                <a16:creationId xmlns:a16="http://schemas.microsoft.com/office/drawing/2014/main" id="{7D869BC7-F25A-A01A-B5B8-67E839E42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5541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3200">
                <a:latin typeface="Arial" panose="020B0604020202020204" pitchFamily="34" charset="0"/>
              </a:rPr>
              <a:t>Библийн цагалбарын даавуу</a:t>
            </a:r>
            <a:endParaRPr lang="en-US" altLang="en-US" sz="3200">
              <a:latin typeface="Arial" panose="020B0604020202020204" pitchFamily="34" charset="0"/>
            </a:endParaRPr>
          </a:p>
        </p:txBody>
      </p:sp>
      <p:grpSp>
        <p:nvGrpSpPr>
          <p:cNvPr id="36889" name="Group 56">
            <a:extLst>
              <a:ext uri="{FF2B5EF4-FFF2-40B4-BE49-F238E27FC236}">
                <a16:creationId xmlns:a16="http://schemas.microsoft.com/office/drawing/2014/main" id="{C6F6C461-1335-283D-34CD-8926A11D803F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36905" name="Group 57">
              <a:extLst>
                <a:ext uri="{FF2B5EF4-FFF2-40B4-BE49-F238E27FC236}">
                  <a16:creationId xmlns:a16="http://schemas.microsoft.com/office/drawing/2014/main" id="{1906C0D4-C5E7-97D8-60AA-7A2438A534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7290" name="AutoShape 58" descr="Cork">
                <a:extLst>
                  <a:ext uri="{FF2B5EF4-FFF2-40B4-BE49-F238E27FC236}">
                    <a16:creationId xmlns:a16="http://schemas.microsoft.com/office/drawing/2014/main" id="{41B00860-B7FA-905E-BC89-03D032637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291" name="AutoShape 59" descr="Cork">
                <a:extLst>
                  <a:ext uri="{FF2B5EF4-FFF2-40B4-BE49-F238E27FC236}">
                    <a16:creationId xmlns:a16="http://schemas.microsoft.com/office/drawing/2014/main" id="{48E6DCBC-3538-1294-CEDA-6E7596A37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292" name="AutoShape 60" descr="Cork">
                <a:extLst>
                  <a:ext uri="{FF2B5EF4-FFF2-40B4-BE49-F238E27FC236}">
                    <a16:creationId xmlns:a16="http://schemas.microsoft.com/office/drawing/2014/main" id="{62C4F082-50DA-14A2-F4FF-D7363789B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293" name="AutoShape 61" descr="Cork">
                <a:extLst>
                  <a:ext uri="{FF2B5EF4-FFF2-40B4-BE49-F238E27FC236}">
                    <a16:creationId xmlns:a16="http://schemas.microsoft.com/office/drawing/2014/main" id="{43590DCE-C03E-1C07-8263-1FFE9F388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294" name="AutoShape 62" descr="Cork">
                <a:extLst>
                  <a:ext uri="{FF2B5EF4-FFF2-40B4-BE49-F238E27FC236}">
                    <a16:creationId xmlns:a16="http://schemas.microsoft.com/office/drawing/2014/main" id="{92960015-0954-40FE-0708-F483640B2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295" name="AutoShape 63" descr="Cork">
                <a:extLst>
                  <a:ext uri="{FF2B5EF4-FFF2-40B4-BE49-F238E27FC236}">
                    <a16:creationId xmlns:a16="http://schemas.microsoft.com/office/drawing/2014/main" id="{E155DC11-C92E-6B84-8A2C-EBBB9B77A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296" name="AutoShape 64" descr="Cork">
                <a:extLst>
                  <a:ext uri="{FF2B5EF4-FFF2-40B4-BE49-F238E27FC236}">
                    <a16:creationId xmlns:a16="http://schemas.microsoft.com/office/drawing/2014/main" id="{05520D80-DC69-F486-67B2-D8B3D85BD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297" name="AutoShape 65" descr="Cork">
                <a:extLst>
                  <a:ext uri="{FF2B5EF4-FFF2-40B4-BE49-F238E27FC236}">
                    <a16:creationId xmlns:a16="http://schemas.microsoft.com/office/drawing/2014/main" id="{6BE0535C-8B8E-71F9-FB77-5CB2B98B1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298" name="AutoShape 66" descr="Cork">
                <a:extLst>
                  <a:ext uri="{FF2B5EF4-FFF2-40B4-BE49-F238E27FC236}">
                    <a16:creationId xmlns:a16="http://schemas.microsoft.com/office/drawing/2014/main" id="{BE47B104-161D-5E94-17C2-F23717242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299" name="AutoShape 67" descr="Cork">
                <a:extLst>
                  <a:ext uri="{FF2B5EF4-FFF2-40B4-BE49-F238E27FC236}">
                    <a16:creationId xmlns:a16="http://schemas.microsoft.com/office/drawing/2014/main" id="{FD6CF7E4-EA76-A8C2-EF21-4BBB26365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00" name="AutoShape 68" descr="Cork">
                <a:extLst>
                  <a:ext uri="{FF2B5EF4-FFF2-40B4-BE49-F238E27FC236}">
                    <a16:creationId xmlns:a16="http://schemas.microsoft.com/office/drawing/2014/main" id="{333A8970-7950-2971-C0AF-7C16C8891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01" name="AutoShape 69" descr="Cork">
                <a:extLst>
                  <a:ext uri="{FF2B5EF4-FFF2-40B4-BE49-F238E27FC236}">
                    <a16:creationId xmlns:a16="http://schemas.microsoft.com/office/drawing/2014/main" id="{64CEBB59-D42F-BE4F-35B5-6228773F5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02" name="AutoShape 70" descr="Cork">
                <a:extLst>
                  <a:ext uri="{FF2B5EF4-FFF2-40B4-BE49-F238E27FC236}">
                    <a16:creationId xmlns:a16="http://schemas.microsoft.com/office/drawing/2014/main" id="{3670071B-79B5-E590-7DDD-FBD6EE975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03" name="AutoShape 71" descr="Cork">
                <a:extLst>
                  <a:ext uri="{FF2B5EF4-FFF2-40B4-BE49-F238E27FC236}">
                    <a16:creationId xmlns:a16="http://schemas.microsoft.com/office/drawing/2014/main" id="{3065ACA4-7258-2977-9B4C-14E6DAF88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04" name="AutoShape 72" descr="Cork">
                <a:extLst>
                  <a:ext uri="{FF2B5EF4-FFF2-40B4-BE49-F238E27FC236}">
                    <a16:creationId xmlns:a16="http://schemas.microsoft.com/office/drawing/2014/main" id="{522D9569-9475-4B69-14CC-7D8A4492C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36906" name="Group 73">
              <a:extLst>
                <a:ext uri="{FF2B5EF4-FFF2-40B4-BE49-F238E27FC236}">
                  <a16:creationId xmlns:a16="http://schemas.microsoft.com/office/drawing/2014/main" id="{16C2AD75-E023-4301-CC10-7EB1F633C3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7306" name="AutoShape 74" descr="Cork">
                <a:extLst>
                  <a:ext uri="{FF2B5EF4-FFF2-40B4-BE49-F238E27FC236}">
                    <a16:creationId xmlns:a16="http://schemas.microsoft.com/office/drawing/2014/main" id="{501279C7-D89A-60F8-5793-7DEAF72E4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07" name="AutoShape 75" descr="Cork">
                <a:extLst>
                  <a:ext uri="{FF2B5EF4-FFF2-40B4-BE49-F238E27FC236}">
                    <a16:creationId xmlns:a16="http://schemas.microsoft.com/office/drawing/2014/main" id="{9717B456-5F80-E493-4119-A53B30077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08" name="AutoShape 76" descr="Cork">
                <a:extLst>
                  <a:ext uri="{FF2B5EF4-FFF2-40B4-BE49-F238E27FC236}">
                    <a16:creationId xmlns:a16="http://schemas.microsoft.com/office/drawing/2014/main" id="{5843EB8F-6859-E375-1083-3E571CADA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09" name="AutoShape 77" descr="Cork">
                <a:extLst>
                  <a:ext uri="{FF2B5EF4-FFF2-40B4-BE49-F238E27FC236}">
                    <a16:creationId xmlns:a16="http://schemas.microsoft.com/office/drawing/2014/main" id="{B560A45E-AA7A-B842-CE68-BE3EB199E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10" name="AutoShape 78" descr="Cork">
                <a:extLst>
                  <a:ext uri="{FF2B5EF4-FFF2-40B4-BE49-F238E27FC236}">
                    <a16:creationId xmlns:a16="http://schemas.microsoft.com/office/drawing/2014/main" id="{2222D244-8D3C-3A70-C136-4ECA26DBA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11" name="AutoShape 79" descr="Cork">
                <a:extLst>
                  <a:ext uri="{FF2B5EF4-FFF2-40B4-BE49-F238E27FC236}">
                    <a16:creationId xmlns:a16="http://schemas.microsoft.com/office/drawing/2014/main" id="{282F5AEC-857F-BC71-6CDF-F99E25CD1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12" name="AutoShape 80" descr="Cork">
                <a:extLst>
                  <a:ext uri="{FF2B5EF4-FFF2-40B4-BE49-F238E27FC236}">
                    <a16:creationId xmlns:a16="http://schemas.microsoft.com/office/drawing/2014/main" id="{840C6FAB-B6E9-EA81-471E-B7DC54568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13" name="AutoShape 81" descr="Cork">
                <a:extLst>
                  <a:ext uri="{FF2B5EF4-FFF2-40B4-BE49-F238E27FC236}">
                    <a16:creationId xmlns:a16="http://schemas.microsoft.com/office/drawing/2014/main" id="{297881D4-5EC7-8862-4EA3-9992307A8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14" name="AutoShape 82" descr="Cork">
                <a:extLst>
                  <a:ext uri="{FF2B5EF4-FFF2-40B4-BE49-F238E27FC236}">
                    <a16:creationId xmlns:a16="http://schemas.microsoft.com/office/drawing/2014/main" id="{B51EA4AA-1FFD-9D70-F8CF-E50802EDD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15" name="AutoShape 83" descr="Cork">
                <a:extLst>
                  <a:ext uri="{FF2B5EF4-FFF2-40B4-BE49-F238E27FC236}">
                    <a16:creationId xmlns:a16="http://schemas.microsoft.com/office/drawing/2014/main" id="{1C5D22A2-D6A6-4328-D7E3-0BB93178D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16" name="AutoShape 84" descr="Cork">
                <a:extLst>
                  <a:ext uri="{FF2B5EF4-FFF2-40B4-BE49-F238E27FC236}">
                    <a16:creationId xmlns:a16="http://schemas.microsoft.com/office/drawing/2014/main" id="{882371DC-A2C0-7BFD-8358-FE376ABCC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17" name="AutoShape 85" descr="Cork">
                <a:extLst>
                  <a:ext uri="{FF2B5EF4-FFF2-40B4-BE49-F238E27FC236}">
                    <a16:creationId xmlns:a16="http://schemas.microsoft.com/office/drawing/2014/main" id="{2C189F49-8EDE-12AB-FB6C-DE4151093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18" name="AutoShape 86" descr="Cork">
                <a:extLst>
                  <a:ext uri="{FF2B5EF4-FFF2-40B4-BE49-F238E27FC236}">
                    <a16:creationId xmlns:a16="http://schemas.microsoft.com/office/drawing/2014/main" id="{0BE86F8F-6A63-E3FA-B2B8-26967FCEE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19" name="AutoShape 87" descr="Cork">
                <a:extLst>
                  <a:ext uri="{FF2B5EF4-FFF2-40B4-BE49-F238E27FC236}">
                    <a16:creationId xmlns:a16="http://schemas.microsoft.com/office/drawing/2014/main" id="{20687EC2-72D2-7649-0C87-E94545165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7320" name="AutoShape 88" descr="Cork">
                <a:extLst>
                  <a:ext uri="{FF2B5EF4-FFF2-40B4-BE49-F238E27FC236}">
                    <a16:creationId xmlns:a16="http://schemas.microsoft.com/office/drawing/2014/main" id="{1D709D3B-E3F0-6A6F-4048-E4AE41306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36890" name="Group 103">
            <a:extLst>
              <a:ext uri="{FF2B5EF4-FFF2-40B4-BE49-F238E27FC236}">
                <a16:creationId xmlns:a16="http://schemas.microsoft.com/office/drawing/2014/main" id="{B0EB8B36-D5CA-D2C6-5A4C-34B63CFB5525}"/>
              </a:ext>
            </a:extLst>
          </p:cNvPr>
          <p:cNvGrpSpPr>
            <a:grpSpLocks/>
          </p:cNvGrpSpPr>
          <p:nvPr/>
        </p:nvGrpSpPr>
        <p:grpSpPr bwMode="auto">
          <a:xfrm>
            <a:off x="1995488" y="2779713"/>
            <a:ext cx="3359150" cy="2730500"/>
            <a:chOff x="1257" y="1751"/>
            <a:chExt cx="2116" cy="1720"/>
          </a:xfrm>
        </p:grpSpPr>
        <p:sp>
          <p:nvSpPr>
            <p:cNvPr id="607286" name="AutoShape 54">
              <a:extLst>
                <a:ext uri="{FF2B5EF4-FFF2-40B4-BE49-F238E27FC236}">
                  <a16:creationId xmlns:a16="http://schemas.microsoft.com/office/drawing/2014/main" id="{A7B77036-CA00-868B-E108-926CBB5C0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chemeClr val="bg2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07321" name="Text Box 89">
              <a:extLst>
                <a:ext uri="{FF2B5EF4-FFF2-40B4-BE49-F238E27FC236}">
                  <a16:creationId xmlns:a16="http://schemas.microsoft.com/office/drawing/2014/main" id="{F34715B7-D822-6325-4773-F0DA0C70F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6" y="1826"/>
              <a:ext cx="1172" cy="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F09F32"/>
                  </a:solidFill>
                  <a:latin typeface="Arial" panose="020B0604020202020204" pitchFamily="34" charset="0"/>
                </a:rPr>
                <a:t>БҮТЭЭЛ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7322" name="Text Box 90">
              <a:extLst>
                <a:ext uri="{FF2B5EF4-FFF2-40B4-BE49-F238E27FC236}">
                  <a16:creationId xmlns:a16="http://schemas.microsoft.com/office/drawing/2014/main" id="{7DF64A5C-AA01-6527-D963-2987F2E05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" y="2023"/>
              <a:ext cx="1104" cy="1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FC030C"/>
                  </a:solidFill>
                  <a:latin typeface="Arial" panose="020B0604020202020204" pitchFamily="34" charset="0"/>
                </a:rPr>
                <a:t>АБРАХААМ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7323" name="Text Box 91">
              <a:extLst>
                <a:ext uri="{FF2B5EF4-FFF2-40B4-BE49-F238E27FC236}">
                  <a16:creationId xmlns:a16="http://schemas.microsoft.com/office/drawing/2014/main" id="{40869D6A-7F91-6BEF-0265-FB8424553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7" y="2142"/>
              <a:ext cx="985" cy="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FC030C"/>
                  </a:solidFill>
                  <a:latin typeface="Arial" panose="020B0604020202020204" pitchFamily="34" charset="0"/>
                </a:rPr>
                <a:t>ИОСЕФ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7324" name="Text Box 92">
              <a:extLst>
                <a:ext uri="{FF2B5EF4-FFF2-40B4-BE49-F238E27FC236}">
                  <a16:creationId xmlns:a16="http://schemas.microsoft.com/office/drawing/2014/main" id="{B4C2D34F-F6F3-CCD5-C88C-17CFA3A463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5" y="2279"/>
              <a:ext cx="91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FC030C"/>
                  </a:solidFill>
                  <a:latin typeface="Arial" panose="020B0604020202020204" pitchFamily="34" charset="0"/>
                </a:rPr>
                <a:t>МОСЕ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7325" name="Text Box 93">
              <a:extLst>
                <a:ext uri="{FF2B5EF4-FFF2-40B4-BE49-F238E27FC236}">
                  <a16:creationId xmlns:a16="http://schemas.microsoft.com/office/drawing/2014/main" id="{88F4CAB8-0980-4BFA-2F2C-27009F7B1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7" y="2435"/>
              <a:ext cx="873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FC030C"/>
                  </a:solidFill>
                  <a:latin typeface="Arial" panose="020B0604020202020204" pitchFamily="34" charset="0"/>
                </a:rPr>
                <a:t>ИОШУА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7326" name="Text Box 94">
              <a:extLst>
                <a:ext uri="{FF2B5EF4-FFF2-40B4-BE49-F238E27FC236}">
                  <a16:creationId xmlns:a16="http://schemas.microsoft.com/office/drawing/2014/main" id="{B6A39D80-2E76-7374-13BF-6AD57B196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3" y="2587"/>
              <a:ext cx="168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1ADE31"/>
                  </a:solidFill>
                  <a:latin typeface="Arial" panose="020B0604020202020204" pitchFamily="34" charset="0"/>
                </a:rPr>
                <a:t>АНАРХИ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7327" name="Text Box 95">
              <a:extLst>
                <a:ext uri="{FF2B5EF4-FFF2-40B4-BE49-F238E27FC236}">
                  <a16:creationId xmlns:a16="http://schemas.microsoft.com/office/drawing/2014/main" id="{AFE07350-D4A5-7783-9111-1DE8AE15B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4" y="2936"/>
              <a:ext cx="1060" cy="1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1ADE31"/>
                  </a:solidFill>
                  <a:latin typeface="Arial" panose="020B0604020202020204" pitchFamily="34" charset="0"/>
                </a:rPr>
                <a:t>КОЛОНЧЛОЛ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7328" name="Text Box 96">
              <a:extLst>
                <a:ext uri="{FF2B5EF4-FFF2-40B4-BE49-F238E27FC236}">
                  <a16:creationId xmlns:a16="http://schemas.microsoft.com/office/drawing/2014/main" id="{3A5E57CB-FDD3-8DB0-3AD5-092C9C170A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8" y="3243"/>
              <a:ext cx="716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mn-MN" altLang="en-US" sz="2000">
                  <a:latin typeface="Arial" panose="020B0604020202020204" pitchFamily="34" charset="0"/>
                </a:rPr>
                <a:t>ЕСҮС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7329" name="Text Box 97">
              <a:extLst>
                <a:ext uri="{FF2B5EF4-FFF2-40B4-BE49-F238E27FC236}">
                  <a16:creationId xmlns:a16="http://schemas.microsoft.com/office/drawing/2014/main" id="{6725B187-0E46-1CB4-D374-0C062F26FA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3100"/>
              <a:ext cx="1273" cy="1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00DFCA"/>
                  </a:solidFill>
                  <a:latin typeface="Arial" panose="020B0604020202020204" pitchFamily="34" charset="0"/>
                </a:rPr>
                <a:t>ЧИМЭЭГҮЙ ҮЕ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7330" name="Text Box 98">
              <a:extLst>
                <a:ext uri="{FF2B5EF4-FFF2-40B4-BE49-F238E27FC236}">
                  <a16:creationId xmlns:a16="http://schemas.microsoft.com/office/drawing/2014/main" id="{742F3E67-37B8-BC32-59F7-B27CD498C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7" y="2753"/>
              <a:ext cx="168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mn-MN" altLang="en-US">
                  <a:solidFill>
                    <a:srgbClr val="1ADE31"/>
                  </a:solidFill>
                  <a:latin typeface="Arial" panose="020B0604020202020204" pitchFamily="34" charset="0"/>
                </a:rPr>
                <a:t>ХААНЧЛАЛ</a:t>
              </a:r>
              <a:endParaRPr lang="en-US" altLang="en-US">
                <a:solidFill>
                  <a:srgbClr val="00DFCA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6891" name="Text Box 99">
            <a:extLst>
              <a:ext uri="{FF2B5EF4-FFF2-40B4-BE49-F238E27FC236}">
                <a16:creationId xmlns:a16="http://schemas.microsoft.com/office/drawing/2014/main" id="{4C2DAF91-5C83-7A8E-EE09-28D5B253D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07332" name="Rectangle 100">
            <a:extLst>
              <a:ext uri="{FF2B5EF4-FFF2-40B4-BE49-F238E27FC236}">
                <a16:creationId xmlns:a16="http://schemas.microsoft.com/office/drawing/2014/main" id="{042E3F88-0418-C717-63C3-412A5F74E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7333" name="Rectangle 101">
            <a:extLst>
              <a:ext uri="{FF2B5EF4-FFF2-40B4-BE49-F238E27FC236}">
                <a16:creationId xmlns:a16="http://schemas.microsoft.com/office/drawing/2014/main" id="{FD71C53F-F55F-38DD-1300-904D2BDD1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descr="Walnut">
            <a:extLst>
              <a:ext uri="{FF2B5EF4-FFF2-40B4-BE49-F238E27FC236}">
                <a16:creationId xmlns:a16="http://schemas.microsoft.com/office/drawing/2014/main" id="{A5CD605B-7968-51D3-5AE4-8471396F3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37891" name="Group 3">
            <a:extLst>
              <a:ext uri="{FF2B5EF4-FFF2-40B4-BE49-F238E27FC236}">
                <a16:creationId xmlns:a16="http://schemas.microsoft.com/office/drawing/2014/main" id="{AD31D137-26B9-66E2-13A9-91113537F822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37992" name="Rectangle 4">
              <a:extLst>
                <a:ext uri="{FF2B5EF4-FFF2-40B4-BE49-F238E27FC236}">
                  <a16:creationId xmlns:a16="http://schemas.microsoft.com/office/drawing/2014/main" id="{8C9764BD-2970-2F14-F6A8-6999A8E3FB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37993" name="Rectangle 5">
              <a:extLst>
                <a:ext uri="{FF2B5EF4-FFF2-40B4-BE49-F238E27FC236}">
                  <a16:creationId xmlns:a16="http://schemas.microsoft.com/office/drawing/2014/main" id="{E5BA2DB5-677F-662B-098C-9DCE340154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37892" name="Group 6">
            <a:extLst>
              <a:ext uri="{FF2B5EF4-FFF2-40B4-BE49-F238E27FC236}">
                <a16:creationId xmlns:a16="http://schemas.microsoft.com/office/drawing/2014/main" id="{08433406-0875-05AF-929A-C452CE81668E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37988" name="Rectangle 7" descr="Oak">
              <a:extLst>
                <a:ext uri="{FF2B5EF4-FFF2-40B4-BE49-F238E27FC236}">
                  <a16:creationId xmlns:a16="http://schemas.microsoft.com/office/drawing/2014/main" id="{09CD7EDC-A687-0489-AB24-ED9567B40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  <p:sp>
          <p:nvSpPr>
            <p:cNvPr id="37989" name="Rectangle 8" descr="Oak">
              <a:extLst>
                <a:ext uri="{FF2B5EF4-FFF2-40B4-BE49-F238E27FC236}">
                  <a16:creationId xmlns:a16="http://schemas.microsoft.com/office/drawing/2014/main" id="{C2E73CD4-852E-CAA1-DDBA-DC33889CC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990" name="Rectangle 9" descr="Oak">
              <a:extLst>
                <a:ext uri="{FF2B5EF4-FFF2-40B4-BE49-F238E27FC236}">
                  <a16:creationId xmlns:a16="http://schemas.microsoft.com/office/drawing/2014/main" id="{CFD820E4-BC9C-B223-22C7-7CA7DBBF0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991" name="Rectangle 10" descr="Oak">
              <a:extLst>
                <a:ext uri="{FF2B5EF4-FFF2-40B4-BE49-F238E27FC236}">
                  <a16:creationId xmlns:a16="http://schemas.microsoft.com/office/drawing/2014/main" id="{CA523306-2082-F01A-6A84-721881343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</p:grpSp>
      <p:grpSp>
        <p:nvGrpSpPr>
          <p:cNvPr id="37893" name="Group 76">
            <a:extLst>
              <a:ext uri="{FF2B5EF4-FFF2-40B4-BE49-F238E27FC236}">
                <a16:creationId xmlns:a16="http://schemas.microsoft.com/office/drawing/2014/main" id="{CEEE540C-0C40-7FCB-052A-BF13D00E4016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01165" name="Text Box 77">
              <a:extLst>
                <a:ext uri="{FF2B5EF4-FFF2-40B4-BE49-F238E27FC236}">
                  <a16:creationId xmlns:a16="http://schemas.microsoft.com/office/drawing/2014/main" id="{DE107EAE-2259-6A0C-9F9E-489A6D427A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mn-MN" altLang="en-US" sz="4800"/>
                <a:t>Е</a:t>
              </a:r>
              <a:endParaRPr lang="en-US" altLang="en-US" sz="4800"/>
            </a:p>
          </p:txBody>
        </p:sp>
        <p:grpSp>
          <p:nvGrpSpPr>
            <p:cNvPr id="37967" name="Group 78">
              <a:extLst>
                <a:ext uri="{FF2B5EF4-FFF2-40B4-BE49-F238E27FC236}">
                  <a16:creationId xmlns:a16="http://schemas.microsoft.com/office/drawing/2014/main" id="{30D16573-04E8-4123-3EB8-C736374613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31" cy="355"/>
              <a:chOff x="1686" y="824"/>
              <a:chExt cx="1131" cy="355"/>
            </a:xfrm>
          </p:grpSpPr>
          <p:sp>
            <p:nvSpPr>
              <p:cNvPr id="601167" name="Rectangle 79">
                <a:extLst>
                  <a:ext uri="{FF2B5EF4-FFF2-40B4-BE49-F238E27FC236}">
                    <a16:creationId xmlns:a16="http://schemas.microsoft.com/office/drawing/2014/main" id="{43144074-471C-6123-DE4C-C41F740C5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3600" i="1">
                    <a:solidFill>
                      <a:srgbClr val="FFEA18"/>
                    </a:solidFill>
                  </a:rPr>
                  <a:t>4</a:t>
                </a:r>
                <a:r>
                  <a:rPr lang="mn-MN" altLang="en-US" sz="3600" i="1">
                    <a:solidFill>
                      <a:srgbClr val="FFEA18"/>
                    </a:solidFill>
                  </a:rPr>
                  <a:t>Х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601168" name="Rectangle 80">
                <a:extLst>
                  <a:ext uri="{FF2B5EF4-FFF2-40B4-BE49-F238E27FC236}">
                    <a16:creationId xmlns:a16="http://schemas.microsoft.com/office/drawing/2014/main" id="{BED92B5F-CBC1-67AC-B18B-52C24BA88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824"/>
                <a:ext cx="528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altLang="en-US" sz="3600" i="1">
                    <a:solidFill>
                      <a:srgbClr val="FFEA18"/>
                    </a:solidFill>
                  </a:rPr>
                  <a:t>  3</a:t>
                </a:r>
                <a:r>
                  <a:rPr lang="mn-MN" altLang="en-US" sz="3600" i="1">
                    <a:solidFill>
                      <a:srgbClr val="FFEA18"/>
                    </a:solidFill>
                  </a:rPr>
                  <a:t>Н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37968" name="Group 81">
              <a:extLst>
                <a:ext uri="{FF2B5EF4-FFF2-40B4-BE49-F238E27FC236}">
                  <a16:creationId xmlns:a16="http://schemas.microsoft.com/office/drawing/2014/main" id="{7F7C7460-A4A6-6EC9-CE1F-3FA6D84028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71" cy="248"/>
              <a:chOff x="1188" y="1175"/>
              <a:chExt cx="1971" cy="248"/>
            </a:xfrm>
          </p:grpSpPr>
          <p:grpSp>
            <p:nvGrpSpPr>
              <p:cNvPr id="37976" name="Group 82">
                <a:extLst>
                  <a:ext uri="{FF2B5EF4-FFF2-40B4-BE49-F238E27FC236}">
                    <a16:creationId xmlns:a16="http://schemas.microsoft.com/office/drawing/2014/main" id="{F353803D-E020-BE77-64E4-9647C75D8A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10" cy="248"/>
                <a:chOff x="1188" y="1175"/>
                <a:chExt cx="1710" cy="248"/>
              </a:xfrm>
            </p:grpSpPr>
            <p:sp>
              <p:nvSpPr>
                <p:cNvPr id="601171" name="Rectangle 83">
                  <a:extLst>
                    <a:ext uri="{FF2B5EF4-FFF2-40B4-BE49-F238E27FC236}">
                      <a16:creationId xmlns:a16="http://schemas.microsoft.com/office/drawing/2014/main" id="{CA9AB215-9A20-DB11-6202-95AEE81DFC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09F32"/>
                      </a:solidFill>
                    </a:rPr>
                    <a:t>Б</a:t>
                  </a:r>
                  <a:endParaRPr lang="en-US" altLang="en-US" sz="3600">
                    <a:solidFill>
                      <a:srgbClr val="FFEA18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1172" name="Rectangle 84">
                  <a:extLst>
                    <a:ext uri="{FF2B5EF4-FFF2-40B4-BE49-F238E27FC236}">
                      <a16:creationId xmlns:a16="http://schemas.microsoft.com/office/drawing/2014/main" id="{98883D04-B45F-6FEA-0412-8AF93239B6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ea typeface="ＭＳ Ｐゴシック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1173" name="Rectangle 85">
                  <a:extLst>
                    <a:ext uri="{FF2B5EF4-FFF2-40B4-BE49-F238E27FC236}">
                      <a16:creationId xmlns:a16="http://schemas.microsoft.com/office/drawing/2014/main" id="{0D58D989-93C9-D692-C2DA-A513982EC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C030C"/>
                      </a:solidFill>
                    </a:rPr>
                    <a:t>И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1174" name="Rectangle 86">
                  <a:extLst>
                    <a:ext uri="{FF2B5EF4-FFF2-40B4-BE49-F238E27FC236}">
                      <a16:creationId xmlns:a16="http://schemas.microsoft.com/office/drawing/2014/main" id="{B73D88DB-19A2-5152-3B33-246ADEADC8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ea typeface="ＭＳ Ｐゴシック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1175" name="Rectangle 87">
                  <a:extLst>
                    <a:ext uri="{FF2B5EF4-FFF2-40B4-BE49-F238E27FC236}">
                      <a16:creationId xmlns:a16="http://schemas.microsoft.com/office/drawing/2014/main" id="{993238AA-B9A8-9C39-A214-E5C4402CB5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3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FC030C"/>
                      </a:solidFill>
                    </a:rPr>
                    <a:t>И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1176" name="Rectangle 88">
                  <a:extLst>
                    <a:ext uri="{FF2B5EF4-FFF2-40B4-BE49-F238E27FC236}">
                      <a16:creationId xmlns:a16="http://schemas.microsoft.com/office/drawing/2014/main" id="{62D38BA0-1EE4-3265-8852-9FF8815063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ea typeface="ＭＳ Ｐゴシック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01177" name="Rectangle 89">
                  <a:extLst>
                    <a:ext uri="{FF2B5EF4-FFF2-40B4-BE49-F238E27FC236}">
                      <a16:creationId xmlns:a16="http://schemas.microsoft.com/office/drawing/2014/main" id="{6D1ED4D7-C8CE-E106-00A3-0097D37D9A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08F220"/>
                      </a:solidFill>
                    </a:rPr>
                    <a:t>Х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601178" name="Rectangle 90">
                  <a:extLst>
                    <a:ext uri="{FF2B5EF4-FFF2-40B4-BE49-F238E27FC236}">
                      <a16:creationId xmlns:a16="http://schemas.microsoft.com/office/drawing/2014/main" id="{B004CBAE-14E6-6DF4-40A3-CB0D5B38E4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mn-MN" altLang="en-US" sz="2400">
                      <a:solidFill>
                        <a:srgbClr val="08F220"/>
                      </a:solidFill>
                    </a:rPr>
                    <a:t>К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601179" name="Rectangle 91">
                <a:extLst>
                  <a:ext uri="{FF2B5EF4-FFF2-40B4-BE49-F238E27FC236}">
                    <a16:creationId xmlns:a16="http://schemas.microsoft.com/office/drawing/2014/main" id="{F14E7E9B-F3A5-86A9-1951-6CE7E5D60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5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mn-MN" altLang="en-US" sz="2400">
                    <a:solidFill>
                      <a:srgbClr val="11B0C5"/>
                    </a:solidFill>
                  </a:rPr>
                  <a:t>Ч</a:t>
                </a:r>
                <a:endParaRPr lang="en-US" altLang="en-US" sz="3600">
                  <a:solidFill>
                    <a:srgbClr val="11B0C5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37969" name="Group 92">
              <a:extLst>
                <a:ext uri="{FF2B5EF4-FFF2-40B4-BE49-F238E27FC236}">
                  <a16:creationId xmlns:a16="http://schemas.microsoft.com/office/drawing/2014/main" id="{1C90B63A-242D-9CD1-303D-9115046CE0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37972" name="Group 93">
                <a:extLst>
                  <a:ext uri="{FF2B5EF4-FFF2-40B4-BE49-F238E27FC236}">
                    <a16:creationId xmlns:a16="http://schemas.microsoft.com/office/drawing/2014/main" id="{D6B6388F-EC46-69FA-1B20-34C0B5EE28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01182" name="Text Box 94">
                  <a:extLst>
                    <a:ext uri="{FF2B5EF4-FFF2-40B4-BE49-F238E27FC236}">
                      <a16:creationId xmlns:a16="http://schemas.microsoft.com/office/drawing/2014/main" id="{EFF4F486-A11C-2781-673D-9865A8A8FAC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ＭＳ Ｐゴシック" charset="0"/>
                    </a:rPr>
                    <a:t>7</a:t>
                  </a:r>
                </a:p>
              </p:txBody>
            </p:sp>
            <p:sp>
              <p:nvSpPr>
                <p:cNvPr id="601183" name="Line 95">
                  <a:extLst>
                    <a:ext uri="{FF2B5EF4-FFF2-40B4-BE49-F238E27FC236}">
                      <a16:creationId xmlns:a16="http://schemas.microsoft.com/office/drawing/2014/main" id="{F8754E13-C3AB-775B-7256-689032F62D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01184" name="Line 96">
                <a:extLst>
                  <a:ext uri="{FF2B5EF4-FFF2-40B4-BE49-F238E27FC236}">
                    <a16:creationId xmlns:a16="http://schemas.microsoft.com/office/drawing/2014/main" id="{8A8BFF42-A0B1-7A84-5B23-EBCD4BBD1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601185" name="Rectangle 97">
              <a:extLst>
                <a:ext uri="{FF2B5EF4-FFF2-40B4-BE49-F238E27FC236}">
                  <a16:creationId xmlns:a16="http://schemas.microsoft.com/office/drawing/2014/main" id="{097939D6-D976-D5E7-A940-A44CA3293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FDDC07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01186" name="Rectangle 98">
              <a:extLst>
                <a:ext uri="{FF2B5EF4-FFF2-40B4-BE49-F238E27FC236}">
                  <a16:creationId xmlns:a16="http://schemas.microsoft.com/office/drawing/2014/main" id="{AC395A1D-4AB5-3989-DDC4-8830A8DB1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37894" name="Picture 11">
            <a:extLst>
              <a:ext uri="{FF2B5EF4-FFF2-40B4-BE49-F238E27FC236}">
                <a16:creationId xmlns:a16="http://schemas.microsoft.com/office/drawing/2014/main" id="{CB1D1183-D0A5-90B5-378D-0BFE0A80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2">
            <a:extLst>
              <a:ext uri="{FF2B5EF4-FFF2-40B4-BE49-F238E27FC236}">
                <a16:creationId xmlns:a16="http://schemas.microsoft.com/office/drawing/2014/main" id="{64E40623-DEA6-CCF5-21D1-72F6F2DF0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6" name="Group 13">
            <a:extLst>
              <a:ext uri="{FF2B5EF4-FFF2-40B4-BE49-F238E27FC236}">
                <a16:creationId xmlns:a16="http://schemas.microsoft.com/office/drawing/2014/main" id="{A1A409BB-29D7-5DFD-F559-E5B2E05BED4A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37964" name="Rectangle 14">
              <a:extLst>
                <a:ext uri="{FF2B5EF4-FFF2-40B4-BE49-F238E27FC236}">
                  <a16:creationId xmlns:a16="http://schemas.microsoft.com/office/drawing/2014/main" id="{D08C6C22-4EEA-DCB0-E0EC-6D87183F69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37965" name="Rectangle 15">
              <a:extLst>
                <a:ext uri="{FF2B5EF4-FFF2-40B4-BE49-F238E27FC236}">
                  <a16:creationId xmlns:a16="http://schemas.microsoft.com/office/drawing/2014/main" id="{0AD26F34-EE4E-E9EC-9E38-1218368BD6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01104" name="Rectangle 16">
            <a:extLst>
              <a:ext uri="{FF2B5EF4-FFF2-40B4-BE49-F238E27FC236}">
                <a16:creationId xmlns:a16="http://schemas.microsoft.com/office/drawing/2014/main" id="{9FC588F4-34B9-774F-C879-EF61DF542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601105" name="Rectangle 17">
            <a:extLst>
              <a:ext uri="{FF2B5EF4-FFF2-40B4-BE49-F238E27FC236}">
                <a16:creationId xmlns:a16="http://schemas.microsoft.com/office/drawing/2014/main" id="{B77265E6-6905-7811-E60B-9894B1943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601106" name="Picture 18">
            <a:extLst>
              <a:ext uri="{FF2B5EF4-FFF2-40B4-BE49-F238E27FC236}">
                <a16:creationId xmlns:a16="http://schemas.microsoft.com/office/drawing/2014/main" id="{33A7BBC0-AE51-B9EF-2082-56FBEDDE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37900" name="Picture 19">
            <a:extLst>
              <a:ext uri="{FF2B5EF4-FFF2-40B4-BE49-F238E27FC236}">
                <a16:creationId xmlns:a16="http://schemas.microsoft.com/office/drawing/2014/main" id="{64CE3BEA-57CC-FD59-0CD9-D0377FB0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20">
            <a:extLst>
              <a:ext uri="{FF2B5EF4-FFF2-40B4-BE49-F238E27FC236}">
                <a16:creationId xmlns:a16="http://schemas.microsoft.com/office/drawing/2014/main" id="{F5221E08-18CC-5900-65DB-7F38CACD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21">
            <a:extLst>
              <a:ext uri="{FF2B5EF4-FFF2-40B4-BE49-F238E27FC236}">
                <a16:creationId xmlns:a16="http://schemas.microsoft.com/office/drawing/2014/main" id="{C743A722-F3F9-8769-A32C-A770F884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22">
            <a:extLst>
              <a:ext uri="{FF2B5EF4-FFF2-40B4-BE49-F238E27FC236}">
                <a16:creationId xmlns:a16="http://schemas.microsoft.com/office/drawing/2014/main" id="{2DD9BC68-E00C-2834-86AB-5EE01C17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23">
            <a:extLst>
              <a:ext uri="{FF2B5EF4-FFF2-40B4-BE49-F238E27FC236}">
                <a16:creationId xmlns:a16="http://schemas.microsoft.com/office/drawing/2014/main" id="{A3A57CE8-7F99-81E3-A409-5B0A81B88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24">
            <a:extLst>
              <a:ext uri="{FF2B5EF4-FFF2-40B4-BE49-F238E27FC236}">
                <a16:creationId xmlns:a16="http://schemas.microsoft.com/office/drawing/2014/main" id="{9D154C37-076B-9EBE-9241-44868AB95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25">
            <a:extLst>
              <a:ext uri="{FF2B5EF4-FFF2-40B4-BE49-F238E27FC236}">
                <a16:creationId xmlns:a16="http://schemas.microsoft.com/office/drawing/2014/main" id="{7D8E3909-06D1-8CBC-1DA1-82F621DD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26">
            <a:extLst>
              <a:ext uri="{FF2B5EF4-FFF2-40B4-BE49-F238E27FC236}">
                <a16:creationId xmlns:a16="http://schemas.microsoft.com/office/drawing/2014/main" id="{A65FEBE4-8B92-B9A9-8FC5-D1AA671C9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7">
            <a:extLst>
              <a:ext uri="{FF2B5EF4-FFF2-40B4-BE49-F238E27FC236}">
                <a16:creationId xmlns:a16="http://schemas.microsoft.com/office/drawing/2014/main" id="{293420B3-9812-7351-D432-D7AB13EF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9" name="Picture 28">
            <a:extLst>
              <a:ext uri="{FF2B5EF4-FFF2-40B4-BE49-F238E27FC236}">
                <a16:creationId xmlns:a16="http://schemas.microsoft.com/office/drawing/2014/main" id="{2BA78132-A4F4-5460-D3E2-31E4F9853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Picture 29">
            <a:extLst>
              <a:ext uri="{FF2B5EF4-FFF2-40B4-BE49-F238E27FC236}">
                <a16:creationId xmlns:a16="http://schemas.microsoft.com/office/drawing/2014/main" id="{82B7E42F-1D54-D219-1A8A-8791D89A7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30">
            <a:extLst>
              <a:ext uri="{FF2B5EF4-FFF2-40B4-BE49-F238E27FC236}">
                <a16:creationId xmlns:a16="http://schemas.microsoft.com/office/drawing/2014/main" id="{E73B9AF8-BF68-3F65-6BA7-36524F59E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1119" name="Group 31">
            <a:extLst>
              <a:ext uri="{FF2B5EF4-FFF2-40B4-BE49-F238E27FC236}">
                <a16:creationId xmlns:a16="http://schemas.microsoft.com/office/drawing/2014/main" id="{AEEA2D6F-AF90-6646-2410-A5DDE8FB977F}"/>
              </a:ext>
            </a:extLst>
          </p:cNvPr>
          <p:cNvGrpSpPr>
            <a:grpSpLocks/>
          </p:cNvGrpSpPr>
          <p:nvPr/>
        </p:nvGrpSpPr>
        <p:grpSpPr bwMode="auto">
          <a:xfrm>
            <a:off x="5545138" y="3186113"/>
            <a:ext cx="1965325" cy="1658937"/>
            <a:chOff x="3512" y="2007"/>
            <a:chExt cx="1131" cy="1045"/>
          </a:xfrm>
        </p:grpSpPr>
        <p:sp>
          <p:nvSpPr>
            <p:cNvPr id="601120" name="AutoShape 32">
              <a:extLst>
                <a:ext uri="{FF2B5EF4-FFF2-40B4-BE49-F238E27FC236}">
                  <a16:creationId xmlns:a16="http://schemas.microsoft.com/office/drawing/2014/main" id="{BBF14F0A-2FF5-FE81-3314-A9AD3A228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01121" name="Text Box 33">
              <a:extLst>
                <a:ext uri="{FF2B5EF4-FFF2-40B4-BE49-F238E27FC236}">
                  <a16:creationId xmlns:a16="http://schemas.microsoft.com/office/drawing/2014/main" id="{E42A3FDC-D560-13BD-581F-83E1E005B9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mn-MN" altLang="en-US" sz="2400">
                  <a:latin typeface="Arial" panose="020B0604020202020204" pitchFamily="34" charset="0"/>
                </a:rPr>
                <a:t>ЭЦСИЙН ҮЕ</a:t>
              </a:r>
              <a:endParaRPr lang="en-US" altLang="en-US" sz="2800">
                <a:latin typeface="Arial" panose="020B0604020202020204" pitchFamily="34" charset="0"/>
              </a:endParaRPr>
            </a:p>
          </p:txBody>
        </p:sp>
      </p:grpSp>
      <p:grpSp>
        <p:nvGrpSpPr>
          <p:cNvPr id="37913" name="Group 38">
            <a:extLst>
              <a:ext uri="{FF2B5EF4-FFF2-40B4-BE49-F238E27FC236}">
                <a16:creationId xmlns:a16="http://schemas.microsoft.com/office/drawing/2014/main" id="{D2604885-EDCF-A23F-0372-414FD6B99EDA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37930" name="Group 39">
              <a:extLst>
                <a:ext uri="{FF2B5EF4-FFF2-40B4-BE49-F238E27FC236}">
                  <a16:creationId xmlns:a16="http://schemas.microsoft.com/office/drawing/2014/main" id="{0994D11B-D66B-323C-A73A-21AA780175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1128" name="AutoShape 40" descr="Cork">
                <a:extLst>
                  <a:ext uri="{FF2B5EF4-FFF2-40B4-BE49-F238E27FC236}">
                    <a16:creationId xmlns:a16="http://schemas.microsoft.com/office/drawing/2014/main" id="{A365D451-1EA8-B68F-9A7D-7F87DF078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29" name="AutoShape 41" descr="Cork">
                <a:extLst>
                  <a:ext uri="{FF2B5EF4-FFF2-40B4-BE49-F238E27FC236}">
                    <a16:creationId xmlns:a16="http://schemas.microsoft.com/office/drawing/2014/main" id="{DCA8E059-84E1-657A-D7EB-914C72118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30" name="AutoShape 42" descr="Cork">
                <a:extLst>
                  <a:ext uri="{FF2B5EF4-FFF2-40B4-BE49-F238E27FC236}">
                    <a16:creationId xmlns:a16="http://schemas.microsoft.com/office/drawing/2014/main" id="{03CD2C97-BAE2-6B4F-A27D-B017718F5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31" name="AutoShape 43" descr="Cork">
                <a:extLst>
                  <a:ext uri="{FF2B5EF4-FFF2-40B4-BE49-F238E27FC236}">
                    <a16:creationId xmlns:a16="http://schemas.microsoft.com/office/drawing/2014/main" id="{97F85549-6FA5-EFF3-BEE6-77CDA6A57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32" name="AutoShape 44" descr="Cork">
                <a:extLst>
                  <a:ext uri="{FF2B5EF4-FFF2-40B4-BE49-F238E27FC236}">
                    <a16:creationId xmlns:a16="http://schemas.microsoft.com/office/drawing/2014/main" id="{0A0A53BE-A18A-7F27-4F98-1F686488C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33" name="AutoShape 45" descr="Cork">
                <a:extLst>
                  <a:ext uri="{FF2B5EF4-FFF2-40B4-BE49-F238E27FC236}">
                    <a16:creationId xmlns:a16="http://schemas.microsoft.com/office/drawing/2014/main" id="{1984CE04-6459-DD04-1FC8-737A3DD78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34" name="AutoShape 46" descr="Cork">
                <a:extLst>
                  <a:ext uri="{FF2B5EF4-FFF2-40B4-BE49-F238E27FC236}">
                    <a16:creationId xmlns:a16="http://schemas.microsoft.com/office/drawing/2014/main" id="{0E136E8C-4EC9-7182-4FA2-5C65CF635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35" name="AutoShape 47" descr="Cork">
                <a:extLst>
                  <a:ext uri="{FF2B5EF4-FFF2-40B4-BE49-F238E27FC236}">
                    <a16:creationId xmlns:a16="http://schemas.microsoft.com/office/drawing/2014/main" id="{CED987C5-E259-18A9-1691-6960F4E3E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36" name="AutoShape 48" descr="Cork">
                <a:extLst>
                  <a:ext uri="{FF2B5EF4-FFF2-40B4-BE49-F238E27FC236}">
                    <a16:creationId xmlns:a16="http://schemas.microsoft.com/office/drawing/2014/main" id="{FC0F741D-E0EB-84B4-22EC-C10F399F5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37" name="AutoShape 49" descr="Cork">
                <a:extLst>
                  <a:ext uri="{FF2B5EF4-FFF2-40B4-BE49-F238E27FC236}">
                    <a16:creationId xmlns:a16="http://schemas.microsoft.com/office/drawing/2014/main" id="{33F76D02-ED20-4293-DE56-F968385C5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38" name="AutoShape 50" descr="Cork">
                <a:extLst>
                  <a:ext uri="{FF2B5EF4-FFF2-40B4-BE49-F238E27FC236}">
                    <a16:creationId xmlns:a16="http://schemas.microsoft.com/office/drawing/2014/main" id="{BE5E881E-A176-DD8E-D593-424BCB467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39" name="AutoShape 51" descr="Cork">
                <a:extLst>
                  <a:ext uri="{FF2B5EF4-FFF2-40B4-BE49-F238E27FC236}">
                    <a16:creationId xmlns:a16="http://schemas.microsoft.com/office/drawing/2014/main" id="{A42D3E67-A336-FEB5-AF1D-7A142E38B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40" name="AutoShape 52" descr="Cork">
                <a:extLst>
                  <a:ext uri="{FF2B5EF4-FFF2-40B4-BE49-F238E27FC236}">
                    <a16:creationId xmlns:a16="http://schemas.microsoft.com/office/drawing/2014/main" id="{2420E651-65E1-0FDC-4CC5-3DC3030C4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41" name="AutoShape 53" descr="Cork">
                <a:extLst>
                  <a:ext uri="{FF2B5EF4-FFF2-40B4-BE49-F238E27FC236}">
                    <a16:creationId xmlns:a16="http://schemas.microsoft.com/office/drawing/2014/main" id="{D272208C-26C0-079E-B11D-05EE591A3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42" name="AutoShape 54" descr="Cork">
                <a:extLst>
                  <a:ext uri="{FF2B5EF4-FFF2-40B4-BE49-F238E27FC236}">
                    <a16:creationId xmlns:a16="http://schemas.microsoft.com/office/drawing/2014/main" id="{639F192F-5022-6E0C-9AF0-4ABA5E8FE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37931" name="Group 55">
              <a:extLst>
                <a:ext uri="{FF2B5EF4-FFF2-40B4-BE49-F238E27FC236}">
                  <a16:creationId xmlns:a16="http://schemas.microsoft.com/office/drawing/2014/main" id="{370C4226-671F-BE12-98ED-C7D17CEA1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1144" name="AutoShape 56" descr="Cork">
                <a:extLst>
                  <a:ext uri="{FF2B5EF4-FFF2-40B4-BE49-F238E27FC236}">
                    <a16:creationId xmlns:a16="http://schemas.microsoft.com/office/drawing/2014/main" id="{F0878F1C-7716-56BA-54D1-3FC85E89A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45" name="AutoShape 57" descr="Cork">
                <a:extLst>
                  <a:ext uri="{FF2B5EF4-FFF2-40B4-BE49-F238E27FC236}">
                    <a16:creationId xmlns:a16="http://schemas.microsoft.com/office/drawing/2014/main" id="{6CAB1237-8C5D-AA9A-09B7-67FBBF0F7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46" name="AutoShape 58" descr="Cork">
                <a:extLst>
                  <a:ext uri="{FF2B5EF4-FFF2-40B4-BE49-F238E27FC236}">
                    <a16:creationId xmlns:a16="http://schemas.microsoft.com/office/drawing/2014/main" id="{BA6C5519-1983-F59D-2053-D388429AB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47" name="AutoShape 59" descr="Cork">
                <a:extLst>
                  <a:ext uri="{FF2B5EF4-FFF2-40B4-BE49-F238E27FC236}">
                    <a16:creationId xmlns:a16="http://schemas.microsoft.com/office/drawing/2014/main" id="{D9E222FF-32D6-018C-DE6C-6C740E225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48" name="AutoShape 60" descr="Cork">
                <a:extLst>
                  <a:ext uri="{FF2B5EF4-FFF2-40B4-BE49-F238E27FC236}">
                    <a16:creationId xmlns:a16="http://schemas.microsoft.com/office/drawing/2014/main" id="{5130A06B-ACAB-8F6B-D655-9C4C9DBA9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49" name="AutoShape 61" descr="Cork">
                <a:extLst>
                  <a:ext uri="{FF2B5EF4-FFF2-40B4-BE49-F238E27FC236}">
                    <a16:creationId xmlns:a16="http://schemas.microsoft.com/office/drawing/2014/main" id="{20F38A1B-7702-D493-0C45-449826ACA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50" name="AutoShape 62" descr="Cork">
                <a:extLst>
                  <a:ext uri="{FF2B5EF4-FFF2-40B4-BE49-F238E27FC236}">
                    <a16:creationId xmlns:a16="http://schemas.microsoft.com/office/drawing/2014/main" id="{C2DDFF0E-9C2A-EBB5-7CA2-6EDEA8B08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51" name="AutoShape 63" descr="Cork">
                <a:extLst>
                  <a:ext uri="{FF2B5EF4-FFF2-40B4-BE49-F238E27FC236}">
                    <a16:creationId xmlns:a16="http://schemas.microsoft.com/office/drawing/2014/main" id="{92E6CF5F-B668-7544-E60F-CD3FF992A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52" name="AutoShape 64" descr="Cork">
                <a:extLst>
                  <a:ext uri="{FF2B5EF4-FFF2-40B4-BE49-F238E27FC236}">
                    <a16:creationId xmlns:a16="http://schemas.microsoft.com/office/drawing/2014/main" id="{E30055C0-87A6-AFF9-145E-6F7D34238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53" name="AutoShape 65" descr="Cork">
                <a:extLst>
                  <a:ext uri="{FF2B5EF4-FFF2-40B4-BE49-F238E27FC236}">
                    <a16:creationId xmlns:a16="http://schemas.microsoft.com/office/drawing/2014/main" id="{1D98D17C-50D3-CE00-E2B3-BB77EE33C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54" name="AutoShape 66" descr="Cork">
                <a:extLst>
                  <a:ext uri="{FF2B5EF4-FFF2-40B4-BE49-F238E27FC236}">
                    <a16:creationId xmlns:a16="http://schemas.microsoft.com/office/drawing/2014/main" id="{C575D02B-B641-7705-4D5D-C893F7068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55" name="AutoShape 67" descr="Cork">
                <a:extLst>
                  <a:ext uri="{FF2B5EF4-FFF2-40B4-BE49-F238E27FC236}">
                    <a16:creationId xmlns:a16="http://schemas.microsoft.com/office/drawing/2014/main" id="{A76AA44A-9ECF-B583-5AAD-B49F63FD0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56" name="AutoShape 68" descr="Cork">
                <a:extLst>
                  <a:ext uri="{FF2B5EF4-FFF2-40B4-BE49-F238E27FC236}">
                    <a16:creationId xmlns:a16="http://schemas.microsoft.com/office/drawing/2014/main" id="{35483777-8633-36ED-00FC-988F6794C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57" name="AutoShape 69" descr="Cork">
                <a:extLst>
                  <a:ext uri="{FF2B5EF4-FFF2-40B4-BE49-F238E27FC236}">
                    <a16:creationId xmlns:a16="http://schemas.microsoft.com/office/drawing/2014/main" id="{4F986535-2529-3ED4-2444-BA196D2B4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01158" name="AutoShape 70" descr="Cork">
                <a:extLst>
                  <a:ext uri="{FF2B5EF4-FFF2-40B4-BE49-F238E27FC236}">
                    <a16:creationId xmlns:a16="http://schemas.microsoft.com/office/drawing/2014/main" id="{F375B2E3-10A5-FACE-C356-97BA0FE01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sp>
        <p:nvSpPr>
          <p:cNvPr id="37914" name="Text Box 74">
            <a:extLst>
              <a:ext uri="{FF2B5EF4-FFF2-40B4-BE49-F238E27FC236}">
                <a16:creationId xmlns:a16="http://schemas.microsoft.com/office/drawing/2014/main" id="{1CDA5E7B-1FC8-12A9-9FBE-C258280CB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8" y="5741988"/>
            <a:ext cx="628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0">
              <a:solidFill>
                <a:srgbClr val="FFE957"/>
              </a:solidFill>
            </a:endParaRPr>
          </a:p>
        </p:txBody>
      </p:sp>
      <p:sp>
        <p:nvSpPr>
          <p:cNvPr id="601187" name="Text Box 99">
            <a:extLst>
              <a:ext uri="{FF2B5EF4-FFF2-40B4-BE49-F238E27FC236}">
                <a16:creationId xmlns:a16="http://schemas.microsoft.com/office/drawing/2014/main" id="{5C68D5A7-3900-C25C-3BF4-78FDE7A57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5541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n-MN" altLang="en-US" sz="3200">
                <a:latin typeface="Arial" panose="020B0604020202020204" pitchFamily="34" charset="0"/>
              </a:rPr>
              <a:t>Библийн цагалбарын даавуу</a:t>
            </a: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37916" name="Text Box 112">
            <a:extLst>
              <a:ext uri="{FF2B5EF4-FFF2-40B4-BE49-F238E27FC236}">
                <a16:creationId xmlns:a16="http://schemas.microsoft.com/office/drawing/2014/main" id="{692727E4-2ADC-3DDB-A996-CBFE6B210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01201" name="Rectangle 113">
            <a:extLst>
              <a:ext uri="{FF2B5EF4-FFF2-40B4-BE49-F238E27FC236}">
                <a16:creationId xmlns:a16="http://schemas.microsoft.com/office/drawing/2014/main" id="{E3479E32-7987-8947-C297-68F646F9A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1202" name="Rectangle 114">
            <a:extLst>
              <a:ext uri="{FF2B5EF4-FFF2-40B4-BE49-F238E27FC236}">
                <a16:creationId xmlns:a16="http://schemas.microsoft.com/office/drawing/2014/main" id="{22C6B1D3-7097-619F-0D1B-166A4514B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601204" name="AutoShape 116">
            <a:extLst>
              <a:ext uri="{FF2B5EF4-FFF2-40B4-BE49-F238E27FC236}">
                <a16:creationId xmlns:a16="http://schemas.microsoft.com/office/drawing/2014/main" id="{9480E1B2-A895-A465-C75E-CEF58436F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88" y="2779713"/>
            <a:ext cx="3355975" cy="2730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blurRad="63500" dist="143684" dir="13500000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chemeClr val="bg2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601205" name="Text Box 117">
            <a:extLst>
              <a:ext uri="{FF2B5EF4-FFF2-40B4-BE49-F238E27FC236}">
                <a16:creationId xmlns:a16="http://schemas.microsoft.com/office/drawing/2014/main" id="{EAE8BE03-9353-369A-5FEC-3996795B9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2898775"/>
            <a:ext cx="1860550" cy="287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mn-MN" altLang="en-US">
                <a:solidFill>
                  <a:srgbClr val="F09F32"/>
                </a:solidFill>
                <a:latin typeface="Arial" panose="020B0604020202020204" pitchFamily="34" charset="0"/>
              </a:rPr>
              <a:t>БҮТЭЭЛ</a:t>
            </a:r>
            <a:endParaRPr lang="en-US" altLang="en-US">
              <a:solidFill>
                <a:srgbClr val="00DFCA"/>
              </a:solidFill>
              <a:latin typeface="Arial" panose="020B0604020202020204" pitchFamily="34" charset="0"/>
            </a:endParaRPr>
          </a:p>
        </p:txBody>
      </p:sp>
      <p:sp>
        <p:nvSpPr>
          <p:cNvPr id="601206" name="Text Box 118">
            <a:extLst>
              <a:ext uri="{FF2B5EF4-FFF2-40B4-BE49-F238E27FC236}">
                <a16:creationId xmlns:a16="http://schemas.microsoft.com/office/drawing/2014/main" id="{872F05F7-02D3-9106-97DB-D0F3C2ED9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75" y="3211513"/>
            <a:ext cx="1752600" cy="2143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mn-MN" altLang="en-US">
                <a:solidFill>
                  <a:srgbClr val="FC030C"/>
                </a:solidFill>
                <a:latin typeface="Arial" panose="020B0604020202020204" pitchFamily="34" charset="0"/>
              </a:rPr>
              <a:t>АБРАХААМ</a:t>
            </a:r>
            <a:endParaRPr lang="en-US" altLang="en-US">
              <a:solidFill>
                <a:srgbClr val="00DFCA"/>
              </a:solidFill>
              <a:latin typeface="Arial" panose="020B0604020202020204" pitchFamily="34" charset="0"/>
            </a:endParaRPr>
          </a:p>
        </p:txBody>
      </p:sp>
      <p:sp>
        <p:nvSpPr>
          <p:cNvPr id="601207" name="Text Box 119">
            <a:extLst>
              <a:ext uri="{FF2B5EF4-FFF2-40B4-BE49-F238E27FC236}">
                <a16:creationId xmlns:a16="http://schemas.microsoft.com/office/drawing/2014/main" id="{92978D48-6966-D5FC-1DB2-DEADE68B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3" y="3400425"/>
            <a:ext cx="1563687" cy="287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mn-MN" altLang="en-US">
                <a:solidFill>
                  <a:srgbClr val="FC030C"/>
                </a:solidFill>
                <a:latin typeface="Arial" panose="020B0604020202020204" pitchFamily="34" charset="0"/>
              </a:rPr>
              <a:t>ИОСЕФ</a:t>
            </a:r>
            <a:endParaRPr lang="en-US" altLang="en-US">
              <a:solidFill>
                <a:srgbClr val="00DFCA"/>
              </a:solidFill>
              <a:latin typeface="Arial" panose="020B0604020202020204" pitchFamily="34" charset="0"/>
            </a:endParaRPr>
          </a:p>
        </p:txBody>
      </p:sp>
      <p:sp>
        <p:nvSpPr>
          <p:cNvPr id="601208" name="Text Box 120">
            <a:extLst>
              <a:ext uri="{FF2B5EF4-FFF2-40B4-BE49-F238E27FC236}">
                <a16:creationId xmlns:a16="http://schemas.microsoft.com/office/drawing/2014/main" id="{60FC1605-F9D5-6B72-B132-FC6D4812D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3617913"/>
            <a:ext cx="1457325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mn-MN" altLang="en-US">
                <a:solidFill>
                  <a:srgbClr val="FC030C"/>
                </a:solidFill>
                <a:latin typeface="Arial" panose="020B0604020202020204" pitchFamily="34" charset="0"/>
              </a:rPr>
              <a:t>МОСЕ</a:t>
            </a:r>
            <a:endParaRPr lang="en-US" altLang="en-US">
              <a:solidFill>
                <a:srgbClr val="00DFCA"/>
              </a:solidFill>
              <a:latin typeface="Arial" panose="020B0604020202020204" pitchFamily="34" charset="0"/>
            </a:endParaRPr>
          </a:p>
        </p:txBody>
      </p:sp>
      <p:sp>
        <p:nvSpPr>
          <p:cNvPr id="601209" name="Text Box 121">
            <a:extLst>
              <a:ext uri="{FF2B5EF4-FFF2-40B4-BE49-F238E27FC236}">
                <a16:creationId xmlns:a16="http://schemas.microsoft.com/office/drawing/2014/main" id="{E3CBAD6A-3D6D-740F-7C56-4A67AD910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3865563"/>
            <a:ext cx="1385887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mn-MN" altLang="en-US">
                <a:solidFill>
                  <a:srgbClr val="FC030C"/>
                </a:solidFill>
                <a:latin typeface="Arial" panose="020B0604020202020204" pitchFamily="34" charset="0"/>
              </a:rPr>
              <a:t>ИОШУА</a:t>
            </a:r>
            <a:endParaRPr lang="en-US" altLang="en-US">
              <a:solidFill>
                <a:srgbClr val="00DFCA"/>
              </a:solidFill>
              <a:latin typeface="Arial" panose="020B0604020202020204" pitchFamily="34" charset="0"/>
            </a:endParaRPr>
          </a:p>
        </p:txBody>
      </p:sp>
      <p:sp>
        <p:nvSpPr>
          <p:cNvPr id="601210" name="Text Box 122">
            <a:extLst>
              <a:ext uri="{FF2B5EF4-FFF2-40B4-BE49-F238E27FC236}">
                <a16:creationId xmlns:a16="http://schemas.microsoft.com/office/drawing/2014/main" id="{10848D59-3442-69F6-BE83-AB542348F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88" y="4106863"/>
            <a:ext cx="2679700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mn-MN" altLang="en-US">
                <a:solidFill>
                  <a:srgbClr val="1ADE31"/>
                </a:solidFill>
                <a:latin typeface="Arial" panose="020B0604020202020204" pitchFamily="34" charset="0"/>
              </a:rPr>
              <a:t>АНАРХИ</a:t>
            </a:r>
            <a:endParaRPr lang="en-US" altLang="en-US">
              <a:solidFill>
                <a:srgbClr val="00DFCA"/>
              </a:solidFill>
              <a:latin typeface="Arial" panose="020B0604020202020204" pitchFamily="34" charset="0"/>
            </a:endParaRPr>
          </a:p>
        </p:txBody>
      </p:sp>
      <p:sp>
        <p:nvSpPr>
          <p:cNvPr id="601211" name="Text Box 123">
            <a:extLst>
              <a:ext uri="{FF2B5EF4-FFF2-40B4-BE49-F238E27FC236}">
                <a16:creationId xmlns:a16="http://schemas.microsoft.com/office/drawing/2014/main" id="{375D2EF2-87D1-0019-97FD-AD999F856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850" y="4660900"/>
            <a:ext cx="1682750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mn-MN" altLang="en-US">
                <a:solidFill>
                  <a:srgbClr val="1ADE31"/>
                </a:solidFill>
                <a:latin typeface="Arial" panose="020B0604020202020204" pitchFamily="34" charset="0"/>
              </a:rPr>
              <a:t>КОЛОНЧЛОЛ</a:t>
            </a:r>
            <a:endParaRPr lang="en-US" altLang="en-US">
              <a:solidFill>
                <a:srgbClr val="00DFCA"/>
              </a:solidFill>
              <a:latin typeface="Arial" panose="020B0604020202020204" pitchFamily="34" charset="0"/>
            </a:endParaRPr>
          </a:p>
        </p:txBody>
      </p:sp>
      <p:sp>
        <p:nvSpPr>
          <p:cNvPr id="601212" name="Text Box 124">
            <a:extLst>
              <a:ext uri="{FF2B5EF4-FFF2-40B4-BE49-F238E27FC236}">
                <a16:creationId xmlns:a16="http://schemas.microsoft.com/office/drawing/2014/main" id="{127D3989-AF28-234F-D88D-6F2A315A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575" y="5148263"/>
            <a:ext cx="113665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mn-MN" altLang="en-US" sz="2000">
                <a:latin typeface="Arial" panose="020B0604020202020204" pitchFamily="34" charset="0"/>
              </a:rPr>
              <a:t>ЕСҮС</a:t>
            </a:r>
            <a:endParaRPr lang="en-US" altLang="en-US">
              <a:solidFill>
                <a:srgbClr val="00DFCA"/>
              </a:solidFill>
              <a:latin typeface="Arial" panose="020B0604020202020204" pitchFamily="34" charset="0"/>
            </a:endParaRPr>
          </a:p>
        </p:txBody>
      </p:sp>
      <p:sp>
        <p:nvSpPr>
          <p:cNvPr id="601213" name="Text Box 125">
            <a:extLst>
              <a:ext uri="{FF2B5EF4-FFF2-40B4-BE49-F238E27FC236}">
                <a16:creationId xmlns:a16="http://schemas.microsoft.com/office/drawing/2014/main" id="{6E61E2E8-5300-EC90-0215-0CAB23CFA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0" y="4921250"/>
            <a:ext cx="2020888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mn-MN" altLang="en-US">
                <a:solidFill>
                  <a:srgbClr val="00DFCA"/>
                </a:solidFill>
                <a:latin typeface="Arial" panose="020B0604020202020204" pitchFamily="34" charset="0"/>
              </a:rPr>
              <a:t>ЧИМЭЭГҮЙ ҮЕ</a:t>
            </a:r>
            <a:endParaRPr lang="en-US" altLang="en-US">
              <a:solidFill>
                <a:srgbClr val="00DFCA"/>
              </a:solidFill>
              <a:latin typeface="Arial" panose="020B0604020202020204" pitchFamily="34" charset="0"/>
            </a:endParaRPr>
          </a:p>
        </p:txBody>
      </p:sp>
      <p:sp>
        <p:nvSpPr>
          <p:cNvPr id="601214" name="Text Box 126">
            <a:extLst>
              <a:ext uri="{FF2B5EF4-FFF2-40B4-BE49-F238E27FC236}">
                <a16:creationId xmlns:a16="http://schemas.microsoft.com/office/drawing/2014/main" id="{0E5A1D8D-967F-742E-111A-51C6C4C62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8" y="4370388"/>
            <a:ext cx="2679700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mn-MN" altLang="en-US">
                <a:solidFill>
                  <a:srgbClr val="1ADE31"/>
                </a:solidFill>
                <a:latin typeface="Arial" panose="020B0604020202020204" pitchFamily="34" charset="0"/>
              </a:rPr>
              <a:t>ХААНЧЛАЛ</a:t>
            </a:r>
            <a:endParaRPr lang="en-US" altLang="en-US">
              <a:solidFill>
                <a:srgbClr val="00DFCA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1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1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1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1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205" grpId="0" autoUpdateAnimBg="0"/>
      <p:bldP spid="601206" grpId="0" autoUpdateAnimBg="0"/>
      <p:bldP spid="601207" grpId="0" autoUpdateAnimBg="0"/>
      <p:bldP spid="601208" grpId="0" autoUpdateAnimBg="0"/>
      <p:bldP spid="601209" grpId="0" autoUpdateAnimBg="0"/>
      <p:bldP spid="601210" grpId="0" autoUpdateAnimBg="0"/>
      <p:bldP spid="601211" grpId="0" autoUpdateAnimBg="0"/>
      <p:bldP spid="601212" grpId="0" autoUpdateAnimBg="0"/>
      <p:bldP spid="601213" grpId="0" autoUpdateAnimBg="0"/>
      <p:bldP spid="601214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heph and Dead Sea\sr\Qumran Cave 4 wide, tb n0625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100 Dead Sea day\Sr\Qumran scriptorium, tb n0111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6889</TotalTime>
  <Words>2976</Words>
  <Application>Microsoft Macintosh PowerPoint</Application>
  <PresentationFormat>On-screen Show (4:3)</PresentationFormat>
  <Paragraphs>720</Paragraphs>
  <Slides>63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Comic Sans MS</vt:lpstr>
      <vt:lpstr>MS PGothic</vt:lpstr>
      <vt:lpstr>Arial</vt:lpstr>
      <vt:lpstr>Times New Roman</vt:lpstr>
      <vt:lpstr>Times</vt:lpstr>
      <vt:lpstr>굴림</vt:lpstr>
      <vt:lpstr>Helvetica</vt:lpstr>
      <vt:lpstr>Kosher-Normal</vt:lpstr>
      <vt:lpstr>Arial Black</vt:lpstr>
      <vt:lpstr>Skia</vt:lpstr>
      <vt:lpstr>Chicago</vt:lpstr>
      <vt:lpstr>Krone</vt:lpstr>
      <vt:lpstr>Calibri</vt:lpstr>
      <vt:lpstr>Pulse</vt:lpstr>
      <vt:lpstr>Default Design</vt:lpstr>
      <vt:lpstr>Microsoft Word 2001 Document</vt:lpstr>
      <vt:lpstr>PowerPoint Presentation</vt:lpstr>
      <vt:lpstr>Mongolian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355</cp:revision>
  <cp:lastPrinted>2003-03-25T22:37:11Z</cp:lastPrinted>
  <dcterms:created xsi:type="dcterms:W3CDTF">2000-11-12T00:20:10Z</dcterms:created>
  <dcterms:modified xsi:type="dcterms:W3CDTF">2024-11-01T13:08:03Z</dcterms:modified>
</cp:coreProperties>
</file>