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5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6.xml" ContentType="application/vnd.openxmlformats-officedocument.presentationml.notesSlide+xml"/>
  <Override PartName="/ppt/tags/tag33.xml" ContentType="application/vnd.openxmlformats-officedocument.presentationml.tags+xml"/>
  <Override PartName="/ppt/notesSlides/notesSlide17.xml" ContentType="application/vnd.openxmlformats-officedocument.presentationml.notesSlide+xml"/>
  <Override PartName="/ppt/tags/tag34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35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38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7"/>
  </p:notesMasterIdLst>
  <p:handoutMasterIdLst>
    <p:handoutMasterId r:id="rId98"/>
  </p:handoutMasterIdLst>
  <p:sldIdLst>
    <p:sldId id="811" r:id="rId2"/>
    <p:sldId id="642" r:id="rId3"/>
    <p:sldId id="530" r:id="rId4"/>
    <p:sldId id="416" r:id="rId5"/>
    <p:sldId id="624" r:id="rId6"/>
    <p:sldId id="696" r:id="rId7"/>
    <p:sldId id="732" r:id="rId8"/>
    <p:sldId id="414" r:id="rId9"/>
    <p:sldId id="426" r:id="rId10"/>
    <p:sldId id="439" r:id="rId11"/>
    <p:sldId id="417" r:id="rId12"/>
    <p:sldId id="646" r:id="rId13"/>
    <p:sldId id="631" r:id="rId14"/>
    <p:sldId id="427" r:id="rId15"/>
    <p:sldId id="428" r:id="rId16"/>
    <p:sldId id="715" r:id="rId17"/>
    <p:sldId id="716" r:id="rId18"/>
    <p:sldId id="717" r:id="rId19"/>
    <p:sldId id="718" r:id="rId20"/>
    <p:sldId id="719" r:id="rId21"/>
    <p:sldId id="720" r:id="rId22"/>
    <p:sldId id="721" r:id="rId23"/>
    <p:sldId id="729" r:id="rId24"/>
    <p:sldId id="722" r:id="rId25"/>
    <p:sldId id="723" r:id="rId26"/>
    <p:sldId id="724" r:id="rId27"/>
    <p:sldId id="591" r:id="rId28"/>
    <p:sldId id="725" r:id="rId29"/>
    <p:sldId id="726" r:id="rId30"/>
    <p:sldId id="727" r:id="rId31"/>
    <p:sldId id="728" r:id="rId32"/>
    <p:sldId id="748" r:id="rId33"/>
    <p:sldId id="749" r:id="rId34"/>
    <p:sldId id="731" r:id="rId35"/>
    <p:sldId id="730" r:id="rId36"/>
    <p:sldId id="733" r:id="rId37"/>
    <p:sldId id="735" r:id="rId38"/>
    <p:sldId id="736" r:id="rId39"/>
    <p:sldId id="734" r:id="rId40"/>
    <p:sldId id="437" r:id="rId41"/>
    <p:sldId id="737" r:id="rId42"/>
    <p:sldId id="438" r:id="rId43"/>
    <p:sldId id="690" r:id="rId44"/>
    <p:sldId id="429" r:id="rId45"/>
    <p:sldId id="681" r:id="rId46"/>
    <p:sldId id="430" r:id="rId47"/>
    <p:sldId id="772" r:id="rId48"/>
    <p:sldId id="563" r:id="rId49"/>
    <p:sldId id="419" r:id="rId50"/>
    <p:sldId id="622" r:id="rId51"/>
    <p:sldId id="623" r:id="rId52"/>
    <p:sldId id="420" r:id="rId53"/>
    <p:sldId id="641" r:id="rId54"/>
    <p:sldId id="750" r:id="rId55"/>
    <p:sldId id="519" r:id="rId56"/>
    <p:sldId id="643" r:id="rId57"/>
    <p:sldId id="644" r:id="rId58"/>
    <p:sldId id="645" r:id="rId59"/>
    <p:sldId id="629" r:id="rId60"/>
    <p:sldId id="800" r:id="rId61"/>
    <p:sldId id="802" r:id="rId62"/>
    <p:sldId id="803" r:id="rId63"/>
    <p:sldId id="808" r:id="rId64"/>
    <p:sldId id="810" r:id="rId65"/>
    <p:sldId id="707" r:id="rId66"/>
    <p:sldId id="759" r:id="rId67"/>
    <p:sldId id="708" r:id="rId68"/>
    <p:sldId id="709" r:id="rId69"/>
    <p:sldId id="712" r:id="rId70"/>
    <p:sldId id="710" r:id="rId71"/>
    <p:sldId id="684" r:id="rId72"/>
    <p:sldId id="745" r:id="rId73"/>
    <p:sldId id="774" r:id="rId74"/>
    <p:sldId id="792" r:id="rId75"/>
    <p:sldId id="775" r:id="rId76"/>
    <p:sldId id="776" r:id="rId77"/>
    <p:sldId id="777" r:id="rId78"/>
    <p:sldId id="778" r:id="rId79"/>
    <p:sldId id="779" r:id="rId80"/>
    <p:sldId id="780" r:id="rId81"/>
    <p:sldId id="793" r:id="rId82"/>
    <p:sldId id="782" r:id="rId83"/>
    <p:sldId id="783" r:id="rId84"/>
    <p:sldId id="784" r:id="rId85"/>
    <p:sldId id="785" r:id="rId86"/>
    <p:sldId id="786" r:id="rId87"/>
    <p:sldId id="787" r:id="rId88"/>
    <p:sldId id="788" r:id="rId89"/>
    <p:sldId id="789" r:id="rId90"/>
    <p:sldId id="790" r:id="rId91"/>
    <p:sldId id="746" r:id="rId92"/>
    <p:sldId id="747" r:id="rId93"/>
    <p:sldId id="688" r:id="rId94"/>
    <p:sldId id="544" r:id="rId95"/>
    <p:sldId id="691" r:id="rId9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rgbClr val="00DFCA"/>
        </a:solidFill>
        <a:latin typeface="Comic Sans MS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2">
          <p15:clr>
            <a:srgbClr val="A4A3A4"/>
          </p15:clr>
        </p15:guide>
        <p15:guide id="2" orient="horz" pos="4220">
          <p15:clr>
            <a:srgbClr val="A4A3A4"/>
          </p15:clr>
        </p15:guide>
        <p15:guide id="3" orient="horz" pos="3909">
          <p15:clr>
            <a:srgbClr val="A4A3A4"/>
          </p15:clr>
        </p15:guide>
        <p15:guide id="4" pos="273">
          <p15:clr>
            <a:srgbClr val="A4A3A4"/>
          </p15:clr>
        </p15:guide>
        <p15:guide id="5" pos="289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35A17"/>
    <a:srgbClr val="F09F32"/>
    <a:srgbClr val="000000"/>
    <a:srgbClr val="FF0000"/>
    <a:srgbClr val="FFFF00"/>
    <a:srgbClr val="00FFFF"/>
    <a:srgbClr val="00FF00"/>
    <a:srgbClr val="00DE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 varScale="1">
        <p:scale>
          <a:sx n="65" d="100"/>
          <a:sy n="65" d="100"/>
        </p:scale>
        <p:origin x="1536" y="78"/>
      </p:cViewPr>
      <p:guideLst>
        <p:guide orient="horz" pos="2162"/>
        <p:guide orient="horz" pos="4220"/>
        <p:guide orient="horz" pos="3909"/>
        <p:guide pos="273"/>
        <p:guide pos="2890"/>
      </p:guideLst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7804"/>
    </p:cViewPr>
  </p:sorterViewPr>
  <p:notesViewPr>
    <p:cSldViewPr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>
              <a:defRPr/>
            </a:pPr>
            <a:fld id="{B544F185-9383-164A-B372-C90FFD297FF8}" type="slidenum">
              <a:rPr lang="en-US" sz="1400" b="0">
                <a:solidFill>
                  <a:schemeClr val="tx1"/>
                </a:solidFill>
                <a:latin typeface="Times" charset="0"/>
                <a:cs typeface="+mn-cs"/>
              </a:rPr>
              <a:pPr algn="r">
                <a:defRPr/>
              </a:pPr>
              <a:t>‹#›</a:t>
            </a:fld>
            <a:endParaRPr lang="en-US" sz="1400" b="0">
              <a:solidFill>
                <a:schemeClr val="tx1"/>
              </a:solidFill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5228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>
              <a:defRPr/>
            </a:pPr>
            <a:fld id="{A9CB22DA-DB21-D143-A4E5-47625BB25842}" type="slidenum">
              <a:rPr lang="en-US" sz="1400" b="0">
                <a:solidFill>
                  <a:schemeClr val="tx1"/>
                </a:solidFill>
                <a:latin typeface="Times" charset="0"/>
                <a:cs typeface="+mn-cs"/>
              </a:rPr>
              <a:pPr algn="r">
                <a:defRPr/>
              </a:pPr>
              <a:t>‹#›</a:t>
            </a:fld>
            <a:endParaRPr lang="en-US" sz="1400" b="0">
              <a:solidFill>
                <a:schemeClr val="tx1"/>
              </a:solidFill>
              <a:latin typeface="Times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85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912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0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3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3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3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3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3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3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3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3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3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3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4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4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4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7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36259475"/>
      </p:ext>
    </p:extLst>
  </p:cSld>
  <p:clrMapOvr>
    <a:masterClrMapping/>
  </p:clrMapOvr>
  <p:transition>
    <p:cut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0968208"/>
      </p:ext>
    </p:extLst>
  </p:cSld>
  <p:clrMapOvr>
    <a:masterClrMapping/>
  </p:clrMapOvr>
  <p:transition>
    <p:cut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7868348"/>
      </p:ext>
    </p:extLst>
  </p:cSld>
  <p:clrMapOvr>
    <a:masterClrMapping/>
  </p:clrMapOvr>
  <p:transition>
    <p:cut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4702640"/>
      </p:ext>
    </p:extLst>
  </p:cSld>
  <p:clrMapOvr>
    <a:masterClrMapping/>
  </p:clrMapOvr>
  <p:transition>
    <p:cut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040339"/>
      </p:ext>
    </p:extLst>
  </p:cSld>
  <p:clrMapOvr>
    <a:masterClrMapping/>
  </p:clrMapOvr>
  <p:transition>
    <p:cut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3493532"/>
      </p:ext>
    </p:extLst>
  </p:cSld>
  <p:clrMapOvr>
    <a:masterClrMapping/>
  </p:clrMapOvr>
  <p:transition>
    <p:cut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8648888"/>
      </p:ext>
    </p:extLst>
  </p:cSld>
  <p:clrMapOvr>
    <a:masterClrMapping/>
  </p:clrMapOvr>
  <p:transition>
    <p:cut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3330177"/>
      </p:ext>
    </p:extLst>
  </p:cSld>
  <p:clrMapOvr>
    <a:masterClrMapping/>
  </p:clrMapOvr>
  <p:transition>
    <p:cut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019216"/>
      </p:ext>
    </p:extLst>
  </p:cSld>
  <p:clrMapOvr>
    <a:masterClrMapping/>
  </p:clrMapOvr>
  <p:transition>
    <p:cut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4176777"/>
      </p:ext>
    </p:extLst>
  </p:cSld>
  <p:clrMapOvr>
    <a:masterClrMapping/>
  </p:clrMapOvr>
  <p:transition>
    <p:cut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3311178"/>
      </p:ext>
    </p:extLst>
  </p:cSld>
  <p:clrMapOvr>
    <a:masterClrMapping/>
  </p:clrMapOvr>
  <p:transition>
    <p:cut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gamma/>
                <a:shade val="38039"/>
                <a:invGamma/>
              </a:schemeClr>
            </a:gs>
            <a:gs pos="50000">
              <a:schemeClr val="accent2"/>
            </a:gs>
            <a:gs pos="100000">
              <a:schemeClr val="accent2">
                <a:gamma/>
                <a:shade val="38039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53" cy="4312"/>
          </a:xfrm>
        </p:grpSpPr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1030" name="Group 26"/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27" name="Rectangle 3"/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8" cy="3851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blurRad="63500" dist="197566" dir="2700000" algn="ctr" rotWithShape="0">
                  <a:srgbClr val="000000">
                    <a:alpha val="74998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28" name="Freeform 4"/>
              <p:cNvSpPr>
                <a:spLocks/>
              </p:cNvSpPr>
              <p:nvPr/>
            </p:nvSpPr>
            <p:spPr bwMode="auto">
              <a:xfrm>
                <a:off x="3002" y="377"/>
                <a:ext cx="1411" cy="3441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29" name="Freeform 5"/>
              <p:cNvSpPr>
                <a:spLocks/>
              </p:cNvSpPr>
              <p:nvPr/>
            </p:nvSpPr>
            <p:spPr bwMode="auto">
              <a:xfrm>
                <a:off x="521" y="3416"/>
                <a:ext cx="1966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" name="Freeform 6"/>
              <p:cNvSpPr>
                <a:spLocks/>
              </p:cNvSpPr>
              <p:nvPr/>
            </p:nvSpPr>
            <p:spPr bwMode="auto">
              <a:xfrm>
                <a:off x="4384" y="398"/>
                <a:ext cx="1043" cy="1765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" name="Freeform 7"/>
              <p:cNvSpPr>
                <a:spLocks/>
              </p:cNvSpPr>
              <p:nvPr/>
            </p:nvSpPr>
            <p:spPr bwMode="auto">
              <a:xfrm>
                <a:off x="501" y="1226"/>
                <a:ext cx="4883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32" name="Freeform 8"/>
              <p:cNvSpPr>
                <a:spLocks/>
              </p:cNvSpPr>
              <p:nvPr/>
            </p:nvSpPr>
            <p:spPr bwMode="auto">
              <a:xfrm>
                <a:off x="417" y="549"/>
                <a:ext cx="4994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33" name="Freeform 9"/>
              <p:cNvSpPr>
                <a:spLocks/>
              </p:cNvSpPr>
              <p:nvPr/>
            </p:nvSpPr>
            <p:spPr bwMode="auto">
              <a:xfrm>
                <a:off x="528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34" name="Freeform 10"/>
              <p:cNvSpPr>
                <a:spLocks/>
              </p:cNvSpPr>
              <p:nvPr/>
            </p:nvSpPr>
            <p:spPr bwMode="auto">
              <a:xfrm>
                <a:off x="501" y="377"/>
                <a:ext cx="1137" cy="2541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35" name="Freeform 11"/>
              <p:cNvSpPr>
                <a:spLocks/>
              </p:cNvSpPr>
              <p:nvPr/>
            </p:nvSpPr>
            <p:spPr bwMode="auto">
              <a:xfrm>
                <a:off x="1327" y="1009"/>
                <a:ext cx="1979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36" name="Freeform 12"/>
              <p:cNvSpPr>
                <a:spLocks/>
              </p:cNvSpPr>
              <p:nvPr/>
            </p:nvSpPr>
            <p:spPr bwMode="auto">
              <a:xfrm>
                <a:off x="3466" y="559"/>
                <a:ext cx="1828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37" name="Freeform 13"/>
              <p:cNvSpPr>
                <a:spLocks/>
              </p:cNvSpPr>
              <p:nvPr/>
            </p:nvSpPr>
            <p:spPr bwMode="auto">
              <a:xfrm>
                <a:off x="530" y="355"/>
                <a:ext cx="4813" cy="3463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38" name="Freeform 14"/>
              <p:cNvSpPr>
                <a:spLocks/>
              </p:cNvSpPr>
              <p:nvPr/>
            </p:nvSpPr>
            <p:spPr bwMode="auto">
              <a:xfrm>
                <a:off x="246" y="204"/>
                <a:ext cx="5272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39" name="Freeform 15"/>
              <p:cNvSpPr>
                <a:spLocks/>
              </p:cNvSpPr>
              <p:nvPr/>
            </p:nvSpPr>
            <p:spPr bwMode="auto">
              <a:xfrm>
                <a:off x="246" y="204"/>
                <a:ext cx="107" cy="3890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40" name="Freeform 16"/>
              <p:cNvSpPr>
                <a:spLocks/>
              </p:cNvSpPr>
              <p:nvPr/>
            </p:nvSpPr>
            <p:spPr bwMode="auto">
              <a:xfrm>
                <a:off x="5410" y="204"/>
                <a:ext cx="107" cy="3890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41" name="Freeform 17"/>
              <p:cNvSpPr>
                <a:spLocks/>
              </p:cNvSpPr>
              <p:nvPr/>
            </p:nvSpPr>
            <p:spPr bwMode="auto">
              <a:xfrm>
                <a:off x="246" y="3977"/>
                <a:ext cx="5272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42" name="Freeform 18"/>
              <p:cNvSpPr>
                <a:spLocks/>
              </p:cNvSpPr>
              <p:nvPr/>
            </p:nvSpPr>
            <p:spPr bwMode="auto">
              <a:xfrm>
                <a:off x="5410" y="319"/>
                <a:ext cx="80" cy="1874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43" name="Freeform 19"/>
              <p:cNvSpPr>
                <a:spLocks/>
              </p:cNvSpPr>
              <p:nvPr/>
            </p:nvSpPr>
            <p:spPr bwMode="auto">
              <a:xfrm>
                <a:off x="931" y="3993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44" name="Freeform 20"/>
              <p:cNvSpPr>
                <a:spLocks/>
              </p:cNvSpPr>
              <p:nvPr/>
            </p:nvSpPr>
            <p:spPr bwMode="auto">
              <a:xfrm>
                <a:off x="2773" y="3977"/>
                <a:ext cx="1723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45" name="Freeform 21"/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46" name="Freeform 22"/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47" name="Freeform 23"/>
              <p:cNvSpPr>
                <a:spLocks/>
              </p:cNvSpPr>
              <p:nvPr/>
            </p:nvSpPr>
            <p:spPr bwMode="auto">
              <a:xfrm>
                <a:off x="260" y="436"/>
                <a:ext cx="93" cy="1700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48" name="Freeform 24"/>
              <p:cNvSpPr>
                <a:spLocks/>
              </p:cNvSpPr>
              <p:nvPr/>
            </p:nvSpPr>
            <p:spPr bwMode="auto">
              <a:xfrm>
                <a:off x="1161" y="204"/>
                <a:ext cx="2528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49" name="Freeform 25"/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grpSp>
          <p:nvGrpSpPr>
            <p:cNvPr id="1031" name="Group 30"/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51" name="Rectangle 27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52" name="Rectangle 28"/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1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053" name="Rectangle 29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3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790015">
                      <a:gamma/>
                      <a:shade val="80000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</p:grpSp>
      <p:sp>
        <p:nvSpPr>
          <p:cNvPr id="1062" name="Text Box 38"/>
          <p:cNvSpPr txBox="1">
            <a:spLocks noChangeArrowheads="1"/>
          </p:cNvSpPr>
          <p:nvPr/>
        </p:nvSpPr>
        <p:spPr bwMode="auto">
          <a:xfrm>
            <a:off x="450850" y="6537325"/>
            <a:ext cx="973138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Arial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Arial" charset="0"/>
                <a:cs typeface="+mn-cs"/>
              </a:rPr>
              <a:t> TBBMI</a:t>
            </a:r>
          </a:p>
        </p:txBody>
      </p:sp>
      <p:sp>
        <p:nvSpPr>
          <p:cNvPr id="1063" name="Rectangle 39"/>
          <p:cNvSpPr>
            <a:spLocks noChangeArrowheads="1"/>
          </p:cNvSpPr>
          <p:nvPr/>
        </p:nvSpPr>
        <p:spPr bwMode="auto">
          <a:xfrm>
            <a:off x="7559675" y="6508750"/>
            <a:ext cx="727075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8.0.03f.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cut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  <a:cs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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310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310.jpeg"/><Relationship Id="rId5" Type="http://schemas.openxmlformats.org/officeDocument/2006/relationships/image" Target="../media/image12.jpe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4" Type="http://schemas.openxmlformats.org/officeDocument/2006/relationships/image" Target="../media/image3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4" Type="http://schemas.openxmlformats.org/officeDocument/2006/relationships/image" Target="../media/image3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4" Type="http://schemas.openxmlformats.org/officeDocument/2006/relationships/image" Target="../media/image31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4" Type="http://schemas.openxmlformats.org/officeDocument/2006/relationships/image" Target="../media/image3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Relationship Id="rId4" Type="http://schemas.openxmlformats.org/officeDocument/2006/relationships/image" Target="../media/image3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Relationship Id="rId4" Type="http://schemas.openxmlformats.org/officeDocument/2006/relationships/image" Target="../media/image31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4" Type="http://schemas.openxmlformats.org/officeDocument/2006/relationships/image" Target="../media/image31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6.xml"/><Relationship Id="rId4" Type="http://schemas.openxmlformats.org/officeDocument/2006/relationships/image" Target="../media/image31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4" Type="http://schemas.openxmlformats.org/officeDocument/2006/relationships/image" Target="../media/image31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8.xml"/><Relationship Id="rId4" Type="http://schemas.openxmlformats.org/officeDocument/2006/relationships/image" Target="../media/image31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4" Type="http://schemas.openxmlformats.org/officeDocument/2006/relationships/image" Target="../media/image31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Relationship Id="rId4" Type="http://schemas.openxmlformats.org/officeDocument/2006/relationships/image" Target="../media/image31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4" Type="http://schemas.openxmlformats.org/officeDocument/2006/relationships/image" Target="../media/image31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Relationship Id="rId4" Type="http://schemas.openxmlformats.org/officeDocument/2006/relationships/image" Target="../media/image31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Relationship Id="rId4" Type="http://schemas.openxmlformats.org/officeDocument/2006/relationships/image" Target="../media/image31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Relationship Id="rId4" Type="http://schemas.openxmlformats.org/officeDocument/2006/relationships/image" Target="../media/image31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Relationship Id="rId4" Type="http://schemas.openxmlformats.org/officeDocument/2006/relationships/image" Target="../media/image31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Relationship Id="rId4" Type="http://schemas.openxmlformats.org/officeDocument/2006/relationships/image" Target="../media/image31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Relationship Id="rId4" Type="http://schemas.openxmlformats.org/officeDocument/2006/relationships/image" Target="../media/image31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2.xml"/><Relationship Id="rId4" Type="http://schemas.openxmlformats.org/officeDocument/2006/relationships/image" Target="../media/image3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3.xml"/><Relationship Id="rId4" Type="http://schemas.openxmlformats.org/officeDocument/2006/relationships/image" Target="../media/image31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image" Target="../media/image42.png"/><Relationship Id="rId5" Type="http://schemas.openxmlformats.org/officeDocument/2006/relationships/image" Target="../media/image43.png"/><Relationship Id="rId4" Type="http://schemas.openxmlformats.org/officeDocument/2006/relationships/image" Target="../media/image1.png"/><Relationship Id="rId9" Type="http://schemas.openxmlformats.org/officeDocument/2006/relationships/image" Target="../media/image31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6" Type="http://schemas.openxmlformats.org/officeDocument/2006/relationships/image" Target="../media/image310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jpe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42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2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10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5" Type="http://schemas.openxmlformats.org/officeDocument/2006/relationships/image" Target="../media/image310.jpeg"/><Relationship Id="rId4" Type="http://schemas.openxmlformats.org/officeDocument/2006/relationships/image" Target="../media/image49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jpeg"/><Relationship Id="rId3" Type="http://schemas.openxmlformats.org/officeDocument/2006/relationships/tags" Target="../tags/tag5.xml"/><Relationship Id="rId7" Type="http://schemas.openxmlformats.org/officeDocument/2006/relationships/image" Target="../media/image1.png"/><Relationship Id="rId12" Type="http://schemas.openxmlformats.org/officeDocument/2006/relationships/image" Target="../media/image9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8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7.jpeg"/><Relationship Id="rId4" Type="http://schemas.openxmlformats.org/officeDocument/2006/relationships/tags" Target="../tags/tag6.xml"/><Relationship Id="rId9" Type="http://schemas.openxmlformats.org/officeDocument/2006/relationships/image" Target="../media/image3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47.xml"/><Relationship Id="rId9" Type="http://schemas.openxmlformats.org/officeDocument/2006/relationships/image" Target="../media/image56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6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6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6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6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6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54.jpeg"/><Relationship Id="rId4" Type="http://schemas.openxmlformats.org/officeDocument/2006/relationships/image" Target="../media/image6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54.jpeg"/><Relationship Id="rId4" Type="http://schemas.openxmlformats.org/officeDocument/2006/relationships/image" Target="../media/image60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54.jpeg"/><Relationship Id="rId4" Type="http://schemas.openxmlformats.org/officeDocument/2006/relationships/image" Target="../media/image60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54.jpeg"/><Relationship Id="rId4" Type="http://schemas.openxmlformats.org/officeDocument/2006/relationships/image" Target="../media/image60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54.jpeg"/><Relationship Id="rId4" Type="http://schemas.openxmlformats.org/officeDocument/2006/relationships/image" Target="../media/image60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54.jpeg"/><Relationship Id="rId4" Type="http://schemas.openxmlformats.org/officeDocument/2006/relationships/image" Target="../media/image60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54.jpeg"/><Relationship Id="rId4" Type="http://schemas.openxmlformats.org/officeDocument/2006/relationships/image" Target="../media/image60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60.png"/><Relationship Id="rId4" Type="http://schemas.openxmlformats.org/officeDocument/2006/relationships/image" Target="../media/image59.jpeg"/><Relationship Id="rId9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jpe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54.jpeg"/><Relationship Id="rId4" Type="http://schemas.openxmlformats.org/officeDocument/2006/relationships/image" Target="../media/image6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25" y="681038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52928" dir="29019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7410" name="Group 125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81374" name="Oval 126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181375" name="Oval 127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181376" name="Oval 128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  <p:sp>
          <p:nvSpPr>
            <p:cNvPr id="181377" name="Oval 129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181297" name="Oval 49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81298" name="Line 50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81299" name="Line 51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81300" name="Line 52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81301" name="Line 53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81302" name="Line 54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81383" name="AutoShape 135"/>
          <p:cNvSpPr>
            <a:spLocks noChangeArrowheads="1"/>
          </p:cNvSpPr>
          <p:nvPr/>
        </p:nvSpPr>
        <p:spPr bwMode="auto">
          <a:xfrm>
            <a:off x="3884613" y="472757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81384" name="AutoShape 136"/>
          <p:cNvSpPr>
            <a:spLocks noChangeArrowheads="1"/>
          </p:cNvSpPr>
          <p:nvPr/>
        </p:nvSpPr>
        <p:spPr bwMode="auto">
          <a:xfrm>
            <a:off x="4451350" y="181292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81385" name="AutoShape 137"/>
          <p:cNvSpPr>
            <a:spLocks noChangeArrowheads="1"/>
          </p:cNvSpPr>
          <p:nvPr/>
        </p:nvSpPr>
        <p:spPr bwMode="auto">
          <a:xfrm>
            <a:off x="4102100" y="312102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charset="0"/>
              <a:ea typeface="ＭＳ Ｐゴシック" charset="0"/>
              <a:cs typeface="+mn-cs"/>
            </a:endParaRPr>
          </a:p>
        </p:txBody>
      </p:sp>
      <p:sp>
        <p:nvSpPr>
          <p:cNvPr id="181392" name="Text Box 144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1</a:t>
            </a:r>
          </a:p>
        </p:txBody>
      </p:sp>
      <p:sp>
        <p:nvSpPr>
          <p:cNvPr id="181393" name="Text Box 145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©2004 TBBMI</a:t>
            </a:r>
          </a:p>
        </p:txBody>
      </p:sp>
      <p:sp>
        <p:nvSpPr>
          <p:cNvPr id="181395" name="Rectangle 147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charset="0"/>
                <a:ea typeface="ＭＳ Ｐゴシック" charset="0"/>
                <a:cs typeface="+mn-cs"/>
              </a:rPr>
              <a:t>8.0S.03f. 08</a:t>
            </a:r>
          </a:p>
        </p:txBody>
      </p:sp>
      <p:grpSp>
        <p:nvGrpSpPr>
          <p:cNvPr id="17425" name="Group 148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17427" name="Group 149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181398" name="AutoShape 150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81399" name="Rectangle 151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81400" name="Line 152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81401" name="Line 153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81402" name="Line 154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81403" name="Line 155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81404" name="Line 156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81405" name="Rectangle 157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charset="0"/>
                    <a:ea typeface="ＭＳ Ｐゴシック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181406" name="Line 158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  <p:sp>
            <p:nvSpPr>
              <p:cNvPr id="181407" name="Line 159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charset="0"/>
                  <a:ea typeface="ＭＳ Ｐゴシック" charset="0"/>
                  <a:cs typeface="+mn-cs"/>
                </a:endParaRPr>
              </a:p>
            </p:txBody>
          </p:sp>
        </p:grpSp>
        <p:sp>
          <p:nvSpPr>
            <p:cNvPr id="181408" name="Rectangle 160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>
                    <a:noFill/>
                  </a:ln>
                  <a:solidFill>
                    <a:srgbClr val="114FF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Times New Roman" charset="0"/>
                  <a:ea typeface="ＭＳ Ｐゴシック" charset="0"/>
                  <a:cs typeface="+mn-cs"/>
                </a:rPr>
                <a:t>Амьдрал</a:t>
              </a:r>
            </a:p>
          </p:txBody>
        </p:sp>
      </p:grpSp>
      <p:sp>
        <p:nvSpPr>
          <p:cNvPr id="17426" name="WordArt 161"/>
          <p:cNvSpPr>
            <a:spLocks noChangeArrowheads="1" noChangeShapeType="1" noTextEdit="1"/>
          </p:cNvSpPr>
          <p:nvPr/>
        </p:nvSpPr>
        <p:spPr bwMode="auto">
          <a:xfrm>
            <a:off x="2209800" y="5715000"/>
            <a:ext cx="4900613" cy="414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0" cap="none" spc="0" normalizeH="0" baseline="0" noProof="0" dirty="0">
                <a:ln w="9525">
                  <a:solidFill>
                    <a:srgbClr val="FFD34A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63500" dist="38099" dir="2700000" algn="ctr" rotWithShape="0">
                    <a:srgbClr val="B35A17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Times New Roman"/>
                <a:cs typeface="Times New Roman"/>
              </a:rPr>
              <a:t>Есүсийн аяллын чиглэл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FFD34A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blurRad="63500" dist="38099" dir="2700000" algn="ctr" rotWithShape="0">
                  <a:srgbClr val="B35A17">
                    <a:alpha val="79999"/>
                  </a:srgbClr>
                </a:outerShdw>
              </a:effectLst>
              <a:uLnTx/>
              <a:uFillTx/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36F197-7769-CE75-97FB-38B5B1040031}"/>
              </a:ext>
            </a:extLst>
          </p:cNvPr>
          <p:cNvSpPr txBox="1"/>
          <p:nvPr/>
        </p:nvSpPr>
        <p:spPr>
          <a:xfrm>
            <a:off x="2483465" y="2605594"/>
            <a:ext cx="460887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sz="11500" b="1" i="0" u="none" strike="noStrike" kern="1200" cap="none" spc="0" normalizeH="0" baseline="0" noProof="0" dirty="0">
                <a:ln>
                  <a:noFill/>
                </a:ln>
                <a:solidFill>
                  <a:srgbClr val="FFEA18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ЕСҮС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EA18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41948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383" grpId="0" animBg="1"/>
      <p:bldP spid="181384" grpId="0" animBg="1"/>
      <p:bldP spid="18138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59" name="Picture 9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25" y="681038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52928" dir="29019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9458" name="Group 92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94653" name="Oval 93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94654" name="Oval 94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94655" name="Oval 95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94656" name="Oval 96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194566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4568" name="Rectangle 8"/>
          <p:cNvSpPr>
            <a:spLocks noChangeArrowheads="1"/>
          </p:cNvSpPr>
          <p:nvPr/>
        </p:nvSpPr>
        <p:spPr bwMode="auto">
          <a:xfrm>
            <a:off x="277813" y="4035425"/>
            <a:ext cx="2405062" cy="15398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1. ИЕРУСАЛИМД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chemeClr val="tx1"/>
                </a:solidFill>
                <a:latin typeface="Times New Roman" charset="0"/>
                <a:cs typeface="+mn-cs"/>
              </a:rPr>
              <a:t>ЭЗЭНИЙ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chemeClr val="tx1"/>
                </a:solidFill>
                <a:latin typeface="Times New Roman" charset="0"/>
                <a:cs typeface="+mn-cs"/>
              </a:rPr>
              <a:t>АНХНЫ   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chemeClr val="tx1"/>
                </a:solidFill>
                <a:latin typeface="Times New Roman" charset="0"/>
                <a:cs typeface="+mn-cs"/>
              </a:rPr>
              <a:t>ХИЙСЭН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chemeClr val="tx1"/>
                </a:solidFill>
                <a:latin typeface="Times New Roman" charset="0"/>
                <a:cs typeface="+mn-cs"/>
              </a:rPr>
              <a:t>ҮЙЛЧЛЭЛ</a:t>
            </a:r>
          </a:p>
        </p:txBody>
      </p:sp>
      <p:sp>
        <p:nvSpPr>
          <p:cNvPr id="194570" name="Oval 10"/>
          <p:cNvSpPr>
            <a:spLocks noChangeArrowheads="1"/>
          </p:cNvSpPr>
          <p:nvPr/>
        </p:nvSpPr>
        <p:spPr bwMode="auto">
          <a:xfrm>
            <a:off x="4356100" y="40005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194684" name="Group 124"/>
          <p:cNvGrpSpPr>
            <a:grpSpLocks/>
          </p:cNvGrpSpPr>
          <p:nvPr/>
        </p:nvGrpSpPr>
        <p:grpSpPr bwMode="auto">
          <a:xfrm>
            <a:off x="288925" y="3868738"/>
            <a:ext cx="4275138" cy="550862"/>
            <a:chOff x="182" y="2437"/>
            <a:chExt cx="2693" cy="347"/>
          </a:xfrm>
        </p:grpSpPr>
        <p:sp>
          <p:nvSpPr>
            <p:cNvPr id="194569" name="Oval 9"/>
            <p:cNvSpPr>
              <a:spLocks noChangeArrowheads="1"/>
            </p:cNvSpPr>
            <p:nvPr/>
          </p:nvSpPr>
          <p:spPr bwMode="auto">
            <a:xfrm>
              <a:off x="182" y="2437"/>
              <a:ext cx="346" cy="347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94571" name="Line 11"/>
            <p:cNvSpPr>
              <a:spLocks noChangeShapeType="1"/>
            </p:cNvSpPr>
            <p:nvPr/>
          </p:nvSpPr>
          <p:spPr bwMode="auto">
            <a:xfrm>
              <a:off x="528" y="2640"/>
              <a:ext cx="2347" cy="109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194611" name="Text Box 51"/>
          <p:cNvSpPr txBox="1">
            <a:spLocks noChangeArrowheads="1"/>
          </p:cNvSpPr>
          <p:nvPr/>
        </p:nvSpPr>
        <p:spPr bwMode="auto">
          <a:xfrm>
            <a:off x="1773238" y="9525"/>
            <a:ext cx="15033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Иохан 2:13-2:25</a:t>
            </a:r>
          </a:p>
        </p:txBody>
      </p:sp>
      <p:sp>
        <p:nvSpPr>
          <p:cNvPr id="194645" name="Text Box 85"/>
          <p:cNvSpPr txBox="1">
            <a:spLocks noChangeArrowheads="1"/>
          </p:cNvSpPr>
          <p:nvPr/>
        </p:nvSpPr>
        <p:spPr bwMode="auto">
          <a:xfrm>
            <a:off x="762000" y="427038"/>
            <a:ext cx="3505200" cy="636587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rgbClr val="FFFF00"/>
                </a:solidFill>
                <a:latin typeface="Times New Roman" charset="0"/>
                <a:cs typeface="+mn-cs"/>
              </a:rPr>
              <a:t>ХАВСРАЛТ №07</a:t>
            </a:r>
          </a:p>
        </p:txBody>
      </p:sp>
      <p:sp>
        <p:nvSpPr>
          <p:cNvPr id="194646" name="Oval 86"/>
          <p:cNvSpPr>
            <a:spLocks noChangeArrowheads="1"/>
          </p:cNvSpPr>
          <p:nvPr/>
        </p:nvSpPr>
        <p:spPr bwMode="auto">
          <a:xfrm>
            <a:off x="609600" y="3810000"/>
            <a:ext cx="2133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4666" name="Text Box 106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1</a:t>
            </a:r>
          </a:p>
        </p:txBody>
      </p:sp>
      <p:sp>
        <p:nvSpPr>
          <p:cNvPr id="194667" name="Text Box 107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194668" name="Rectangle 108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194669" name="Rectangle 109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09</a:t>
            </a:r>
          </a:p>
        </p:txBody>
      </p:sp>
      <p:grpSp>
        <p:nvGrpSpPr>
          <p:cNvPr id="19470" name="Group 110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19472" name="Group 111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194672" name="AutoShape 112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4673" name="Rectangle 113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4674" name="Line 114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4675" name="Line 115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4676" name="Line 116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4677" name="Line 117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4678" name="Line 118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4679" name="Rectangle 119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194680" name="Line 120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4681" name="Line 121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194682" name="Rectangle 122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  <p:sp>
        <p:nvSpPr>
          <p:cNvPr id="19471" name="WordArt 125"/>
          <p:cNvSpPr>
            <a:spLocks noChangeArrowheads="1" noChangeShapeType="1" noTextEdit="1"/>
          </p:cNvSpPr>
          <p:nvPr/>
        </p:nvSpPr>
        <p:spPr bwMode="auto">
          <a:xfrm>
            <a:off x="2209800" y="5715000"/>
            <a:ext cx="4900613" cy="414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63500" dist="38099" dir="2700000" algn="ctr" rotWithShape="0">
                    <a:srgbClr val="B35A17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Есүсийн аяллын чиглэл</a:t>
            </a:r>
            <a:endParaRPr lang="en-US" sz="3600" kern="10">
              <a:ln w="9525">
                <a:solidFill>
                  <a:schemeClr val="tx2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blurRad="63500" dist="38099" dir="2700000" algn="ctr" rotWithShape="0">
                  <a:srgbClr val="B35A17">
                    <a:alpha val="79999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194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45" grpId="0" animBg="1" autoUpdateAnimBg="0"/>
      <p:bldP spid="1946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77" name="Text Box 45"/>
          <p:cNvSpPr txBox="1">
            <a:spLocks noChangeArrowheads="1"/>
          </p:cNvSpPr>
          <p:nvPr/>
        </p:nvSpPr>
        <p:spPr bwMode="auto">
          <a:xfrm>
            <a:off x="1793875" y="0"/>
            <a:ext cx="14827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Иохан 2:13-2:25</a:t>
            </a:r>
          </a:p>
        </p:txBody>
      </p:sp>
      <p:pic>
        <p:nvPicPr>
          <p:cNvPr id="172117" name="Picture 85" descr="Herod's Temple from northeast, tb n0201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4" t="29329" r="20380" b="10347"/>
          <a:stretch>
            <a:fillRect/>
          </a:stretch>
        </p:blipFill>
        <p:spPr bwMode="auto">
          <a:xfrm>
            <a:off x="635000" y="601663"/>
            <a:ext cx="7912100" cy="57007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 l="16014" t="29329" r="20380" b="10347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72118" name="Rectangle 86"/>
          <p:cNvSpPr>
            <a:spLocks noChangeArrowheads="1"/>
          </p:cNvSpPr>
          <p:nvPr/>
        </p:nvSpPr>
        <p:spPr bwMode="auto">
          <a:xfrm>
            <a:off x="596900" y="5664200"/>
            <a:ext cx="7962900" cy="6604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72041" name="Rectangle 9"/>
          <p:cNvSpPr>
            <a:spLocks noChangeArrowheads="1"/>
          </p:cNvSpPr>
          <p:nvPr/>
        </p:nvSpPr>
        <p:spPr bwMode="auto">
          <a:xfrm>
            <a:off x="1219200" y="5605463"/>
            <a:ext cx="6400800" cy="576262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Их Херодын Иерусалимын Дуган</a:t>
            </a:r>
          </a:p>
        </p:txBody>
      </p:sp>
      <p:sp>
        <p:nvSpPr>
          <p:cNvPr id="172119" name="Text Box 87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172120" name="Rectangle 88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172121" name="Rectangle 89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10</a:t>
            </a:r>
          </a:p>
        </p:txBody>
      </p:sp>
      <p:grpSp>
        <p:nvGrpSpPr>
          <p:cNvPr id="21512" name="Group 90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21513" name="Group 91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172124" name="AutoShape 92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2125" name="Rectangle 93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2126" name="Line 94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2127" name="Line 95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2128" name="Line 96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2129" name="Line 97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2130" name="Line 98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2131" name="Rectangle 99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172132" name="Line 100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2133" name="Line 101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172134" name="Rectangle 102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31" name="Text Box 19"/>
          <p:cNvSpPr txBox="1">
            <a:spLocks noChangeArrowheads="1"/>
          </p:cNvSpPr>
          <p:nvPr/>
        </p:nvSpPr>
        <p:spPr bwMode="auto">
          <a:xfrm>
            <a:off x="1792288" y="0"/>
            <a:ext cx="14843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Иохан 2:13-2:25</a:t>
            </a:r>
          </a:p>
        </p:txBody>
      </p:sp>
      <p:sp>
        <p:nvSpPr>
          <p:cNvPr id="448535" name="Text Box 23"/>
          <p:cNvSpPr txBox="1">
            <a:spLocks noChangeArrowheads="1"/>
          </p:cNvSpPr>
          <p:nvPr/>
        </p:nvSpPr>
        <p:spPr bwMode="auto">
          <a:xfrm>
            <a:off x="774700" y="5905500"/>
            <a:ext cx="2578100" cy="4730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Байршил:	</a:t>
            </a:r>
          </a:p>
          <a:p>
            <a:pPr>
              <a:spcBef>
                <a:spcPct val="50000"/>
              </a:spcBef>
              <a:defRPr/>
            </a:pPr>
            <a:r>
              <a:rPr lang="ja-JP" altLang="en-US" sz="1000">
                <a:solidFill>
                  <a:srgbClr val="FFFF00"/>
                </a:solidFill>
                <a:latin typeface="Arial"/>
                <a:cs typeface="+mn-cs"/>
              </a:rPr>
              <a:t>“</a:t>
            </a: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Ариун газар</a:t>
            </a:r>
            <a:r>
              <a:rPr lang="ja-JP" altLang="en-US" sz="1000">
                <a:solidFill>
                  <a:srgbClr val="FFFF00"/>
                </a:solidFill>
                <a:latin typeface="Arial"/>
                <a:cs typeface="+mn-cs"/>
              </a:rPr>
              <a:t>”</a:t>
            </a: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 Зочид буудал, Иерусалим</a:t>
            </a:r>
          </a:p>
        </p:txBody>
      </p:sp>
      <p:sp>
        <p:nvSpPr>
          <p:cNvPr id="448571" name="Text Box 59"/>
          <p:cNvSpPr txBox="1">
            <a:spLocks noChangeArrowheads="1"/>
          </p:cNvSpPr>
          <p:nvPr/>
        </p:nvSpPr>
        <p:spPr bwMode="auto">
          <a:xfrm>
            <a:off x="5673725" y="808038"/>
            <a:ext cx="2632075" cy="1373187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FFEA18"/>
                </a:solidFill>
                <a:latin typeface="Times New Roman" charset="0"/>
                <a:cs typeface="+mn-cs"/>
              </a:rPr>
              <a:t>ЕСҮСИЙН ҮЕИЙН ИЕРУСАЛИМ</a:t>
            </a:r>
          </a:p>
        </p:txBody>
      </p:sp>
      <p:sp>
        <p:nvSpPr>
          <p:cNvPr id="448572" name="Text Box 60"/>
          <p:cNvSpPr txBox="1">
            <a:spLocks noChangeArrowheads="1"/>
          </p:cNvSpPr>
          <p:nvPr/>
        </p:nvSpPr>
        <p:spPr bwMode="auto">
          <a:xfrm>
            <a:off x="838200" y="3930650"/>
            <a:ext cx="2336800" cy="3667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800">
                <a:solidFill>
                  <a:srgbClr val="FFFF00"/>
                </a:solidFill>
                <a:latin typeface="Times New Roman" charset="0"/>
                <a:cs typeface="+mn-cs"/>
              </a:rPr>
              <a:t>Хотын эргэн тойрон</a:t>
            </a:r>
          </a:p>
        </p:txBody>
      </p:sp>
      <p:sp>
        <p:nvSpPr>
          <p:cNvPr id="448573" name="Text Box 61"/>
          <p:cNvSpPr txBox="1">
            <a:spLocks noChangeArrowheads="1"/>
          </p:cNvSpPr>
          <p:nvPr/>
        </p:nvSpPr>
        <p:spPr bwMode="auto">
          <a:xfrm>
            <a:off x="1023938" y="4811713"/>
            <a:ext cx="2633662" cy="6413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800">
                <a:solidFill>
                  <a:srgbClr val="FFFF00"/>
                </a:solidFill>
                <a:latin typeface="Times New Roman" charset="0"/>
                <a:cs typeface="+mn-cs"/>
              </a:rPr>
              <a:t>Дугант уул, Дуган,       Антони цайз бэхлэлт</a:t>
            </a:r>
          </a:p>
        </p:txBody>
      </p:sp>
      <p:pic>
        <p:nvPicPr>
          <p:cNvPr id="448534" name="Picture 22"/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687388"/>
            <a:ext cx="4759325" cy="31654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35003" dir="2928844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48574" name="Picture 6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7" t="17245" r="18062" b="12317"/>
          <a:stretch>
            <a:fillRect/>
          </a:stretch>
        </p:blipFill>
        <p:spPr bwMode="auto">
          <a:xfrm>
            <a:off x="3687763" y="3067050"/>
            <a:ext cx="4722812" cy="31400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48581" name="Text Box 69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448582" name="Rectangle 70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448583" name="Rectangle 71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11</a:t>
            </a:r>
          </a:p>
        </p:txBody>
      </p:sp>
      <p:grpSp>
        <p:nvGrpSpPr>
          <p:cNvPr id="23563" name="Group 72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23564" name="Group 73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448586" name="AutoShape 74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8587" name="Rectangle 75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8588" name="Line 76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8589" name="Line 77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8590" name="Line 78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8591" name="Line 79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8592" name="Line 80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8593" name="Rectangle 81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448594" name="Line 82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8595" name="Line 83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448596" name="Rectangle 84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8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48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48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48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572" grpId="0" autoUpdateAnimBg="0"/>
      <p:bldP spid="448573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96" name="Picture 1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7" t="17245" r="18062" b="12317"/>
          <a:stretch>
            <a:fillRect/>
          </a:stretch>
        </p:blipFill>
        <p:spPr bwMode="auto">
          <a:xfrm>
            <a:off x="3687763" y="3067050"/>
            <a:ext cx="4722812" cy="31400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8980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30121" name="Text Box 41"/>
          <p:cNvSpPr txBox="1">
            <a:spLocks noChangeArrowheads="1"/>
          </p:cNvSpPr>
          <p:nvPr/>
        </p:nvSpPr>
        <p:spPr bwMode="auto">
          <a:xfrm>
            <a:off x="1770063" y="0"/>
            <a:ext cx="112553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Марк 11:27</a:t>
            </a:r>
          </a:p>
        </p:txBody>
      </p:sp>
      <p:sp>
        <p:nvSpPr>
          <p:cNvPr id="430169" name="Text Box 89"/>
          <p:cNvSpPr txBox="1">
            <a:spLocks noChangeArrowheads="1"/>
          </p:cNvSpPr>
          <p:nvPr/>
        </p:nvSpPr>
        <p:spPr bwMode="auto">
          <a:xfrm>
            <a:off x="581025" y="3930650"/>
            <a:ext cx="2593975" cy="3667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800">
                <a:solidFill>
                  <a:srgbClr val="FFFF00"/>
                </a:solidFill>
                <a:latin typeface="Times New Roman" charset="0"/>
                <a:cs typeface="+mn-cs"/>
              </a:rPr>
              <a:t>Дугант уулын өвөр тал</a:t>
            </a:r>
          </a:p>
        </p:txBody>
      </p:sp>
      <p:sp>
        <p:nvSpPr>
          <p:cNvPr id="430170" name="Text Box 90"/>
          <p:cNvSpPr txBox="1">
            <a:spLocks noChangeArrowheads="1"/>
          </p:cNvSpPr>
          <p:nvPr/>
        </p:nvSpPr>
        <p:spPr bwMode="auto">
          <a:xfrm>
            <a:off x="1981200" y="5370513"/>
            <a:ext cx="1676400" cy="3667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800">
                <a:solidFill>
                  <a:srgbClr val="FFFF00"/>
                </a:solidFill>
                <a:latin typeface="Times New Roman" charset="0"/>
                <a:cs typeface="+mn-cs"/>
              </a:rPr>
              <a:t>Өмнөд хаалга</a:t>
            </a:r>
          </a:p>
        </p:txBody>
      </p:sp>
      <p:sp>
        <p:nvSpPr>
          <p:cNvPr id="430171" name="Text Box 91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430172" name="Rectangle 92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430173" name="Rectangle 93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12</a:t>
            </a:r>
          </a:p>
        </p:txBody>
      </p:sp>
      <p:grpSp>
        <p:nvGrpSpPr>
          <p:cNvPr id="25608" name="Group 94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25612" name="Group 95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430176" name="AutoShape 96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30177" name="Rectangle 97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30178" name="Line 98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30179" name="Line 99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30180" name="Line 100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30181" name="Line 101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30182" name="Line 102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30183" name="Rectangle 103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430184" name="Line 104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30185" name="Line 105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430186" name="Rectangle 106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  <p:sp>
        <p:nvSpPr>
          <p:cNvPr id="430187" name="Text Box 107"/>
          <p:cNvSpPr txBox="1">
            <a:spLocks noChangeArrowheads="1"/>
          </p:cNvSpPr>
          <p:nvPr/>
        </p:nvSpPr>
        <p:spPr bwMode="auto">
          <a:xfrm>
            <a:off x="5673725" y="808038"/>
            <a:ext cx="2632075" cy="1373187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EA18"/>
                </a:solidFill>
                <a:latin typeface="Times New Roman" charset="0"/>
                <a:cs typeface="+mn-cs"/>
              </a:rPr>
              <a:t>ЕСҮСИЙН ҮЕИЙН ИЕРУСАЛИМ</a:t>
            </a:r>
          </a:p>
        </p:txBody>
      </p:sp>
      <p:sp>
        <p:nvSpPr>
          <p:cNvPr id="430188" name="Text Box 108"/>
          <p:cNvSpPr txBox="1">
            <a:spLocks noChangeArrowheads="1"/>
          </p:cNvSpPr>
          <p:nvPr/>
        </p:nvSpPr>
        <p:spPr bwMode="auto">
          <a:xfrm>
            <a:off x="774700" y="5905500"/>
            <a:ext cx="2578100" cy="4730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Байршил:	</a:t>
            </a:r>
          </a:p>
          <a:p>
            <a:pPr>
              <a:spcBef>
                <a:spcPct val="50000"/>
              </a:spcBef>
              <a:defRPr/>
            </a:pPr>
            <a:r>
              <a:rPr lang="ja-JP" altLang="en-US" sz="1000">
                <a:solidFill>
                  <a:srgbClr val="FFFF00"/>
                </a:solidFill>
                <a:latin typeface="Arial"/>
                <a:cs typeface="+mn-cs"/>
              </a:rPr>
              <a:t>“</a:t>
            </a: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Ариун газар</a:t>
            </a:r>
            <a:r>
              <a:rPr lang="ja-JP" altLang="en-US" sz="1000">
                <a:solidFill>
                  <a:srgbClr val="FFFF00"/>
                </a:solidFill>
                <a:latin typeface="Arial"/>
                <a:cs typeface="+mn-cs"/>
              </a:rPr>
              <a:t>”</a:t>
            </a: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 Зочид буудал, Иерусалим</a:t>
            </a:r>
          </a:p>
        </p:txBody>
      </p:sp>
      <p:pic>
        <p:nvPicPr>
          <p:cNvPr id="430195" name="Picture 115" descr="Herod's Temple from northeast, tb n0201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4" t="29329" r="20380" b="10347"/>
          <a:stretch>
            <a:fillRect/>
          </a:stretch>
        </p:blipFill>
        <p:spPr bwMode="auto">
          <a:xfrm>
            <a:off x="304800" y="762000"/>
            <a:ext cx="4267200" cy="30749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6"/>
                  <a:srcRect l="16014" t="29329" r="20380" b="10347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0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30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30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69" grpId="0" autoUpdateAnimBg="0"/>
      <p:bldP spid="430170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449" name="Picture 177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7650" name="Group 115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82388" name="Oval 116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82389" name="Oval 117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82390" name="Oval 118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82391" name="Oval 119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182278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2305" name="Oval 33"/>
          <p:cNvSpPr>
            <a:spLocks noChangeArrowheads="1"/>
          </p:cNvSpPr>
          <p:nvPr/>
        </p:nvSpPr>
        <p:spPr bwMode="auto">
          <a:xfrm>
            <a:off x="3670300" y="2959100"/>
            <a:ext cx="1600200" cy="642938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2346" name="Text Box 74"/>
          <p:cNvSpPr txBox="1">
            <a:spLocks noChangeArrowheads="1"/>
          </p:cNvSpPr>
          <p:nvPr/>
        </p:nvSpPr>
        <p:spPr bwMode="auto">
          <a:xfrm>
            <a:off x="1784350" y="0"/>
            <a:ext cx="118745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Иохан 4:1-6</a:t>
            </a:r>
          </a:p>
        </p:txBody>
      </p:sp>
      <p:sp>
        <p:nvSpPr>
          <p:cNvPr id="182380" name="Oval 108"/>
          <p:cNvSpPr>
            <a:spLocks noChangeArrowheads="1"/>
          </p:cNvSpPr>
          <p:nvPr/>
        </p:nvSpPr>
        <p:spPr bwMode="auto">
          <a:xfrm>
            <a:off x="990600" y="2336800"/>
            <a:ext cx="1806575" cy="4572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2381" name="Oval 109"/>
          <p:cNvSpPr>
            <a:spLocks noChangeArrowheads="1"/>
          </p:cNvSpPr>
          <p:nvPr/>
        </p:nvSpPr>
        <p:spPr bwMode="auto">
          <a:xfrm>
            <a:off x="3690938" y="4618038"/>
            <a:ext cx="1204912" cy="592137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2382" name="Oval 110"/>
          <p:cNvSpPr>
            <a:spLocks noChangeArrowheads="1"/>
          </p:cNvSpPr>
          <p:nvPr/>
        </p:nvSpPr>
        <p:spPr bwMode="auto">
          <a:xfrm>
            <a:off x="4249738" y="1689100"/>
            <a:ext cx="1204912" cy="592138"/>
          </a:xfrm>
          <a:prstGeom prst="ellips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2289" name="Rectangle 17"/>
          <p:cNvSpPr>
            <a:spLocks noChangeArrowheads="1"/>
          </p:cNvSpPr>
          <p:nvPr/>
        </p:nvSpPr>
        <p:spPr bwMode="auto">
          <a:xfrm>
            <a:off x="592138" y="2484438"/>
            <a:ext cx="2062162" cy="5778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2. САМАРИАР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chemeClr val="tx1"/>
                </a:solidFill>
                <a:latin typeface="Times New Roman" charset="0"/>
                <a:cs typeface="+mn-cs"/>
              </a:rPr>
              <a:t>ДАЙРСАН</a:t>
            </a:r>
          </a:p>
        </p:txBody>
      </p:sp>
      <p:grpSp>
        <p:nvGrpSpPr>
          <p:cNvPr id="182443" name="Group 171"/>
          <p:cNvGrpSpPr>
            <a:grpSpLocks/>
          </p:cNvGrpSpPr>
          <p:nvPr/>
        </p:nvGrpSpPr>
        <p:grpSpPr bwMode="auto">
          <a:xfrm>
            <a:off x="609600" y="2286000"/>
            <a:ext cx="3048000" cy="914400"/>
            <a:chOff x="384" y="1440"/>
            <a:chExt cx="1920" cy="576"/>
          </a:xfrm>
        </p:grpSpPr>
        <p:sp>
          <p:nvSpPr>
            <p:cNvPr id="182294" name="Line 22"/>
            <p:cNvSpPr>
              <a:spLocks noChangeShapeType="1"/>
            </p:cNvSpPr>
            <p:nvPr/>
          </p:nvSpPr>
          <p:spPr bwMode="auto">
            <a:xfrm>
              <a:off x="768" y="1632"/>
              <a:ext cx="1536" cy="384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blurRad="635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82299" name="Oval 27"/>
            <p:cNvSpPr>
              <a:spLocks noChangeArrowheads="1"/>
            </p:cNvSpPr>
            <p:nvPr/>
          </p:nvSpPr>
          <p:spPr bwMode="auto">
            <a:xfrm>
              <a:off x="384" y="1440"/>
              <a:ext cx="385" cy="34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182395" name="Oval 123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2396" name="Line 124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182416" name="Group 144"/>
          <p:cNvGrpSpPr>
            <a:grpSpLocks/>
          </p:cNvGrpSpPr>
          <p:nvPr/>
        </p:nvGrpSpPr>
        <p:grpSpPr bwMode="auto">
          <a:xfrm>
            <a:off x="5021263" y="3751263"/>
            <a:ext cx="2870200" cy="1957387"/>
            <a:chOff x="3163" y="2363"/>
            <a:chExt cx="1808" cy="1233"/>
          </a:xfrm>
        </p:grpSpPr>
        <p:sp>
          <p:nvSpPr>
            <p:cNvPr id="182409" name="Rectangle 137"/>
            <p:cNvSpPr>
              <a:spLocks noChangeArrowheads="1"/>
            </p:cNvSpPr>
            <p:nvPr/>
          </p:nvSpPr>
          <p:spPr bwMode="auto">
            <a:xfrm>
              <a:off x="3194" y="2409"/>
              <a:ext cx="1777" cy="11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27682" name="Group 143"/>
            <p:cNvGrpSpPr>
              <a:grpSpLocks/>
            </p:cNvGrpSpPr>
            <p:nvPr/>
          </p:nvGrpSpPr>
          <p:grpSpPr bwMode="auto">
            <a:xfrm>
              <a:off x="3163" y="2363"/>
              <a:ext cx="1728" cy="1147"/>
              <a:chOff x="3163" y="2363"/>
              <a:chExt cx="1728" cy="1147"/>
            </a:xfrm>
          </p:grpSpPr>
          <p:pic>
            <p:nvPicPr>
              <p:cNvPr id="182411" name="Picture 13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221"/>
              <a:stretch>
                <a:fillRect/>
              </a:stretch>
            </p:blipFill>
            <p:spPr bwMode="auto">
              <a:xfrm>
                <a:off x="3163" y="2363"/>
                <a:ext cx="1728" cy="1147"/>
              </a:xfrm>
              <a:prstGeom prst="rect">
                <a:avLst/>
              </a:prstGeom>
              <a:noFill/>
              <a:ln w="57150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125724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82412" name="Text Box 140"/>
              <p:cNvSpPr txBox="1">
                <a:spLocks noChangeArrowheads="1"/>
              </p:cNvSpPr>
              <p:nvPr/>
            </p:nvSpPr>
            <p:spPr bwMode="auto">
              <a:xfrm>
                <a:off x="3366" y="3137"/>
                <a:ext cx="1509" cy="36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29783" dir="1514402" algn="ctr" rotWithShape="0">
                  <a:schemeClr val="folHlink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r">
                  <a:lnSpc>
                    <a:spcPct val="80000"/>
                  </a:lnSpc>
                  <a:spcBef>
                    <a:spcPct val="50000"/>
                  </a:spcBef>
                  <a:defRPr/>
                </a:pPr>
                <a:r>
                  <a:rPr lang="en-US" sz="2000" i="1">
                    <a:solidFill>
                      <a:schemeClr val="bg2"/>
                    </a:solidFill>
                    <a:latin typeface="Times New Roman" charset="0"/>
                    <a:cs typeface="+mn-cs"/>
                  </a:rPr>
                  <a:t>ШИЛОХ:                      Майхан сүм</a:t>
                </a:r>
                <a:endParaRPr lang="en-US" sz="1800" i="1">
                  <a:solidFill>
                    <a:schemeClr val="bg2"/>
                  </a:solidFill>
                  <a:latin typeface="Times New Roman" charset="0"/>
                  <a:cs typeface="+mn-cs"/>
                </a:endParaRPr>
              </a:p>
            </p:txBody>
          </p:sp>
        </p:grpSp>
      </p:grpSp>
      <p:sp>
        <p:nvSpPr>
          <p:cNvPr id="182421" name="Text Box 149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3</a:t>
            </a:r>
          </a:p>
        </p:txBody>
      </p:sp>
      <p:sp>
        <p:nvSpPr>
          <p:cNvPr id="182422" name="Text Box 150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182423" name="Rectangle 151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182424" name="Rectangle 152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13</a:t>
            </a:r>
          </a:p>
        </p:txBody>
      </p:sp>
      <p:grpSp>
        <p:nvGrpSpPr>
          <p:cNvPr id="27666" name="Group 153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27669" name="Group 154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182427" name="AutoShape 155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2428" name="Rectangle 156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2429" name="Line 157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2430" name="Line 158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2431" name="Line 159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2432" name="Line 160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2433" name="Line 161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2434" name="Rectangle 162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182435" name="Line 163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2436" name="Line 164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182437" name="Rectangle 165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  <p:sp>
        <p:nvSpPr>
          <p:cNvPr id="182439" name="Rectangle 167"/>
          <p:cNvSpPr>
            <a:spLocks noChangeArrowheads="1"/>
          </p:cNvSpPr>
          <p:nvPr/>
        </p:nvSpPr>
        <p:spPr bwMode="auto">
          <a:xfrm>
            <a:off x="277813" y="4035425"/>
            <a:ext cx="2405062" cy="15398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1. ЭЗЭНИЙ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АНХНЫ   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ИЕРУСАЛИМД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ХИЙСЭН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ҮЙЛЧЛЭЛ</a:t>
            </a:r>
          </a:p>
        </p:txBody>
      </p:sp>
      <p:sp>
        <p:nvSpPr>
          <p:cNvPr id="27668" name="WordArt 172"/>
          <p:cNvSpPr>
            <a:spLocks noChangeArrowheads="1" noChangeShapeType="1" noTextEdit="1"/>
          </p:cNvSpPr>
          <p:nvPr/>
        </p:nvSpPr>
        <p:spPr bwMode="auto">
          <a:xfrm>
            <a:off x="2209800" y="5715000"/>
            <a:ext cx="4900613" cy="414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63500" dist="38099" dir="2700000" algn="ctr" rotWithShape="0">
                    <a:srgbClr val="B35A17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Есүсийн аяллын чиглэл</a:t>
            </a:r>
            <a:endParaRPr lang="en-US" sz="3600" kern="10">
              <a:ln w="9525">
                <a:solidFill>
                  <a:schemeClr val="tx2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blurRad="63500" dist="38099" dir="2700000" algn="ctr" rotWithShape="0">
                  <a:srgbClr val="B35A17">
                    <a:alpha val="79999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2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2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2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2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2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1000"/>
                                        <p:tgtEl>
                                          <p:spTgt spid="182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2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2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305" grpId="0" animBg="1"/>
      <p:bldP spid="182380" grpId="0" animBg="1"/>
      <p:bldP spid="182381" grpId="0" animBg="1"/>
      <p:bldP spid="18238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30" name="Picture 3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9698" name="Group 112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83409" name="Oval 113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83410" name="Oval 114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83411" name="Oval 115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83412" name="Oval 116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183302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3317" name="Line 21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3318" name="Line 22"/>
          <p:cNvSpPr>
            <a:spLocks noChangeShapeType="1"/>
          </p:cNvSpPr>
          <p:nvPr/>
        </p:nvSpPr>
        <p:spPr bwMode="auto">
          <a:xfrm>
            <a:off x="2684463" y="2862263"/>
            <a:ext cx="1608137" cy="320675"/>
          </a:xfrm>
          <a:prstGeom prst="line">
            <a:avLst/>
          </a:prstGeom>
          <a:noFill/>
          <a:ln w="762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3314" name="Rectangle 18"/>
          <p:cNvSpPr>
            <a:spLocks noChangeArrowheads="1"/>
          </p:cNvSpPr>
          <p:nvPr/>
        </p:nvSpPr>
        <p:spPr bwMode="auto">
          <a:xfrm>
            <a:off x="58738" y="822325"/>
            <a:ext cx="2608262" cy="1219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3. КАПЕРНАУМД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 </a:t>
            </a:r>
            <a:r>
              <a:rPr lang="en-US" sz="2000">
                <a:solidFill>
                  <a:schemeClr val="tx1"/>
                </a:solidFill>
                <a:latin typeface="Times New Roman" charset="0"/>
                <a:cs typeface="+mn-cs"/>
              </a:rPr>
              <a:t>ТӨВЛӨРСӨН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chemeClr val="tx1"/>
                </a:solidFill>
                <a:latin typeface="Times New Roman" charset="0"/>
                <a:cs typeface="+mn-cs"/>
              </a:rPr>
              <a:t>ГАЛИЛ ДАХЬ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chemeClr val="tx1"/>
                </a:solidFill>
                <a:latin typeface="Times New Roman" charset="0"/>
                <a:cs typeface="+mn-cs"/>
              </a:rPr>
              <a:t>ҮЙЛЧЛЭЛ</a:t>
            </a:r>
          </a:p>
        </p:txBody>
      </p:sp>
      <p:grpSp>
        <p:nvGrpSpPr>
          <p:cNvPr id="183440" name="Group 144"/>
          <p:cNvGrpSpPr>
            <a:grpSpLocks/>
          </p:cNvGrpSpPr>
          <p:nvPr/>
        </p:nvGrpSpPr>
        <p:grpSpPr bwMode="auto">
          <a:xfrm>
            <a:off x="263525" y="655638"/>
            <a:ext cx="4884738" cy="1173162"/>
            <a:chOff x="166" y="413"/>
            <a:chExt cx="3077" cy="739"/>
          </a:xfrm>
        </p:grpSpPr>
        <p:sp>
          <p:nvSpPr>
            <p:cNvPr id="183319" name="Line 23"/>
            <p:cNvSpPr>
              <a:spLocks noChangeShapeType="1"/>
            </p:cNvSpPr>
            <p:nvPr/>
          </p:nvSpPr>
          <p:spPr bwMode="auto">
            <a:xfrm>
              <a:off x="480" y="624"/>
              <a:ext cx="2763" cy="528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83324" name="Oval 28"/>
            <p:cNvSpPr>
              <a:spLocks noChangeArrowheads="1"/>
            </p:cNvSpPr>
            <p:nvPr/>
          </p:nvSpPr>
          <p:spPr bwMode="auto">
            <a:xfrm>
              <a:off x="166" y="413"/>
              <a:ext cx="346" cy="347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0000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183329" name="Oval 33"/>
          <p:cNvSpPr>
            <a:spLocks noChangeArrowheads="1"/>
          </p:cNvSpPr>
          <p:nvPr/>
        </p:nvSpPr>
        <p:spPr bwMode="auto">
          <a:xfrm>
            <a:off x="4191000" y="1371600"/>
            <a:ext cx="1828800" cy="1752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3369" name="Text Box 73"/>
          <p:cNvSpPr txBox="1">
            <a:spLocks noChangeArrowheads="1"/>
          </p:cNvSpPr>
          <p:nvPr/>
        </p:nvSpPr>
        <p:spPr bwMode="auto">
          <a:xfrm>
            <a:off x="1773238" y="0"/>
            <a:ext cx="1579562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Мат. 4:13-16; 9:1</a:t>
            </a:r>
          </a:p>
        </p:txBody>
      </p:sp>
      <p:sp>
        <p:nvSpPr>
          <p:cNvPr id="183404" name="Oval 108"/>
          <p:cNvSpPr>
            <a:spLocks noChangeArrowheads="1"/>
          </p:cNvSpPr>
          <p:nvPr/>
        </p:nvSpPr>
        <p:spPr bwMode="auto">
          <a:xfrm>
            <a:off x="609600" y="685800"/>
            <a:ext cx="2047875" cy="4572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3416" name="Oval 120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3417" name="Line 121"/>
          <p:cNvSpPr>
            <a:spLocks noChangeShapeType="1"/>
          </p:cNvSpPr>
          <p:nvPr/>
        </p:nvSpPr>
        <p:spPr bwMode="auto">
          <a:xfrm flipV="1">
            <a:off x="2565400" y="4376738"/>
            <a:ext cx="1998663" cy="169862"/>
          </a:xfrm>
          <a:prstGeom prst="line">
            <a:avLst/>
          </a:prstGeom>
          <a:noFill/>
          <a:ln w="76200">
            <a:solidFill>
              <a:srgbClr val="EEFF4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3421" name="Text Box 125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183422" name="Rectangle 126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183423" name="Rectangle 127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14</a:t>
            </a:r>
          </a:p>
        </p:txBody>
      </p:sp>
      <p:grpSp>
        <p:nvGrpSpPr>
          <p:cNvPr id="29712" name="Group 128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29716" name="Group 129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183426" name="AutoShape 130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3427" name="Rectangle 131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3428" name="Line 132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3429" name="Line 133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3430" name="Line 134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3431" name="Line 135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3432" name="Line 136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3433" name="Rectangle 137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183434" name="Line 138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3435" name="Line 139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183436" name="Rectangle 140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  <p:sp>
        <p:nvSpPr>
          <p:cNvPr id="183437" name="Rectangle 141"/>
          <p:cNvSpPr>
            <a:spLocks noChangeArrowheads="1"/>
          </p:cNvSpPr>
          <p:nvPr/>
        </p:nvSpPr>
        <p:spPr bwMode="auto">
          <a:xfrm>
            <a:off x="592138" y="2484438"/>
            <a:ext cx="2062162" cy="5778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2. САМАРИАР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ДАЙРСАН</a:t>
            </a:r>
          </a:p>
        </p:txBody>
      </p:sp>
      <p:sp>
        <p:nvSpPr>
          <p:cNvPr id="183438" name="Rectangle 142"/>
          <p:cNvSpPr>
            <a:spLocks noChangeArrowheads="1"/>
          </p:cNvSpPr>
          <p:nvPr/>
        </p:nvSpPr>
        <p:spPr bwMode="auto">
          <a:xfrm>
            <a:off x="277813" y="4035425"/>
            <a:ext cx="2405062" cy="15398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1. ЭЗЭНИЙ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АНХНЫ   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ИЕРУСАЛИМД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ХИЙСЭН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ҮЙЛЧЛЭЛ</a:t>
            </a:r>
          </a:p>
        </p:txBody>
      </p:sp>
      <p:sp>
        <p:nvSpPr>
          <p:cNvPr id="29715" name="WordArt 145"/>
          <p:cNvSpPr>
            <a:spLocks noChangeArrowheads="1" noChangeShapeType="1" noTextEdit="1"/>
          </p:cNvSpPr>
          <p:nvPr/>
        </p:nvSpPr>
        <p:spPr bwMode="auto">
          <a:xfrm>
            <a:off x="2209800" y="5715000"/>
            <a:ext cx="4900613" cy="414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63500" dist="38099" dir="2700000" algn="ctr" rotWithShape="0">
                    <a:srgbClr val="B35A17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Есүсийн аяллын чиглэл</a:t>
            </a:r>
            <a:endParaRPr lang="en-US" sz="3600" kern="10">
              <a:ln w="9525">
                <a:solidFill>
                  <a:schemeClr val="tx2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blurRad="63500" dist="38099" dir="2700000" algn="ctr" rotWithShape="0">
                  <a:srgbClr val="B35A17">
                    <a:alpha val="79999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3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183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29" grpId="0" animBg="1"/>
      <p:bldP spid="18340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545795" name="Picture 3" descr="Southern shore of Galilee from above, tb n0407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619125"/>
            <a:ext cx="7986713" cy="56403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5798" name="Text Box 6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sp>
        <p:nvSpPr>
          <p:cNvPr id="545799" name="Text Box 7"/>
          <p:cNvSpPr txBox="1">
            <a:spLocks noChangeArrowheads="1"/>
          </p:cNvSpPr>
          <p:nvPr/>
        </p:nvSpPr>
        <p:spPr bwMode="auto">
          <a:xfrm>
            <a:off x="2057400" y="5495925"/>
            <a:ext cx="41910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Баруун урд эрэг, Галил нуур</a:t>
            </a:r>
          </a:p>
        </p:txBody>
      </p:sp>
      <p:grpSp>
        <p:nvGrpSpPr>
          <p:cNvPr id="545802" name="Group 10"/>
          <p:cNvGrpSpPr>
            <a:grpSpLocks/>
          </p:cNvGrpSpPr>
          <p:nvPr/>
        </p:nvGrpSpPr>
        <p:grpSpPr bwMode="auto">
          <a:xfrm>
            <a:off x="1447800" y="1806575"/>
            <a:ext cx="4114800" cy="744538"/>
            <a:chOff x="912" y="1138"/>
            <a:chExt cx="2650" cy="469"/>
          </a:xfrm>
        </p:grpSpPr>
        <p:sp>
          <p:nvSpPr>
            <p:cNvPr id="545800" name="Oval 8"/>
            <p:cNvSpPr>
              <a:spLocks noChangeArrowheads="1"/>
            </p:cNvSpPr>
            <p:nvPr/>
          </p:nvSpPr>
          <p:spPr bwMode="auto">
            <a:xfrm>
              <a:off x="1531" y="1401"/>
              <a:ext cx="1369" cy="20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46662" dir="3284183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45801" name="Text Box 9"/>
            <p:cNvSpPr txBox="1">
              <a:spLocks noChangeArrowheads="1"/>
            </p:cNvSpPr>
            <p:nvPr/>
          </p:nvSpPr>
          <p:spPr bwMode="auto">
            <a:xfrm>
              <a:off x="912" y="1138"/>
              <a:ext cx="2650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800">
                  <a:solidFill>
                    <a:schemeClr val="tx1"/>
                  </a:solidFill>
                  <a:latin typeface="Times New Roman" charset="0"/>
                  <a:cs typeface="+mn-cs"/>
                </a:rPr>
                <a:t>Капернаум: Үйлчлэлийн гол талбар</a:t>
              </a:r>
            </a:p>
          </p:txBody>
        </p:sp>
      </p:grpSp>
      <p:sp>
        <p:nvSpPr>
          <p:cNvPr id="545821" name="Text Box 29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45822" name="Rectangle 30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15</a:t>
            </a:r>
          </a:p>
        </p:txBody>
      </p:sp>
      <p:grpSp>
        <p:nvGrpSpPr>
          <p:cNvPr id="31752" name="Group 31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31753" name="Group 32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45825" name="AutoShape 33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5826" name="Rectangle 34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5827" name="Line 35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5828" name="Line 36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5829" name="Line 37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5830" name="Line 38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5831" name="Line 39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5832" name="Rectangle 40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45833" name="Line 41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5834" name="Line 42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45835" name="Rectangle 43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5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5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546819" name="Picture 3" descr="Capernaum area aerial, 115-20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612775"/>
            <a:ext cx="7948613" cy="56673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6824" name="Text Box 8"/>
          <p:cNvSpPr txBox="1">
            <a:spLocks noChangeArrowheads="1"/>
          </p:cNvSpPr>
          <p:nvPr/>
        </p:nvSpPr>
        <p:spPr bwMode="auto">
          <a:xfrm>
            <a:off x="1981200" y="5562600"/>
            <a:ext cx="54102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Капернаумыг агаараас авсан байдал</a:t>
            </a:r>
          </a:p>
        </p:txBody>
      </p:sp>
      <p:sp>
        <p:nvSpPr>
          <p:cNvPr id="546843" name="Text Box 27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46844" name="Rectangle 28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16</a:t>
            </a:r>
          </a:p>
        </p:txBody>
      </p:sp>
      <p:sp>
        <p:nvSpPr>
          <p:cNvPr id="546858" name="Text Box 42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32775" name="Group 43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32776" name="Group 44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46861" name="AutoShape 45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6862" name="Rectangle 46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6863" name="Line 47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6864" name="Line 48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6865" name="Line 49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6866" name="Line 50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6867" name="Line 51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6868" name="Rectangle 52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46869" name="Line 53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6870" name="Line 54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46871" name="Rectangle 55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547843" name="Picture 3" descr="Capernaum area aerial, 115-19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595313"/>
            <a:ext cx="7983537" cy="57007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7867" name="Text Box 27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47868" name="Rectangle 28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17</a:t>
            </a:r>
          </a:p>
        </p:txBody>
      </p:sp>
      <p:sp>
        <p:nvSpPr>
          <p:cNvPr id="547883" name="Text Box 43"/>
          <p:cNvSpPr txBox="1">
            <a:spLocks noChangeArrowheads="1"/>
          </p:cNvSpPr>
          <p:nvPr/>
        </p:nvSpPr>
        <p:spPr bwMode="auto">
          <a:xfrm>
            <a:off x="1981200" y="5562600"/>
            <a:ext cx="54102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Капернаумыг агаараас авсан байдал</a:t>
            </a:r>
          </a:p>
        </p:txBody>
      </p:sp>
      <p:sp>
        <p:nvSpPr>
          <p:cNvPr id="547884" name="Text Box 44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33799" name="Group 45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33800" name="Group 46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47887" name="AutoShape 47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7888" name="Rectangle 48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7889" name="Line 49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7890" name="Line 50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7891" name="Line 51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7892" name="Line 52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7893" name="Line 53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7894" name="Rectangle 54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47895" name="Line 55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7896" name="Line 56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47897" name="Rectangle 57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548867" name="Picture 3" descr="Capernaum aerial, 115-18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608013"/>
            <a:ext cx="7912100" cy="57150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8872" name="Oval 8"/>
          <p:cNvSpPr>
            <a:spLocks noChangeArrowheads="1"/>
          </p:cNvSpPr>
          <p:nvPr/>
        </p:nvSpPr>
        <p:spPr bwMode="auto">
          <a:xfrm>
            <a:off x="1747838" y="2370138"/>
            <a:ext cx="3181350" cy="752475"/>
          </a:xfrm>
          <a:prstGeom prst="ellips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800">
              <a:solidFill>
                <a:srgbClr val="FFFF00"/>
              </a:solidFill>
              <a:cs typeface="+mn-cs"/>
            </a:endParaRPr>
          </a:p>
        </p:txBody>
      </p:sp>
      <p:sp>
        <p:nvSpPr>
          <p:cNvPr id="548892" name="Text Box 28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48893" name="Rectangle 29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18</a:t>
            </a:r>
          </a:p>
        </p:txBody>
      </p:sp>
      <p:sp>
        <p:nvSpPr>
          <p:cNvPr id="548907" name="Text Box 43"/>
          <p:cNvSpPr txBox="1">
            <a:spLocks noChangeArrowheads="1"/>
          </p:cNvSpPr>
          <p:nvPr/>
        </p:nvSpPr>
        <p:spPr bwMode="auto">
          <a:xfrm>
            <a:off x="1981200" y="5562600"/>
            <a:ext cx="54102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Капернаумыг агаараас авсан байдал</a:t>
            </a:r>
          </a:p>
        </p:txBody>
      </p:sp>
      <p:sp>
        <p:nvSpPr>
          <p:cNvPr id="548908" name="Text Box 44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34824" name="Group 45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34825" name="Group 46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48911" name="AutoShape 47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8912" name="Rectangle 48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8913" name="Line 49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8914" name="Line 50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8915" name="Line 51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8916" name="Line 52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8917" name="Line 53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8918" name="Rectangle 54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48919" name="Line 55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8920" name="Line 56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48921" name="Rectangle 57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8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8872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418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3331" r="3487" b="44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444560" name="Group 144"/>
          <p:cNvGrpSpPr>
            <a:grpSpLocks/>
          </p:cNvGrpSpPr>
          <p:nvPr/>
        </p:nvGrpSpPr>
        <p:grpSpPr bwMode="auto">
          <a:xfrm>
            <a:off x="2446338" y="1343025"/>
            <a:ext cx="5226050" cy="4462463"/>
            <a:chOff x="1834" y="805"/>
            <a:chExt cx="3292" cy="2811"/>
          </a:xfrm>
        </p:grpSpPr>
        <p:grpSp>
          <p:nvGrpSpPr>
            <p:cNvPr id="4136" name="Group 145"/>
            <p:cNvGrpSpPr>
              <a:grpSpLocks/>
            </p:cNvGrpSpPr>
            <p:nvPr/>
          </p:nvGrpSpPr>
          <p:grpSpPr bwMode="auto">
            <a:xfrm>
              <a:off x="1834" y="805"/>
              <a:ext cx="1741" cy="846"/>
              <a:chOff x="2412" y="2052"/>
              <a:chExt cx="1741" cy="846"/>
            </a:xfrm>
          </p:grpSpPr>
          <p:sp>
            <p:nvSpPr>
              <p:cNvPr id="4193" name="Rectangle 146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94" name="AutoShape 147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95" name="Rectangle 148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44565" name="Rectangle 149"/>
              <p:cNvSpPr>
                <a:spLocks noChangeArrowheads="1"/>
              </p:cNvSpPr>
              <p:nvPr/>
            </p:nvSpPr>
            <p:spPr bwMode="auto">
              <a:xfrm>
                <a:off x="2567" y="2078"/>
                <a:ext cx="59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mn-MN" sz="18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БҮТЭЭЛ</a:t>
                </a:r>
                <a:endParaRPr 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endParaRPr>
              </a:p>
            </p:txBody>
          </p:sp>
          <p:sp>
            <p:nvSpPr>
              <p:cNvPr id="4197" name="Line 150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37" name="Group 151"/>
            <p:cNvGrpSpPr>
              <a:grpSpLocks/>
            </p:cNvGrpSpPr>
            <p:nvPr/>
          </p:nvGrpSpPr>
          <p:grpSpPr bwMode="auto">
            <a:xfrm>
              <a:off x="1986" y="1029"/>
              <a:ext cx="1741" cy="846"/>
              <a:chOff x="2412" y="2052"/>
              <a:chExt cx="1741" cy="846"/>
            </a:xfrm>
          </p:grpSpPr>
          <p:sp>
            <p:nvSpPr>
              <p:cNvPr id="4188" name="Rectangle 152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89" name="AutoShape 153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90" name="Rectangle 154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44571" name="Rectangle 155"/>
              <p:cNvSpPr>
                <a:spLocks noChangeArrowheads="1"/>
              </p:cNvSpPr>
              <p:nvPr/>
            </p:nvSpPr>
            <p:spPr bwMode="auto">
              <a:xfrm>
                <a:off x="2499" y="2078"/>
                <a:ext cx="735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mn-MN" sz="18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АБРАХАМ</a:t>
                </a:r>
                <a:endParaRPr 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endParaRPr>
              </a:p>
            </p:txBody>
          </p:sp>
          <p:sp>
            <p:nvSpPr>
              <p:cNvPr id="4192" name="Line 156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38" name="Group 157"/>
            <p:cNvGrpSpPr>
              <a:grpSpLocks/>
            </p:cNvGrpSpPr>
            <p:nvPr/>
          </p:nvGrpSpPr>
          <p:grpSpPr bwMode="auto">
            <a:xfrm>
              <a:off x="2162" y="1245"/>
              <a:ext cx="1741" cy="846"/>
              <a:chOff x="2412" y="2052"/>
              <a:chExt cx="1741" cy="846"/>
            </a:xfrm>
          </p:grpSpPr>
          <p:sp>
            <p:nvSpPr>
              <p:cNvPr id="4183" name="Rectangle 158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84" name="AutoShape 159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85" name="Rectangle 160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44577" name="Rectangle 161"/>
              <p:cNvSpPr>
                <a:spLocks noChangeArrowheads="1"/>
              </p:cNvSpPr>
              <p:nvPr/>
            </p:nvSpPr>
            <p:spPr bwMode="auto">
              <a:xfrm>
                <a:off x="2593" y="2078"/>
                <a:ext cx="54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mn-MN" sz="18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ИОСЕФ</a:t>
                </a:r>
                <a:endParaRPr 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endParaRPr>
              </a:p>
            </p:txBody>
          </p:sp>
          <p:sp>
            <p:nvSpPr>
              <p:cNvPr id="4187" name="Line 162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39" name="Group 163"/>
            <p:cNvGrpSpPr>
              <a:grpSpLocks/>
            </p:cNvGrpSpPr>
            <p:nvPr/>
          </p:nvGrpSpPr>
          <p:grpSpPr bwMode="auto">
            <a:xfrm>
              <a:off x="2346" y="1445"/>
              <a:ext cx="1741" cy="846"/>
              <a:chOff x="2412" y="2052"/>
              <a:chExt cx="1741" cy="846"/>
            </a:xfrm>
          </p:grpSpPr>
          <p:sp>
            <p:nvSpPr>
              <p:cNvPr id="4178" name="Rectangle 164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79" name="AutoShape 165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80" name="Rectangle 166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44583" name="Rectangle 167"/>
              <p:cNvSpPr>
                <a:spLocks noChangeArrowheads="1"/>
              </p:cNvSpPr>
              <p:nvPr/>
            </p:nvSpPr>
            <p:spPr bwMode="auto">
              <a:xfrm>
                <a:off x="2642" y="2078"/>
                <a:ext cx="44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mn-MN" sz="18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МОСЕ</a:t>
                </a:r>
                <a:endParaRPr 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endParaRPr>
              </a:p>
            </p:txBody>
          </p:sp>
          <p:sp>
            <p:nvSpPr>
              <p:cNvPr id="4182" name="Line 168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40" name="Group 169"/>
            <p:cNvGrpSpPr>
              <a:grpSpLocks/>
            </p:cNvGrpSpPr>
            <p:nvPr/>
          </p:nvGrpSpPr>
          <p:grpSpPr bwMode="auto">
            <a:xfrm>
              <a:off x="2514" y="1637"/>
              <a:ext cx="1741" cy="846"/>
              <a:chOff x="2412" y="2052"/>
              <a:chExt cx="1741" cy="846"/>
            </a:xfrm>
          </p:grpSpPr>
          <p:sp>
            <p:nvSpPr>
              <p:cNvPr id="4173" name="Rectangle 170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74" name="AutoShape 171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75" name="Rectangle 172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44589" name="Rectangle 173"/>
              <p:cNvSpPr>
                <a:spLocks noChangeArrowheads="1"/>
              </p:cNvSpPr>
              <p:nvPr/>
            </p:nvSpPr>
            <p:spPr bwMode="auto">
              <a:xfrm>
                <a:off x="2571" y="2078"/>
                <a:ext cx="59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mn-MN" sz="18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ИОШУА</a:t>
                </a:r>
                <a:endParaRPr 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endParaRPr>
              </a:p>
            </p:txBody>
          </p:sp>
          <p:sp>
            <p:nvSpPr>
              <p:cNvPr id="4177" name="Line 174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41" name="Group 175"/>
            <p:cNvGrpSpPr>
              <a:grpSpLocks/>
            </p:cNvGrpSpPr>
            <p:nvPr/>
          </p:nvGrpSpPr>
          <p:grpSpPr bwMode="auto">
            <a:xfrm>
              <a:off x="2690" y="1829"/>
              <a:ext cx="1741" cy="846"/>
              <a:chOff x="2412" y="2052"/>
              <a:chExt cx="1741" cy="846"/>
            </a:xfrm>
          </p:grpSpPr>
          <p:sp>
            <p:nvSpPr>
              <p:cNvPr id="4168" name="Rectangle 176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69" name="AutoShape 177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70" name="Rectangle 178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44595" name="Rectangle 179"/>
              <p:cNvSpPr>
                <a:spLocks noChangeArrowheads="1"/>
              </p:cNvSpPr>
              <p:nvPr/>
            </p:nvSpPr>
            <p:spPr bwMode="auto">
              <a:xfrm>
                <a:off x="2554" y="2078"/>
                <a:ext cx="62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mn-MN" sz="18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АНАРХИ</a:t>
                </a:r>
                <a:endParaRPr 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endParaRPr>
              </a:p>
            </p:txBody>
          </p:sp>
          <p:sp>
            <p:nvSpPr>
              <p:cNvPr id="4172" name="Line 180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42" name="Group 181"/>
            <p:cNvGrpSpPr>
              <a:grpSpLocks/>
            </p:cNvGrpSpPr>
            <p:nvPr/>
          </p:nvGrpSpPr>
          <p:grpSpPr bwMode="auto">
            <a:xfrm>
              <a:off x="2874" y="2029"/>
              <a:ext cx="1741" cy="846"/>
              <a:chOff x="2412" y="2052"/>
              <a:chExt cx="1741" cy="846"/>
            </a:xfrm>
          </p:grpSpPr>
          <p:sp>
            <p:nvSpPr>
              <p:cNvPr id="4163" name="Rectangle 182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64" name="AutoShape 183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65" name="Rectangle 184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44601" name="Rectangle 185"/>
              <p:cNvSpPr>
                <a:spLocks noChangeArrowheads="1"/>
              </p:cNvSpPr>
              <p:nvPr/>
            </p:nvSpPr>
            <p:spPr bwMode="auto">
              <a:xfrm>
                <a:off x="2425" y="2078"/>
                <a:ext cx="88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18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 ХААНЧЛАЛ</a:t>
                </a:r>
                <a:endParaRPr 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endParaRPr>
              </a:p>
            </p:txBody>
          </p:sp>
          <p:sp>
            <p:nvSpPr>
              <p:cNvPr id="4167" name="Line 186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43" name="Group 187"/>
            <p:cNvGrpSpPr>
              <a:grpSpLocks/>
            </p:cNvGrpSpPr>
            <p:nvPr/>
          </p:nvGrpSpPr>
          <p:grpSpPr bwMode="auto">
            <a:xfrm>
              <a:off x="2975" y="2253"/>
              <a:ext cx="1828" cy="846"/>
              <a:chOff x="2325" y="2052"/>
              <a:chExt cx="1828" cy="846"/>
            </a:xfrm>
          </p:grpSpPr>
          <p:sp>
            <p:nvSpPr>
              <p:cNvPr id="4158" name="Rectangle 188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59" name="AutoShape 189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60" name="Rectangle 190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44607" name="Rectangle 191"/>
              <p:cNvSpPr>
                <a:spLocks noChangeArrowheads="1"/>
              </p:cNvSpPr>
              <p:nvPr/>
            </p:nvSpPr>
            <p:spPr bwMode="auto">
              <a:xfrm>
                <a:off x="2325" y="2078"/>
                <a:ext cx="1087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18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   </a:t>
                </a:r>
                <a:r>
                  <a:rPr lang="mn-MN" sz="18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КОЛОНЧЛОЛ</a:t>
                </a:r>
                <a:endParaRPr 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endParaRPr>
              </a:p>
            </p:txBody>
          </p:sp>
          <p:sp>
            <p:nvSpPr>
              <p:cNvPr id="4162" name="Line 192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144" name="Group 193"/>
            <p:cNvGrpSpPr>
              <a:grpSpLocks/>
            </p:cNvGrpSpPr>
            <p:nvPr/>
          </p:nvGrpSpPr>
          <p:grpSpPr bwMode="auto">
            <a:xfrm>
              <a:off x="3199" y="2464"/>
              <a:ext cx="1758" cy="840"/>
              <a:chOff x="2633" y="2271"/>
              <a:chExt cx="1758" cy="840"/>
            </a:xfrm>
          </p:grpSpPr>
          <p:sp>
            <p:nvSpPr>
              <p:cNvPr id="4154" name="Rectangle 194"/>
              <p:cNvSpPr>
                <a:spLocks noChangeArrowheads="1"/>
              </p:cNvSpPr>
              <p:nvPr/>
            </p:nvSpPr>
            <p:spPr bwMode="auto">
              <a:xfrm>
                <a:off x="2652" y="2559"/>
                <a:ext cx="1739" cy="55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55" name="AutoShape 195"/>
              <p:cNvSpPr>
                <a:spLocks noChangeArrowheads="1"/>
              </p:cNvSpPr>
              <p:nvPr/>
            </p:nvSpPr>
            <p:spPr bwMode="auto">
              <a:xfrm>
                <a:off x="2652" y="2271"/>
                <a:ext cx="1006" cy="71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56" name="Rectangle 196"/>
              <p:cNvSpPr>
                <a:spLocks noChangeArrowheads="1"/>
              </p:cNvSpPr>
              <p:nvPr/>
            </p:nvSpPr>
            <p:spPr bwMode="auto">
              <a:xfrm>
                <a:off x="2678" y="2585"/>
                <a:ext cx="1227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44613" name="Rectangle 197"/>
              <p:cNvSpPr>
                <a:spLocks noChangeArrowheads="1"/>
              </p:cNvSpPr>
              <p:nvPr/>
            </p:nvSpPr>
            <p:spPr bwMode="auto">
              <a:xfrm>
                <a:off x="2633" y="2298"/>
                <a:ext cx="1003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16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 </a:t>
                </a:r>
                <a:r>
                  <a:rPr lang="mn-MN" sz="16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ЧИМЭЭГҮЙ ҮЕ</a:t>
                </a:r>
                <a:endParaRPr lang="en-US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endParaRPr>
              </a:p>
            </p:txBody>
          </p:sp>
        </p:grpSp>
        <p:grpSp>
          <p:nvGrpSpPr>
            <p:cNvPr id="4145" name="Group 198"/>
            <p:cNvGrpSpPr>
              <a:grpSpLocks/>
            </p:cNvGrpSpPr>
            <p:nvPr/>
          </p:nvGrpSpPr>
          <p:grpSpPr bwMode="auto">
            <a:xfrm>
              <a:off x="3386" y="2684"/>
              <a:ext cx="1740" cy="932"/>
              <a:chOff x="3948" y="107"/>
              <a:chExt cx="1740" cy="932"/>
            </a:xfrm>
          </p:grpSpPr>
          <p:sp>
            <p:nvSpPr>
              <p:cNvPr id="4146" name="Rectangle 199"/>
              <p:cNvSpPr>
                <a:spLocks noChangeArrowheads="1"/>
              </p:cNvSpPr>
              <p:nvPr/>
            </p:nvSpPr>
            <p:spPr bwMode="auto">
              <a:xfrm>
                <a:off x="3948" y="472"/>
                <a:ext cx="1740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47" name="AutoShape 200"/>
              <p:cNvSpPr>
                <a:spLocks noChangeArrowheads="1"/>
              </p:cNvSpPr>
              <p:nvPr/>
            </p:nvSpPr>
            <p:spPr bwMode="auto">
              <a:xfrm>
                <a:off x="3948" y="107"/>
                <a:ext cx="1007" cy="71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4148" name="Rectangle 201"/>
              <p:cNvSpPr>
                <a:spLocks noChangeArrowheads="1"/>
              </p:cNvSpPr>
              <p:nvPr/>
            </p:nvSpPr>
            <p:spPr bwMode="auto">
              <a:xfrm>
                <a:off x="3953" y="472"/>
                <a:ext cx="1245" cy="470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grpSp>
            <p:nvGrpSpPr>
              <p:cNvPr id="4149" name="Group 202"/>
              <p:cNvGrpSpPr>
                <a:grpSpLocks/>
              </p:cNvGrpSpPr>
              <p:nvPr/>
            </p:nvGrpSpPr>
            <p:grpSpPr bwMode="auto">
              <a:xfrm>
                <a:off x="4067" y="130"/>
                <a:ext cx="697" cy="283"/>
                <a:chOff x="3089" y="3101"/>
                <a:chExt cx="548" cy="235"/>
              </a:xfrm>
            </p:grpSpPr>
            <p:sp>
              <p:nvSpPr>
                <p:cNvPr id="444619" name="Rectangle 203"/>
                <p:cNvSpPr>
                  <a:spLocks noChangeArrowheads="1"/>
                </p:cNvSpPr>
                <p:nvPr/>
              </p:nvSpPr>
              <p:spPr bwMode="auto">
                <a:xfrm>
                  <a:off x="3089" y="3113"/>
                  <a:ext cx="132" cy="2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2800">
                      <a:solidFill>
                        <a:srgbClr val="790015"/>
                      </a:solidFill>
                      <a:latin typeface="Times New Roman" charset="0"/>
                      <a:cs typeface="+mn-cs"/>
                    </a:rPr>
                    <a:t>   </a:t>
                  </a:r>
                  <a:endParaRPr lang="en-US" sz="4000">
                    <a:solidFill>
                      <a:srgbClr val="FFA27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charset="0"/>
                    <a:cs typeface="+mn-cs"/>
                  </a:endParaRPr>
                </a:p>
              </p:txBody>
            </p:sp>
            <p:sp>
              <p:nvSpPr>
                <p:cNvPr id="444620" name="Rectangle 204"/>
                <p:cNvSpPr>
                  <a:spLocks noChangeArrowheads="1"/>
                </p:cNvSpPr>
                <p:nvPr/>
              </p:nvSpPr>
              <p:spPr bwMode="auto">
                <a:xfrm>
                  <a:off x="3119" y="3101"/>
                  <a:ext cx="518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mn-MN" sz="2900">
                      <a:solidFill>
                        <a:schemeClr val="accent1"/>
                      </a:solidFill>
                      <a:latin typeface="Times New Roman" charset="0"/>
                      <a:cs typeface="+mn-cs"/>
                    </a:rPr>
                    <a:t>ЕСҮС</a:t>
                  </a:r>
                  <a:endParaRPr lang="en-US" sz="400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charset="0"/>
                    <a:cs typeface="+mn-cs"/>
                  </a:endParaRPr>
                </a:p>
              </p:txBody>
            </p:sp>
          </p:grpSp>
          <p:sp>
            <p:nvSpPr>
              <p:cNvPr id="4150" name="Line 205"/>
              <p:cNvSpPr>
                <a:spLocks noChangeShapeType="1"/>
              </p:cNvSpPr>
              <p:nvPr/>
            </p:nvSpPr>
            <p:spPr bwMode="auto">
              <a:xfrm>
                <a:off x="3948" y="412"/>
                <a:ext cx="1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51" name="Line 206"/>
              <p:cNvSpPr>
                <a:spLocks noChangeShapeType="1"/>
              </p:cNvSpPr>
              <p:nvPr/>
            </p:nvSpPr>
            <p:spPr bwMode="auto">
              <a:xfrm>
                <a:off x="4945" y="472"/>
                <a:ext cx="545" cy="2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444626" name="Group 210"/>
          <p:cNvGrpSpPr>
            <a:grpSpLocks/>
          </p:cNvGrpSpPr>
          <p:nvPr/>
        </p:nvGrpSpPr>
        <p:grpSpPr bwMode="auto">
          <a:xfrm>
            <a:off x="269875" y="381000"/>
            <a:ext cx="8721725" cy="5048250"/>
            <a:chOff x="170" y="240"/>
            <a:chExt cx="5494" cy="3180"/>
          </a:xfrm>
        </p:grpSpPr>
        <p:grpSp>
          <p:nvGrpSpPr>
            <p:cNvPr id="4132" name="Group 104"/>
            <p:cNvGrpSpPr>
              <a:grpSpLocks/>
            </p:cNvGrpSpPr>
            <p:nvPr/>
          </p:nvGrpSpPr>
          <p:grpSpPr bwMode="auto">
            <a:xfrm>
              <a:off x="170" y="1308"/>
              <a:ext cx="1709" cy="2112"/>
              <a:chOff x="170" y="1308"/>
              <a:chExt cx="1709" cy="2112"/>
            </a:xfrm>
          </p:grpSpPr>
          <p:sp>
            <p:nvSpPr>
              <p:cNvPr id="444419" name="Rectangle 3"/>
              <p:cNvSpPr>
                <a:spLocks noChangeArrowheads="1"/>
              </p:cNvSpPr>
              <p:nvPr/>
            </p:nvSpPr>
            <p:spPr bwMode="auto">
              <a:xfrm>
                <a:off x="170" y="2019"/>
                <a:ext cx="1709" cy="1401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algn="ctr">
                  <a:defRPr/>
                </a:pPr>
                <a:r>
                  <a:rPr lang="en-US" sz="2800" i="1">
                    <a:solidFill>
                      <a:srgbClr val="FAFD00"/>
                    </a:solidFill>
                    <a:latin typeface="Times New Roman" charset="0"/>
                    <a:cs typeface="+mn-cs"/>
                  </a:rPr>
                  <a:t>БУРХАНЫ </a:t>
                </a:r>
              </a:p>
              <a:p>
                <a:pPr algn="ctr">
                  <a:defRPr/>
                </a:pPr>
                <a:r>
                  <a:rPr lang="en-US" sz="2800" i="1">
                    <a:solidFill>
                      <a:srgbClr val="FAFD00"/>
                    </a:solidFill>
                    <a:latin typeface="Times New Roman" charset="0"/>
                    <a:cs typeface="+mn-cs"/>
                  </a:rPr>
                  <a:t>ШИНЭ </a:t>
                </a:r>
              </a:p>
              <a:p>
                <a:pPr algn="ctr">
                  <a:defRPr/>
                </a:pPr>
                <a:r>
                  <a:rPr lang="en-US" sz="2800" i="1">
                    <a:solidFill>
                      <a:srgbClr val="FAFD00"/>
                    </a:solidFill>
                    <a:latin typeface="Times New Roman" charset="0"/>
                    <a:cs typeface="+mn-cs"/>
                  </a:rPr>
                  <a:t>ТӨЛӨВЛӨГӨӨ </a:t>
                </a:r>
              </a:p>
              <a:p>
                <a:pPr algn="ctr">
                  <a:defRPr/>
                </a:pPr>
                <a:r>
                  <a:rPr lang="en-US" sz="2800" i="1">
                    <a:solidFill>
                      <a:srgbClr val="FAFD00"/>
                    </a:solidFill>
                    <a:latin typeface="Times New Roman" charset="0"/>
                    <a:cs typeface="+mn-cs"/>
                  </a:rPr>
                  <a:t>ХЭРЭГЖИЖ </a:t>
                </a:r>
              </a:p>
              <a:p>
                <a:pPr algn="ctr">
                  <a:defRPr/>
                </a:pPr>
                <a:r>
                  <a:rPr lang="en-US" sz="2800" i="1">
                    <a:solidFill>
                      <a:srgbClr val="FAFD00"/>
                    </a:solidFill>
                    <a:latin typeface="Times New Roman" charset="0"/>
                    <a:cs typeface="+mn-cs"/>
                  </a:rPr>
                  <a:t>ЭХЛЭВ!</a:t>
                </a:r>
              </a:p>
            </p:txBody>
          </p:sp>
          <p:sp>
            <p:nvSpPr>
              <p:cNvPr id="444420" name="AutoShape 4"/>
              <p:cNvSpPr>
                <a:spLocks noChangeArrowheads="1"/>
              </p:cNvSpPr>
              <p:nvPr/>
            </p:nvSpPr>
            <p:spPr bwMode="auto">
              <a:xfrm>
                <a:off x="728" y="1308"/>
                <a:ext cx="736" cy="612"/>
              </a:xfrm>
              <a:prstGeom prst="star16">
                <a:avLst>
                  <a:gd name="adj" fmla="val 37500"/>
                </a:avLst>
              </a:prstGeom>
              <a:gradFill rotWithShape="0">
                <a:gsLst>
                  <a:gs pos="0">
                    <a:srgbClr val="FFD34A"/>
                  </a:gs>
                  <a:gs pos="100000">
                    <a:srgbClr val="FFD34A">
                      <a:gamma/>
                      <a:shade val="60000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508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444423" name="Rectangle 7"/>
            <p:cNvSpPr>
              <a:spLocks noChangeArrowheads="1"/>
            </p:cNvSpPr>
            <p:nvPr/>
          </p:nvSpPr>
          <p:spPr bwMode="auto">
            <a:xfrm>
              <a:off x="4320" y="240"/>
              <a:ext cx="1344" cy="770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57501" dir="3723739" algn="ctr" rotWithShape="0">
                <a:schemeClr val="bg2">
                  <a:alpha val="74998"/>
                </a:schemeClr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ja-JP" altLang="en-US" i="1">
                  <a:solidFill>
                    <a:srgbClr val="FAFD00"/>
                  </a:solidFill>
                  <a:latin typeface="Arial"/>
                  <a:cs typeface="+mn-cs"/>
                </a:rPr>
                <a:t>“</a:t>
              </a:r>
              <a:r>
                <a:rPr lang="en-US" i="1">
                  <a:solidFill>
                    <a:srgbClr val="FAFD00"/>
                  </a:solidFill>
                  <a:latin typeface="Times New Roman" charset="0"/>
                  <a:cs typeface="+mn-cs"/>
                </a:rPr>
                <a:t>Харин цаг нь болоход...</a:t>
              </a:r>
              <a:r>
                <a:rPr lang="ja-JP" altLang="en-US" i="1">
                  <a:solidFill>
                    <a:srgbClr val="FAFD00"/>
                  </a:solidFill>
                  <a:latin typeface="Arial"/>
                  <a:cs typeface="+mn-cs"/>
                </a:rPr>
                <a:t>”</a:t>
              </a:r>
              <a:endParaRPr lang="en-US" i="1">
                <a:solidFill>
                  <a:srgbClr val="FAFD00"/>
                </a:solidFill>
                <a:latin typeface="Times New Roman" charset="0"/>
                <a:cs typeface="+mn-cs"/>
              </a:endParaRPr>
            </a:p>
            <a:p>
              <a:pPr>
                <a:defRPr/>
              </a:pPr>
              <a:r>
                <a:rPr lang="en-US" i="1">
                  <a:solidFill>
                    <a:srgbClr val="FAFD00"/>
                  </a:solidFill>
                  <a:latin typeface="Times New Roman" charset="0"/>
                  <a:cs typeface="+mn-cs"/>
                </a:rPr>
                <a:t>     Гал. 4:4</a:t>
              </a:r>
            </a:p>
          </p:txBody>
        </p:sp>
      </p:grpSp>
      <p:grpSp>
        <p:nvGrpSpPr>
          <p:cNvPr id="444503" name="Group 87"/>
          <p:cNvGrpSpPr>
            <a:grpSpLocks/>
          </p:cNvGrpSpPr>
          <p:nvPr/>
        </p:nvGrpSpPr>
        <p:grpSpPr bwMode="auto">
          <a:xfrm>
            <a:off x="4572000" y="3962400"/>
            <a:ext cx="2209800" cy="1295400"/>
            <a:chOff x="2600" y="2256"/>
            <a:chExt cx="1960" cy="1216"/>
          </a:xfrm>
        </p:grpSpPr>
        <p:sp>
          <p:nvSpPr>
            <p:cNvPr id="444504" name="AutoShape 88"/>
            <p:cNvSpPr>
              <a:spLocks noChangeArrowheads="1"/>
            </p:cNvSpPr>
            <p:nvPr/>
          </p:nvSpPr>
          <p:spPr bwMode="auto">
            <a:xfrm>
              <a:off x="2800" y="2432"/>
              <a:ext cx="1552" cy="848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5E87FC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44505" name="AutoShape 89"/>
            <p:cNvSpPr>
              <a:spLocks noChangeArrowheads="1"/>
            </p:cNvSpPr>
            <p:nvPr/>
          </p:nvSpPr>
          <p:spPr bwMode="auto">
            <a:xfrm>
              <a:off x="2680" y="2328"/>
              <a:ext cx="1776" cy="1033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44506" name="AutoShape 90"/>
            <p:cNvSpPr>
              <a:spLocks noChangeArrowheads="1"/>
            </p:cNvSpPr>
            <p:nvPr/>
          </p:nvSpPr>
          <p:spPr bwMode="auto">
            <a:xfrm>
              <a:off x="2600" y="2256"/>
              <a:ext cx="1960" cy="1216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5E87FC"/>
              </a:solidFill>
              <a:round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444623" name="Text Box 207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6</a:t>
            </a:r>
          </a:p>
        </p:txBody>
      </p:sp>
      <p:sp>
        <p:nvSpPr>
          <p:cNvPr id="444558" name="Text Box 142"/>
          <p:cNvSpPr txBox="1">
            <a:spLocks noChangeArrowheads="1"/>
          </p:cNvSpPr>
          <p:nvPr/>
        </p:nvSpPr>
        <p:spPr bwMode="auto">
          <a:xfrm>
            <a:off x="1860550" y="1204913"/>
            <a:ext cx="5657850" cy="30194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>
                <a:solidFill>
                  <a:srgbClr val="FFFF00"/>
                </a:solidFill>
                <a:latin typeface="Times New Roman" charset="0"/>
                <a:cs typeface="+mn-cs"/>
              </a:rPr>
              <a:t>Абрахамд Бурхан амалсанаас хойш 2000 жилийн дараа…</a:t>
            </a:r>
          </a:p>
        </p:txBody>
      </p:sp>
      <p:sp>
        <p:nvSpPr>
          <p:cNvPr id="444627" name="Text Box 211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444628" name="Rectangle 212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444629" name="Rectangle 213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01</a:t>
            </a:r>
          </a:p>
        </p:txBody>
      </p:sp>
      <p:grpSp>
        <p:nvGrpSpPr>
          <p:cNvPr id="444643" name="Group 227"/>
          <p:cNvGrpSpPr>
            <a:grpSpLocks/>
          </p:cNvGrpSpPr>
          <p:nvPr/>
        </p:nvGrpSpPr>
        <p:grpSpPr bwMode="auto">
          <a:xfrm>
            <a:off x="3200400" y="685800"/>
            <a:ext cx="5910263" cy="4870450"/>
            <a:chOff x="2016" y="432"/>
            <a:chExt cx="3723" cy="3068"/>
          </a:xfrm>
        </p:grpSpPr>
        <p:grpSp>
          <p:nvGrpSpPr>
            <p:cNvPr id="4107" name="Group 143"/>
            <p:cNvGrpSpPr>
              <a:grpSpLocks/>
            </p:cNvGrpSpPr>
            <p:nvPr/>
          </p:nvGrpSpPr>
          <p:grpSpPr bwMode="auto">
            <a:xfrm>
              <a:off x="2016" y="432"/>
              <a:ext cx="1912" cy="3068"/>
              <a:chOff x="1972" y="576"/>
              <a:chExt cx="1912" cy="3068"/>
            </a:xfrm>
          </p:grpSpPr>
          <p:sp>
            <p:nvSpPr>
              <p:cNvPr id="444508" name="Rectangle 92"/>
              <p:cNvSpPr>
                <a:spLocks noChangeArrowheads="1"/>
              </p:cNvSpPr>
              <p:nvPr/>
            </p:nvSpPr>
            <p:spPr bwMode="auto">
              <a:xfrm>
                <a:off x="1972" y="868"/>
                <a:ext cx="1912" cy="277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folHlink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4509" name="AutoShape 93"/>
              <p:cNvSpPr>
                <a:spLocks noChangeArrowheads="1"/>
              </p:cNvSpPr>
              <p:nvPr/>
            </p:nvSpPr>
            <p:spPr bwMode="auto">
              <a:xfrm>
                <a:off x="1972" y="628"/>
                <a:ext cx="1048" cy="284"/>
              </a:xfrm>
              <a:prstGeom prst="roundRect">
                <a:avLst>
                  <a:gd name="adj" fmla="val 12495"/>
                </a:avLst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folHlink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4512" name="Line 96"/>
              <p:cNvSpPr>
                <a:spLocks noChangeShapeType="1"/>
              </p:cNvSpPr>
              <p:nvPr/>
            </p:nvSpPr>
            <p:spPr bwMode="auto">
              <a:xfrm>
                <a:off x="2104" y="1712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4513" name="Line 97"/>
              <p:cNvSpPr>
                <a:spLocks noChangeShapeType="1"/>
              </p:cNvSpPr>
              <p:nvPr/>
            </p:nvSpPr>
            <p:spPr bwMode="auto">
              <a:xfrm>
                <a:off x="2104" y="200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4514" name="Line 98"/>
              <p:cNvSpPr>
                <a:spLocks noChangeShapeType="1"/>
              </p:cNvSpPr>
              <p:nvPr/>
            </p:nvSpPr>
            <p:spPr bwMode="auto">
              <a:xfrm>
                <a:off x="2104" y="3152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4515" name="Line 99"/>
              <p:cNvSpPr>
                <a:spLocks noChangeShapeType="1"/>
              </p:cNvSpPr>
              <p:nvPr/>
            </p:nvSpPr>
            <p:spPr bwMode="auto">
              <a:xfrm>
                <a:off x="2104" y="1424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4516" name="Line 100"/>
              <p:cNvSpPr>
                <a:spLocks noChangeShapeType="1"/>
              </p:cNvSpPr>
              <p:nvPr/>
            </p:nvSpPr>
            <p:spPr bwMode="auto">
              <a:xfrm>
                <a:off x="2104" y="2288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4517" name="Line 101"/>
              <p:cNvSpPr>
                <a:spLocks noChangeShapeType="1"/>
              </p:cNvSpPr>
              <p:nvPr/>
            </p:nvSpPr>
            <p:spPr bwMode="auto">
              <a:xfrm>
                <a:off x="2104" y="2864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4518" name="Line 102"/>
              <p:cNvSpPr>
                <a:spLocks noChangeShapeType="1"/>
              </p:cNvSpPr>
              <p:nvPr/>
            </p:nvSpPr>
            <p:spPr bwMode="auto">
              <a:xfrm>
                <a:off x="2104" y="2576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4519" name="Rectangle 103"/>
              <p:cNvSpPr>
                <a:spLocks noChangeArrowheads="1"/>
              </p:cNvSpPr>
              <p:nvPr/>
            </p:nvSpPr>
            <p:spPr bwMode="auto">
              <a:xfrm>
                <a:off x="2016" y="576"/>
                <a:ext cx="930" cy="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3600">
                    <a:solidFill>
                      <a:schemeClr val="accent1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</p:grpSp>
        <p:grpSp>
          <p:nvGrpSpPr>
            <p:cNvPr id="4108" name="Group 215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444632" name="AutoShape 216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4633" name="Rectangle 217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4634" name="Line 218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4635" name="Line 219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4636" name="Line 220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4637" name="Line 221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4638" name="Line 222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4639" name="Rectangle 223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444640" name="Line 224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4641" name="Line 225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44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4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4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4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44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44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44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445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4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4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44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55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549891" name="Picture 3" descr="Capernaum view from Sea of Galilee boat, 53-31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622300"/>
            <a:ext cx="7983538" cy="56467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49915" name="Text Box 27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49916" name="Rectangle 28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19</a:t>
            </a:r>
          </a:p>
        </p:txBody>
      </p:sp>
      <p:sp>
        <p:nvSpPr>
          <p:cNvPr id="549930" name="Text Box 42"/>
          <p:cNvSpPr txBox="1">
            <a:spLocks noChangeArrowheads="1"/>
          </p:cNvSpPr>
          <p:nvPr/>
        </p:nvSpPr>
        <p:spPr bwMode="auto">
          <a:xfrm>
            <a:off x="1981200" y="5562600"/>
            <a:ext cx="60198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Капернаумыг усан онгоцоос авсан байдал</a:t>
            </a:r>
          </a:p>
        </p:txBody>
      </p:sp>
      <p:sp>
        <p:nvSpPr>
          <p:cNvPr id="549931" name="Text Box 43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35847" name="Group 44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35848" name="Group 45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49934" name="AutoShape 46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9935" name="Rectangle 47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9936" name="Line 48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9937" name="Line 49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9938" name="Line 50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9939" name="Line 51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9940" name="Line 52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9941" name="Rectangle 53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49942" name="Line 54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49943" name="Line 55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49944" name="Rectangle 56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550915" name="Picture 3" descr="Capernaum from boat2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11188"/>
            <a:ext cx="7899400" cy="56800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0940" name="Text Box 28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50941" name="Rectangle 29"/>
          <p:cNvSpPr>
            <a:spLocks noChangeArrowheads="1"/>
          </p:cNvSpPr>
          <p:nvPr/>
        </p:nvSpPr>
        <p:spPr bwMode="auto">
          <a:xfrm>
            <a:off x="7523163" y="6527800"/>
            <a:ext cx="8048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20</a:t>
            </a:r>
          </a:p>
        </p:txBody>
      </p:sp>
      <p:sp>
        <p:nvSpPr>
          <p:cNvPr id="550955" name="Text Box 43"/>
          <p:cNvSpPr txBox="1">
            <a:spLocks noChangeArrowheads="1"/>
          </p:cNvSpPr>
          <p:nvPr/>
        </p:nvSpPr>
        <p:spPr bwMode="auto">
          <a:xfrm>
            <a:off x="1981200" y="5562600"/>
            <a:ext cx="60198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Капернаумыг усан онгоцоос авсан байдал</a:t>
            </a:r>
          </a:p>
        </p:txBody>
      </p:sp>
      <p:sp>
        <p:nvSpPr>
          <p:cNvPr id="550956" name="Text Box 44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36871" name="Group 45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36872" name="Group 46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50959" name="AutoShape 47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0960" name="Rectangle 48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0961" name="Line 49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0962" name="Line 50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0963" name="Line 51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0964" name="Line 52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0965" name="Line 53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0966" name="Rectangle 54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50967" name="Line 55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0968" name="Line 56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50969" name="Rectangle 57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cs typeface="+mj-cs"/>
              </a:rPr>
              <a:t>v</a:t>
            </a:r>
          </a:p>
        </p:txBody>
      </p:sp>
      <p:pic>
        <p:nvPicPr>
          <p:cNvPr id="551939" name="Picture 3" descr="Capernaum from boat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587375"/>
            <a:ext cx="7823200" cy="56753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1965" name="Text Box 29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51966" name="Rectangle 30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21</a:t>
            </a:r>
          </a:p>
        </p:txBody>
      </p:sp>
      <p:sp>
        <p:nvSpPr>
          <p:cNvPr id="551980" name="Text Box 44"/>
          <p:cNvSpPr txBox="1">
            <a:spLocks noChangeArrowheads="1"/>
          </p:cNvSpPr>
          <p:nvPr/>
        </p:nvSpPr>
        <p:spPr bwMode="auto">
          <a:xfrm>
            <a:off x="1981200" y="5562600"/>
            <a:ext cx="60198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Капернаумыг усан онгоцоос авсан байдал</a:t>
            </a:r>
          </a:p>
        </p:txBody>
      </p:sp>
      <p:sp>
        <p:nvSpPr>
          <p:cNvPr id="551981" name="Text Box 45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37895" name="Group 46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37896" name="Group 47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51984" name="AutoShape 48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1985" name="Rectangle 49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1986" name="Line 50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1987" name="Line 51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1988" name="Line 52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1989" name="Line 53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1990" name="Line 54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1991" name="Rectangle 55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51992" name="Line 56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1993" name="Line 57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51994" name="Rectangle 58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cs typeface="+mj-cs"/>
              </a:rPr>
              <a:t>v</a:t>
            </a:r>
          </a:p>
        </p:txBody>
      </p:sp>
      <p:pic>
        <p:nvPicPr>
          <p:cNvPr id="561155" name="Picture 3" descr="Capernaum synagogue from boat, tb n0630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655638"/>
            <a:ext cx="7966075" cy="56197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1178" name="Text Box 26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61179" name="Rectangle 27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22</a:t>
            </a:r>
          </a:p>
        </p:txBody>
      </p:sp>
      <p:sp>
        <p:nvSpPr>
          <p:cNvPr id="561193" name="Text Box 41"/>
          <p:cNvSpPr txBox="1">
            <a:spLocks noChangeArrowheads="1"/>
          </p:cNvSpPr>
          <p:nvPr/>
        </p:nvSpPr>
        <p:spPr bwMode="auto">
          <a:xfrm>
            <a:off x="1981200" y="5562600"/>
            <a:ext cx="32004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Капернаум: Синагог</a:t>
            </a:r>
          </a:p>
        </p:txBody>
      </p:sp>
      <p:sp>
        <p:nvSpPr>
          <p:cNvPr id="561194" name="Text Box 42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38919" name="Group 43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38920" name="Group 44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61197" name="AutoShape 45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1198" name="Rectangle 46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1199" name="Line 47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1200" name="Line 48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1201" name="Line 49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1202" name="Line 50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1203" name="Line 51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1204" name="Rectangle 52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61205" name="Line 53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1206" name="Line 54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61207" name="Rectangle 55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553987" name="Picture 3" descr="Capernaum entrance, 53-36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628650"/>
            <a:ext cx="7904162" cy="56467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4011" name="Text Box 27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54012" name="Rectangle 28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23</a:t>
            </a:r>
          </a:p>
        </p:txBody>
      </p:sp>
      <p:sp>
        <p:nvSpPr>
          <p:cNvPr id="554026" name="Text Box 42"/>
          <p:cNvSpPr txBox="1">
            <a:spLocks noChangeArrowheads="1"/>
          </p:cNvSpPr>
          <p:nvPr/>
        </p:nvSpPr>
        <p:spPr bwMode="auto">
          <a:xfrm>
            <a:off x="1981200" y="5562600"/>
            <a:ext cx="44958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>
                <a:solidFill>
                  <a:schemeClr val="tx1"/>
                </a:solidFill>
                <a:latin typeface="Arial"/>
                <a:cs typeface="+mn-cs"/>
              </a:rPr>
              <a:t>“</a:t>
            </a: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Есүсийн хот</a:t>
            </a:r>
            <a:r>
              <a:rPr lang="ja-JP" altLang="en-US">
                <a:solidFill>
                  <a:schemeClr val="tx1"/>
                </a:solidFill>
                <a:latin typeface="Arial"/>
                <a:cs typeface="+mn-cs"/>
              </a:rPr>
              <a:t>”</a:t>
            </a: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 руу орох хаалга</a:t>
            </a:r>
          </a:p>
        </p:txBody>
      </p:sp>
      <p:sp>
        <p:nvSpPr>
          <p:cNvPr id="554027" name="Text Box 43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39943" name="Group 44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39944" name="Group 45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54030" name="AutoShape 46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4031" name="Rectangle 47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4032" name="Line 48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4033" name="Line 49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4034" name="Line 50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4035" name="Line 51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4036" name="Line 52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4037" name="Rectangle 53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54038" name="Line 54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4039" name="Line 55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54040" name="Rectangle 56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555011" name="Picture 3" descr="Capernaum synagogue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620713"/>
            <a:ext cx="7953375" cy="56927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5034" name="Text Box 26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55035" name="Rectangle 27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24</a:t>
            </a:r>
          </a:p>
        </p:txBody>
      </p:sp>
      <p:sp>
        <p:nvSpPr>
          <p:cNvPr id="555049" name="Text Box 41"/>
          <p:cNvSpPr txBox="1">
            <a:spLocks noChangeArrowheads="1"/>
          </p:cNvSpPr>
          <p:nvPr/>
        </p:nvSpPr>
        <p:spPr bwMode="auto">
          <a:xfrm>
            <a:off x="1981200" y="5562600"/>
            <a:ext cx="55626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Капернаум дахь хожуу үеийн Синагог</a:t>
            </a:r>
          </a:p>
        </p:txBody>
      </p:sp>
      <p:sp>
        <p:nvSpPr>
          <p:cNvPr id="555050" name="Text Box 42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40967" name="Group 56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40968" name="Group 57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55066" name="AutoShape 58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5067" name="Rectangle 59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5068" name="Line 60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5069" name="Line 61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5070" name="Line 62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5071" name="Line 63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5072" name="Line 64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5073" name="Rectangle 65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55074" name="Line 66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5075" name="Line 67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55076" name="Rectangle 68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556035" name="Picture 3" descr="Capernaum synagogue panorama, df 1003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20"/>
          <a:stretch>
            <a:fillRect/>
          </a:stretch>
        </p:blipFill>
        <p:spPr bwMode="auto">
          <a:xfrm>
            <a:off x="661988" y="600075"/>
            <a:ext cx="7881937" cy="56784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6059" name="Text Box 27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56061" name="Rectangle 29"/>
          <p:cNvSpPr>
            <a:spLocks noChangeArrowheads="1"/>
          </p:cNvSpPr>
          <p:nvPr/>
        </p:nvSpPr>
        <p:spPr bwMode="auto">
          <a:xfrm>
            <a:off x="7523163" y="6527800"/>
            <a:ext cx="8048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25</a:t>
            </a:r>
          </a:p>
        </p:txBody>
      </p:sp>
      <p:sp>
        <p:nvSpPr>
          <p:cNvPr id="556075" name="Text Box 43"/>
          <p:cNvSpPr txBox="1">
            <a:spLocks noChangeArrowheads="1"/>
          </p:cNvSpPr>
          <p:nvPr/>
        </p:nvSpPr>
        <p:spPr bwMode="auto">
          <a:xfrm>
            <a:off x="1981200" y="5562600"/>
            <a:ext cx="55626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Капернаум дахь хожуу үеийн Синагог</a:t>
            </a:r>
          </a:p>
        </p:txBody>
      </p:sp>
      <p:sp>
        <p:nvSpPr>
          <p:cNvPr id="556076" name="Text Box 44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41991" name="Group 45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41992" name="Group 46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56079" name="AutoShape 47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6080" name="Rectangle 48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6081" name="Line 49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6082" name="Line 50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6083" name="Line 51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6084" name="Line 52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6085" name="Line 53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6086" name="Rectangle 54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56087" name="Line 55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6088" name="Line 56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56089" name="Rectangle 57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821" name="Picture 85" descr="Capernaum synagogue interior2, tb q10260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8" y="595313"/>
            <a:ext cx="7869237" cy="563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72781" name="Text Box 45"/>
          <p:cNvSpPr txBox="1">
            <a:spLocks noChangeArrowheads="1"/>
          </p:cNvSpPr>
          <p:nvPr/>
        </p:nvSpPr>
        <p:spPr bwMode="auto">
          <a:xfrm>
            <a:off x="1776413" y="0"/>
            <a:ext cx="20335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Марк 1:21; Иохан 6:59</a:t>
            </a:r>
          </a:p>
        </p:txBody>
      </p:sp>
      <p:sp>
        <p:nvSpPr>
          <p:cNvPr id="372822" name="Rectangle 86"/>
          <p:cNvSpPr>
            <a:spLocks noChangeArrowheads="1"/>
          </p:cNvSpPr>
          <p:nvPr/>
        </p:nvSpPr>
        <p:spPr bwMode="auto">
          <a:xfrm>
            <a:off x="631825" y="596900"/>
            <a:ext cx="7869238" cy="5651500"/>
          </a:xfrm>
          <a:prstGeom prst="rect">
            <a:avLst/>
          </a:prstGeom>
          <a:noFill/>
          <a:ln w="155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7961" dir="81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372824" name="Text Box 88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372825" name="Rectangle 89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26</a:t>
            </a:r>
          </a:p>
        </p:txBody>
      </p:sp>
      <p:sp>
        <p:nvSpPr>
          <p:cNvPr id="372839" name="Text Box 103"/>
          <p:cNvSpPr txBox="1">
            <a:spLocks noChangeArrowheads="1"/>
          </p:cNvSpPr>
          <p:nvPr/>
        </p:nvSpPr>
        <p:spPr bwMode="auto">
          <a:xfrm>
            <a:off x="1981200" y="5562600"/>
            <a:ext cx="55626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Капернаум дахь хожуу үеийн Синагог</a:t>
            </a:r>
          </a:p>
        </p:txBody>
      </p:sp>
      <p:sp>
        <p:nvSpPr>
          <p:cNvPr id="372840" name="Text Box 104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43016" name="Group 105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43017" name="Group 106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372843" name="AutoShape 107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72844" name="Rectangle 108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72845" name="Line 109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72846" name="Line 110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72847" name="Line 111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72848" name="Line 112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72849" name="Line 113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72850" name="Rectangle 114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372851" name="Line 115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72852" name="Line 116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372853" name="Rectangle 117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557059" name="Picture 3" descr="Capernaum synagogue with earlier basalt level2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590550"/>
            <a:ext cx="7894638" cy="57150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7082" name="Text Box 26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57097" name="Text Box 41"/>
          <p:cNvSpPr txBox="1">
            <a:spLocks noChangeArrowheads="1"/>
          </p:cNvSpPr>
          <p:nvPr/>
        </p:nvSpPr>
        <p:spPr bwMode="auto">
          <a:xfrm>
            <a:off x="1981200" y="5562600"/>
            <a:ext cx="44196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Капернаумын чулуун гудамж</a:t>
            </a:r>
          </a:p>
        </p:txBody>
      </p:sp>
      <p:sp>
        <p:nvSpPr>
          <p:cNvPr id="557098" name="Text Box 42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sp>
        <p:nvSpPr>
          <p:cNvPr id="557099" name="Rectangle 43"/>
          <p:cNvSpPr>
            <a:spLocks noChangeArrowheads="1"/>
          </p:cNvSpPr>
          <p:nvPr/>
        </p:nvSpPr>
        <p:spPr bwMode="auto">
          <a:xfrm>
            <a:off x="7523163" y="6527800"/>
            <a:ext cx="8048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27</a:t>
            </a:r>
          </a:p>
        </p:txBody>
      </p:sp>
      <p:grpSp>
        <p:nvGrpSpPr>
          <p:cNvPr id="45063" name="Group 44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45064" name="Group 45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57102" name="AutoShape 46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7103" name="Rectangle 47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7104" name="Line 48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7105" name="Line 49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7106" name="Line 50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7107" name="Line 51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7108" name="Line 52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7109" name="Rectangle 53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57110" name="Line 54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7111" name="Line 55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57112" name="Rectangle 56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cs typeface="+mj-cs"/>
              </a:rPr>
              <a:t>v</a:t>
            </a:r>
          </a:p>
        </p:txBody>
      </p:sp>
      <p:pic>
        <p:nvPicPr>
          <p:cNvPr id="558083" name="Picture 3" descr="Capernaum synagogue with 1st c level, df 1003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600075"/>
            <a:ext cx="7900988" cy="56848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8106" name="Text Box 26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58121" name="Rectangle 41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28</a:t>
            </a:r>
          </a:p>
        </p:txBody>
      </p:sp>
      <p:sp>
        <p:nvSpPr>
          <p:cNvPr id="558122" name="Text Box 42"/>
          <p:cNvSpPr txBox="1">
            <a:spLocks noChangeArrowheads="1"/>
          </p:cNvSpPr>
          <p:nvPr/>
        </p:nvSpPr>
        <p:spPr bwMode="auto">
          <a:xfrm>
            <a:off x="1981200" y="5562600"/>
            <a:ext cx="44196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Капернаумын чулуун гудамж</a:t>
            </a:r>
          </a:p>
        </p:txBody>
      </p:sp>
      <p:sp>
        <p:nvSpPr>
          <p:cNvPr id="558123" name="Text Box 43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46087" name="Group 44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46088" name="Group 45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58126" name="AutoShape 46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8127" name="Rectangle 47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8128" name="Line 48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8129" name="Line 49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8130" name="Line 50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8131" name="Line 51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8132" name="Line 52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8133" name="Rectangle 53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58134" name="Line 54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8135" name="Line 55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58136" name="Rectangle 56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5" name="Group 128"/>
          <p:cNvGrpSpPr>
            <a:grpSpLocks/>
          </p:cNvGrpSpPr>
          <p:nvPr/>
        </p:nvGrpSpPr>
        <p:grpSpPr bwMode="auto">
          <a:xfrm>
            <a:off x="3200400" y="685800"/>
            <a:ext cx="3035300" cy="4870450"/>
            <a:chOff x="1972" y="576"/>
            <a:chExt cx="1912" cy="3068"/>
          </a:xfrm>
        </p:grpSpPr>
        <p:sp>
          <p:nvSpPr>
            <p:cNvPr id="299137" name="Rectangle 129"/>
            <p:cNvSpPr>
              <a:spLocks noChangeArrowheads="1"/>
            </p:cNvSpPr>
            <p:nvPr/>
          </p:nvSpPr>
          <p:spPr bwMode="auto">
            <a:xfrm>
              <a:off x="1972" y="868"/>
              <a:ext cx="1912" cy="277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99138" name="AutoShape 130"/>
            <p:cNvSpPr>
              <a:spLocks noChangeArrowheads="1"/>
            </p:cNvSpPr>
            <p:nvPr/>
          </p:nvSpPr>
          <p:spPr bwMode="auto">
            <a:xfrm>
              <a:off x="1972" y="628"/>
              <a:ext cx="1048" cy="284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fol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99139" name="Line 131"/>
            <p:cNvSpPr>
              <a:spLocks noChangeShapeType="1"/>
            </p:cNvSpPr>
            <p:nvPr/>
          </p:nvSpPr>
          <p:spPr bwMode="auto">
            <a:xfrm>
              <a:off x="2104" y="171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99140" name="Line 132"/>
            <p:cNvSpPr>
              <a:spLocks noChangeShapeType="1"/>
            </p:cNvSpPr>
            <p:nvPr/>
          </p:nvSpPr>
          <p:spPr bwMode="auto">
            <a:xfrm>
              <a:off x="2104" y="200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99141" name="Line 133"/>
            <p:cNvSpPr>
              <a:spLocks noChangeShapeType="1"/>
            </p:cNvSpPr>
            <p:nvPr/>
          </p:nvSpPr>
          <p:spPr bwMode="auto">
            <a:xfrm>
              <a:off x="2104" y="315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99142" name="Line 134"/>
            <p:cNvSpPr>
              <a:spLocks noChangeShapeType="1"/>
            </p:cNvSpPr>
            <p:nvPr/>
          </p:nvSpPr>
          <p:spPr bwMode="auto">
            <a:xfrm>
              <a:off x="2104" y="142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99143" name="Line 135"/>
            <p:cNvSpPr>
              <a:spLocks noChangeShapeType="1"/>
            </p:cNvSpPr>
            <p:nvPr/>
          </p:nvSpPr>
          <p:spPr bwMode="auto">
            <a:xfrm>
              <a:off x="2104" y="2288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99144" name="Line 136"/>
            <p:cNvSpPr>
              <a:spLocks noChangeShapeType="1"/>
            </p:cNvSpPr>
            <p:nvPr/>
          </p:nvSpPr>
          <p:spPr bwMode="auto">
            <a:xfrm>
              <a:off x="2104" y="286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99145" name="Line 137"/>
            <p:cNvSpPr>
              <a:spLocks noChangeShapeType="1"/>
            </p:cNvSpPr>
            <p:nvPr/>
          </p:nvSpPr>
          <p:spPr bwMode="auto">
            <a:xfrm>
              <a:off x="2104" y="2576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99146" name="Rectangle 138"/>
            <p:cNvSpPr>
              <a:spLocks noChangeArrowheads="1"/>
            </p:cNvSpPr>
            <p:nvPr/>
          </p:nvSpPr>
          <p:spPr bwMode="auto">
            <a:xfrm>
              <a:off x="2016" y="576"/>
              <a:ext cx="930" cy="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>
                  <a:solidFill>
                    <a:schemeClr val="accent1"/>
                  </a:solidFill>
                  <a:latin typeface="Times New Roman" charset="0"/>
                  <a:cs typeface="+mn-cs"/>
                </a:rPr>
                <a:t>ЕСҮС</a:t>
              </a:r>
            </a:p>
          </p:txBody>
        </p:sp>
      </p:grpSp>
      <p:sp>
        <p:nvSpPr>
          <p:cNvPr id="299024" name="Rectangle 16"/>
          <p:cNvSpPr>
            <a:spLocks noChangeArrowheads="1"/>
          </p:cNvSpPr>
          <p:nvPr/>
        </p:nvSpPr>
        <p:spPr bwMode="auto">
          <a:xfrm>
            <a:off x="7172325" y="5608638"/>
            <a:ext cx="1176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99025" name="Rectangle 17"/>
          <p:cNvSpPr>
            <a:spLocks noChangeArrowheads="1"/>
          </p:cNvSpPr>
          <p:nvPr/>
        </p:nvSpPr>
        <p:spPr bwMode="auto">
          <a:xfrm>
            <a:off x="3833813" y="3860800"/>
            <a:ext cx="3271837" cy="15541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99026" name="AutoShape 18"/>
          <p:cNvSpPr>
            <a:spLocks noChangeArrowheads="1"/>
          </p:cNvSpPr>
          <p:nvPr/>
        </p:nvSpPr>
        <p:spPr bwMode="auto">
          <a:xfrm>
            <a:off x="1011238" y="23002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99021" name="Rectangle 13"/>
          <p:cNvSpPr>
            <a:spLocks noChangeArrowheads="1"/>
          </p:cNvSpPr>
          <p:nvPr/>
        </p:nvSpPr>
        <p:spPr bwMode="auto">
          <a:xfrm>
            <a:off x="3406775" y="1481138"/>
            <a:ext cx="18288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accent1"/>
                </a:solidFill>
                <a:latin typeface="Times New Roman" charset="0"/>
                <a:cs typeface="+mn-cs"/>
              </a:rPr>
              <a:t>Амьдрал</a:t>
            </a:r>
          </a:p>
        </p:txBody>
      </p:sp>
      <p:sp>
        <p:nvSpPr>
          <p:cNvPr id="299022" name="Rectangle 14"/>
          <p:cNvSpPr>
            <a:spLocks noChangeArrowheads="1"/>
          </p:cNvSpPr>
          <p:nvPr/>
        </p:nvSpPr>
        <p:spPr bwMode="auto">
          <a:xfrm>
            <a:off x="3390900" y="1981200"/>
            <a:ext cx="192881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accent1"/>
                </a:solidFill>
                <a:latin typeface="Times New Roman" charset="0"/>
                <a:cs typeface="+mn-cs"/>
              </a:rPr>
              <a:t>Загалмай</a:t>
            </a:r>
          </a:p>
        </p:txBody>
      </p:sp>
      <p:sp>
        <p:nvSpPr>
          <p:cNvPr id="299023" name="Rectangle 15"/>
          <p:cNvSpPr>
            <a:spLocks noChangeArrowheads="1"/>
          </p:cNvSpPr>
          <p:nvPr/>
        </p:nvSpPr>
        <p:spPr bwMode="auto">
          <a:xfrm>
            <a:off x="3406775" y="2395538"/>
            <a:ext cx="173672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accent1"/>
                </a:solidFill>
                <a:latin typeface="Times New Roman" charset="0"/>
                <a:cs typeface="+mn-cs"/>
              </a:rPr>
              <a:t>Чуулган</a:t>
            </a:r>
          </a:p>
        </p:txBody>
      </p:sp>
      <p:sp>
        <p:nvSpPr>
          <p:cNvPr id="299053" name="Text Box 45"/>
          <p:cNvSpPr txBox="1">
            <a:spLocks noChangeArrowheads="1"/>
          </p:cNvSpPr>
          <p:nvPr/>
        </p:nvSpPr>
        <p:spPr bwMode="auto">
          <a:xfrm>
            <a:off x="1371600" y="3746500"/>
            <a:ext cx="6324600" cy="1066800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rgbClr val="00FFFF"/>
                </a:solidFill>
                <a:latin typeface="Times New Roman" charset="0"/>
                <a:cs typeface="+mn-cs"/>
              </a:rPr>
              <a:t>АБРАХАМЫН ГЭРЭЭНИЙ НӨХЦӨЛ ҮГҮЙ АМЛАЛТУУД!</a:t>
            </a:r>
            <a:endParaRPr lang="en-US" sz="3200">
              <a:solidFill>
                <a:srgbClr val="00FF00"/>
              </a:solidFill>
              <a:latin typeface="Times New Roman" charset="0"/>
              <a:cs typeface="+mn-cs"/>
            </a:endParaRPr>
          </a:p>
        </p:txBody>
      </p:sp>
      <p:sp>
        <p:nvSpPr>
          <p:cNvPr id="299054" name="Text Box 46"/>
          <p:cNvSpPr txBox="1">
            <a:spLocks noChangeArrowheads="1"/>
          </p:cNvSpPr>
          <p:nvPr/>
        </p:nvSpPr>
        <p:spPr bwMode="auto">
          <a:xfrm>
            <a:off x="742950" y="5048250"/>
            <a:ext cx="7486650" cy="10668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chemeClr val="tx1"/>
                </a:solidFill>
                <a:latin typeface="Times New Roman" charset="0"/>
                <a:cs typeface="+mn-cs"/>
              </a:rPr>
              <a:t>АХИАД…НАРИЙВЧЛАХГҮЙГЭЭР…ХАМГИЙН ЧУХЛААС НЬ…</a:t>
            </a:r>
          </a:p>
        </p:txBody>
      </p:sp>
      <p:sp>
        <p:nvSpPr>
          <p:cNvPr id="299085" name="Text Box 77"/>
          <p:cNvSpPr txBox="1">
            <a:spLocks noChangeArrowheads="1"/>
          </p:cNvSpPr>
          <p:nvPr/>
        </p:nvSpPr>
        <p:spPr bwMode="auto">
          <a:xfrm>
            <a:off x="1782763" y="0"/>
            <a:ext cx="240823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Матай, Марк, Лук, Иохан</a:t>
            </a:r>
          </a:p>
        </p:txBody>
      </p:sp>
      <p:sp>
        <p:nvSpPr>
          <p:cNvPr id="299147" name="Text Box 139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5</a:t>
            </a:r>
          </a:p>
        </p:txBody>
      </p:sp>
      <p:sp>
        <p:nvSpPr>
          <p:cNvPr id="299148" name="Text Box 140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299149" name="Rectangle 141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299150" name="Rectangle 142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02</a:t>
            </a:r>
          </a:p>
        </p:txBody>
      </p:sp>
      <p:grpSp>
        <p:nvGrpSpPr>
          <p:cNvPr id="6159" name="Group 143"/>
          <p:cNvGrpSpPr>
            <a:grpSpLocks/>
          </p:cNvGrpSpPr>
          <p:nvPr/>
        </p:nvGrpSpPr>
        <p:grpSpPr bwMode="auto">
          <a:xfrm>
            <a:off x="8158163" y="3581400"/>
            <a:ext cx="952500" cy="1241425"/>
            <a:chOff x="5043" y="2160"/>
            <a:chExt cx="600" cy="782"/>
          </a:xfrm>
        </p:grpSpPr>
        <p:sp>
          <p:nvSpPr>
            <p:cNvPr id="299152" name="AutoShape 144"/>
            <p:cNvSpPr>
              <a:spLocks noChangeArrowheads="1"/>
            </p:cNvSpPr>
            <p:nvPr/>
          </p:nvSpPr>
          <p:spPr bwMode="auto">
            <a:xfrm>
              <a:off x="5053" y="2188"/>
              <a:ext cx="460" cy="16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99153" name="Rectangle 145"/>
            <p:cNvSpPr>
              <a:spLocks noChangeArrowheads="1"/>
            </p:cNvSpPr>
            <p:nvPr/>
          </p:nvSpPr>
          <p:spPr bwMode="auto">
            <a:xfrm>
              <a:off x="5043" y="2321"/>
              <a:ext cx="600" cy="621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99154" name="Line 146"/>
            <p:cNvSpPr>
              <a:spLocks noChangeShapeType="1"/>
            </p:cNvSpPr>
            <p:nvPr/>
          </p:nvSpPr>
          <p:spPr bwMode="auto">
            <a:xfrm>
              <a:off x="5063" y="255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99155" name="Line 147"/>
            <p:cNvSpPr>
              <a:spLocks noChangeShapeType="1"/>
            </p:cNvSpPr>
            <p:nvPr/>
          </p:nvSpPr>
          <p:spPr bwMode="auto">
            <a:xfrm>
              <a:off x="5067" y="2647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99156" name="Line 148"/>
            <p:cNvSpPr>
              <a:spLocks noChangeShapeType="1"/>
            </p:cNvSpPr>
            <p:nvPr/>
          </p:nvSpPr>
          <p:spPr bwMode="auto">
            <a:xfrm>
              <a:off x="5075" y="273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99157" name="Line 149"/>
            <p:cNvSpPr>
              <a:spLocks noChangeShapeType="1"/>
            </p:cNvSpPr>
            <p:nvPr/>
          </p:nvSpPr>
          <p:spPr bwMode="auto">
            <a:xfrm>
              <a:off x="5075" y="283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99158" name="Line 150"/>
            <p:cNvSpPr>
              <a:spLocks noChangeShapeType="1"/>
            </p:cNvSpPr>
            <p:nvPr/>
          </p:nvSpPr>
          <p:spPr bwMode="auto">
            <a:xfrm>
              <a:off x="5067" y="2919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99159" name="Rectangle 151"/>
            <p:cNvSpPr>
              <a:spLocks noChangeArrowheads="1"/>
            </p:cNvSpPr>
            <p:nvPr/>
          </p:nvSpPr>
          <p:spPr bwMode="auto">
            <a:xfrm>
              <a:off x="5061" y="2160"/>
              <a:ext cx="385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200">
                  <a:solidFill>
                    <a:srgbClr val="000000"/>
                  </a:solidFill>
                  <a:latin typeface="Times New Roman" charset="0"/>
                  <a:cs typeface="+mn-cs"/>
                </a:rPr>
                <a:t>ЕСҮС</a:t>
              </a:r>
            </a:p>
          </p:txBody>
        </p:sp>
        <p:sp>
          <p:nvSpPr>
            <p:cNvPr id="299160" name="Line 152"/>
            <p:cNvSpPr>
              <a:spLocks noChangeShapeType="1"/>
            </p:cNvSpPr>
            <p:nvPr/>
          </p:nvSpPr>
          <p:spPr bwMode="auto">
            <a:xfrm>
              <a:off x="5063" y="2391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99161" name="Line 153"/>
            <p:cNvSpPr>
              <a:spLocks noChangeShapeType="1"/>
            </p:cNvSpPr>
            <p:nvPr/>
          </p:nvSpPr>
          <p:spPr bwMode="auto">
            <a:xfrm>
              <a:off x="5063" y="2475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9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9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9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90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9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21" grpId="0" autoUpdateAnimBg="0"/>
      <p:bldP spid="299022" grpId="0" autoUpdateAnimBg="0"/>
      <p:bldP spid="299023" grpId="0" autoUpdateAnimBg="0"/>
      <p:bldP spid="299053" grpId="0" autoUpdateAnimBg="0"/>
      <p:bldP spid="299054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559107" name="Picture 3" descr="Capernaum basalt insulae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596900"/>
            <a:ext cx="7891463" cy="56419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59130" name="Text Box 26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59145" name="Rectangle 41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29</a:t>
            </a:r>
          </a:p>
        </p:txBody>
      </p:sp>
      <p:sp>
        <p:nvSpPr>
          <p:cNvPr id="559146" name="Text Box 42"/>
          <p:cNvSpPr txBox="1">
            <a:spLocks noChangeArrowheads="1"/>
          </p:cNvSpPr>
          <p:nvPr/>
        </p:nvSpPr>
        <p:spPr bwMode="auto">
          <a:xfrm>
            <a:off x="1981200" y="5562600"/>
            <a:ext cx="5181600" cy="8223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Капернаум дахь Петрийн гэрийг хамгаалсан байдал</a:t>
            </a:r>
          </a:p>
        </p:txBody>
      </p:sp>
      <p:sp>
        <p:nvSpPr>
          <p:cNvPr id="559147" name="Text Box 43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47111" name="Group 44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47112" name="Group 45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59150" name="AutoShape 46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9151" name="Rectangle 47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9152" name="Line 48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9153" name="Line 49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9154" name="Line 50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9155" name="Line 51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9156" name="Line 52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9157" name="Rectangle 53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59158" name="Line 54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59159" name="Line 55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59160" name="Rectangle 56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560131" name="Picture 3" descr="Capernaum Byzantine remains over Peter's house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5"/>
          <a:stretch>
            <a:fillRect/>
          </a:stretch>
        </p:blipFill>
        <p:spPr bwMode="auto">
          <a:xfrm>
            <a:off x="604838" y="558800"/>
            <a:ext cx="7927975" cy="57118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 t="23695"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0154" name="Text Box 26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60169" name="Rectangle 41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30</a:t>
            </a:r>
          </a:p>
        </p:txBody>
      </p:sp>
      <p:sp>
        <p:nvSpPr>
          <p:cNvPr id="560170" name="Text Box 42"/>
          <p:cNvSpPr txBox="1">
            <a:spLocks noChangeArrowheads="1"/>
          </p:cNvSpPr>
          <p:nvPr/>
        </p:nvSpPr>
        <p:spPr bwMode="auto">
          <a:xfrm>
            <a:off x="1981200" y="5562600"/>
            <a:ext cx="60960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accent1"/>
                </a:solidFill>
                <a:latin typeface="Times New Roman" charset="0"/>
                <a:cs typeface="+mn-cs"/>
              </a:rPr>
              <a:t>Капернаум дахь Петрийн гэрийн үлдэгдэл</a:t>
            </a:r>
          </a:p>
        </p:txBody>
      </p:sp>
      <p:sp>
        <p:nvSpPr>
          <p:cNvPr id="560171" name="Text Box 43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accent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48135" name="Group 44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48136" name="Group 45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60174" name="AutoShape 46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0175" name="Rectangle 47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0176" name="Line 48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0177" name="Line 49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0178" name="Line 50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0179" name="Line 51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0180" name="Line 52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0181" name="Rectangle 53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60182" name="Line 54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0183" name="Line 55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60184" name="Rectangle 56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DDDDDD"/>
                  </a:outerShdw>
                </a:effectLst>
                <a:cs typeface="+mj-cs"/>
              </a:rPr>
              <a:t>с</a:t>
            </a:r>
          </a:p>
        </p:txBody>
      </p:sp>
      <p:pic>
        <p:nvPicPr>
          <p:cNvPr id="588803" name="Picture 3" descr="Sunset from Kursi, tb n1118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628650"/>
            <a:ext cx="7870825" cy="55911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88825" name="Text Box 25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88840" name="Rectangle 40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31</a:t>
            </a:r>
          </a:p>
        </p:txBody>
      </p:sp>
      <p:sp>
        <p:nvSpPr>
          <p:cNvPr id="588841" name="Text Box 41"/>
          <p:cNvSpPr txBox="1">
            <a:spLocks noChangeArrowheads="1"/>
          </p:cNvSpPr>
          <p:nvPr/>
        </p:nvSpPr>
        <p:spPr bwMode="auto">
          <a:xfrm>
            <a:off x="1981200" y="5562600"/>
            <a:ext cx="56388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Галил нууранд нар жаргаж буй байдал</a:t>
            </a:r>
          </a:p>
        </p:txBody>
      </p:sp>
      <p:sp>
        <p:nvSpPr>
          <p:cNvPr id="588842" name="Text Box 42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49159" name="Group 43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49160" name="Group 44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88845" name="AutoShape 45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8846" name="Rectangle 46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8847" name="Line 47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8848" name="Line 48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8849" name="Line 49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8850" name="Line 50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8851" name="Line 51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8852" name="Rectangle 52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88853" name="Line 53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8854" name="Line 54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88855" name="Rectangle 55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594967" name="Picture 23" descr="Mount of Beatitudes, tb n0630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619125"/>
            <a:ext cx="7772400" cy="55610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94970" name="Text Box 26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94985" name="Rectangle 41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32</a:t>
            </a:r>
          </a:p>
        </p:txBody>
      </p:sp>
      <p:sp>
        <p:nvSpPr>
          <p:cNvPr id="594986" name="Text Box 42"/>
          <p:cNvSpPr txBox="1">
            <a:spLocks noChangeArrowheads="1"/>
          </p:cNvSpPr>
          <p:nvPr/>
        </p:nvSpPr>
        <p:spPr bwMode="auto">
          <a:xfrm>
            <a:off x="1981200" y="5562600"/>
            <a:ext cx="45720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>
                <a:solidFill>
                  <a:schemeClr val="tx1"/>
                </a:solidFill>
                <a:latin typeface="Arial"/>
                <a:cs typeface="+mn-cs"/>
              </a:rPr>
              <a:t>“</a:t>
            </a: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Уулын сургаал</a:t>
            </a:r>
            <a:r>
              <a:rPr lang="ja-JP" altLang="en-US">
                <a:solidFill>
                  <a:schemeClr val="tx1"/>
                </a:solidFill>
                <a:latin typeface="Arial"/>
                <a:cs typeface="+mn-cs"/>
              </a:rPr>
              <a:t>”</a:t>
            </a: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-аа заасан уул</a:t>
            </a:r>
          </a:p>
        </p:txBody>
      </p:sp>
      <p:sp>
        <p:nvSpPr>
          <p:cNvPr id="594987" name="Text Box 43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50183" name="Group 44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50184" name="Group 45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94990" name="AutoShape 46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94991" name="Rectangle 47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94992" name="Line 48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94993" name="Line 49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94994" name="Line 50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94995" name="Line 51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94996" name="Line 52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94997" name="Rectangle 53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94998" name="Line 54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94999" name="Line 55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95000" name="Rectangle 56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563203" name="Picture 3" descr="View of Sea of Galilee and Arbel from Upper Galilee, 104-19tb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614363"/>
            <a:ext cx="7851775" cy="55673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3226" name="Text Box 26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63241" name="Rectangle 41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33</a:t>
            </a:r>
          </a:p>
        </p:txBody>
      </p:sp>
      <p:sp>
        <p:nvSpPr>
          <p:cNvPr id="563242" name="Text Box 42"/>
          <p:cNvSpPr txBox="1">
            <a:spLocks noChangeArrowheads="1"/>
          </p:cNvSpPr>
          <p:nvPr/>
        </p:nvSpPr>
        <p:spPr bwMode="auto">
          <a:xfrm>
            <a:off x="1981200" y="5562600"/>
            <a:ext cx="56388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Галил нуурын эрэг дэх өндөрлөг газар</a:t>
            </a:r>
          </a:p>
        </p:txBody>
      </p:sp>
      <p:sp>
        <p:nvSpPr>
          <p:cNvPr id="563243" name="Text Box 43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51207" name="Group 44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51208" name="Group 45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63246" name="AutoShape 46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3247" name="Rectangle 47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3248" name="Line 48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3249" name="Line 49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3250" name="Line 50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3251" name="Line 51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3252" name="Line 52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3253" name="Rectangle 53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63254" name="Line 54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3255" name="Line 55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63256" name="Rectangle 56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562179" name="Picture 3" descr="Mountains of Upper Galilee, 040102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604838"/>
            <a:ext cx="7908925" cy="56753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2202" name="Text Box 26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62217" name="Rectangle 41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34</a:t>
            </a:r>
          </a:p>
        </p:txBody>
      </p:sp>
      <p:sp>
        <p:nvSpPr>
          <p:cNvPr id="562220" name="Text Box 44"/>
          <p:cNvSpPr txBox="1">
            <a:spLocks noChangeArrowheads="1"/>
          </p:cNvSpPr>
          <p:nvPr/>
        </p:nvSpPr>
        <p:spPr bwMode="auto">
          <a:xfrm>
            <a:off x="1981200" y="5562600"/>
            <a:ext cx="31242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Галилын уул толгод</a:t>
            </a:r>
          </a:p>
        </p:txBody>
      </p:sp>
      <p:sp>
        <p:nvSpPr>
          <p:cNvPr id="562221" name="Text Box 45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52231" name="Group 46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52232" name="Group 47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62224" name="AutoShape 48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2225" name="Rectangle 49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2226" name="Line 50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2227" name="Line 51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2228" name="Line 52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2229" name="Line 53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2230" name="Line 54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2231" name="Rectangle 55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62232" name="Line 56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2233" name="Line 57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62234" name="Rectangle 58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grpSp>
        <p:nvGrpSpPr>
          <p:cNvPr id="53250" name="Group 45"/>
          <p:cNvGrpSpPr>
            <a:grpSpLocks/>
          </p:cNvGrpSpPr>
          <p:nvPr/>
        </p:nvGrpSpPr>
        <p:grpSpPr bwMode="auto">
          <a:xfrm>
            <a:off x="609600" y="612775"/>
            <a:ext cx="7889875" cy="5611813"/>
            <a:chOff x="384" y="386"/>
            <a:chExt cx="4970" cy="3535"/>
          </a:xfrm>
        </p:grpSpPr>
        <p:pic>
          <p:nvPicPr>
            <p:cNvPr id="565251" name="Picture 3" descr="Banias cave2, tb n011500 sr"/>
            <p:cNvPicPr preferRelativeResize="0"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" y="386"/>
              <a:ext cx="4965" cy="3535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 r:embed="rId4"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565273" name="Rectangle 25"/>
            <p:cNvSpPr>
              <a:spLocks noChangeArrowheads="1"/>
            </p:cNvSpPr>
            <p:nvPr/>
          </p:nvSpPr>
          <p:spPr bwMode="auto">
            <a:xfrm>
              <a:off x="384" y="3120"/>
              <a:ext cx="4944" cy="720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565255" name="Text Box 7"/>
          <p:cNvSpPr txBox="1">
            <a:spLocks noChangeArrowheads="1"/>
          </p:cNvSpPr>
          <p:nvPr/>
        </p:nvSpPr>
        <p:spPr bwMode="auto">
          <a:xfrm>
            <a:off x="1219200" y="5495925"/>
            <a:ext cx="7332663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latin typeface="Times New Roman" charset="0"/>
                <a:cs typeface="+mn-cs"/>
              </a:rPr>
              <a:t>Цезарь Филип - Петерт хандан: </a:t>
            </a:r>
            <a:r>
              <a:rPr lang="ja-JP" altLang="en-US">
                <a:solidFill>
                  <a:srgbClr val="FFFF00"/>
                </a:solidFill>
                <a:latin typeface="Arial"/>
                <a:cs typeface="+mn-cs"/>
              </a:rPr>
              <a:t>“</a:t>
            </a:r>
            <a:r>
              <a:rPr lang="en-US">
                <a:solidFill>
                  <a:srgbClr val="FFFF00"/>
                </a:solidFill>
                <a:latin typeface="Times New Roman" charset="0"/>
                <a:cs typeface="+mn-cs"/>
              </a:rPr>
              <a:t>…энэ хадан дээр!</a:t>
            </a:r>
            <a:r>
              <a:rPr lang="ja-JP" altLang="en-US">
                <a:solidFill>
                  <a:srgbClr val="FFFF00"/>
                </a:solidFill>
                <a:latin typeface="Arial"/>
                <a:cs typeface="+mn-cs"/>
              </a:rPr>
              <a:t>”</a:t>
            </a:r>
            <a:endParaRPr lang="en-US">
              <a:solidFill>
                <a:srgbClr val="FFFF00"/>
              </a:solidFill>
              <a:latin typeface="Times New Roman" charset="0"/>
              <a:cs typeface="+mn-cs"/>
            </a:endParaRPr>
          </a:p>
        </p:txBody>
      </p:sp>
      <p:sp>
        <p:nvSpPr>
          <p:cNvPr id="565257" name="Text Box 9"/>
          <p:cNvSpPr txBox="1">
            <a:spLocks noChangeArrowheads="1"/>
          </p:cNvSpPr>
          <p:nvPr/>
        </p:nvSpPr>
        <p:spPr bwMode="auto">
          <a:xfrm>
            <a:off x="1770063" y="0"/>
            <a:ext cx="127793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Мат 16:13-28</a:t>
            </a:r>
          </a:p>
        </p:txBody>
      </p:sp>
      <p:sp>
        <p:nvSpPr>
          <p:cNvPr id="565276" name="Text Box 28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65277" name="Rectangle 29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35</a:t>
            </a:r>
          </a:p>
        </p:txBody>
      </p:sp>
      <p:sp>
        <p:nvSpPr>
          <p:cNvPr id="565292" name="Text Box 44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53256" name="Group 46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53257" name="Group 47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65296" name="AutoShape 48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5297" name="Rectangle 49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5298" name="Line 50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5299" name="Line 51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5300" name="Line 52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5301" name="Line 53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5302" name="Line 54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5303" name="Rectangle 55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65304" name="Line 56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5305" name="Line 57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65306" name="Rectangle 58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567299" name="Picture 3" descr="Nahal Senir, tb n0516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608013"/>
            <a:ext cx="7824787" cy="56308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7322" name="Text Box 26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67323" name="Rectangle 27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36</a:t>
            </a:r>
          </a:p>
        </p:txBody>
      </p:sp>
      <p:sp>
        <p:nvSpPr>
          <p:cNvPr id="567339" name="Text Box 43"/>
          <p:cNvSpPr txBox="1">
            <a:spLocks noChangeArrowheads="1"/>
          </p:cNvSpPr>
          <p:nvPr/>
        </p:nvSpPr>
        <p:spPr bwMode="auto">
          <a:xfrm>
            <a:off x="1981200" y="5562600"/>
            <a:ext cx="25146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Дээд Иордан гол</a:t>
            </a:r>
          </a:p>
        </p:txBody>
      </p:sp>
      <p:sp>
        <p:nvSpPr>
          <p:cNvPr id="567340" name="Text Box 44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54279" name="Group 45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54280" name="Group 46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67343" name="AutoShape 47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7344" name="Rectangle 48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7345" name="Line 49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7346" name="Line 50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7347" name="Line 51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7348" name="Line 52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7349" name="Line 53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7350" name="Rectangle 54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67351" name="Line 55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7352" name="Line 56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67353" name="Rectangle 57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568323" name="Picture 3" descr="Jordan River aerial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674688"/>
            <a:ext cx="7842250" cy="55546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8346" name="Text Box 26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68361" name="Rectangle 41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37</a:t>
            </a:r>
          </a:p>
        </p:txBody>
      </p:sp>
      <p:sp>
        <p:nvSpPr>
          <p:cNvPr id="568364" name="Text Box 44"/>
          <p:cNvSpPr txBox="1">
            <a:spLocks noChangeArrowheads="1"/>
          </p:cNvSpPr>
          <p:nvPr/>
        </p:nvSpPr>
        <p:spPr bwMode="auto">
          <a:xfrm>
            <a:off x="1981200" y="5562600"/>
            <a:ext cx="41910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Өмнө зүгт урсах Иордан гол</a:t>
            </a:r>
          </a:p>
        </p:txBody>
      </p:sp>
      <p:sp>
        <p:nvSpPr>
          <p:cNvPr id="568365" name="Text Box 45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55303" name="Group 46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55304" name="Group 47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68368" name="AutoShape 48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8369" name="Rectangle 49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8370" name="Line 50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8371" name="Line 51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8372" name="Line 52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8373" name="Line 53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8374" name="Line 54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8375" name="Rectangle 55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68376" name="Line 56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8377" name="Line 57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68378" name="Rectangle 58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566275" name="Picture 3" descr="Banias waterfall, tb n0115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547688"/>
            <a:ext cx="7937500" cy="5740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6298" name="Text Box 26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66313" name="Rectangle 41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38</a:t>
            </a:r>
          </a:p>
        </p:txBody>
      </p:sp>
      <p:sp>
        <p:nvSpPr>
          <p:cNvPr id="566316" name="Text Box 44"/>
          <p:cNvSpPr txBox="1">
            <a:spLocks noChangeArrowheads="1"/>
          </p:cNvSpPr>
          <p:nvPr/>
        </p:nvSpPr>
        <p:spPr bwMode="auto">
          <a:xfrm>
            <a:off x="1981200" y="5562600"/>
            <a:ext cx="33528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Галилын элбэг баян ус</a:t>
            </a:r>
          </a:p>
        </p:txBody>
      </p:sp>
      <p:sp>
        <p:nvSpPr>
          <p:cNvPr id="566317" name="Text Box 45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56327" name="Group 46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56328" name="Group 47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66320" name="AutoShape 48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6321" name="Rectangle 49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6322" name="Line 50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6323" name="Line 51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6324" name="Line 52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6325" name="Line 53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6326" name="Line 54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6327" name="Rectangle 55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66328" name="Line 56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6329" name="Line 57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66330" name="Rectangle 58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3" name="Group 113"/>
          <p:cNvGrpSpPr>
            <a:grpSpLocks/>
          </p:cNvGrpSpPr>
          <p:nvPr/>
        </p:nvGrpSpPr>
        <p:grpSpPr bwMode="auto">
          <a:xfrm>
            <a:off x="3352800" y="838200"/>
            <a:ext cx="3035300" cy="4870450"/>
            <a:chOff x="1972" y="576"/>
            <a:chExt cx="1912" cy="3068"/>
          </a:xfrm>
        </p:grpSpPr>
        <p:sp>
          <p:nvSpPr>
            <p:cNvPr id="171122" name="Rectangle 114"/>
            <p:cNvSpPr>
              <a:spLocks noChangeArrowheads="1"/>
            </p:cNvSpPr>
            <p:nvPr/>
          </p:nvSpPr>
          <p:spPr bwMode="auto">
            <a:xfrm>
              <a:off x="1972" y="868"/>
              <a:ext cx="1912" cy="277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1123" name="AutoShape 115"/>
            <p:cNvSpPr>
              <a:spLocks noChangeArrowheads="1"/>
            </p:cNvSpPr>
            <p:nvPr/>
          </p:nvSpPr>
          <p:spPr bwMode="auto">
            <a:xfrm>
              <a:off x="1972" y="628"/>
              <a:ext cx="1048" cy="284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fol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1124" name="Line 116"/>
            <p:cNvSpPr>
              <a:spLocks noChangeShapeType="1"/>
            </p:cNvSpPr>
            <p:nvPr/>
          </p:nvSpPr>
          <p:spPr bwMode="auto">
            <a:xfrm>
              <a:off x="2104" y="171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1125" name="Line 117"/>
            <p:cNvSpPr>
              <a:spLocks noChangeShapeType="1"/>
            </p:cNvSpPr>
            <p:nvPr/>
          </p:nvSpPr>
          <p:spPr bwMode="auto">
            <a:xfrm>
              <a:off x="2104" y="200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1126" name="Line 118"/>
            <p:cNvSpPr>
              <a:spLocks noChangeShapeType="1"/>
            </p:cNvSpPr>
            <p:nvPr/>
          </p:nvSpPr>
          <p:spPr bwMode="auto">
            <a:xfrm>
              <a:off x="2104" y="315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1127" name="Line 119"/>
            <p:cNvSpPr>
              <a:spLocks noChangeShapeType="1"/>
            </p:cNvSpPr>
            <p:nvPr/>
          </p:nvSpPr>
          <p:spPr bwMode="auto">
            <a:xfrm>
              <a:off x="2104" y="142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1128" name="Line 120"/>
            <p:cNvSpPr>
              <a:spLocks noChangeShapeType="1"/>
            </p:cNvSpPr>
            <p:nvPr/>
          </p:nvSpPr>
          <p:spPr bwMode="auto">
            <a:xfrm>
              <a:off x="2104" y="2288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1129" name="Line 121"/>
            <p:cNvSpPr>
              <a:spLocks noChangeShapeType="1"/>
            </p:cNvSpPr>
            <p:nvPr/>
          </p:nvSpPr>
          <p:spPr bwMode="auto">
            <a:xfrm>
              <a:off x="2104" y="286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1130" name="Line 122"/>
            <p:cNvSpPr>
              <a:spLocks noChangeShapeType="1"/>
            </p:cNvSpPr>
            <p:nvPr/>
          </p:nvSpPr>
          <p:spPr bwMode="auto">
            <a:xfrm>
              <a:off x="2104" y="2576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1131" name="Rectangle 123"/>
            <p:cNvSpPr>
              <a:spLocks noChangeArrowheads="1"/>
            </p:cNvSpPr>
            <p:nvPr/>
          </p:nvSpPr>
          <p:spPr bwMode="auto">
            <a:xfrm>
              <a:off x="2016" y="576"/>
              <a:ext cx="930" cy="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>
                  <a:solidFill>
                    <a:schemeClr val="accent1"/>
                  </a:solidFill>
                  <a:latin typeface="Times New Roman" charset="0"/>
                  <a:cs typeface="+mn-cs"/>
                </a:rPr>
                <a:t>ЕСҮС</a:t>
              </a:r>
            </a:p>
          </p:txBody>
        </p:sp>
      </p:grpSp>
      <p:sp>
        <p:nvSpPr>
          <p:cNvPr id="171132" name="Rectangle 124"/>
          <p:cNvSpPr>
            <a:spLocks noChangeArrowheads="1"/>
          </p:cNvSpPr>
          <p:nvPr/>
        </p:nvSpPr>
        <p:spPr bwMode="auto">
          <a:xfrm>
            <a:off x="3559175" y="1633538"/>
            <a:ext cx="18288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accent1"/>
                </a:solidFill>
                <a:latin typeface="Times New Roman" charset="0"/>
                <a:cs typeface="+mn-cs"/>
              </a:rPr>
              <a:t>Амьдрал</a:t>
            </a:r>
          </a:p>
        </p:txBody>
      </p:sp>
      <p:sp>
        <p:nvSpPr>
          <p:cNvPr id="171022" name="AutoShape 14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71024" name="Rectangle 16"/>
          <p:cNvSpPr>
            <a:spLocks noChangeArrowheads="1"/>
          </p:cNvSpPr>
          <p:nvPr/>
        </p:nvSpPr>
        <p:spPr bwMode="auto">
          <a:xfrm>
            <a:off x="2197100" y="2693988"/>
            <a:ext cx="5956300" cy="2944812"/>
          </a:xfrm>
          <a:prstGeom prst="rect">
            <a:avLst/>
          </a:prstGeom>
          <a:solidFill>
            <a:srgbClr val="006B61"/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71029" name="Rectangle 21"/>
          <p:cNvSpPr>
            <a:spLocks noChangeArrowheads="1"/>
          </p:cNvSpPr>
          <p:nvPr/>
        </p:nvSpPr>
        <p:spPr bwMode="auto">
          <a:xfrm>
            <a:off x="2205038" y="2978150"/>
            <a:ext cx="5948362" cy="22796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296F35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• Бага нас: </a:t>
            </a:r>
            <a:r>
              <a:rPr lang="ja-JP" altLang="en-US">
                <a:solidFill>
                  <a:srgbClr val="FAFD00"/>
                </a:solidFill>
                <a:latin typeface="Arial"/>
                <a:cs typeface="+mn-cs"/>
              </a:rPr>
              <a:t>“</a:t>
            </a: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Галилын</a:t>
            </a:r>
            <a:r>
              <a:rPr lang="ja-JP" altLang="en-US">
                <a:solidFill>
                  <a:srgbClr val="FAFD00"/>
                </a:solidFill>
                <a:latin typeface="Arial"/>
                <a:cs typeface="+mn-cs"/>
              </a:rPr>
              <a:t>”</a:t>
            </a:r>
            <a:endParaRPr lang="en-US">
              <a:solidFill>
                <a:srgbClr val="FAFD00"/>
              </a:solidFill>
              <a:latin typeface="Times New Roman" charset="0"/>
              <a:cs typeface="+mn-cs"/>
            </a:endParaRPr>
          </a:p>
          <a:p>
            <a:pPr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• Анхны </a:t>
            </a:r>
            <a:r>
              <a:rPr lang="en-US">
                <a:solidFill>
                  <a:schemeClr val="hlink"/>
                </a:solidFill>
                <a:latin typeface="Times New Roman" charset="0"/>
                <a:cs typeface="+mn-cs"/>
              </a:rPr>
              <a:t>ИЕРУСАЛИМ </a:t>
            </a: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дахь үйлчлэл</a:t>
            </a:r>
          </a:p>
          <a:p>
            <a:pPr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• </a:t>
            </a:r>
            <a:r>
              <a:rPr lang="en-US">
                <a:solidFill>
                  <a:schemeClr val="hlink"/>
                </a:solidFill>
                <a:latin typeface="Times New Roman" charset="0"/>
                <a:cs typeface="+mn-cs"/>
              </a:rPr>
              <a:t>ГАЛИЛ</a:t>
            </a: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 руу нүүв</a:t>
            </a:r>
            <a:endParaRPr lang="en-US">
              <a:solidFill>
                <a:srgbClr val="00FF00"/>
              </a:solidFill>
              <a:latin typeface="Times New Roman" charset="0"/>
              <a:cs typeface="+mn-cs"/>
            </a:endParaRPr>
          </a:p>
          <a:p>
            <a:pPr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• </a:t>
            </a:r>
            <a:r>
              <a:rPr lang="en-US">
                <a:solidFill>
                  <a:schemeClr val="hlink"/>
                </a:solidFill>
                <a:latin typeface="Times New Roman" charset="0"/>
                <a:cs typeface="+mn-cs"/>
              </a:rPr>
              <a:t>КАПЕРНАУМ</a:t>
            </a: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 гол үйлчлэлийн талбар</a:t>
            </a:r>
          </a:p>
          <a:p>
            <a:pPr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• </a:t>
            </a:r>
            <a:r>
              <a:rPr lang="en-US">
                <a:solidFill>
                  <a:schemeClr val="hlink"/>
                </a:solidFill>
                <a:latin typeface="Times New Roman" charset="0"/>
                <a:cs typeface="+mn-cs"/>
              </a:rPr>
              <a:t>ПЕРТ</a:t>
            </a: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 хийсэн үйлчлэл</a:t>
            </a:r>
          </a:p>
          <a:p>
            <a:pPr>
              <a:defRPr/>
            </a:pP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• Сүүлчийн </a:t>
            </a:r>
            <a:r>
              <a:rPr lang="en-US">
                <a:solidFill>
                  <a:schemeClr val="hlink"/>
                </a:solidFill>
                <a:latin typeface="Times New Roman" charset="0"/>
                <a:cs typeface="+mn-cs"/>
              </a:rPr>
              <a:t>ИЕРУСАЛИМ</a:t>
            </a:r>
            <a:r>
              <a:rPr lang="en-US">
                <a:solidFill>
                  <a:srgbClr val="FAFD00"/>
                </a:solidFill>
                <a:latin typeface="Times New Roman" charset="0"/>
                <a:cs typeface="+mn-cs"/>
              </a:rPr>
              <a:t> дахь үйлчлэл</a:t>
            </a:r>
          </a:p>
        </p:txBody>
      </p:sp>
      <p:grpSp>
        <p:nvGrpSpPr>
          <p:cNvPr id="8198" name="Group 128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8204" name="Group 102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171111" name="AutoShape 103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1112" name="Rectangle 104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1113" name="Line 105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1114" name="Line 106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1115" name="Line 107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1116" name="Line 108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1117" name="Line 109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1118" name="Rectangle 110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171119" name="Line 111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1120" name="Line 112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171094" name="Rectangle 86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  <p:sp>
        <p:nvSpPr>
          <p:cNvPr id="171107" name="Text Box 99"/>
          <p:cNvSpPr txBox="1">
            <a:spLocks noChangeArrowheads="1"/>
          </p:cNvSpPr>
          <p:nvPr/>
        </p:nvSpPr>
        <p:spPr bwMode="auto">
          <a:xfrm>
            <a:off x="1782763" y="0"/>
            <a:ext cx="240823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Матай, Марк, Лук, Иохан</a:t>
            </a:r>
          </a:p>
        </p:txBody>
      </p:sp>
      <p:sp>
        <p:nvSpPr>
          <p:cNvPr id="171109" name="Text Box 101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6</a:t>
            </a:r>
          </a:p>
        </p:txBody>
      </p:sp>
      <p:sp>
        <p:nvSpPr>
          <p:cNvPr id="171133" name="Text Box 125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171134" name="Rectangle 126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171135" name="Rectangle 127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03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10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10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71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171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71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17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1710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17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024" grpId="0" animBg="1"/>
      <p:bldP spid="171029" grpId="0" build="p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37" name="Picture 2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7346" name="Group 99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92612" name="Oval 100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cs typeface="+mn-cs"/>
              </a:endParaRPr>
            </a:p>
          </p:txBody>
        </p:sp>
        <p:sp>
          <p:nvSpPr>
            <p:cNvPr id="192613" name="Oval 101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cs typeface="+mn-cs"/>
              </a:endParaRPr>
            </a:p>
          </p:txBody>
        </p:sp>
        <p:sp>
          <p:nvSpPr>
            <p:cNvPr id="192614" name="Oval 102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cs typeface="+mn-cs"/>
              </a:endParaRPr>
            </a:p>
          </p:txBody>
        </p:sp>
        <p:sp>
          <p:nvSpPr>
            <p:cNvPr id="192615" name="Oval 103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cs typeface="+mn-cs"/>
              </a:endParaRPr>
            </a:p>
          </p:txBody>
        </p:sp>
      </p:grpSp>
      <p:sp>
        <p:nvSpPr>
          <p:cNvPr id="192538" name="Line 26"/>
          <p:cNvSpPr>
            <a:spLocks noChangeShapeType="1"/>
          </p:cNvSpPr>
          <p:nvPr/>
        </p:nvSpPr>
        <p:spPr bwMode="auto">
          <a:xfrm>
            <a:off x="2667000" y="1295400"/>
            <a:ext cx="2514600" cy="5334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2518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2520" name="Line 8"/>
          <p:cNvSpPr>
            <a:spLocks noChangeShapeType="1"/>
          </p:cNvSpPr>
          <p:nvPr/>
        </p:nvSpPr>
        <p:spPr bwMode="auto">
          <a:xfrm flipV="1">
            <a:off x="5489575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2521" name="Line 9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2522" name="Line 10"/>
          <p:cNvSpPr>
            <a:spLocks noChangeShapeType="1"/>
          </p:cNvSpPr>
          <p:nvPr/>
        </p:nvSpPr>
        <p:spPr bwMode="auto">
          <a:xfrm flipV="1">
            <a:off x="5321300" y="1433513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2523" name="Line 11"/>
          <p:cNvSpPr>
            <a:spLocks noChangeShapeType="1"/>
          </p:cNvSpPr>
          <p:nvPr/>
        </p:nvSpPr>
        <p:spPr bwMode="auto">
          <a:xfrm flipH="1" flipV="1">
            <a:off x="4578350" y="14478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2524" name="Line 12"/>
          <p:cNvSpPr>
            <a:spLocks noChangeShapeType="1"/>
          </p:cNvSpPr>
          <p:nvPr/>
        </p:nvSpPr>
        <p:spPr bwMode="auto">
          <a:xfrm flipH="1" flipV="1">
            <a:off x="42672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2532" name="Line 20"/>
          <p:cNvSpPr>
            <a:spLocks noChangeShapeType="1"/>
          </p:cNvSpPr>
          <p:nvPr/>
        </p:nvSpPr>
        <p:spPr bwMode="auto">
          <a:xfrm>
            <a:off x="2667000" y="2895600"/>
            <a:ext cx="1625600" cy="287338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2577" name="Text Box 65"/>
          <p:cNvSpPr txBox="1">
            <a:spLocks noChangeArrowheads="1"/>
          </p:cNvSpPr>
          <p:nvPr/>
        </p:nvSpPr>
        <p:spPr bwMode="auto">
          <a:xfrm>
            <a:off x="1792288" y="0"/>
            <a:ext cx="1941512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Мат. 4:25; Марк 7:31</a:t>
            </a:r>
          </a:p>
        </p:txBody>
      </p:sp>
      <p:sp>
        <p:nvSpPr>
          <p:cNvPr id="192625" name="Line 113"/>
          <p:cNvSpPr>
            <a:spLocks noChangeShapeType="1"/>
          </p:cNvSpPr>
          <p:nvPr/>
        </p:nvSpPr>
        <p:spPr bwMode="auto">
          <a:xfrm flipV="1">
            <a:off x="2667000" y="4376738"/>
            <a:ext cx="1897063" cy="11906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2627" name="Oval 115"/>
          <p:cNvSpPr>
            <a:spLocks noChangeArrowheads="1"/>
          </p:cNvSpPr>
          <p:nvPr/>
        </p:nvSpPr>
        <p:spPr bwMode="auto">
          <a:xfrm>
            <a:off x="4208463" y="939800"/>
            <a:ext cx="1109662" cy="62865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2628" name="Oval 116"/>
          <p:cNvSpPr>
            <a:spLocks noChangeArrowheads="1"/>
          </p:cNvSpPr>
          <p:nvPr/>
        </p:nvSpPr>
        <p:spPr bwMode="auto">
          <a:xfrm>
            <a:off x="4818063" y="2424113"/>
            <a:ext cx="1109662" cy="3810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2630" name="Text Box 118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2</a:t>
            </a:r>
          </a:p>
        </p:txBody>
      </p:sp>
      <p:sp>
        <p:nvSpPr>
          <p:cNvPr id="192631" name="Text Box 119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192647" name="Rectangle 135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39</a:t>
            </a:r>
          </a:p>
        </p:txBody>
      </p:sp>
      <p:sp>
        <p:nvSpPr>
          <p:cNvPr id="192648" name="Rectangle 136"/>
          <p:cNvSpPr>
            <a:spLocks noChangeArrowheads="1"/>
          </p:cNvSpPr>
          <p:nvPr/>
        </p:nvSpPr>
        <p:spPr bwMode="auto">
          <a:xfrm>
            <a:off x="58738" y="822325"/>
            <a:ext cx="2608262" cy="1219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3. КАПЕРНАУМД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 ТӨВЛӨРСӨН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ГАЛИЛ ДАХЬ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ҮЙЛЧЛЭЛ</a:t>
            </a:r>
          </a:p>
        </p:txBody>
      </p:sp>
      <p:sp>
        <p:nvSpPr>
          <p:cNvPr id="192649" name="Rectangle 137"/>
          <p:cNvSpPr>
            <a:spLocks noChangeArrowheads="1"/>
          </p:cNvSpPr>
          <p:nvPr/>
        </p:nvSpPr>
        <p:spPr bwMode="auto">
          <a:xfrm>
            <a:off x="592138" y="2484438"/>
            <a:ext cx="2062162" cy="5778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2. САМАРИАР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ДАЙРСАН</a:t>
            </a:r>
          </a:p>
        </p:txBody>
      </p:sp>
      <p:sp>
        <p:nvSpPr>
          <p:cNvPr id="192650" name="Rectangle 138"/>
          <p:cNvSpPr>
            <a:spLocks noChangeArrowheads="1"/>
          </p:cNvSpPr>
          <p:nvPr/>
        </p:nvSpPr>
        <p:spPr bwMode="auto">
          <a:xfrm>
            <a:off x="277813" y="4035425"/>
            <a:ext cx="2405062" cy="15398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1. ЭЗЭНИЙ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АНХНЫ   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ИЕРУСАЛИМД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ХИЙСЭН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ҮЙЛЧЛЭЛ</a:t>
            </a:r>
          </a:p>
        </p:txBody>
      </p:sp>
      <p:sp>
        <p:nvSpPr>
          <p:cNvPr id="57365" name="WordArt 140"/>
          <p:cNvSpPr>
            <a:spLocks noChangeArrowheads="1" noChangeShapeType="1" noTextEdit="1"/>
          </p:cNvSpPr>
          <p:nvPr/>
        </p:nvSpPr>
        <p:spPr bwMode="auto">
          <a:xfrm>
            <a:off x="2209800" y="5715000"/>
            <a:ext cx="4900613" cy="414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63500" dist="38099" dir="2700000" algn="ctr" rotWithShape="0">
                    <a:srgbClr val="B35A17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Есүсийн аяллын чиглэл</a:t>
            </a:r>
            <a:endParaRPr lang="en-US" sz="3600" kern="10">
              <a:ln w="9525">
                <a:solidFill>
                  <a:schemeClr val="tx2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blurRad="63500" dist="38099" dir="2700000" algn="ctr" rotWithShape="0">
                  <a:srgbClr val="B35A17">
                    <a:alpha val="79999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</p:txBody>
      </p:sp>
      <p:grpSp>
        <p:nvGrpSpPr>
          <p:cNvPr id="57366" name="Group 141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57367" name="Group 142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192655" name="AutoShape 143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2656" name="Rectangle 144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2657" name="Line 145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2658" name="Line 146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2659" name="Line 147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2660" name="Line 148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2661" name="Line 149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2662" name="Rectangle 150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192663" name="Line 151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2664" name="Line 152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192665" name="Rectangle 153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2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2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2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2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2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2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2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627" grpId="0" animBg="1"/>
      <p:bldP spid="19262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pic>
        <p:nvPicPr>
          <p:cNvPr id="569347" name="Picture 3" descr="Gadara columns along Decumanus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614363"/>
            <a:ext cx="7831137" cy="56134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69369" name="Rectangle 25"/>
          <p:cNvSpPr>
            <a:spLocks noChangeArrowheads="1"/>
          </p:cNvSpPr>
          <p:nvPr/>
        </p:nvSpPr>
        <p:spPr bwMode="auto">
          <a:xfrm>
            <a:off x="685800" y="5029200"/>
            <a:ext cx="7772400" cy="10668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69353" name="Text Box 9"/>
          <p:cNvSpPr txBox="1">
            <a:spLocks noChangeArrowheads="1"/>
          </p:cNvSpPr>
          <p:nvPr/>
        </p:nvSpPr>
        <p:spPr bwMode="auto">
          <a:xfrm>
            <a:off x="1770063" y="0"/>
            <a:ext cx="280193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Марк 5:1; Лук 8:26,37; Мат 8:28</a:t>
            </a:r>
          </a:p>
        </p:txBody>
      </p:sp>
      <p:sp>
        <p:nvSpPr>
          <p:cNvPr id="569373" name="Text Box 29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69388" name="Rectangle 44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40</a:t>
            </a:r>
          </a:p>
        </p:txBody>
      </p:sp>
      <p:sp>
        <p:nvSpPr>
          <p:cNvPr id="569389" name="Text Box 45"/>
          <p:cNvSpPr txBox="1">
            <a:spLocks noChangeArrowheads="1"/>
          </p:cNvSpPr>
          <p:nvPr/>
        </p:nvSpPr>
        <p:spPr bwMode="auto">
          <a:xfrm>
            <a:off x="1981200" y="5562600"/>
            <a:ext cx="53340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Гадарын Грек хийцийн хотын туурь</a:t>
            </a:r>
          </a:p>
        </p:txBody>
      </p:sp>
      <p:sp>
        <p:nvSpPr>
          <p:cNvPr id="569390" name="Text Box 46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grpSp>
        <p:nvGrpSpPr>
          <p:cNvPr id="59401" name="Group 47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59402" name="Group 48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69393" name="AutoShape 49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9394" name="Rectangle 50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9395" name="Line 51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9396" name="Line 52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9397" name="Line 53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9398" name="Line 54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9399" name="Line 55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9400" name="Rectangle 56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69401" name="Line 57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9402" name="Line 58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69403" name="Rectangle 59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601" name="Text Box 65"/>
          <p:cNvSpPr txBox="1">
            <a:spLocks noChangeArrowheads="1"/>
          </p:cNvSpPr>
          <p:nvPr/>
        </p:nvSpPr>
        <p:spPr bwMode="auto">
          <a:xfrm>
            <a:off x="1793875" y="0"/>
            <a:ext cx="293052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Иохан 2:23; 4:45; 5:1; 10:22; 12:12</a:t>
            </a:r>
          </a:p>
        </p:txBody>
      </p:sp>
      <p:sp>
        <p:nvSpPr>
          <p:cNvPr id="193656" name="Text Box 120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2</a:t>
            </a:r>
          </a:p>
        </p:txBody>
      </p:sp>
      <p:sp>
        <p:nvSpPr>
          <p:cNvPr id="193657" name="Text Box 121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193658" name="Rectangle 122"/>
          <p:cNvSpPr>
            <a:spLocks noChangeArrowheads="1"/>
          </p:cNvSpPr>
          <p:nvPr/>
        </p:nvSpPr>
        <p:spPr bwMode="auto">
          <a:xfrm>
            <a:off x="7523163" y="6527800"/>
            <a:ext cx="8048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41</a:t>
            </a:r>
          </a:p>
        </p:txBody>
      </p:sp>
      <p:pic>
        <p:nvPicPr>
          <p:cNvPr id="193672" name="Picture 13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60422" name="Group 137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93674" name="Oval 138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cs typeface="+mn-cs"/>
              </a:endParaRPr>
            </a:p>
          </p:txBody>
        </p:sp>
        <p:sp>
          <p:nvSpPr>
            <p:cNvPr id="193675" name="Oval 139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cs typeface="+mn-cs"/>
              </a:endParaRPr>
            </a:p>
          </p:txBody>
        </p:sp>
        <p:sp>
          <p:nvSpPr>
            <p:cNvPr id="193676" name="Oval 140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cs typeface="+mn-cs"/>
              </a:endParaRPr>
            </a:p>
          </p:txBody>
        </p:sp>
        <p:sp>
          <p:nvSpPr>
            <p:cNvPr id="193677" name="Oval 141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cs typeface="+mn-cs"/>
              </a:endParaRPr>
            </a:p>
          </p:txBody>
        </p:sp>
      </p:grpSp>
      <p:sp>
        <p:nvSpPr>
          <p:cNvPr id="193678" name="Line 142"/>
          <p:cNvSpPr>
            <a:spLocks noChangeShapeType="1"/>
          </p:cNvSpPr>
          <p:nvPr/>
        </p:nvSpPr>
        <p:spPr bwMode="auto">
          <a:xfrm>
            <a:off x="2667000" y="1295400"/>
            <a:ext cx="2514600" cy="5334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3679" name="Oval 143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3680" name="Line 144"/>
          <p:cNvSpPr>
            <a:spLocks noChangeShapeType="1"/>
          </p:cNvSpPr>
          <p:nvPr/>
        </p:nvSpPr>
        <p:spPr bwMode="auto">
          <a:xfrm flipV="1">
            <a:off x="5489575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3681" name="Line 145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3682" name="Line 146"/>
          <p:cNvSpPr>
            <a:spLocks noChangeShapeType="1"/>
          </p:cNvSpPr>
          <p:nvPr/>
        </p:nvSpPr>
        <p:spPr bwMode="auto">
          <a:xfrm flipV="1">
            <a:off x="5321300" y="1433513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3683" name="Line 147"/>
          <p:cNvSpPr>
            <a:spLocks noChangeShapeType="1"/>
          </p:cNvSpPr>
          <p:nvPr/>
        </p:nvSpPr>
        <p:spPr bwMode="auto">
          <a:xfrm flipH="1" flipV="1">
            <a:off x="4578350" y="14478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3684" name="Line 148"/>
          <p:cNvSpPr>
            <a:spLocks noChangeShapeType="1"/>
          </p:cNvSpPr>
          <p:nvPr/>
        </p:nvSpPr>
        <p:spPr bwMode="auto">
          <a:xfrm flipH="1" flipV="1">
            <a:off x="42672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3685" name="Line 149"/>
          <p:cNvSpPr>
            <a:spLocks noChangeShapeType="1"/>
          </p:cNvSpPr>
          <p:nvPr/>
        </p:nvSpPr>
        <p:spPr bwMode="auto">
          <a:xfrm>
            <a:off x="2667000" y="2895600"/>
            <a:ext cx="1625600" cy="287338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3686" name="Line 150"/>
          <p:cNvSpPr>
            <a:spLocks noChangeShapeType="1"/>
          </p:cNvSpPr>
          <p:nvPr/>
        </p:nvSpPr>
        <p:spPr bwMode="auto">
          <a:xfrm flipV="1">
            <a:off x="2667000" y="4376738"/>
            <a:ext cx="1897063" cy="11906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3687" name="Rectangle 151"/>
          <p:cNvSpPr>
            <a:spLocks noChangeArrowheads="1"/>
          </p:cNvSpPr>
          <p:nvPr/>
        </p:nvSpPr>
        <p:spPr bwMode="auto">
          <a:xfrm>
            <a:off x="58738" y="822325"/>
            <a:ext cx="2608262" cy="1219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3. КАПЕРНАУМД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 ТӨВЛӨРСӨН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ГАЛИЛ ДАХЬ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ҮЙЛЧЛЭЛ</a:t>
            </a:r>
          </a:p>
        </p:txBody>
      </p:sp>
      <p:sp>
        <p:nvSpPr>
          <p:cNvPr id="193688" name="Rectangle 152"/>
          <p:cNvSpPr>
            <a:spLocks noChangeArrowheads="1"/>
          </p:cNvSpPr>
          <p:nvPr/>
        </p:nvSpPr>
        <p:spPr bwMode="auto">
          <a:xfrm>
            <a:off x="592138" y="2484438"/>
            <a:ext cx="2062162" cy="5778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2. САМАРИАР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ДАЙРСАН</a:t>
            </a:r>
          </a:p>
        </p:txBody>
      </p:sp>
      <p:sp>
        <p:nvSpPr>
          <p:cNvPr id="193689" name="Rectangle 153"/>
          <p:cNvSpPr>
            <a:spLocks noChangeArrowheads="1"/>
          </p:cNvSpPr>
          <p:nvPr/>
        </p:nvSpPr>
        <p:spPr bwMode="auto">
          <a:xfrm>
            <a:off x="277813" y="4035425"/>
            <a:ext cx="2405062" cy="15398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1. ЭЗЭНИЙ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АНХНЫ   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ИЕРУСАЛИМД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ХИЙСЭН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ҮЙЛЧЛЭЛ</a:t>
            </a:r>
          </a:p>
        </p:txBody>
      </p:sp>
      <p:sp>
        <p:nvSpPr>
          <p:cNvPr id="193549" name="Line 13"/>
          <p:cNvSpPr>
            <a:spLocks noChangeShapeType="1"/>
          </p:cNvSpPr>
          <p:nvPr/>
        </p:nvSpPr>
        <p:spPr bwMode="auto">
          <a:xfrm>
            <a:off x="4781550" y="2032000"/>
            <a:ext cx="12700" cy="223520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3550" name="Line 14"/>
          <p:cNvSpPr>
            <a:spLocks noChangeShapeType="1"/>
          </p:cNvSpPr>
          <p:nvPr/>
        </p:nvSpPr>
        <p:spPr bwMode="auto">
          <a:xfrm flipH="1">
            <a:off x="4921250" y="1911350"/>
            <a:ext cx="63500" cy="233045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93551" name="Line 15"/>
          <p:cNvSpPr>
            <a:spLocks noChangeShapeType="1"/>
          </p:cNvSpPr>
          <p:nvPr/>
        </p:nvSpPr>
        <p:spPr bwMode="auto">
          <a:xfrm flipH="1">
            <a:off x="5035550" y="1974850"/>
            <a:ext cx="146050" cy="224155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193700" name="Group 164"/>
          <p:cNvGrpSpPr>
            <a:grpSpLocks/>
          </p:cNvGrpSpPr>
          <p:nvPr/>
        </p:nvGrpSpPr>
        <p:grpSpPr bwMode="auto">
          <a:xfrm>
            <a:off x="5638800" y="838200"/>
            <a:ext cx="2774950" cy="1892300"/>
            <a:chOff x="5088" y="0"/>
            <a:chExt cx="1748" cy="1192"/>
          </a:xfrm>
        </p:grpSpPr>
        <p:pic>
          <p:nvPicPr>
            <p:cNvPr id="193650" name="Picture 1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006"/>
            <a:stretch>
              <a:fillRect/>
            </a:stretch>
          </p:blipFill>
          <p:spPr bwMode="auto">
            <a:xfrm>
              <a:off x="5088" y="0"/>
              <a:ext cx="1748" cy="1192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93652" name="Text Box 116"/>
            <p:cNvSpPr txBox="1">
              <a:spLocks noChangeArrowheads="1"/>
            </p:cNvSpPr>
            <p:nvPr/>
          </p:nvSpPr>
          <p:spPr bwMode="auto">
            <a:xfrm>
              <a:off x="5184" y="864"/>
              <a:ext cx="1488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800">
                  <a:solidFill>
                    <a:srgbClr val="FFFF00"/>
                  </a:solidFill>
                  <a:latin typeface="Times New Roman" charset="0"/>
                  <a:cs typeface="+mn-cs"/>
                </a:rPr>
                <a:t>Капернаумын туурь</a:t>
              </a:r>
            </a:p>
          </p:txBody>
        </p:sp>
      </p:grpSp>
      <p:grpSp>
        <p:nvGrpSpPr>
          <p:cNvPr id="193701" name="Group 165"/>
          <p:cNvGrpSpPr>
            <a:grpSpLocks/>
          </p:cNvGrpSpPr>
          <p:nvPr/>
        </p:nvGrpSpPr>
        <p:grpSpPr bwMode="auto">
          <a:xfrm>
            <a:off x="4572000" y="3962400"/>
            <a:ext cx="2120900" cy="1450975"/>
            <a:chOff x="6144" y="1632"/>
            <a:chExt cx="1336" cy="914"/>
          </a:xfrm>
        </p:grpSpPr>
        <p:pic>
          <p:nvPicPr>
            <p:cNvPr id="193603" name="Picture 67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4" r="14687"/>
            <a:stretch>
              <a:fillRect/>
            </a:stretch>
          </p:blipFill>
          <p:spPr bwMode="auto">
            <a:xfrm>
              <a:off x="6144" y="1632"/>
              <a:ext cx="1336" cy="91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93653" name="Text Box 117"/>
            <p:cNvSpPr txBox="1">
              <a:spLocks noChangeArrowheads="1"/>
            </p:cNvSpPr>
            <p:nvPr/>
          </p:nvSpPr>
          <p:spPr bwMode="auto">
            <a:xfrm>
              <a:off x="6203" y="2290"/>
              <a:ext cx="853" cy="231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800">
                  <a:solidFill>
                    <a:srgbClr val="FFFF00"/>
                  </a:solidFill>
                  <a:latin typeface="Times New Roman" charset="0"/>
                  <a:cs typeface="+mn-cs"/>
                </a:rPr>
                <a:t>Иерусалим</a:t>
              </a:r>
            </a:p>
          </p:txBody>
        </p:sp>
      </p:grpSp>
      <p:sp>
        <p:nvSpPr>
          <p:cNvPr id="60440" name="WordArt 166"/>
          <p:cNvSpPr>
            <a:spLocks noChangeArrowheads="1" noChangeShapeType="1" noTextEdit="1"/>
          </p:cNvSpPr>
          <p:nvPr/>
        </p:nvSpPr>
        <p:spPr bwMode="auto">
          <a:xfrm>
            <a:off x="2209800" y="5715000"/>
            <a:ext cx="4900613" cy="414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63500" dist="38099" dir="2700000" algn="ctr" rotWithShape="0">
                    <a:srgbClr val="B35A17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Есүсийн аяллын чиглэл</a:t>
            </a:r>
            <a:endParaRPr lang="en-US" sz="3600" kern="10">
              <a:ln w="9525">
                <a:solidFill>
                  <a:schemeClr val="tx2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blurRad="63500" dist="38099" dir="2700000" algn="ctr" rotWithShape="0">
                  <a:srgbClr val="B35A17">
                    <a:alpha val="79999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</p:txBody>
      </p:sp>
      <p:grpSp>
        <p:nvGrpSpPr>
          <p:cNvPr id="60441" name="Group 167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60442" name="Group 168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193705" name="AutoShape 169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3706" name="Rectangle 170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3707" name="Line 171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3708" name="Line 172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3709" name="Line 173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3710" name="Line 174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3711" name="Line 175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3712" name="Rectangle 176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193713" name="Line 177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93714" name="Line 178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193715" name="Rectangle 179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93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3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158" name="Picture 8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61645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15094" name="Line 22"/>
          <p:cNvSpPr>
            <a:spLocks noChangeShapeType="1"/>
          </p:cNvSpPr>
          <p:nvPr/>
        </p:nvSpPr>
        <p:spPr bwMode="auto">
          <a:xfrm flipH="1">
            <a:off x="4760913" y="1817688"/>
            <a:ext cx="484187" cy="23304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15125" name="Oval 53"/>
          <p:cNvSpPr>
            <a:spLocks noChangeArrowheads="1"/>
          </p:cNvSpPr>
          <p:nvPr/>
        </p:nvSpPr>
        <p:spPr bwMode="auto">
          <a:xfrm>
            <a:off x="5165725" y="1639888"/>
            <a:ext cx="196850" cy="198437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15126" name="Oval 54"/>
          <p:cNvSpPr>
            <a:spLocks noChangeArrowheads="1"/>
          </p:cNvSpPr>
          <p:nvPr/>
        </p:nvSpPr>
        <p:spPr bwMode="auto">
          <a:xfrm>
            <a:off x="4603750" y="4121150"/>
            <a:ext cx="196850" cy="198438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515178" name="Group 106"/>
          <p:cNvGrpSpPr>
            <a:grpSpLocks/>
          </p:cNvGrpSpPr>
          <p:nvPr/>
        </p:nvGrpSpPr>
        <p:grpSpPr bwMode="auto">
          <a:xfrm>
            <a:off x="1203325" y="1063625"/>
            <a:ext cx="3590925" cy="3979863"/>
            <a:chOff x="758" y="670"/>
            <a:chExt cx="2262" cy="2507"/>
          </a:xfrm>
        </p:grpSpPr>
        <p:pic>
          <p:nvPicPr>
            <p:cNvPr id="515117" name="Picture 45"/>
            <p:cNvPicPr>
              <a:picLocks noChangeArrowheads="1"/>
            </p:cNvPicPr>
            <p:nvPr/>
          </p:nvPicPr>
          <p:blipFill>
            <a:blip r:embed="rId5">
              <a:lum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4" y="670"/>
              <a:ext cx="1126" cy="849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515122" name="Picture 50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74" r="14687"/>
            <a:stretch>
              <a:fillRect/>
            </a:stretch>
          </p:blipFill>
          <p:spPr bwMode="auto">
            <a:xfrm>
              <a:off x="758" y="2038"/>
              <a:ext cx="1578" cy="1139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25724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15118" name="Rectangle 46"/>
            <p:cNvSpPr>
              <a:spLocks noChangeArrowheads="1"/>
            </p:cNvSpPr>
            <p:nvPr/>
          </p:nvSpPr>
          <p:spPr bwMode="auto">
            <a:xfrm>
              <a:off x="1104" y="1555"/>
              <a:ext cx="1540" cy="54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dist="127000" dir="3187806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r">
                <a:lnSpc>
                  <a:spcPct val="95000"/>
                </a:lnSpc>
                <a:spcBef>
                  <a:spcPct val="50000"/>
                </a:spcBef>
                <a:defRPr/>
              </a:pPr>
              <a:r>
                <a:rPr lang="en-US" sz="1800">
                  <a:solidFill>
                    <a:srgbClr val="FFFF00"/>
                  </a:solidFill>
                  <a:latin typeface="Times New Roman" charset="0"/>
                  <a:cs typeface="+mn-cs"/>
                </a:rPr>
                <a:t>КАПЕРНАУМААС ИЕРУСАЛИМ ХҮРТЭЛ 80 МИЛЬ</a:t>
              </a:r>
            </a:p>
          </p:txBody>
        </p:sp>
      </p:grpSp>
      <p:grpSp>
        <p:nvGrpSpPr>
          <p:cNvPr id="515179" name="Group 107"/>
          <p:cNvGrpSpPr>
            <a:grpSpLocks/>
          </p:cNvGrpSpPr>
          <p:nvPr/>
        </p:nvGrpSpPr>
        <p:grpSpPr bwMode="auto">
          <a:xfrm>
            <a:off x="4800600" y="2146300"/>
            <a:ext cx="3116263" cy="4187825"/>
            <a:chOff x="3024" y="1352"/>
            <a:chExt cx="1963" cy="2638"/>
          </a:xfrm>
        </p:grpSpPr>
        <p:pic>
          <p:nvPicPr>
            <p:cNvPr id="515121" name="Picture 4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4" t="20508" r="41418" b="49136"/>
            <a:stretch>
              <a:fillRect/>
            </a:stretch>
          </p:blipFill>
          <p:spPr bwMode="auto">
            <a:xfrm>
              <a:off x="3673" y="1352"/>
              <a:ext cx="1259" cy="89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71842" dir="2700000" algn="ctr" rotWithShape="0">
                <a:srgbClr val="0A0A0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5155" name="Picture 83" descr="Dead Sea western cliffs to south from En Gedi"/>
            <p:cNvPicPr preferRelativeResize="0"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3168"/>
              <a:ext cx="1219" cy="822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 r:embed="rId9"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515119" name="Rectangle 47"/>
            <p:cNvSpPr>
              <a:spLocks noChangeArrowheads="1"/>
            </p:cNvSpPr>
            <p:nvPr/>
          </p:nvSpPr>
          <p:spPr bwMode="auto">
            <a:xfrm>
              <a:off x="3472" y="2235"/>
              <a:ext cx="1515" cy="10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63500" dist="107763" dir="2700000" algn="ctr" rotWithShape="0">
                <a:srgbClr val="0A0A0A">
                  <a:alpha val="7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95000"/>
                </a:lnSpc>
                <a:spcBef>
                  <a:spcPct val="50000"/>
                </a:spcBef>
                <a:defRPr/>
              </a:pPr>
              <a:r>
                <a:rPr lang="en-US" sz="1800">
                  <a:solidFill>
                    <a:srgbClr val="FFFF00"/>
                  </a:solidFill>
                  <a:latin typeface="Times New Roman" charset="0"/>
                  <a:cs typeface="+mn-cs"/>
                </a:rPr>
                <a:t>ИОРДАН ГОЛЫН ЭХ ГАЛИЛ НУУРААС СӨНӨСӨН ТЭНГИС ХҮРТЭЛ 75 МИЛЬ</a:t>
              </a:r>
            </a:p>
          </p:txBody>
        </p:sp>
      </p:grpSp>
      <p:sp>
        <p:nvSpPr>
          <p:cNvPr id="515156" name="Oval 84"/>
          <p:cNvSpPr>
            <a:spLocks noChangeArrowheads="1"/>
          </p:cNvSpPr>
          <p:nvPr/>
        </p:nvSpPr>
        <p:spPr bwMode="auto">
          <a:xfrm>
            <a:off x="5026025" y="4275138"/>
            <a:ext cx="196850" cy="198437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15157" name="Oval 85"/>
          <p:cNvSpPr>
            <a:spLocks noChangeArrowheads="1"/>
          </p:cNvSpPr>
          <p:nvPr/>
        </p:nvSpPr>
        <p:spPr bwMode="auto">
          <a:xfrm>
            <a:off x="5164138" y="2206625"/>
            <a:ext cx="196850" cy="1984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15095" name="Line 23"/>
          <p:cNvSpPr>
            <a:spLocks noChangeShapeType="1"/>
          </p:cNvSpPr>
          <p:nvPr/>
        </p:nvSpPr>
        <p:spPr bwMode="auto">
          <a:xfrm flipH="1">
            <a:off x="5122863" y="2306638"/>
            <a:ext cx="133350" cy="2043112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15160" name="Text Box 88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2</a:t>
            </a:r>
          </a:p>
        </p:txBody>
      </p:sp>
      <p:sp>
        <p:nvSpPr>
          <p:cNvPr id="515161" name="Text Box 89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15162" name="Rectangle 90"/>
          <p:cNvSpPr>
            <a:spLocks noChangeArrowheads="1"/>
          </p:cNvSpPr>
          <p:nvPr/>
        </p:nvSpPr>
        <p:spPr bwMode="auto">
          <a:xfrm>
            <a:off x="7523163" y="6527800"/>
            <a:ext cx="8048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42</a:t>
            </a:r>
          </a:p>
        </p:txBody>
      </p:sp>
      <p:sp>
        <p:nvSpPr>
          <p:cNvPr id="515176" name="Rectangle 104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515177" name="Text Box 105"/>
          <p:cNvSpPr txBox="1">
            <a:spLocks noChangeArrowheads="1"/>
          </p:cNvSpPr>
          <p:nvPr/>
        </p:nvSpPr>
        <p:spPr bwMode="auto">
          <a:xfrm>
            <a:off x="1793875" y="0"/>
            <a:ext cx="293052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Иохан 2:23; 4:45; 5:1; 10:22; 12:12</a:t>
            </a:r>
          </a:p>
        </p:txBody>
      </p:sp>
      <p:grpSp>
        <p:nvGrpSpPr>
          <p:cNvPr id="62479" name="Group 108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62480" name="Group 109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15182" name="AutoShape 110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15183" name="Rectangle 111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15184" name="Line 112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15185" name="Line 113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15186" name="Line 114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15187" name="Line 115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15188" name="Line 116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15189" name="Rectangle 117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15190" name="Line 118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15191" name="Line 119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15192" name="Rectangle 120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5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15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15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15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1" name="Picture 3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64514" name="Group 107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84428" name="Oval 108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cs typeface="+mn-cs"/>
              </a:endParaRPr>
            </a:p>
          </p:txBody>
        </p:sp>
        <p:sp>
          <p:nvSpPr>
            <p:cNvPr id="184429" name="Oval 109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cs typeface="+mn-cs"/>
              </a:endParaRPr>
            </a:p>
          </p:txBody>
        </p:sp>
        <p:sp>
          <p:nvSpPr>
            <p:cNvPr id="184430" name="Oval 110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cs typeface="+mn-cs"/>
              </a:endParaRPr>
            </a:p>
          </p:txBody>
        </p:sp>
        <p:sp>
          <p:nvSpPr>
            <p:cNvPr id="184431" name="Oval 111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cs typeface="+mn-cs"/>
              </a:endParaRPr>
            </a:p>
          </p:txBody>
        </p:sp>
      </p:grpSp>
      <p:sp>
        <p:nvSpPr>
          <p:cNvPr id="184326" name="Oval 6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4328" name="Line 8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4329" name="Line 9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4330" name="Line 10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4331" name="Line 11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4332" name="Line 12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4333" name="Line 13"/>
          <p:cNvSpPr>
            <a:spLocks noChangeShapeType="1"/>
          </p:cNvSpPr>
          <p:nvPr/>
        </p:nvSpPr>
        <p:spPr bwMode="auto">
          <a:xfrm>
            <a:off x="4819650" y="2063750"/>
            <a:ext cx="12700" cy="2235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4334" name="Line 14"/>
          <p:cNvSpPr>
            <a:spLocks noChangeShapeType="1"/>
          </p:cNvSpPr>
          <p:nvPr/>
        </p:nvSpPr>
        <p:spPr bwMode="auto">
          <a:xfrm flipH="1">
            <a:off x="4959350" y="1943100"/>
            <a:ext cx="63500" cy="23304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4335" name="Line 15"/>
          <p:cNvSpPr>
            <a:spLocks noChangeShapeType="1"/>
          </p:cNvSpPr>
          <p:nvPr/>
        </p:nvSpPr>
        <p:spPr bwMode="auto">
          <a:xfrm flipH="1">
            <a:off x="5073650" y="2006600"/>
            <a:ext cx="146050" cy="22415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184407" name="Group 87"/>
          <p:cNvGrpSpPr>
            <a:grpSpLocks/>
          </p:cNvGrpSpPr>
          <p:nvPr/>
        </p:nvGrpSpPr>
        <p:grpSpPr bwMode="auto">
          <a:xfrm>
            <a:off x="5588000" y="2255838"/>
            <a:ext cx="3405188" cy="1079500"/>
            <a:chOff x="3520" y="1421"/>
            <a:chExt cx="2145" cy="680"/>
          </a:xfrm>
        </p:grpSpPr>
        <p:sp>
          <p:nvSpPr>
            <p:cNvPr id="184339" name="Rectangle 19"/>
            <p:cNvSpPr>
              <a:spLocks noChangeArrowheads="1"/>
            </p:cNvSpPr>
            <p:nvPr/>
          </p:nvSpPr>
          <p:spPr bwMode="auto">
            <a:xfrm>
              <a:off x="4088" y="1531"/>
              <a:ext cx="1577" cy="364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FFFF00"/>
                  </a:solidFill>
                  <a:latin typeface="Times New Roman" charset="0"/>
                  <a:cs typeface="+mn-cs"/>
                </a:rPr>
                <a:t>4.</a:t>
              </a:r>
              <a:r>
                <a:rPr lang="en-US" sz="2000">
                  <a:solidFill>
                    <a:schemeClr val="tx1"/>
                  </a:solidFill>
                  <a:latin typeface="Times New Roman" charset="0"/>
                  <a:cs typeface="+mn-cs"/>
                </a:rPr>
                <a:t> </a:t>
              </a:r>
              <a:r>
                <a:rPr lang="en-US" sz="2000">
                  <a:solidFill>
                    <a:srgbClr val="FFFF00"/>
                  </a:solidFill>
                  <a:latin typeface="Times New Roman" charset="0"/>
                  <a:cs typeface="+mn-cs"/>
                </a:rPr>
                <a:t>ПЕРТ </a:t>
              </a:r>
              <a:r>
                <a:rPr lang="en-US" sz="2000">
                  <a:solidFill>
                    <a:schemeClr val="tx1"/>
                  </a:solidFill>
                  <a:latin typeface="Times New Roman" charset="0"/>
                  <a:cs typeface="+mn-cs"/>
                </a:rPr>
                <a:t>ХИЙСЭН</a:t>
              </a:r>
            </a:p>
            <a:p>
              <a:pPr>
                <a:lnSpc>
                  <a:spcPct val="55000"/>
                </a:lnSpc>
                <a:spcBef>
                  <a:spcPct val="50000"/>
                </a:spcBef>
                <a:defRPr/>
              </a:pPr>
              <a:r>
                <a:rPr lang="en-US" sz="2000">
                  <a:solidFill>
                    <a:schemeClr val="tx1"/>
                  </a:solidFill>
                  <a:latin typeface="Times New Roman" charset="0"/>
                  <a:cs typeface="+mn-cs"/>
                </a:rPr>
                <a:t> ҮЙЛЧЛЭЛ</a:t>
              </a:r>
            </a:p>
          </p:txBody>
        </p:sp>
        <p:sp>
          <p:nvSpPr>
            <p:cNvPr id="184344" name="Line 24"/>
            <p:cNvSpPr>
              <a:spLocks noChangeShapeType="1"/>
            </p:cNvSpPr>
            <p:nvPr/>
          </p:nvSpPr>
          <p:spPr bwMode="auto">
            <a:xfrm flipH="1">
              <a:off x="3520" y="1701"/>
              <a:ext cx="533" cy="400"/>
            </a:xfrm>
            <a:prstGeom prst="line">
              <a:avLst/>
            </a:prstGeom>
            <a:noFill/>
            <a:ln w="76200">
              <a:solidFill>
                <a:srgbClr val="D83104"/>
              </a:solidFill>
              <a:round/>
              <a:headEnd/>
              <a:tailEnd type="triangle" w="med" len="med"/>
            </a:ln>
            <a:effectLst>
              <a:outerShdw blurRad="63500" dist="17961" dir="135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84349" name="Oval 29"/>
            <p:cNvSpPr>
              <a:spLocks noChangeArrowheads="1"/>
            </p:cNvSpPr>
            <p:nvPr/>
          </p:nvSpPr>
          <p:spPr bwMode="auto">
            <a:xfrm>
              <a:off x="4020" y="1421"/>
              <a:ext cx="346" cy="347"/>
            </a:xfrm>
            <a:prstGeom prst="ellipse">
              <a:avLst/>
            </a:prstGeom>
            <a:noFill/>
            <a:ln w="57150">
              <a:solidFill>
                <a:srgbClr val="D83104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184392" name="Text Box 72"/>
          <p:cNvSpPr txBox="1">
            <a:spLocks noChangeArrowheads="1"/>
          </p:cNvSpPr>
          <p:nvPr/>
        </p:nvSpPr>
        <p:spPr bwMode="auto">
          <a:xfrm>
            <a:off x="1792288" y="0"/>
            <a:ext cx="950912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Лук 19:1</a:t>
            </a:r>
          </a:p>
        </p:txBody>
      </p:sp>
      <p:sp>
        <p:nvSpPr>
          <p:cNvPr id="184424" name="Oval 104"/>
          <p:cNvSpPr>
            <a:spLocks noChangeArrowheads="1"/>
          </p:cNvSpPr>
          <p:nvPr/>
        </p:nvSpPr>
        <p:spPr bwMode="auto">
          <a:xfrm>
            <a:off x="6477000" y="2286000"/>
            <a:ext cx="1219200" cy="492125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4435" name="Oval 115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4438" name="Text Box 118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184439" name="Rectangle 119"/>
          <p:cNvSpPr>
            <a:spLocks noChangeArrowheads="1"/>
          </p:cNvSpPr>
          <p:nvPr/>
        </p:nvSpPr>
        <p:spPr bwMode="auto">
          <a:xfrm>
            <a:off x="7523163" y="6527800"/>
            <a:ext cx="8048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43</a:t>
            </a:r>
          </a:p>
        </p:txBody>
      </p:sp>
      <p:sp>
        <p:nvSpPr>
          <p:cNvPr id="184453" name="Rectangle 133"/>
          <p:cNvSpPr>
            <a:spLocks noChangeArrowheads="1"/>
          </p:cNvSpPr>
          <p:nvPr/>
        </p:nvSpPr>
        <p:spPr bwMode="auto">
          <a:xfrm>
            <a:off x="58738" y="822325"/>
            <a:ext cx="2608262" cy="1219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3. КАПЕРНАУМД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 ТӨВЛӨРСӨН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ГАЛИЛ ДАХЬ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ҮЙЛЧЛЭЛ</a:t>
            </a:r>
          </a:p>
        </p:txBody>
      </p:sp>
      <p:sp>
        <p:nvSpPr>
          <p:cNvPr id="184454" name="Rectangle 134"/>
          <p:cNvSpPr>
            <a:spLocks noChangeArrowheads="1"/>
          </p:cNvSpPr>
          <p:nvPr/>
        </p:nvSpPr>
        <p:spPr bwMode="auto">
          <a:xfrm>
            <a:off x="592138" y="2484438"/>
            <a:ext cx="2062162" cy="5778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2. САМАРИАР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ДАЙРСАН</a:t>
            </a:r>
          </a:p>
        </p:txBody>
      </p:sp>
      <p:sp>
        <p:nvSpPr>
          <p:cNvPr id="184455" name="Rectangle 135"/>
          <p:cNvSpPr>
            <a:spLocks noChangeArrowheads="1"/>
          </p:cNvSpPr>
          <p:nvPr/>
        </p:nvSpPr>
        <p:spPr bwMode="auto">
          <a:xfrm>
            <a:off x="277813" y="4035425"/>
            <a:ext cx="2405062" cy="15398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1. ЭЗЭНИЙ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АНХНЫ   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ИЕРУСАЛИМД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ХИЙСЭН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ҮЙЛЧЛЭЛ</a:t>
            </a:r>
          </a:p>
        </p:txBody>
      </p:sp>
      <p:sp>
        <p:nvSpPr>
          <p:cNvPr id="184456" name="Line 136"/>
          <p:cNvSpPr>
            <a:spLocks noChangeShapeType="1"/>
          </p:cNvSpPr>
          <p:nvPr/>
        </p:nvSpPr>
        <p:spPr bwMode="auto">
          <a:xfrm>
            <a:off x="2667000" y="1295400"/>
            <a:ext cx="2514600" cy="5334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4457" name="Line 137"/>
          <p:cNvSpPr>
            <a:spLocks noChangeShapeType="1"/>
          </p:cNvSpPr>
          <p:nvPr/>
        </p:nvSpPr>
        <p:spPr bwMode="auto">
          <a:xfrm>
            <a:off x="2667000" y="2895600"/>
            <a:ext cx="1625600" cy="287338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4458" name="Line 138"/>
          <p:cNvSpPr>
            <a:spLocks noChangeShapeType="1"/>
          </p:cNvSpPr>
          <p:nvPr/>
        </p:nvSpPr>
        <p:spPr bwMode="auto">
          <a:xfrm flipV="1">
            <a:off x="2667000" y="4376738"/>
            <a:ext cx="1897063" cy="11906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536" name="WordArt 140"/>
          <p:cNvSpPr>
            <a:spLocks noChangeArrowheads="1" noChangeShapeType="1" noTextEdit="1"/>
          </p:cNvSpPr>
          <p:nvPr/>
        </p:nvSpPr>
        <p:spPr bwMode="auto">
          <a:xfrm>
            <a:off x="2209800" y="5715000"/>
            <a:ext cx="4900613" cy="414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63500" dist="38099" dir="2700000" algn="ctr" rotWithShape="0">
                    <a:srgbClr val="B35A17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Есүсийн аяллын чиглэл</a:t>
            </a:r>
            <a:endParaRPr lang="en-US" sz="3600" kern="10">
              <a:ln w="9525">
                <a:solidFill>
                  <a:schemeClr val="tx2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blurRad="63500" dist="38099" dir="2700000" algn="ctr" rotWithShape="0">
                  <a:srgbClr val="B35A17">
                    <a:alpha val="79999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</p:txBody>
      </p:sp>
      <p:grpSp>
        <p:nvGrpSpPr>
          <p:cNvPr id="64537" name="Group 141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64538" name="Group 142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184463" name="AutoShape 143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4464" name="Rectangle 144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4465" name="Line 145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4466" name="Line 146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4467" name="Line 147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4468" name="Line 148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4469" name="Line 149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4470" name="Rectangle 150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184471" name="Line 151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4472" name="Line 152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184473" name="Rectangle 153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4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9" name="Text Box 5"/>
          <p:cNvSpPr txBox="1">
            <a:spLocks noChangeArrowheads="1"/>
          </p:cNvSpPr>
          <p:nvPr/>
        </p:nvSpPr>
        <p:spPr bwMode="auto">
          <a:xfrm>
            <a:off x="1804988" y="0"/>
            <a:ext cx="1166812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Лук 19:2-10</a:t>
            </a:r>
          </a:p>
        </p:txBody>
      </p:sp>
      <p:pic>
        <p:nvPicPr>
          <p:cNvPr id="66562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587375"/>
            <a:ext cx="7869237" cy="56483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87467" name="Text Box 43"/>
          <p:cNvSpPr txBox="1">
            <a:spLocks noChangeArrowheads="1"/>
          </p:cNvSpPr>
          <p:nvPr/>
        </p:nvSpPr>
        <p:spPr bwMode="auto">
          <a:xfrm>
            <a:off x="8829675" y="6400800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1</a:t>
            </a:r>
          </a:p>
        </p:txBody>
      </p:sp>
      <p:sp>
        <p:nvSpPr>
          <p:cNvPr id="487468" name="Text Box 44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487469" name="Rectangle 45"/>
          <p:cNvSpPr>
            <a:spLocks noChangeArrowheads="1"/>
          </p:cNvSpPr>
          <p:nvPr/>
        </p:nvSpPr>
        <p:spPr bwMode="auto">
          <a:xfrm>
            <a:off x="7523163" y="6527800"/>
            <a:ext cx="8048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44</a:t>
            </a:r>
          </a:p>
        </p:txBody>
      </p:sp>
      <p:grpSp>
        <p:nvGrpSpPr>
          <p:cNvPr id="487486" name="Group 62"/>
          <p:cNvGrpSpPr>
            <a:grpSpLocks/>
          </p:cNvGrpSpPr>
          <p:nvPr/>
        </p:nvGrpSpPr>
        <p:grpSpPr bwMode="auto">
          <a:xfrm>
            <a:off x="609600" y="609600"/>
            <a:ext cx="7924800" cy="5638800"/>
            <a:chOff x="384" y="384"/>
            <a:chExt cx="4992" cy="3552"/>
          </a:xfrm>
        </p:grpSpPr>
        <p:pic>
          <p:nvPicPr>
            <p:cNvPr id="487456" name="Picture 32" descr="Sycamore tree in Jericho, tb n062100 sr"/>
            <p:cNvPicPr preferRelativeResize="0"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384"/>
              <a:ext cx="4992" cy="3552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 r:embed="rId6"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87483" name="Text Box 59"/>
            <p:cNvSpPr txBox="1">
              <a:spLocks noChangeArrowheads="1"/>
            </p:cNvSpPr>
            <p:nvPr/>
          </p:nvSpPr>
          <p:spPr bwMode="auto">
            <a:xfrm>
              <a:off x="1248" y="3504"/>
              <a:ext cx="302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chemeClr val="tx1"/>
                  </a:solidFill>
                  <a:latin typeface="Times New Roman" charset="0"/>
                  <a:cs typeface="+mn-cs"/>
                </a:rPr>
                <a:t>Инжир модон дээр суусан Закхай</a:t>
              </a:r>
            </a:p>
          </p:txBody>
        </p:sp>
      </p:grpSp>
      <p:sp>
        <p:nvSpPr>
          <p:cNvPr id="487484" name="Text Box 60"/>
          <p:cNvSpPr txBox="1">
            <a:spLocks noChangeArrowheads="1"/>
          </p:cNvSpPr>
          <p:nvPr/>
        </p:nvSpPr>
        <p:spPr bwMode="auto">
          <a:xfrm>
            <a:off x="1046163" y="5014913"/>
            <a:ext cx="44402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Есүс төрөлх нутгаараа аялсан:</a:t>
            </a:r>
          </a:p>
        </p:txBody>
      </p:sp>
      <p:sp>
        <p:nvSpPr>
          <p:cNvPr id="487485" name="Rectangle 61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grpSp>
        <p:nvGrpSpPr>
          <p:cNvPr id="66569" name="Group 63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66570" name="Group 64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487489" name="AutoShape 65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87490" name="Rectangle 66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87491" name="Line 67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87492" name="Line 68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87493" name="Line 69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87494" name="Line 70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87495" name="Line 71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87496" name="Rectangle 72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487497" name="Line 73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87498" name="Line 74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487499" name="Rectangle 75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87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51" name="Rectangle 7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5414" name="Text Box 70"/>
          <p:cNvSpPr txBox="1">
            <a:spLocks noChangeArrowheads="1"/>
          </p:cNvSpPr>
          <p:nvPr/>
        </p:nvSpPr>
        <p:spPr bwMode="auto">
          <a:xfrm>
            <a:off x="1774825" y="0"/>
            <a:ext cx="23399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Мат 21:10-14; Иохан 12:13</a:t>
            </a:r>
          </a:p>
        </p:txBody>
      </p:sp>
      <p:sp>
        <p:nvSpPr>
          <p:cNvPr id="185465" name="Text Box 121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185466" name="Rectangle 122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45</a:t>
            </a:r>
          </a:p>
        </p:txBody>
      </p:sp>
      <p:pic>
        <p:nvPicPr>
          <p:cNvPr id="185480" name="Picture 13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68614" name="Group 137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85482" name="Oval 138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cs typeface="+mn-cs"/>
              </a:endParaRPr>
            </a:p>
          </p:txBody>
        </p:sp>
        <p:sp>
          <p:nvSpPr>
            <p:cNvPr id="185483" name="Oval 139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cs typeface="+mn-cs"/>
              </a:endParaRPr>
            </a:p>
          </p:txBody>
        </p:sp>
        <p:sp>
          <p:nvSpPr>
            <p:cNvPr id="185484" name="Oval 140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cs typeface="+mn-cs"/>
              </a:endParaRPr>
            </a:p>
          </p:txBody>
        </p:sp>
        <p:sp>
          <p:nvSpPr>
            <p:cNvPr id="185485" name="Oval 141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cs typeface="+mn-cs"/>
              </a:endParaRPr>
            </a:p>
          </p:txBody>
        </p:sp>
      </p:grpSp>
      <p:sp>
        <p:nvSpPr>
          <p:cNvPr id="185486" name="Oval 142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5487" name="Line 143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5488" name="Line 144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5489" name="Line 145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5490" name="Line 146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5491" name="Line 147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5492" name="Line 148"/>
          <p:cNvSpPr>
            <a:spLocks noChangeShapeType="1"/>
          </p:cNvSpPr>
          <p:nvPr/>
        </p:nvSpPr>
        <p:spPr bwMode="auto">
          <a:xfrm>
            <a:off x="4819650" y="2063750"/>
            <a:ext cx="12700" cy="223520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5493" name="Line 149"/>
          <p:cNvSpPr>
            <a:spLocks noChangeShapeType="1"/>
          </p:cNvSpPr>
          <p:nvPr/>
        </p:nvSpPr>
        <p:spPr bwMode="auto">
          <a:xfrm flipH="1">
            <a:off x="4959350" y="1943100"/>
            <a:ext cx="63500" cy="23304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5494" name="Line 150"/>
          <p:cNvSpPr>
            <a:spLocks noChangeShapeType="1"/>
          </p:cNvSpPr>
          <p:nvPr/>
        </p:nvSpPr>
        <p:spPr bwMode="auto">
          <a:xfrm flipH="1">
            <a:off x="5073650" y="2006600"/>
            <a:ext cx="146050" cy="2241550"/>
          </a:xfrm>
          <a:prstGeom prst="line">
            <a:avLst/>
          </a:prstGeom>
          <a:noFill/>
          <a:ln w="5080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5496" name="Rectangle 152"/>
          <p:cNvSpPr>
            <a:spLocks noChangeArrowheads="1"/>
          </p:cNvSpPr>
          <p:nvPr/>
        </p:nvSpPr>
        <p:spPr bwMode="auto">
          <a:xfrm>
            <a:off x="6489700" y="2430463"/>
            <a:ext cx="2503488" cy="5778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4. ПЕРТ ХИЙСЭН </a:t>
            </a: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ҮЙЛЧЛЭЛ</a:t>
            </a:r>
          </a:p>
        </p:txBody>
      </p:sp>
      <p:sp>
        <p:nvSpPr>
          <p:cNvPr id="185500" name="Oval 156"/>
          <p:cNvSpPr>
            <a:spLocks noChangeArrowheads="1"/>
          </p:cNvSpPr>
          <p:nvPr/>
        </p:nvSpPr>
        <p:spPr bwMode="auto">
          <a:xfrm>
            <a:off x="4343400" y="4114800"/>
            <a:ext cx="609600" cy="6096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5514" name="Rectangle 170"/>
          <p:cNvSpPr>
            <a:spLocks noChangeArrowheads="1"/>
          </p:cNvSpPr>
          <p:nvPr/>
        </p:nvSpPr>
        <p:spPr bwMode="auto">
          <a:xfrm>
            <a:off x="58738" y="822325"/>
            <a:ext cx="2608262" cy="12192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3. КАПЕРНАУМД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 ТӨВЛӨРСӨН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ГАЛИЛ ДАХЬ 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ҮЙЛЧЛЭЛ</a:t>
            </a:r>
          </a:p>
        </p:txBody>
      </p:sp>
      <p:sp>
        <p:nvSpPr>
          <p:cNvPr id="185515" name="Rectangle 171"/>
          <p:cNvSpPr>
            <a:spLocks noChangeArrowheads="1"/>
          </p:cNvSpPr>
          <p:nvPr/>
        </p:nvSpPr>
        <p:spPr bwMode="auto">
          <a:xfrm>
            <a:off x="592138" y="2484438"/>
            <a:ext cx="2062162" cy="5778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2. САМАРИАР</a:t>
            </a:r>
          </a:p>
          <a:p>
            <a:pPr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ДАЙРСАН</a:t>
            </a:r>
          </a:p>
        </p:txBody>
      </p:sp>
      <p:sp>
        <p:nvSpPr>
          <p:cNvPr id="185516" name="Rectangle 172"/>
          <p:cNvSpPr>
            <a:spLocks noChangeArrowheads="1"/>
          </p:cNvSpPr>
          <p:nvPr/>
        </p:nvSpPr>
        <p:spPr bwMode="auto">
          <a:xfrm>
            <a:off x="277813" y="4035425"/>
            <a:ext cx="2405062" cy="15398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1. ЭЗЭНИЙ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АНХНЫ   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ИЕРУСАЛИМД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ХИЙСЭН</a:t>
            </a:r>
          </a:p>
          <a:p>
            <a:pPr marL="457200" indent="-457200" algn="r"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ҮЙЛЧЛЭЛ</a:t>
            </a:r>
          </a:p>
        </p:txBody>
      </p:sp>
      <p:sp>
        <p:nvSpPr>
          <p:cNvPr id="185517" name="Line 173"/>
          <p:cNvSpPr>
            <a:spLocks noChangeShapeType="1"/>
          </p:cNvSpPr>
          <p:nvPr/>
        </p:nvSpPr>
        <p:spPr bwMode="auto">
          <a:xfrm>
            <a:off x="2667000" y="1295400"/>
            <a:ext cx="2514600" cy="5334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5518" name="Line 174"/>
          <p:cNvSpPr>
            <a:spLocks noChangeShapeType="1"/>
          </p:cNvSpPr>
          <p:nvPr/>
        </p:nvSpPr>
        <p:spPr bwMode="auto">
          <a:xfrm>
            <a:off x="2667000" y="2895600"/>
            <a:ext cx="1625600" cy="287338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5519" name="Line 175"/>
          <p:cNvSpPr>
            <a:spLocks noChangeShapeType="1"/>
          </p:cNvSpPr>
          <p:nvPr/>
        </p:nvSpPr>
        <p:spPr bwMode="auto">
          <a:xfrm flipV="1">
            <a:off x="2667000" y="4376738"/>
            <a:ext cx="1897063" cy="11906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8632" name="WordArt 176"/>
          <p:cNvSpPr>
            <a:spLocks noChangeArrowheads="1" noChangeShapeType="1" noTextEdit="1"/>
          </p:cNvSpPr>
          <p:nvPr/>
        </p:nvSpPr>
        <p:spPr bwMode="auto">
          <a:xfrm>
            <a:off x="2209800" y="5715000"/>
            <a:ext cx="4900613" cy="414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63500" dist="38099" dir="2700000" algn="ctr" rotWithShape="0">
                    <a:srgbClr val="B35A17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Есүсийн аяллын чиглэл</a:t>
            </a:r>
            <a:endParaRPr lang="en-US" sz="3600" kern="10">
              <a:ln w="9525">
                <a:solidFill>
                  <a:schemeClr val="tx2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blurRad="63500" dist="38099" dir="2700000" algn="ctr" rotWithShape="0">
                  <a:srgbClr val="B35A17">
                    <a:alpha val="79999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185364" name="Rectangle 20"/>
          <p:cNvSpPr>
            <a:spLocks noChangeArrowheads="1"/>
          </p:cNvSpPr>
          <p:nvPr/>
        </p:nvSpPr>
        <p:spPr bwMode="auto">
          <a:xfrm>
            <a:off x="6527800" y="4914900"/>
            <a:ext cx="2590800" cy="1219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rgbClr val="FFFF00"/>
                </a:solidFill>
                <a:latin typeface="Krone" charset="0"/>
                <a:cs typeface="+mn-cs"/>
              </a:rPr>
              <a:t> </a:t>
            </a:r>
            <a:r>
              <a:rPr lang="en-US" sz="2000">
                <a:solidFill>
                  <a:srgbClr val="FFFF00"/>
                </a:solidFill>
                <a:latin typeface="Times New Roman" charset="0"/>
                <a:cs typeface="+mn-cs"/>
              </a:rPr>
              <a:t>5. ИЕРУСАЛИМД</a:t>
            </a: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chemeClr val="tx1"/>
                </a:solidFill>
                <a:latin typeface="Times New Roman" charset="0"/>
                <a:cs typeface="+mn-cs"/>
              </a:rPr>
              <a:t>ХИЙСЭН </a:t>
            </a: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chemeClr val="tx1"/>
                </a:solidFill>
                <a:latin typeface="Times New Roman" charset="0"/>
                <a:cs typeface="+mn-cs"/>
              </a:rPr>
              <a:t>СҮҮЛЧИЙН </a:t>
            </a:r>
          </a:p>
          <a:p>
            <a:pPr>
              <a:lnSpc>
                <a:spcPct val="55000"/>
              </a:lnSpc>
              <a:spcBef>
                <a:spcPct val="50000"/>
              </a:spcBef>
              <a:defRPr/>
            </a:pPr>
            <a:r>
              <a:rPr lang="en-US" sz="2000">
                <a:solidFill>
                  <a:schemeClr val="tx1"/>
                </a:solidFill>
                <a:latin typeface="Times New Roman" charset="0"/>
                <a:cs typeface="+mn-cs"/>
              </a:rPr>
              <a:t>ҮЙЛЧЛЭЛ</a:t>
            </a:r>
          </a:p>
        </p:txBody>
      </p:sp>
      <p:grpSp>
        <p:nvGrpSpPr>
          <p:cNvPr id="185522" name="Group 178"/>
          <p:cNvGrpSpPr>
            <a:grpSpLocks/>
          </p:cNvGrpSpPr>
          <p:nvPr/>
        </p:nvGrpSpPr>
        <p:grpSpPr bwMode="auto">
          <a:xfrm>
            <a:off x="4724400" y="4419600"/>
            <a:ext cx="2301875" cy="855663"/>
            <a:chOff x="2976" y="2784"/>
            <a:chExt cx="1450" cy="539"/>
          </a:xfrm>
        </p:grpSpPr>
        <p:sp>
          <p:nvSpPr>
            <p:cNvPr id="185369" name="Line 25"/>
            <p:cNvSpPr>
              <a:spLocks noChangeShapeType="1"/>
            </p:cNvSpPr>
            <p:nvPr/>
          </p:nvSpPr>
          <p:spPr bwMode="auto">
            <a:xfrm flipH="1" flipV="1">
              <a:off x="2976" y="2784"/>
              <a:ext cx="1104" cy="33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blurRad="63500" dist="17961" dir="135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85374" name="Oval 30"/>
            <p:cNvSpPr>
              <a:spLocks noChangeArrowheads="1"/>
            </p:cNvSpPr>
            <p:nvPr/>
          </p:nvSpPr>
          <p:spPr bwMode="auto">
            <a:xfrm>
              <a:off x="4080" y="2976"/>
              <a:ext cx="346" cy="347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tx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185447" name="Oval 103"/>
          <p:cNvSpPr>
            <a:spLocks noChangeArrowheads="1"/>
          </p:cNvSpPr>
          <p:nvPr/>
        </p:nvSpPr>
        <p:spPr bwMode="auto">
          <a:xfrm>
            <a:off x="6899275" y="4724400"/>
            <a:ext cx="2092325" cy="5334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68636" name="Group 179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68637" name="Group 180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185525" name="AutoShape 181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5526" name="Rectangle 182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5527" name="Line 183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5528" name="Line 184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5529" name="Line 185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5530" name="Line 186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5531" name="Line 187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5532" name="Rectangle 188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185533" name="Line 189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5534" name="Line 190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185535" name="Rectangle 191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5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85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8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64" grpId="0"/>
      <p:bldP spid="18544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714" name="Picture 2" descr="Jerusalem from Mt of Olives panorama, df 0901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3" t="-217" r="24464"/>
          <a:stretch>
            <a:fillRect/>
          </a:stretch>
        </p:blipFill>
        <p:spPr bwMode="auto">
          <a:xfrm>
            <a:off x="88900" y="830263"/>
            <a:ext cx="8969375" cy="44846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627715" name="Rectangle 3"/>
          <p:cNvSpPr>
            <a:spLocks noChangeArrowheads="1"/>
          </p:cNvSpPr>
          <p:nvPr/>
        </p:nvSpPr>
        <p:spPr bwMode="auto">
          <a:xfrm>
            <a:off x="1371600" y="5532438"/>
            <a:ext cx="6553200" cy="90487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5000"/>
              </a:lnSpc>
              <a:defRPr/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Абрахамын өргөл өргөсөн Мориа уул:</a:t>
            </a:r>
          </a:p>
          <a:p>
            <a:pPr algn="ctr">
              <a:lnSpc>
                <a:spcPct val="95000"/>
              </a:lnSpc>
              <a:defRPr/>
            </a:pPr>
            <a:r>
              <a:rPr 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Иудейчүүдийн дуган барьсан талбай</a:t>
            </a:r>
          </a:p>
        </p:txBody>
      </p:sp>
      <p:sp>
        <p:nvSpPr>
          <p:cNvPr id="627716" name="Text Box 4"/>
          <p:cNvSpPr txBox="1">
            <a:spLocks noChangeArrowheads="1"/>
          </p:cNvSpPr>
          <p:nvPr/>
        </p:nvSpPr>
        <p:spPr bwMode="auto">
          <a:xfrm>
            <a:off x="1770063" y="0"/>
            <a:ext cx="104933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Мат 21:12</a:t>
            </a:r>
            <a:endParaRPr lang="en-US" sz="1200">
              <a:solidFill>
                <a:schemeClr val="tx1"/>
              </a:solidFill>
              <a:latin typeface="Times New Roman" charset="0"/>
              <a:cs typeface="+mn-cs"/>
            </a:endParaRPr>
          </a:p>
        </p:txBody>
      </p:sp>
      <p:pic>
        <p:nvPicPr>
          <p:cNvPr id="627732" name="Picture 20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" t="9695" r="3148" b="7982"/>
          <a:stretch>
            <a:fillRect/>
          </a:stretch>
        </p:blipFill>
        <p:spPr bwMode="auto">
          <a:xfrm>
            <a:off x="4468813" y="2185988"/>
            <a:ext cx="2627312" cy="1427162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627733" name="Rectangle 21"/>
          <p:cNvSpPr>
            <a:spLocks noChangeArrowheads="1"/>
          </p:cNvSpPr>
          <p:nvPr/>
        </p:nvSpPr>
        <p:spPr bwMode="auto">
          <a:xfrm>
            <a:off x="4597400" y="2300288"/>
            <a:ext cx="2328863" cy="1195387"/>
          </a:xfrm>
          <a:prstGeom prst="rect">
            <a:avLst/>
          </a:prstGeom>
          <a:noFill/>
          <a:ln w="57150">
            <a:solidFill>
              <a:srgbClr val="00FF00"/>
            </a:solidFill>
            <a:prstDash val="sysDot"/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27738" name="Rectangle 26"/>
          <p:cNvSpPr>
            <a:spLocks noChangeArrowheads="1"/>
          </p:cNvSpPr>
          <p:nvPr/>
        </p:nvSpPr>
        <p:spPr bwMode="auto">
          <a:xfrm>
            <a:off x="836613" y="280988"/>
            <a:ext cx="7354887" cy="57626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888B9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9DEDF1"/>
                </a:solidFill>
                <a:latin typeface="Times New Roman" charset="0"/>
                <a:cs typeface="+mn-cs"/>
              </a:rPr>
              <a:t>Өнөөгийн Иерусалим дахь Дугант уул</a:t>
            </a:r>
          </a:p>
        </p:txBody>
      </p:sp>
      <p:grpSp>
        <p:nvGrpSpPr>
          <p:cNvPr id="627740" name="Group 28"/>
          <p:cNvGrpSpPr>
            <a:grpSpLocks/>
          </p:cNvGrpSpPr>
          <p:nvPr/>
        </p:nvGrpSpPr>
        <p:grpSpPr bwMode="auto">
          <a:xfrm>
            <a:off x="823913" y="3014663"/>
            <a:ext cx="3278187" cy="2459037"/>
            <a:chOff x="519" y="1899"/>
            <a:chExt cx="2065" cy="1549"/>
          </a:xfrm>
        </p:grpSpPr>
        <p:pic>
          <p:nvPicPr>
            <p:cNvPr id="627737" name="Picture 25" descr="Golden Gate, Dome of Tablets fr Mt of Olives"/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" y="1899"/>
              <a:ext cx="2065" cy="1549"/>
            </a:xfrm>
            <a:prstGeom prst="rect">
              <a:avLst/>
            </a:prstGeom>
            <a:noFill/>
            <a:ln w="76200">
              <a:solidFill>
                <a:srgbClr val="FFFF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27739" name="Text Box 27"/>
            <p:cNvSpPr txBox="1">
              <a:spLocks noChangeArrowheads="1"/>
            </p:cNvSpPr>
            <p:nvPr/>
          </p:nvSpPr>
          <p:spPr bwMode="auto">
            <a:xfrm>
              <a:off x="576" y="2968"/>
              <a:ext cx="1912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>
                  <a:solidFill>
                    <a:srgbClr val="FFFF00"/>
                  </a:solidFill>
                  <a:latin typeface="Times New Roman" charset="0"/>
                  <a:cs typeface="+mn-cs"/>
                </a:rPr>
                <a:t>Дугант Уулын         өмнөд хаалга</a:t>
              </a:r>
            </a:p>
          </p:txBody>
        </p:sp>
      </p:grpSp>
      <p:sp>
        <p:nvSpPr>
          <p:cNvPr id="627741" name="Text Box 29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2</a:t>
            </a:r>
          </a:p>
        </p:txBody>
      </p:sp>
      <p:sp>
        <p:nvSpPr>
          <p:cNvPr id="627742" name="Text Box 30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627743" name="Rectangle 31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627744" name="Rectangle 32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46</a:t>
            </a:r>
          </a:p>
        </p:txBody>
      </p:sp>
      <p:grpSp>
        <p:nvGrpSpPr>
          <p:cNvPr id="70668" name="Group 46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70669" name="Group 47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627760" name="AutoShape 48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27761" name="Rectangle 49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27762" name="Line 50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27763" name="Line 51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27764" name="Line 52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27765" name="Line 53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27766" name="Line 54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27767" name="Rectangle 55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627768" name="Line 56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27769" name="Line 57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27770" name="Rectangle 58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27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27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27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27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773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76" name="Picture 8"/>
          <p:cNvPicPr>
            <a:picLocks noChangeAspect="1" noChangeArrowheads="1"/>
          </p:cNvPicPr>
          <p:nvPr/>
        </p:nvPicPr>
        <p:blipFill>
          <a:blip r:embed="rId3">
            <a:lum bright="18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614363"/>
            <a:ext cx="7837488" cy="56022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40052" name="Text Box 84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340053" name="Rectangle 85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340054" name="Rectangle 86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47</a:t>
            </a:r>
          </a:p>
        </p:txBody>
      </p:sp>
      <p:sp>
        <p:nvSpPr>
          <p:cNvPr id="340068" name="Text Box 100"/>
          <p:cNvSpPr txBox="1">
            <a:spLocks noChangeArrowheads="1"/>
          </p:cNvSpPr>
          <p:nvPr/>
        </p:nvSpPr>
        <p:spPr bwMode="auto">
          <a:xfrm>
            <a:off x="1770063" y="0"/>
            <a:ext cx="104933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Мат 21:12</a:t>
            </a:r>
            <a:endParaRPr lang="en-US" sz="1200">
              <a:solidFill>
                <a:schemeClr val="tx1"/>
              </a:solidFill>
              <a:latin typeface="Times New Roman" charset="0"/>
              <a:cs typeface="+mn-cs"/>
            </a:endParaRPr>
          </a:p>
        </p:txBody>
      </p:sp>
      <p:sp>
        <p:nvSpPr>
          <p:cNvPr id="72710" name="WordArt 101"/>
          <p:cNvSpPr>
            <a:spLocks noChangeArrowheads="1" noChangeShapeType="1" noTextEdit="1"/>
          </p:cNvSpPr>
          <p:nvPr/>
        </p:nvSpPr>
        <p:spPr bwMode="auto">
          <a:xfrm>
            <a:off x="1600200" y="5486400"/>
            <a:ext cx="5715000" cy="871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63500" dist="38099" dir="2700000" algn="ctr" rotWithShape="0">
                    <a:srgbClr val="B35A17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Есүсийн үед байсан дуган</a:t>
            </a:r>
          </a:p>
          <a:p>
            <a:pPr algn="ctr"/>
            <a:r>
              <a:rPr lang="ru-RU" sz="3600" kern="1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63500" dist="38099" dir="2700000" algn="ctr" rotWithShape="0">
                    <a:srgbClr val="B35A17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өнөөдрийг хүртэл хэрэв байсан бол</a:t>
            </a:r>
            <a:endParaRPr lang="en-US" sz="3600" kern="10">
              <a:ln w="9525">
                <a:solidFill>
                  <a:schemeClr val="tx2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blurRad="63500" dist="38099" dir="2700000" algn="ctr" rotWithShape="0">
                  <a:srgbClr val="B35A17">
                    <a:alpha val="79999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</p:txBody>
      </p:sp>
      <p:grpSp>
        <p:nvGrpSpPr>
          <p:cNvPr id="72711" name="Group 102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72712" name="Group 103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340072" name="AutoShape 104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40073" name="Rectangle 105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40074" name="Line 106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40075" name="Line 107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40076" name="Line 108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40077" name="Line 109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40078" name="Line 110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40079" name="Rectangle 111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340080" name="Line 112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340081" name="Line 113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340082" name="Rectangle 114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39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0" name="AutoShape 20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74153" name="Text Box 73"/>
          <p:cNvSpPr txBox="1">
            <a:spLocks noChangeArrowheads="1"/>
          </p:cNvSpPr>
          <p:nvPr/>
        </p:nvSpPr>
        <p:spPr bwMode="auto">
          <a:xfrm>
            <a:off x="1762125" y="0"/>
            <a:ext cx="29622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Мат. 26:28; Марк 14:24; Лук 22:20</a:t>
            </a:r>
          </a:p>
        </p:txBody>
      </p:sp>
      <p:sp>
        <p:nvSpPr>
          <p:cNvPr id="174195" name="Text Box 115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174196" name="Rectangle 116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174197" name="Rectangle 117"/>
          <p:cNvSpPr>
            <a:spLocks noChangeArrowheads="1"/>
          </p:cNvSpPr>
          <p:nvPr/>
        </p:nvSpPr>
        <p:spPr bwMode="auto">
          <a:xfrm>
            <a:off x="7523163" y="6527800"/>
            <a:ext cx="8048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48</a:t>
            </a:r>
          </a:p>
        </p:txBody>
      </p:sp>
      <p:grpSp>
        <p:nvGrpSpPr>
          <p:cNvPr id="74758" name="Group 132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74775" name="Group 119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174200" name="AutoShape 120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4201" name="Rectangle 121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4202" name="Line 122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4203" name="Line 123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4204" name="Line 124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4205" name="Line 125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4206" name="Line 126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4207" name="Rectangle 127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174208" name="Line 128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4209" name="Line 129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174210" name="Rectangle 130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174211" name="Rectangle 131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</p:grpSp>
      <p:grpSp>
        <p:nvGrpSpPr>
          <p:cNvPr id="74759" name="Group 133"/>
          <p:cNvGrpSpPr>
            <a:grpSpLocks/>
          </p:cNvGrpSpPr>
          <p:nvPr/>
        </p:nvGrpSpPr>
        <p:grpSpPr bwMode="auto">
          <a:xfrm>
            <a:off x="3200400" y="685800"/>
            <a:ext cx="3035300" cy="4870450"/>
            <a:chOff x="1972" y="576"/>
            <a:chExt cx="1912" cy="3068"/>
          </a:xfrm>
        </p:grpSpPr>
        <p:sp>
          <p:nvSpPr>
            <p:cNvPr id="174214" name="Rectangle 134"/>
            <p:cNvSpPr>
              <a:spLocks noChangeArrowheads="1"/>
            </p:cNvSpPr>
            <p:nvPr/>
          </p:nvSpPr>
          <p:spPr bwMode="auto">
            <a:xfrm>
              <a:off x="1972" y="868"/>
              <a:ext cx="1912" cy="277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4215" name="AutoShape 135"/>
            <p:cNvSpPr>
              <a:spLocks noChangeArrowheads="1"/>
            </p:cNvSpPr>
            <p:nvPr/>
          </p:nvSpPr>
          <p:spPr bwMode="auto">
            <a:xfrm>
              <a:off x="1972" y="628"/>
              <a:ext cx="1048" cy="284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fol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4216" name="Line 136"/>
            <p:cNvSpPr>
              <a:spLocks noChangeShapeType="1"/>
            </p:cNvSpPr>
            <p:nvPr/>
          </p:nvSpPr>
          <p:spPr bwMode="auto">
            <a:xfrm>
              <a:off x="2104" y="171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4217" name="Line 137"/>
            <p:cNvSpPr>
              <a:spLocks noChangeShapeType="1"/>
            </p:cNvSpPr>
            <p:nvPr/>
          </p:nvSpPr>
          <p:spPr bwMode="auto">
            <a:xfrm>
              <a:off x="2104" y="200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4218" name="Line 138"/>
            <p:cNvSpPr>
              <a:spLocks noChangeShapeType="1"/>
            </p:cNvSpPr>
            <p:nvPr/>
          </p:nvSpPr>
          <p:spPr bwMode="auto">
            <a:xfrm>
              <a:off x="2104" y="315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4219" name="Line 139"/>
            <p:cNvSpPr>
              <a:spLocks noChangeShapeType="1"/>
            </p:cNvSpPr>
            <p:nvPr/>
          </p:nvSpPr>
          <p:spPr bwMode="auto">
            <a:xfrm>
              <a:off x="2104" y="142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4220" name="Line 140"/>
            <p:cNvSpPr>
              <a:spLocks noChangeShapeType="1"/>
            </p:cNvSpPr>
            <p:nvPr/>
          </p:nvSpPr>
          <p:spPr bwMode="auto">
            <a:xfrm>
              <a:off x="2104" y="2288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4221" name="Line 141"/>
            <p:cNvSpPr>
              <a:spLocks noChangeShapeType="1"/>
            </p:cNvSpPr>
            <p:nvPr/>
          </p:nvSpPr>
          <p:spPr bwMode="auto">
            <a:xfrm>
              <a:off x="2104" y="286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4222" name="Line 142"/>
            <p:cNvSpPr>
              <a:spLocks noChangeShapeType="1"/>
            </p:cNvSpPr>
            <p:nvPr/>
          </p:nvSpPr>
          <p:spPr bwMode="auto">
            <a:xfrm>
              <a:off x="2104" y="2576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4223" name="Rectangle 143"/>
            <p:cNvSpPr>
              <a:spLocks noChangeArrowheads="1"/>
            </p:cNvSpPr>
            <p:nvPr/>
          </p:nvSpPr>
          <p:spPr bwMode="auto">
            <a:xfrm>
              <a:off x="2016" y="576"/>
              <a:ext cx="930" cy="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>
                  <a:solidFill>
                    <a:schemeClr val="accent1"/>
                  </a:solidFill>
                  <a:latin typeface="Times New Roman" charset="0"/>
                  <a:cs typeface="+mn-cs"/>
                </a:rPr>
                <a:t>ЕСҮС</a:t>
              </a:r>
            </a:p>
          </p:txBody>
        </p:sp>
      </p:grpSp>
      <p:sp>
        <p:nvSpPr>
          <p:cNvPr id="174224" name="Rectangle 144"/>
          <p:cNvSpPr>
            <a:spLocks noChangeArrowheads="1"/>
          </p:cNvSpPr>
          <p:nvPr/>
        </p:nvSpPr>
        <p:spPr bwMode="auto">
          <a:xfrm>
            <a:off x="3406775" y="1481138"/>
            <a:ext cx="18288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accent1"/>
                </a:solidFill>
                <a:latin typeface="Times New Roman" charset="0"/>
                <a:cs typeface="+mn-cs"/>
              </a:rPr>
              <a:t>Амьдрал</a:t>
            </a:r>
          </a:p>
        </p:txBody>
      </p:sp>
      <p:grpSp>
        <p:nvGrpSpPr>
          <p:cNvPr id="174226" name="Group 146"/>
          <p:cNvGrpSpPr>
            <a:grpSpLocks/>
          </p:cNvGrpSpPr>
          <p:nvPr/>
        </p:nvGrpSpPr>
        <p:grpSpPr bwMode="auto">
          <a:xfrm>
            <a:off x="3390900" y="1981200"/>
            <a:ext cx="4711700" cy="3441700"/>
            <a:chOff x="2136" y="1248"/>
            <a:chExt cx="2968" cy="2168"/>
          </a:xfrm>
        </p:grpSpPr>
        <p:sp>
          <p:nvSpPr>
            <p:cNvPr id="174225" name="Rectangle 145"/>
            <p:cNvSpPr>
              <a:spLocks noChangeArrowheads="1"/>
            </p:cNvSpPr>
            <p:nvPr/>
          </p:nvSpPr>
          <p:spPr bwMode="auto">
            <a:xfrm>
              <a:off x="2136" y="1248"/>
              <a:ext cx="1215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chemeClr val="accent1"/>
                  </a:solidFill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174104" name="Rectangle 24"/>
            <p:cNvSpPr>
              <a:spLocks noChangeArrowheads="1"/>
            </p:cNvSpPr>
            <p:nvPr/>
          </p:nvSpPr>
          <p:spPr bwMode="auto">
            <a:xfrm>
              <a:off x="2256" y="1632"/>
              <a:ext cx="2848" cy="1784"/>
            </a:xfrm>
            <a:prstGeom prst="rect">
              <a:avLst/>
            </a:prstGeom>
            <a:solidFill>
              <a:srgbClr val="006B61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4106" name="Text Box 26"/>
            <p:cNvSpPr txBox="1">
              <a:spLocks noChangeArrowheads="1"/>
            </p:cNvSpPr>
            <p:nvPr/>
          </p:nvSpPr>
          <p:spPr bwMode="auto">
            <a:xfrm>
              <a:off x="2304" y="1651"/>
              <a:ext cx="1682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>
                  <a:solidFill>
                    <a:srgbClr val="FAFD00"/>
                  </a:solidFill>
                  <a:latin typeface="Times New Roman" charset="0"/>
                  <a:cs typeface="+mn-cs"/>
                </a:rPr>
                <a:t>• Шинэ Гэрээ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4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59" name="Text Box 47"/>
          <p:cNvSpPr txBox="1">
            <a:spLocks noChangeArrowheads="1"/>
          </p:cNvSpPr>
          <p:nvPr/>
        </p:nvSpPr>
        <p:spPr bwMode="auto">
          <a:xfrm>
            <a:off x="1776413" y="0"/>
            <a:ext cx="11953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Мат. 4:11-16</a:t>
            </a:r>
          </a:p>
        </p:txBody>
      </p:sp>
      <p:sp>
        <p:nvSpPr>
          <p:cNvPr id="422997" name="Text Box 85"/>
          <p:cNvSpPr txBox="1">
            <a:spLocks noChangeArrowheads="1"/>
          </p:cNvSpPr>
          <p:nvPr/>
        </p:nvSpPr>
        <p:spPr bwMode="auto">
          <a:xfrm>
            <a:off x="538163" y="5813425"/>
            <a:ext cx="7843837" cy="519113"/>
          </a:xfrm>
          <a:prstGeom prst="rect">
            <a:avLst/>
          </a:prstGeom>
          <a:noFill/>
          <a:ln>
            <a:noFill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Times New Roman" charset="0"/>
                <a:cs typeface="+mn-cs"/>
              </a:rPr>
              <a:t>Эзэн эдгээрийг өөрийн нүдээр харж байсан юм.</a:t>
            </a:r>
          </a:p>
        </p:txBody>
      </p:sp>
      <p:grpSp>
        <p:nvGrpSpPr>
          <p:cNvPr id="423025" name="Group 113"/>
          <p:cNvGrpSpPr>
            <a:grpSpLocks/>
          </p:cNvGrpSpPr>
          <p:nvPr/>
        </p:nvGrpSpPr>
        <p:grpSpPr bwMode="auto">
          <a:xfrm>
            <a:off x="2590800" y="609600"/>
            <a:ext cx="4114800" cy="2590800"/>
            <a:chOff x="1570" y="428"/>
            <a:chExt cx="1839" cy="1228"/>
          </a:xfrm>
        </p:grpSpPr>
        <p:pic>
          <p:nvPicPr>
            <p:cNvPr id="423026" name="Picture 114" descr="Shepherd with flock, 43-30tb sr"/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0" y="428"/>
              <a:ext cx="1839" cy="1228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blipFill dpi="0" rotWithShape="0">
                    <a:blip r:embed="rId6"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423027" name="Text Box 115"/>
            <p:cNvSpPr txBox="1">
              <a:spLocks noChangeArrowheads="1"/>
            </p:cNvSpPr>
            <p:nvPr/>
          </p:nvSpPr>
          <p:spPr bwMode="auto">
            <a:xfrm>
              <a:off x="1624" y="1437"/>
              <a:ext cx="1778" cy="145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US" sz="1400">
                  <a:solidFill>
                    <a:srgbClr val="FFFF00"/>
                  </a:solidFill>
                  <a:latin typeface="Times New Roman" charset="0"/>
                  <a:cs typeface="+mn-cs"/>
                </a:rPr>
                <a:t>Бетлехемийн Хоньчид</a:t>
              </a:r>
            </a:p>
          </p:txBody>
        </p:sp>
      </p:grpSp>
      <p:grpSp>
        <p:nvGrpSpPr>
          <p:cNvPr id="423030" name="Group 118"/>
          <p:cNvGrpSpPr>
            <a:grpSpLocks/>
          </p:cNvGrpSpPr>
          <p:nvPr/>
        </p:nvGrpSpPr>
        <p:grpSpPr bwMode="auto">
          <a:xfrm>
            <a:off x="685800" y="3200400"/>
            <a:ext cx="3124200" cy="2079625"/>
            <a:chOff x="855" y="2343"/>
            <a:chExt cx="2039" cy="1452"/>
          </a:xfrm>
        </p:grpSpPr>
        <p:pic>
          <p:nvPicPr>
            <p:cNvPr id="422952" name="Picture 4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624" t="20508" r="41418" b="49136"/>
            <a:stretch>
              <a:fillRect/>
            </a:stretch>
          </p:blipFill>
          <p:spPr bwMode="auto">
            <a:xfrm>
              <a:off x="855" y="2343"/>
              <a:ext cx="2039" cy="1452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rgbClr val="0A0A0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3017" name="Text Box 105"/>
            <p:cNvSpPr txBox="1">
              <a:spLocks noChangeArrowheads="1"/>
            </p:cNvSpPr>
            <p:nvPr/>
          </p:nvSpPr>
          <p:spPr bwMode="auto">
            <a:xfrm>
              <a:off x="1100" y="3577"/>
              <a:ext cx="1778" cy="21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US" sz="1400">
                  <a:solidFill>
                    <a:srgbClr val="FFFF00"/>
                  </a:solidFill>
                  <a:latin typeface="Times New Roman" charset="0"/>
                  <a:cs typeface="+mn-cs"/>
                </a:rPr>
                <a:t>Дээд Иордан гол</a:t>
              </a:r>
            </a:p>
          </p:txBody>
        </p:sp>
      </p:grpSp>
      <p:grpSp>
        <p:nvGrpSpPr>
          <p:cNvPr id="423029" name="Group 117"/>
          <p:cNvGrpSpPr>
            <a:grpSpLocks/>
          </p:cNvGrpSpPr>
          <p:nvPr/>
        </p:nvGrpSpPr>
        <p:grpSpPr bwMode="auto">
          <a:xfrm>
            <a:off x="4160838" y="3387725"/>
            <a:ext cx="3687762" cy="2087563"/>
            <a:chOff x="2118" y="1552"/>
            <a:chExt cx="2323" cy="1315"/>
          </a:xfrm>
        </p:grpSpPr>
        <p:grpSp>
          <p:nvGrpSpPr>
            <p:cNvPr id="10263" name="Group 98"/>
            <p:cNvGrpSpPr>
              <a:grpSpLocks/>
            </p:cNvGrpSpPr>
            <p:nvPr/>
          </p:nvGrpSpPr>
          <p:grpSpPr bwMode="auto">
            <a:xfrm>
              <a:off x="2118" y="1552"/>
              <a:ext cx="2323" cy="1315"/>
              <a:chOff x="2081" y="1388"/>
              <a:chExt cx="2323" cy="1315"/>
            </a:xfrm>
          </p:grpSpPr>
          <p:pic>
            <p:nvPicPr>
              <p:cNvPr id="423006" name="Picture 94" descr="Pools of Bethesda excavations from east, tb n051401 sr"/>
              <p:cNvPicPr preferRelativeResize="0">
                <a:picLocks noChangeAspect="1" noChangeArrowheads="1"/>
              </p:cNvPicPr>
              <p:nvPr>
                <p:custDataLst>
                  <p:tags r:id="rId1"/>
                </p:custDataLst>
              </p:nvPr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0398"/>
              <a:stretch>
                <a:fillRect/>
              </a:stretch>
            </p:blipFill>
            <p:spPr bwMode="auto">
              <a:xfrm>
                <a:off x="2081" y="1388"/>
                <a:ext cx="2323" cy="1315"/>
              </a:xfrm>
              <a:prstGeom prst="rect">
                <a:avLst/>
              </a:prstGeom>
              <a:noFill/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blurRad="63500" dist="8980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blipFill dpi="0" rotWithShape="0">
                      <a:blip r:embed="rId6"/>
                      <a:srcRect t="20398"/>
                      <a:stretch>
                        <a:fillRect/>
                      </a:stretch>
                    </a:blipFill>
                  </a14:hiddenFill>
                </a:ext>
              </a:extLst>
            </p:spPr>
          </p:pic>
          <p:sp>
            <p:nvSpPr>
              <p:cNvPr id="423007" name="Text Box 95"/>
              <p:cNvSpPr txBox="1">
                <a:spLocks noChangeArrowheads="1"/>
              </p:cNvSpPr>
              <p:nvPr/>
            </p:nvSpPr>
            <p:spPr bwMode="auto">
              <a:xfrm>
                <a:off x="2498" y="2429"/>
                <a:ext cx="1687" cy="25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endParaRPr lang="en-US" sz="2000">
                  <a:solidFill>
                    <a:srgbClr val="FFFF00"/>
                  </a:solidFill>
                  <a:latin typeface="Times New Roman" charset="0"/>
                  <a:cs typeface="+mn-cs"/>
                </a:endParaRPr>
              </a:p>
            </p:txBody>
          </p:sp>
        </p:grpSp>
        <p:sp>
          <p:nvSpPr>
            <p:cNvPr id="423016" name="Text Box 104"/>
            <p:cNvSpPr txBox="1">
              <a:spLocks noChangeArrowheads="1"/>
            </p:cNvSpPr>
            <p:nvPr/>
          </p:nvSpPr>
          <p:spPr bwMode="auto">
            <a:xfrm>
              <a:off x="2651" y="2648"/>
              <a:ext cx="1778" cy="19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  <a:defRPr/>
              </a:pPr>
              <a:r>
                <a:rPr lang="en-US" sz="1400">
                  <a:solidFill>
                    <a:srgbClr val="FFFF00"/>
                  </a:solidFill>
                  <a:latin typeface="Times New Roman" charset="0"/>
                  <a:cs typeface="+mn-cs"/>
                </a:rPr>
                <a:t>Бетзада цөөрөм</a:t>
              </a:r>
            </a:p>
          </p:txBody>
        </p:sp>
      </p:grpSp>
      <p:sp>
        <p:nvSpPr>
          <p:cNvPr id="423037" name="Text Box 125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423038" name="Rectangle 126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423039" name="Rectangle 127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04</a:t>
            </a:r>
          </a:p>
        </p:txBody>
      </p:sp>
      <p:grpSp>
        <p:nvGrpSpPr>
          <p:cNvPr id="10249" name="Group 139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10251" name="Group 140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423053" name="AutoShape 141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3054" name="Rectangle 142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3055" name="Line 143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3056" name="Line 144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3057" name="Line 145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3058" name="Line 146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3059" name="Line 147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3060" name="Rectangle 148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423061" name="Line 149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3062" name="Line 150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423063" name="Rectangle 151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  <p:sp>
        <p:nvSpPr>
          <p:cNvPr id="423034" name="Text Box 122"/>
          <p:cNvSpPr txBox="1">
            <a:spLocks noChangeArrowheads="1"/>
          </p:cNvSpPr>
          <p:nvPr/>
        </p:nvSpPr>
        <p:spPr bwMode="auto">
          <a:xfrm>
            <a:off x="533400" y="5424488"/>
            <a:ext cx="6858000" cy="519112"/>
          </a:xfrm>
          <a:prstGeom prst="rect">
            <a:avLst/>
          </a:prstGeom>
          <a:noFill/>
          <a:ln>
            <a:noFill/>
          </a:ln>
          <a:effectLst>
            <a:outerShdw blurRad="63500" dist="57501" dir="372373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Times New Roman" charset="0"/>
                <a:cs typeface="+mn-cs"/>
              </a:rPr>
              <a:t>Их Эзэний амьдарч байсан газар нутаг…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23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2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23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23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23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997" grpId="0" autoUpdateAnimBg="0"/>
      <p:bldP spid="423034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933" name="Text Box 69"/>
          <p:cNvSpPr txBox="1">
            <a:spLocks noChangeArrowheads="1"/>
          </p:cNvSpPr>
          <p:nvPr/>
        </p:nvSpPr>
        <p:spPr bwMode="auto">
          <a:xfrm>
            <a:off x="1774825" y="0"/>
            <a:ext cx="9683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Лук 22:42</a:t>
            </a:r>
          </a:p>
        </p:txBody>
      </p:sp>
      <p:pic>
        <p:nvPicPr>
          <p:cNvPr id="420972" name="Picture 108" descr="Gethsemane olive tree2, tb n051601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566738"/>
            <a:ext cx="7904162" cy="56800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420976" name="Rectangle 112"/>
          <p:cNvSpPr>
            <a:spLocks noChangeArrowheads="1"/>
          </p:cNvSpPr>
          <p:nvPr/>
        </p:nvSpPr>
        <p:spPr bwMode="auto">
          <a:xfrm>
            <a:off x="585788" y="4114800"/>
            <a:ext cx="7913687" cy="2162175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20897" name="Rectangle 33"/>
          <p:cNvSpPr>
            <a:spLocks noChangeArrowheads="1"/>
          </p:cNvSpPr>
          <p:nvPr/>
        </p:nvSpPr>
        <p:spPr bwMode="auto">
          <a:xfrm>
            <a:off x="2209800" y="5105400"/>
            <a:ext cx="4953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71842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 sz="1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+mn-cs"/>
              </a:rPr>
              <a:t>“</a:t>
            </a:r>
            <a:r>
              <a:rPr lang="en-US" sz="1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Эцэг минь, хэрэв Та хүсэж байгаа бол </a:t>
            </a:r>
          </a:p>
          <a:p>
            <a:pPr algn="ctr">
              <a:defRPr/>
            </a:pPr>
            <a:r>
              <a:rPr lang="en-US" sz="1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энэ аягыг Надаас зайлуулаач. </a:t>
            </a:r>
          </a:p>
          <a:p>
            <a:pPr algn="ctr">
              <a:defRPr/>
            </a:pPr>
            <a:r>
              <a:rPr lang="en-US" sz="1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Гэвч Миний хүсэл бус, харин </a:t>
            </a:r>
            <a:endParaRPr lang="en-US" altLang="ko-KR" sz="18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  <a:cs typeface="+mn-cs"/>
            </a:endParaRPr>
          </a:p>
          <a:p>
            <a:pPr algn="ctr">
              <a:defRPr/>
            </a:pPr>
            <a:r>
              <a:rPr lang="en-US" altLang="ko-KR" sz="18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Таны хүсэл биелэгдэг”</a:t>
            </a:r>
            <a:r>
              <a:rPr lang="en-US" altLang="ko-KR" sz="1800">
                <a:solidFill>
                  <a:schemeClr val="tx2"/>
                </a:solidFill>
                <a:latin typeface="Times New Roman" charset="0"/>
                <a:cs typeface="+mn-cs"/>
              </a:rPr>
              <a:t> </a:t>
            </a:r>
            <a:endParaRPr lang="en-US" sz="1800">
              <a:solidFill>
                <a:schemeClr val="tx2"/>
              </a:solidFill>
              <a:latin typeface="Times New Roman" charset="0"/>
              <a:cs typeface="+mn-cs"/>
            </a:endParaRPr>
          </a:p>
        </p:txBody>
      </p:sp>
      <p:sp>
        <p:nvSpPr>
          <p:cNvPr id="420898" name="Text Box 34"/>
          <p:cNvSpPr txBox="1">
            <a:spLocks noChangeArrowheads="1"/>
          </p:cNvSpPr>
          <p:nvPr/>
        </p:nvSpPr>
        <p:spPr bwMode="auto">
          <a:xfrm>
            <a:off x="2590800" y="4038600"/>
            <a:ext cx="4038600" cy="1066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>
                <a:solidFill>
                  <a:schemeClr val="tx1"/>
                </a:solidFill>
                <a:latin typeface="Times New Roman" charset="0"/>
                <a:cs typeface="+mn-cs"/>
              </a:rPr>
              <a:t>Олив модтой уул: Гетсемани цэцэрлэг</a:t>
            </a:r>
          </a:p>
        </p:txBody>
      </p:sp>
      <p:sp>
        <p:nvSpPr>
          <p:cNvPr id="420977" name="Text Box 113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1</a:t>
            </a:r>
          </a:p>
        </p:txBody>
      </p:sp>
      <p:sp>
        <p:nvSpPr>
          <p:cNvPr id="420978" name="Text Box 114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420979" name="Rectangle 115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420980" name="Rectangle 116"/>
          <p:cNvSpPr>
            <a:spLocks noChangeArrowheads="1"/>
          </p:cNvSpPr>
          <p:nvPr/>
        </p:nvSpPr>
        <p:spPr bwMode="auto">
          <a:xfrm>
            <a:off x="7523163" y="6527800"/>
            <a:ext cx="8048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49</a:t>
            </a:r>
          </a:p>
        </p:txBody>
      </p:sp>
      <p:grpSp>
        <p:nvGrpSpPr>
          <p:cNvPr id="76810" name="Group 131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76811" name="Group 132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420997" name="AutoShape 133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0998" name="Rectangle 134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0999" name="Line 135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1000" name="Line 136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1001" name="Line 137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1002" name="Line 138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1003" name="Line 139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1004" name="Rectangle 140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421005" name="Line 141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1006" name="Line 142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421007" name="Rectangle 143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421008" name="Rectangle 144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0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2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20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976" grpId="0" animBg="1"/>
      <p:bldP spid="420897" grpId="0" autoUpdateAnimBg="0"/>
      <p:bldP spid="420898" grpId="0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905" name="AutoShape 17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21952" name="Text Box 64"/>
          <p:cNvSpPr txBox="1">
            <a:spLocks noChangeArrowheads="1"/>
          </p:cNvSpPr>
          <p:nvPr/>
        </p:nvSpPr>
        <p:spPr bwMode="auto">
          <a:xfrm>
            <a:off x="1778000" y="0"/>
            <a:ext cx="40132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Мат. 26-28; Марк 14-16; Лук 23-24; Иохан 19-20</a:t>
            </a:r>
          </a:p>
        </p:txBody>
      </p:sp>
      <p:sp>
        <p:nvSpPr>
          <p:cNvPr id="421996" name="Text Box 108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4</a:t>
            </a:r>
          </a:p>
        </p:txBody>
      </p:sp>
      <p:sp>
        <p:nvSpPr>
          <p:cNvPr id="421997" name="Text Box 109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421998" name="Rectangle 110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421999" name="Rectangle 111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50</a:t>
            </a:r>
          </a:p>
        </p:txBody>
      </p:sp>
      <p:grpSp>
        <p:nvGrpSpPr>
          <p:cNvPr id="78855" name="Group 140"/>
          <p:cNvGrpSpPr>
            <a:grpSpLocks/>
          </p:cNvGrpSpPr>
          <p:nvPr/>
        </p:nvGrpSpPr>
        <p:grpSpPr bwMode="auto">
          <a:xfrm>
            <a:off x="3200400" y="685800"/>
            <a:ext cx="3035300" cy="4870450"/>
            <a:chOff x="1972" y="576"/>
            <a:chExt cx="1912" cy="3068"/>
          </a:xfrm>
        </p:grpSpPr>
        <p:sp>
          <p:nvSpPr>
            <p:cNvPr id="422029" name="Rectangle 141"/>
            <p:cNvSpPr>
              <a:spLocks noChangeArrowheads="1"/>
            </p:cNvSpPr>
            <p:nvPr/>
          </p:nvSpPr>
          <p:spPr bwMode="auto">
            <a:xfrm>
              <a:off x="1972" y="868"/>
              <a:ext cx="1912" cy="277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22030" name="AutoShape 142"/>
            <p:cNvSpPr>
              <a:spLocks noChangeArrowheads="1"/>
            </p:cNvSpPr>
            <p:nvPr/>
          </p:nvSpPr>
          <p:spPr bwMode="auto">
            <a:xfrm>
              <a:off x="1972" y="628"/>
              <a:ext cx="1048" cy="284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fol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22031" name="Line 143"/>
            <p:cNvSpPr>
              <a:spLocks noChangeShapeType="1"/>
            </p:cNvSpPr>
            <p:nvPr/>
          </p:nvSpPr>
          <p:spPr bwMode="auto">
            <a:xfrm>
              <a:off x="2104" y="171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22032" name="Line 144"/>
            <p:cNvSpPr>
              <a:spLocks noChangeShapeType="1"/>
            </p:cNvSpPr>
            <p:nvPr/>
          </p:nvSpPr>
          <p:spPr bwMode="auto">
            <a:xfrm>
              <a:off x="2104" y="200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22033" name="Line 145"/>
            <p:cNvSpPr>
              <a:spLocks noChangeShapeType="1"/>
            </p:cNvSpPr>
            <p:nvPr/>
          </p:nvSpPr>
          <p:spPr bwMode="auto">
            <a:xfrm>
              <a:off x="2104" y="315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22034" name="Line 146"/>
            <p:cNvSpPr>
              <a:spLocks noChangeShapeType="1"/>
            </p:cNvSpPr>
            <p:nvPr/>
          </p:nvSpPr>
          <p:spPr bwMode="auto">
            <a:xfrm>
              <a:off x="2104" y="142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22035" name="Line 147"/>
            <p:cNvSpPr>
              <a:spLocks noChangeShapeType="1"/>
            </p:cNvSpPr>
            <p:nvPr/>
          </p:nvSpPr>
          <p:spPr bwMode="auto">
            <a:xfrm>
              <a:off x="2104" y="2288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22036" name="Line 148"/>
            <p:cNvSpPr>
              <a:spLocks noChangeShapeType="1"/>
            </p:cNvSpPr>
            <p:nvPr/>
          </p:nvSpPr>
          <p:spPr bwMode="auto">
            <a:xfrm>
              <a:off x="2104" y="286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22037" name="Line 149"/>
            <p:cNvSpPr>
              <a:spLocks noChangeShapeType="1"/>
            </p:cNvSpPr>
            <p:nvPr/>
          </p:nvSpPr>
          <p:spPr bwMode="auto">
            <a:xfrm>
              <a:off x="2104" y="2576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22038" name="Rectangle 150"/>
            <p:cNvSpPr>
              <a:spLocks noChangeArrowheads="1"/>
            </p:cNvSpPr>
            <p:nvPr/>
          </p:nvSpPr>
          <p:spPr bwMode="auto">
            <a:xfrm>
              <a:off x="2016" y="576"/>
              <a:ext cx="930" cy="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>
                  <a:solidFill>
                    <a:schemeClr val="accent1"/>
                  </a:solidFill>
                  <a:latin typeface="Times New Roman" charset="0"/>
                  <a:cs typeface="+mn-cs"/>
                </a:rPr>
                <a:t>ЕСҮС</a:t>
              </a:r>
            </a:p>
          </p:txBody>
        </p:sp>
      </p:grpSp>
      <p:sp>
        <p:nvSpPr>
          <p:cNvPr id="422039" name="Rectangle 151"/>
          <p:cNvSpPr>
            <a:spLocks noChangeArrowheads="1"/>
          </p:cNvSpPr>
          <p:nvPr/>
        </p:nvSpPr>
        <p:spPr bwMode="auto">
          <a:xfrm>
            <a:off x="3406775" y="1481138"/>
            <a:ext cx="18288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accent1"/>
                </a:solidFill>
                <a:latin typeface="Times New Roman" charset="0"/>
                <a:cs typeface="+mn-cs"/>
              </a:rPr>
              <a:t>Амьдрал</a:t>
            </a:r>
          </a:p>
        </p:txBody>
      </p:sp>
      <p:grpSp>
        <p:nvGrpSpPr>
          <p:cNvPr id="78857" name="Group 152"/>
          <p:cNvGrpSpPr>
            <a:grpSpLocks/>
          </p:cNvGrpSpPr>
          <p:nvPr/>
        </p:nvGrpSpPr>
        <p:grpSpPr bwMode="auto">
          <a:xfrm>
            <a:off x="3390900" y="1981200"/>
            <a:ext cx="4711700" cy="3441700"/>
            <a:chOff x="2136" y="1248"/>
            <a:chExt cx="2968" cy="2168"/>
          </a:xfrm>
        </p:grpSpPr>
        <p:sp>
          <p:nvSpPr>
            <p:cNvPr id="422041" name="Rectangle 153"/>
            <p:cNvSpPr>
              <a:spLocks noChangeArrowheads="1"/>
            </p:cNvSpPr>
            <p:nvPr/>
          </p:nvSpPr>
          <p:spPr bwMode="auto">
            <a:xfrm>
              <a:off x="2136" y="1248"/>
              <a:ext cx="1215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chemeClr val="accent1"/>
                  </a:solidFill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422042" name="Rectangle 154"/>
            <p:cNvSpPr>
              <a:spLocks noChangeArrowheads="1"/>
            </p:cNvSpPr>
            <p:nvPr/>
          </p:nvSpPr>
          <p:spPr bwMode="auto">
            <a:xfrm>
              <a:off x="2256" y="1632"/>
              <a:ext cx="2848" cy="1784"/>
            </a:xfrm>
            <a:prstGeom prst="rect">
              <a:avLst/>
            </a:prstGeom>
            <a:solidFill>
              <a:srgbClr val="006B61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22043" name="Text Box 155"/>
            <p:cNvSpPr txBox="1">
              <a:spLocks noChangeArrowheads="1"/>
            </p:cNvSpPr>
            <p:nvPr/>
          </p:nvSpPr>
          <p:spPr bwMode="auto">
            <a:xfrm>
              <a:off x="2304" y="1651"/>
              <a:ext cx="1682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>
                  <a:solidFill>
                    <a:srgbClr val="FAFD00"/>
                  </a:solidFill>
                  <a:latin typeface="Times New Roman" charset="0"/>
                  <a:cs typeface="+mn-cs"/>
                </a:rPr>
                <a:t>• Шинэ Гэрээ</a:t>
              </a:r>
            </a:p>
          </p:txBody>
        </p:sp>
      </p:grpSp>
      <p:sp>
        <p:nvSpPr>
          <p:cNvPr id="421914" name="Text Box 26"/>
          <p:cNvSpPr txBox="1">
            <a:spLocks noChangeArrowheads="1"/>
          </p:cNvSpPr>
          <p:nvPr/>
        </p:nvSpPr>
        <p:spPr bwMode="auto">
          <a:xfrm>
            <a:off x="3663950" y="3611563"/>
            <a:ext cx="2965450" cy="5794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AFD00"/>
                </a:solidFill>
                <a:latin typeface="Times New Roman" charset="0"/>
                <a:cs typeface="+mn-cs"/>
              </a:rPr>
              <a:t>• Есүсийн үхэл</a:t>
            </a:r>
            <a:endParaRPr lang="en-US" sz="1600" b="0">
              <a:latin typeface="Times New Roman" charset="0"/>
              <a:cs typeface="+mn-cs"/>
            </a:endParaRPr>
          </a:p>
        </p:txBody>
      </p:sp>
      <p:sp>
        <p:nvSpPr>
          <p:cNvPr id="421916" name="Text Box 28"/>
          <p:cNvSpPr txBox="1">
            <a:spLocks noChangeArrowheads="1"/>
          </p:cNvSpPr>
          <p:nvPr/>
        </p:nvSpPr>
        <p:spPr bwMode="auto">
          <a:xfrm>
            <a:off x="3671888" y="4164013"/>
            <a:ext cx="3948112" cy="5794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rgbClr val="FAFD00"/>
                </a:solidFill>
                <a:latin typeface="Times New Roman" charset="0"/>
                <a:cs typeface="+mn-cs"/>
              </a:rPr>
              <a:t>• Түүнийг оршуулав</a:t>
            </a:r>
          </a:p>
        </p:txBody>
      </p:sp>
      <p:sp>
        <p:nvSpPr>
          <p:cNvPr id="421917" name="Text Box 29"/>
          <p:cNvSpPr txBox="1">
            <a:spLocks noChangeArrowheads="1"/>
          </p:cNvSpPr>
          <p:nvPr/>
        </p:nvSpPr>
        <p:spPr bwMode="auto">
          <a:xfrm>
            <a:off x="3657600" y="4705350"/>
            <a:ext cx="3505200" cy="5794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rgbClr val="FAFD00"/>
                </a:solidFill>
                <a:latin typeface="Times New Roman" charset="0"/>
                <a:cs typeface="+mn-cs"/>
              </a:rPr>
              <a:t>• Үхлээс амиллаа</a:t>
            </a:r>
          </a:p>
        </p:txBody>
      </p:sp>
      <p:sp>
        <p:nvSpPr>
          <p:cNvPr id="421969" name="Text Box 81"/>
          <p:cNvSpPr txBox="1">
            <a:spLocks noChangeArrowheads="1"/>
          </p:cNvSpPr>
          <p:nvPr/>
        </p:nvSpPr>
        <p:spPr bwMode="auto">
          <a:xfrm>
            <a:off x="3657600" y="3105150"/>
            <a:ext cx="3048000" cy="5794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rgbClr val="FAFD00"/>
                </a:solidFill>
                <a:latin typeface="Times New Roman" charset="0"/>
                <a:cs typeface="+mn-cs"/>
              </a:rPr>
              <a:t>• </a:t>
            </a:r>
            <a:r>
              <a:rPr lang="ja-JP" altLang="en-US" sz="3200">
                <a:solidFill>
                  <a:srgbClr val="FAFD00"/>
                </a:solidFill>
                <a:latin typeface="Arial"/>
                <a:cs typeface="+mn-cs"/>
              </a:rPr>
              <a:t>“</a:t>
            </a:r>
            <a:r>
              <a:rPr lang="en-US" sz="3200">
                <a:solidFill>
                  <a:srgbClr val="FAFD00"/>
                </a:solidFill>
                <a:latin typeface="Times New Roman" charset="0"/>
                <a:cs typeface="+mn-cs"/>
              </a:rPr>
              <a:t>Гүйцэлдлээ</a:t>
            </a:r>
            <a:r>
              <a:rPr lang="ja-JP" altLang="en-US" sz="3200">
                <a:solidFill>
                  <a:srgbClr val="FAFD00"/>
                </a:solidFill>
                <a:latin typeface="Arial"/>
                <a:cs typeface="+mn-cs"/>
              </a:rPr>
              <a:t>”</a:t>
            </a:r>
            <a:r>
              <a:rPr lang="en-US" sz="3200">
                <a:solidFill>
                  <a:srgbClr val="FAFD00"/>
                </a:solidFill>
                <a:cs typeface="+mn-cs"/>
              </a:rPr>
              <a:t> </a:t>
            </a:r>
          </a:p>
        </p:txBody>
      </p:sp>
      <p:grpSp>
        <p:nvGrpSpPr>
          <p:cNvPr id="78862" name="Group 156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78863" name="Group 157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422046" name="AutoShape 158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2047" name="Rectangle 159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2048" name="Line 160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2049" name="Line 161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2050" name="Line 162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2051" name="Line 163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2052" name="Line 164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2053" name="Rectangle 165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422054" name="Line 166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2055" name="Line 167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422056" name="Rectangle 168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422057" name="Rectangle 169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21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21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21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21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914" grpId="0" autoUpdateAnimBg="0"/>
      <p:bldP spid="421916" grpId="0" autoUpdateAnimBg="0"/>
      <p:bldP spid="421917" grpId="0" autoUpdateAnimBg="0"/>
      <p:bldP spid="421969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24" name="AutoShape 20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75127" name="Rectangle 23"/>
          <p:cNvSpPr>
            <a:spLocks noChangeArrowheads="1"/>
          </p:cNvSpPr>
          <p:nvPr/>
        </p:nvSpPr>
        <p:spPr bwMode="auto">
          <a:xfrm>
            <a:off x="7499350" y="6102350"/>
            <a:ext cx="11858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75169" name="Text Box 65"/>
          <p:cNvSpPr txBox="1">
            <a:spLocks noChangeArrowheads="1"/>
          </p:cNvSpPr>
          <p:nvPr/>
        </p:nvSpPr>
        <p:spPr bwMode="auto">
          <a:xfrm>
            <a:off x="1774825" y="0"/>
            <a:ext cx="1577975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Мат</a:t>
            </a:r>
            <a:r>
              <a:rPr lang="en-US" sz="1400">
                <a:solidFill>
                  <a:schemeClr val="tx1"/>
                </a:solidFill>
                <a:cs typeface="+mn-cs"/>
              </a:rPr>
              <a:t> </a:t>
            </a: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16:18; 28:19 </a:t>
            </a:r>
          </a:p>
        </p:txBody>
      </p:sp>
      <p:sp>
        <p:nvSpPr>
          <p:cNvPr id="175212" name="Text Box 108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2</a:t>
            </a:r>
          </a:p>
        </p:txBody>
      </p:sp>
      <p:sp>
        <p:nvSpPr>
          <p:cNvPr id="175213" name="Text Box 109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175214" name="Rectangle 110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175215" name="Rectangle 111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51</a:t>
            </a:r>
          </a:p>
        </p:txBody>
      </p:sp>
      <p:grpSp>
        <p:nvGrpSpPr>
          <p:cNvPr id="80904" name="Group 128"/>
          <p:cNvGrpSpPr>
            <a:grpSpLocks/>
          </p:cNvGrpSpPr>
          <p:nvPr/>
        </p:nvGrpSpPr>
        <p:grpSpPr bwMode="auto">
          <a:xfrm>
            <a:off x="3200400" y="685800"/>
            <a:ext cx="3035300" cy="4870450"/>
            <a:chOff x="1972" y="576"/>
            <a:chExt cx="1912" cy="3068"/>
          </a:xfrm>
        </p:grpSpPr>
        <p:sp>
          <p:nvSpPr>
            <p:cNvPr id="175233" name="Rectangle 129"/>
            <p:cNvSpPr>
              <a:spLocks noChangeArrowheads="1"/>
            </p:cNvSpPr>
            <p:nvPr/>
          </p:nvSpPr>
          <p:spPr bwMode="auto">
            <a:xfrm>
              <a:off x="1972" y="868"/>
              <a:ext cx="1912" cy="277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folHlink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5234" name="AutoShape 130"/>
            <p:cNvSpPr>
              <a:spLocks noChangeArrowheads="1"/>
            </p:cNvSpPr>
            <p:nvPr/>
          </p:nvSpPr>
          <p:spPr bwMode="auto">
            <a:xfrm>
              <a:off x="1972" y="628"/>
              <a:ext cx="1048" cy="284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folHlink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5235" name="Line 131"/>
            <p:cNvSpPr>
              <a:spLocks noChangeShapeType="1"/>
            </p:cNvSpPr>
            <p:nvPr/>
          </p:nvSpPr>
          <p:spPr bwMode="auto">
            <a:xfrm>
              <a:off x="2104" y="171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5236" name="Line 132"/>
            <p:cNvSpPr>
              <a:spLocks noChangeShapeType="1"/>
            </p:cNvSpPr>
            <p:nvPr/>
          </p:nvSpPr>
          <p:spPr bwMode="auto">
            <a:xfrm>
              <a:off x="2104" y="200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5237" name="Line 133"/>
            <p:cNvSpPr>
              <a:spLocks noChangeShapeType="1"/>
            </p:cNvSpPr>
            <p:nvPr/>
          </p:nvSpPr>
          <p:spPr bwMode="auto">
            <a:xfrm>
              <a:off x="2104" y="315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5238" name="Line 134"/>
            <p:cNvSpPr>
              <a:spLocks noChangeShapeType="1"/>
            </p:cNvSpPr>
            <p:nvPr/>
          </p:nvSpPr>
          <p:spPr bwMode="auto">
            <a:xfrm>
              <a:off x="2104" y="142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5239" name="Line 135"/>
            <p:cNvSpPr>
              <a:spLocks noChangeShapeType="1"/>
            </p:cNvSpPr>
            <p:nvPr/>
          </p:nvSpPr>
          <p:spPr bwMode="auto">
            <a:xfrm>
              <a:off x="2104" y="2288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5240" name="Line 136"/>
            <p:cNvSpPr>
              <a:spLocks noChangeShapeType="1"/>
            </p:cNvSpPr>
            <p:nvPr/>
          </p:nvSpPr>
          <p:spPr bwMode="auto">
            <a:xfrm>
              <a:off x="2104" y="286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5241" name="Line 137"/>
            <p:cNvSpPr>
              <a:spLocks noChangeShapeType="1"/>
            </p:cNvSpPr>
            <p:nvPr/>
          </p:nvSpPr>
          <p:spPr bwMode="auto">
            <a:xfrm>
              <a:off x="2104" y="2576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75242" name="Rectangle 138"/>
            <p:cNvSpPr>
              <a:spLocks noChangeArrowheads="1"/>
            </p:cNvSpPr>
            <p:nvPr/>
          </p:nvSpPr>
          <p:spPr bwMode="auto">
            <a:xfrm>
              <a:off x="2016" y="576"/>
              <a:ext cx="930" cy="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600">
                  <a:solidFill>
                    <a:schemeClr val="accent1"/>
                  </a:solidFill>
                  <a:latin typeface="Times New Roman" charset="0"/>
                  <a:cs typeface="+mn-cs"/>
                </a:rPr>
                <a:t>ЕСҮС</a:t>
              </a:r>
            </a:p>
          </p:txBody>
        </p:sp>
      </p:grpSp>
      <p:sp>
        <p:nvSpPr>
          <p:cNvPr id="175244" name="Rectangle 140"/>
          <p:cNvSpPr>
            <a:spLocks noChangeArrowheads="1"/>
          </p:cNvSpPr>
          <p:nvPr/>
        </p:nvSpPr>
        <p:spPr bwMode="auto">
          <a:xfrm>
            <a:off x="3390900" y="1981200"/>
            <a:ext cx="192881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accent1"/>
                </a:solidFill>
                <a:latin typeface="Times New Roman" charset="0"/>
                <a:cs typeface="+mn-cs"/>
              </a:rPr>
              <a:t>Загалмай</a:t>
            </a:r>
          </a:p>
        </p:txBody>
      </p:sp>
      <p:sp>
        <p:nvSpPr>
          <p:cNvPr id="175245" name="Rectangle 141"/>
          <p:cNvSpPr>
            <a:spLocks noChangeArrowheads="1"/>
          </p:cNvSpPr>
          <p:nvPr/>
        </p:nvSpPr>
        <p:spPr bwMode="auto">
          <a:xfrm>
            <a:off x="3581400" y="3048000"/>
            <a:ext cx="4648200" cy="2133600"/>
          </a:xfrm>
          <a:prstGeom prst="rect">
            <a:avLst/>
          </a:prstGeom>
          <a:solidFill>
            <a:srgbClr val="006B61"/>
          </a:soli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75247" name="Rectangle 143"/>
          <p:cNvSpPr>
            <a:spLocks noChangeArrowheads="1"/>
          </p:cNvSpPr>
          <p:nvPr/>
        </p:nvSpPr>
        <p:spPr bwMode="auto">
          <a:xfrm>
            <a:off x="3406775" y="1481138"/>
            <a:ext cx="18288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accent1"/>
                </a:solidFill>
                <a:latin typeface="Times New Roman" charset="0"/>
                <a:cs typeface="+mn-cs"/>
              </a:rPr>
              <a:t>Амьдрал</a:t>
            </a:r>
          </a:p>
        </p:txBody>
      </p:sp>
      <p:sp>
        <p:nvSpPr>
          <p:cNvPr id="175248" name="Rectangle 144"/>
          <p:cNvSpPr>
            <a:spLocks noChangeArrowheads="1"/>
          </p:cNvSpPr>
          <p:nvPr/>
        </p:nvSpPr>
        <p:spPr bwMode="auto">
          <a:xfrm>
            <a:off x="3392488" y="2433638"/>
            <a:ext cx="173672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200">
                <a:solidFill>
                  <a:schemeClr val="accent1"/>
                </a:solidFill>
                <a:latin typeface="Times New Roman" charset="0"/>
                <a:cs typeface="+mn-cs"/>
              </a:rPr>
              <a:t>Чуулган</a:t>
            </a:r>
          </a:p>
        </p:txBody>
      </p:sp>
      <p:grpSp>
        <p:nvGrpSpPr>
          <p:cNvPr id="80909" name="Group 127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80912" name="Group 113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175218" name="AutoShape 114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5219" name="Rectangle 115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5220" name="Line 116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5221" name="Line 117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5222" name="Line 118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5223" name="Line 119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5224" name="Line 120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5225" name="Rectangle 121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175226" name="Line 122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75227" name="Line 123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175228" name="Rectangle 124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175229" name="Rectangle 125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175230" name="Rectangle 126"/>
            <p:cNvSpPr>
              <a:spLocks noChangeArrowheads="1"/>
            </p:cNvSpPr>
            <p:nvPr/>
          </p:nvSpPr>
          <p:spPr bwMode="auto">
            <a:xfrm>
              <a:off x="5118" y="2540"/>
              <a:ext cx="42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Чуулган</a:t>
              </a:r>
            </a:p>
          </p:txBody>
        </p:sp>
      </p:grpSp>
      <p:sp>
        <p:nvSpPr>
          <p:cNvPr id="175123" name="Rectangle 19"/>
          <p:cNvSpPr>
            <a:spLocks noChangeArrowheads="1"/>
          </p:cNvSpPr>
          <p:nvPr/>
        </p:nvSpPr>
        <p:spPr bwMode="auto">
          <a:xfrm>
            <a:off x="3657600" y="3124200"/>
            <a:ext cx="4495800" cy="14303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rgbClr val="FAFD00"/>
                </a:solidFill>
                <a:latin typeface="Times New Roman" charset="0"/>
                <a:cs typeface="+mn-cs"/>
              </a:rPr>
              <a:t>• </a:t>
            </a:r>
            <a:r>
              <a:rPr lang="ja-JP" altLang="en-US" sz="2800" i="1">
                <a:solidFill>
                  <a:srgbClr val="FAFD00"/>
                </a:solidFill>
                <a:latin typeface="Arial"/>
                <a:cs typeface="+mn-cs"/>
              </a:rPr>
              <a:t>“</a:t>
            </a:r>
            <a:r>
              <a:rPr lang="en-US" sz="2800" i="1">
                <a:solidFill>
                  <a:srgbClr val="FAFD00"/>
                </a:solidFill>
                <a:latin typeface="Times New Roman" charset="0"/>
                <a:cs typeface="+mn-cs"/>
              </a:rPr>
              <a:t>Екклесиа</a:t>
            </a:r>
            <a:r>
              <a:rPr lang="ja-JP" altLang="en-US" sz="2800" i="1">
                <a:solidFill>
                  <a:srgbClr val="FAFD00"/>
                </a:solidFill>
                <a:latin typeface="Arial"/>
                <a:cs typeface="+mn-cs"/>
              </a:rPr>
              <a:t>”</a:t>
            </a:r>
            <a:r>
              <a:rPr lang="en-US" sz="2800" i="1">
                <a:solidFill>
                  <a:srgbClr val="FAFD00"/>
                </a:solidFill>
                <a:latin typeface="Times New Roman" charset="0"/>
                <a:cs typeface="+mn-cs"/>
              </a:rPr>
              <a:t> </a:t>
            </a:r>
            <a:r>
              <a:rPr lang="en-US" sz="2800">
                <a:solidFill>
                  <a:srgbClr val="FAFD00"/>
                </a:solidFill>
                <a:latin typeface="Times New Roman" charset="0"/>
                <a:cs typeface="+mn-cs"/>
              </a:rPr>
              <a:t>– Дуудагдсан хүмүүсийн цугларалт</a:t>
            </a:r>
            <a:r>
              <a:rPr lang="ja-JP" altLang="en-US" sz="2800">
                <a:solidFill>
                  <a:srgbClr val="FAFD00"/>
                </a:solidFill>
                <a:latin typeface="Arial"/>
                <a:cs typeface="+mn-cs"/>
              </a:rPr>
              <a:t>”</a:t>
            </a:r>
            <a:endParaRPr lang="en-US" sz="2800">
              <a:solidFill>
                <a:srgbClr val="FAFD00"/>
              </a:solidFill>
              <a:latin typeface="Times New Roman" charset="0"/>
              <a:cs typeface="+mn-cs"/>
            </a:endParaRPr>
          </a:p>
          <a:p>
            <a:pPr>
              <a:defRPr/>
            </a:pPr>
            <a:endParaRPr lang="en-US" sz="3200">
              <a:solidFill>
                <a:srgbClr val="FAFD00"/>
              </a:solidFill>
              <a:latin typeface="Times New Roman" charset="0"/>
              <a:cs typeface="+mn-cs"/>
            </a:endParaRPr>
          </a:p>
        </p:txBody>
      </p:sp>
      <p:sp>
        <p:nvSpPr>
          <p:cNvPr id="175129" name="Rectangle 25"/>
          <p:cNvSpPr>
            <a:spLocks noChangeArrowheads="1"/>
          </p:cNvSpPr>
          <p:nvPr/>
        </p:nvSpPr>
        <p:spPr bwMode="auto">
          <a:xfrm>
            <a:off x="3657600" y="4038600"/>
            <a:ext cx="4495800" cy="1063625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AFD00"/>
                </a:solidFill>
                <a:latin typeface="Times New Roman" charset="0"/>
                <a:cs typeface="+mn-cs"/>
              </a:rPr>
              <a:t>• Иерусалимд эхлэж бүх дэлхий рүү…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7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7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23" grpId="0" build="p" autoUpdateAnimBg="0"/>
      <p:bldP spid="175129" grpId="0" build="p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370" name="Picture 2"/>
          <p:cNvPicPr>
            <a:picLocks noChangeArrowheads="1"/>
          </p:cNvPicPr>
          <p:nvPr/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552450"/>
            <a:ext cx="7888287" cy="5659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42464" name="Text Box 96"/>
          <p:cNvSpPr txBox="1">
            <a:spLocks noChangeArrowheads="1"/>
          </p:cNvSpPr>
          <p:nvPr/>
        </p:nvSpPr>
        <p:spPr bwMode="auto">
          <a:xfrm>
            <a:off x="568325" y="3325813"/>
            <a:ext cx="8062913" cy="1920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000">
                <a:solidFill>
                  <a:schemeClr val="tx1"/>
                </a:solidFill>
                <a:latin typeface="Times New Roman" charset="0"/>
                <a:cs typeface="+mn-cs"/>
              </a:rPr>
              <a:t>Бид бол давалгааны нэг хэсэг!</a:t>
            </a:r>
            <a:endParaRPr lang="en-US" sz="5400">
              <a:solidFill>
                <a:schemeClr val="tx1"/>
              </a:solidFill>
              <a:latin typeface="Times New Roman" charset="0"/>
              <a:cs typeface="+mn-cs"/>
            </a:endParaRPr>
          </a:p>
        </p:txBody>
      </p:sp>
      <p:sp>
        <p:nvSpPr>
          <p:cNvPr id="442465" name="Text Box 97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2</a:t>
            </a:r>
          </a:p>
        </p:txBody>
      </p:sp>
      <p:sp>
        <p:nvSpPr>
          <p:cNvPr id="442466" name="Text Box 98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442467" name="Rectangle 99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442468" name="Rectangle 100"/>
          <p:cNvSpPr>
            <a:spLocks noChangeArrowheads="1"/>
          </p:cNvSpPr>
          <p:nvPr/>
        </p:nvSpPr>
        <p:spPr bwMode="auto">
          <a:xfrm>
            <a:off x="7523163" y="6527800"/>
            <a:ext cx="8048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52</a:t>
            </a:r>
          </a:p>
        </p:txBody>
      </p:sp>
      <p:sp>
        <p:nvSpPr>
          <p:cNvPr id="442484" name="Text Box 116"/>
          <p:cNvSpPr txBox="1">
            <a:spLocks noChangeArrowheads="1"/>
          </p:cNvSpPr>
          <p:nvPr/>
        </p:nvSpPr>
        <p:spPr bwMode="auto">
          <a:xfrm>
            <a:off x="3178175" y="2030413"/>
            <a:ext cx="3146425" cy="10064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>
                <a:solidFill>
                  <a:schemeClr val="tx1"/>
                </a:solidFill>
                <a:latin typeface="Times New Roman" charset="0"/>
                <a:cs typeface="+mn-cs"/>
              </a:rPr>
              <a:t>Чуулган</a:t>
            </a:r>
          </a:p>
        </p:txBody>
      </p:sp>
      <p:grpSp>
        <p:nvGrpSpPr>
          <p:cNvPr id="82952" name="Group 117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82953" name="Group 118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442487" name="AutoShape 119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2488" name="Rectangle 120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2489" name="Line 121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2490" name="Line 122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2491" name="Line 123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2492" name="Line 124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2493" name="Line 125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2494" name="Rectangle 126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442495" name="Line 127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2496" name="Line 128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442497" name="Rectangle 129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442498" name="Rectangle 130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442499" name="Rectangle 131"/>
            <p:cNvSpPr>
              <a:spLocks noChangeArrowheads="1"/>
            </p:cNvSpPr>
            <p:nvPr/>
          </p:nvSpPr>
          <p:spPr bwMode="auto">
            <a:xfrm>
              <a:off x="5118" y="2540"/>
              <a:ext cx="42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Чуулган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2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24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2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2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464" grpId="0"/>
      <p:bldP spid="44248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066" name="Picture 2"/>
          <p:cNvPicPr>
            <a:picLocks noChangeArrowheads="1"/>
          </p:cNvPicPr>
          <p:nvPr/>
        </p:nvPicPr>
        <p:blipFill>
          <a:blip r:embed="rId3">
            <a:lum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552450"/>
            <a:ext cx="7888287" cy="56594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00089" name="Text Box 25"/>
          <p:cNvSpPr txBox="1">
            <a:spLocks noChangeArrowheads="1"/>
          </p:cNvSpPr>
          <p:nvPr/>
        </p:nvSpPr>
        <p:spPr bwMode="auto">
          <a:xfrm>
            <a:off x="568325" y="3325813"/>
            <a:ext cx="8062913" cy="19208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000" i="1">
                <a:solidFill>
                  <a:srgbClr val="00FFFF"/>
                </a:solidFill>
                <a:latin typeface="Times New Roman" charset="0"/>
                <a:cs typeface="+mn-cs"/>
              </a:rPr>
              <a:t>Бид юу хийх ёстой  юм бэ?</a:t>
            </a:r>
            <a:endParaRPr lang="en-US" sz="5400" i="1">
              <a:solidFill>
                <a:srgbClr val="00FFFF"/>
              </a:solidFill>
              <a:latin typeface="Arial" charset="0"/>
              <a:cs typeface="+mn-cs"/>
            </a:endParaRPr>
          </a:p>
        </p:txBody>
      </p:sp>
      <p:sp>
        <p:nvSpPr>
          <p:cNvPr id="600095" name="Text Box 31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1</a:t>
            </a:r>
          </a:p>
        </p:txBody>
      </p:sp>
      <p:sp>
        <p:nvSpPr>
          <p:cNvPr id="600096" name="Text Box 32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600097" name="Rectangle 33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600098" name="Rectangle 34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53</a:t>
            </a:r>
          </a:p>
        </p:txBody>
      </p:sp>
      <p:sp>
        <p:nvSpPr>
          <p:cNvPr id="600114" name="Text Box 50"/>
          <p:cNvSpPr txBox="1">
            <a:spLocks noChangeArrowheads="1"/>
          </p:cNvSpPr>
          <p:nvPr/>
        </p:nvSpPr>
        <p:spPr bwMode="auto">
          <a:xfrm>
            <a:off x="3178175" y="2030413"/>
            <a:ext cx="3146425" cy="10064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6000">
                <a:solidFill>
                  <a:schemeClr val="tx1"/>
                </a:solidFill>
                <a:latin typeface="Times New Roman" charset="0"/>
                <a:cs typeface="+mn-cs"/>
              </a:rPr>
              <a:t>Чуулган</a:t>
            </a:r>
          </a:p>
        </p:txBody>
      </p:sp>
      <p:grpSp>
        <p:nvGrpSpPr>
          <p:cNvPr id="600115" name="Group 51"/>
          <p:cNvGrpSpPr>
            <a:grpSpLocks/>
          </p:cNvGrpSpPr>
          <p:nvPr/>
        </p:nvGrpSpPr>
        <p:grpSpPr bwMode="auto">
          <a:xfrm>
            <a:off x="1371600" y="1447800"/>
            <a:ext cx="6705600" cy="3581400"/>
            <a:chOff x="864" y="912"/>
            <a:chExt cx="4224" cy="2256"/>
          </a:xfrm>
        </p:grpSpPr>
        <p:sp>
          <p:nvSpPr>
            <p:cNvPr id="600092" name="AutoShape 28"/>
            <p:cNvSpPr>
              <a:spLocks noChangeArrowheads="1"/>
            </p:cNvSpPr>
            <p:nvPr/>
          </p:nvSpPr>
          <p:spPr bwMode="auto">
            <a:xfrm>
              <a:off x="864" y="912"/>
              <a:ext cx="4224" cy="2256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2">
                    <a:gamma/>
                    <a:shade val="0"/>
                    <a:invGamma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76200">
              <a:solidFill>
                <a:srgbClr val="6A0000"/>
              </a:solidFill>
              <a:round/>
              <a:headEnd/>
              <a:tailEnd/>
            </a:ln>
            <a:effectLst>
              <a:outerShdw blurRad="63500" dist="38100" dir="162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sz="1800" b="0">
                <a:cs typeface="+mn-cs"/>
              </a:endParaRPr>
            </a:p>
          </p:txBody>
        </p:sp>
        <p:sp>
          <p:nvSpPr>
            <p:cNvPr id="600094" name="Text Box 30"/>
            <p:cNvSpPr txBox="1">
              <a:spLocks noChangeArrowheads="1"/>
            </p:cNvSpPr>
            <p:nvPr/>
          </p:nvSpPr>
          <p:spPr bwMode="auto">
            <a:xfrm>
              <a:off x="1056" y="1200"/>
              <a:ext cx="3842" cy="1961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100" dir="162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ja-JP" altLang="en-US" sz="3600">
                  <a:solidFill>
                    <a:srgbClr val="FFFF00"/>
                  </a:solidFill>
                  <a:latin typeface="Arial"/>
                  <a:cs typeface="+mn-cs"/>
                </a:rPr>
                <a:t>“</a:t>
              </a:r>
              <a:r>
                <a:rPr lang="en-US" sz="3600">
                  <a:solidFill>
                    <a:srgbClr val="FFFF00"/>
                  </a:solidFill>
                  <a:latin typeface="Times New Roman" charset="0"/>
                  <a:cs typeface="+mn-cs"/>
                </a:rPr>
                <a:t>…Тэгээд Иерусалим, бүх Иудей, Самари тэр байтугай энэ дэлхийн хязгаар хүртэл Намайг гэрчлэх болно</a:t>
              </a:r>
              <a:r>
                <a:rPr lang="ja-JP" altLang="en-US" sz="3600">
                  <a:solidFill>
                    <a:srgbClr val="FFFF00"/>
                  </a:solidFill>
                  <a:latin typeface="Arial"/>
                  <a:cs typeface="+mn-cs"/>
                </a:rPr>
                <a:t>”</a:t>
              </a:r>
              <a:endParaRPr lang="en-US" sz="3600">
                <a:solidFill>
                  <a:srgbClr val="FFFF00"/>
                </a:solidFill>
                <a:latin typeface="Times New Roman" charset="0"/>
                <a:cs typeface="+mn-cs"/>
              </a:endParaRPr>
            </a:p>
            <a:p>
              <a:pPr algn="ctr">
                <a:spcBef>
                  <a:spcPct val="50000"/>
                </a:spcBef>
                <a:defRPr/>
              </a:pPr>
              <a:r>
                <a:rPr lang="en-US" sz="3600">
                  <a:solidFill>
                    <a:srgbClr val="FFFF00"/>
                  </a:solidFill>
                  <a:latin typeface="Times New Roman" charset="0"/>
                  <a:cs typeface="+mn-cs"/>
                </a:rPr>
                <a:t>Үйлс 1:8</a:t>
              </a:r>
            </a:p>
          </p:txBody>
        </p:sp>
      </p:grpSp>
      <p:grpSp>
        <p:nvGrpSpPr>
          <p:cNvPr id="85001" name="Group 52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85002" name="Group 53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600118" name="AutoShape 54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00119" name="Rectangle 55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00120" name="Line 56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00121" name="Line 57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00122" name="Line 58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00123" name="Line 59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00124" name="Line 60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00125" name="Rectangle 61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600126" name="Line 62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00127" name="Line 63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00128" name="Rectangle 64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600129" name="Rectangle 65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600130" name="Rectangle 66"/>
            <p:cNvSpPr>
              <a:spLocks noChangeArrowheads="1"/>
            </p:cNvSpPr>
            <p:nvPr/>
          </p:nvSpPr>
          <p:spPr bwMode="auto">
            <a:xfrm>
              <a:off x="5118" y="2540"/>
              <a:ext cx="42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Чуулган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00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1" name="Group 187"/>
          <p:cNvGrpSpPr>
            <a:grpSpLocks/>
          </p:cNvGrpSpPr>
          <p:nvPr/>
        </p:nvGrpSpPr>
        <p:grpSpPr bwMode="auto">
          <a:xfrm>
            <a:off x="3352800" y="838200"/>
            <a:ext cx="3035300" cy="4870450"/>
            <a:chOff x="2112" y="528"/>
            <a:chExt cx="1912" cy="3068"/>
          </a:xfrm>
        </p:grpSpPr>
        <p:grpSp>
          <p:nvGrpSpPr>
            <p:cNvPr id="87068" name="Group 173"/>
            <p:cNvGrpSpPr>
              <a:grpSpLocks/>
            </p:cNvGrpSpPr>
            <p:nvPr/>
          </p:nvGrpSpPr>
          <p:grpSpPr bwMode="auto">
            <a:xfrm>
              <a:off x="2112" y="528"/>
              <a:ext cx="1912" cy="3068"/>
              <a:chOff x="1972" y="576"/>
              <a:chExt cx="1912" cy="3068"/>
            </a:xfrm>
          </p:grpSpPr>
          <p:sp>
            <p:nvSpPr>
              <p:cNvPr id="286894" name="Rectangle 174"/>
              <p:cNvSpPr>
                <a:spLocks noChangeArrowheads="1"/>
              </p:cNvSpPr>
              <p:nvPr/>
            </p:nvSpPr>
            <p:spPr bwMode="auto">
              <a:xfrm>
                <a:off x="1972" y="868"/>
                <a:ext cx="1912" cy="277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folHlink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895" name="AutoShape 175"/>
              <p:cNvSpPr>
                <a:spLocks noChangeArrowheads="1"/>
              </p:cNvSpPr>
              <p:nvPr/>
            </p:nvSpPr>
            <p:spPr bwMode="auto">
              <a:xfrm>
                <a:off x="1972" y="628"/>
                <a:ext cx="1048" cy="284"/>
              </a:xfrm>
              <a:prstGeom prst="roundRect">
                <a:avLst>
                  <a:gd name="adj" fmla="val 12495"/>
                </a:avLst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folHlink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896" name="Line 176"/>
              <p:cNvSpPr>
                <a:spLocks noChangeShapeType="1"/>
              </p:cNvSpPr>
              <p:nvPr/>
            </p:nvSpPr>
            <p:spPr bwMode="auto">
              <a:xfrm>
                <a:off x="2104" y="1712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897" name="Line 177"/>
              <p:cNvSpPr>
                <a:spLocks noChangeShapeType="1"/>
              </p:cNvSpPr>
              <p:nvPr/>
            </p:nvSpPr>
            <p:spPr bwMode="auto">
              <a:xfrm>
                <a:off x="2104" y="200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898" name="Line 178"/>
              <p:cNvSpPr>
                <a:spLocks noChangeShapeType="1"/>
              </p:cNvSpPr>
              <p:nvPr/>
            </p:nvSpPr>
            <p:spPr bwMode="auto">
              <a:xfrm>
                <a:off x="2104" y="3152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899" name="Line 179"/>
              <p:cNvSpPr>
                <a:spLocks noChangeShapeType="1"/>
              </p:cNvSpPr>
              <p:nvPr/>
            </p:nvSpPr>
            <p:spPr bwMode="auto">
              <a:xfrm>
                <a:off x="2104" y="1424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900" name="Line 180"/>
              <p:cNvSpPr>
                <a:spLocks noChangeShapeType="1"/>
              </p:cNvSpPr>
              <p:nvPr/>
            </p:nvSpPr>
            <p:spPr bwMode="auto">
              <a:xfrm>
                <a:off x="2104" y="2288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901" name="Line 181"/>
              <p:cNvSpPr>
                <a:spLocks noChangeShapeType="1"/>
              </p:cNvSpPr>
              <p:nvPr/>
            </p:nvSpPr>
            <p:spPr bwMode="auto">
              <a:xfrm>
                <a:off x="2104" y="2864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902" name="Line 182"/>
              <p:cNvSpPr>
                <a:spLocks noChangeShapeType="1"/>
              </p:cNvSpPr>
              <p:nvPr/>
            </p:nvSpPr>
            <p:spPr bwMode="auto">
              <a:xfrm>
                <a:off x="2104" y="2576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903" name="Rectangle 183"/>
              <p:cNvSpPr>
                <a:spLocks noChangeArrowheads="1"/>
              </p:cNvSpPr>
              <p:nvPr/>
            </p:nvSpPr>
            <p:spPr bwMode="auto">
              <a:xfrm>
                <a:off x="2016" y="576"/>
                <a:ext cx="930" cy="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3600">
                    <a:solidFill>
                      <a:schemeClr val="accent1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</p:grpSp>
        <p:sp>
          <p:nvSpPr>
            <p:cNvPr id="286904" name="Rectangle 184"/>
            <p:cNvSpPr>
              <a:spLocks noChangeArrowheads="1"/>
            </p:cNvSpPr>
            <p:nvPr/>
          </p:nvSpPr>
          <p:spPr bwMode="auto">
            <a:xfrm>
              <a:off x="2232" y="1344"/>
              <a:ext cx="1215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chemeClr val="accent1"/>
                  </a:solidFill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286905" name="Rectangle 185"/>
            <p:cNvSpPr>
              <a:spLocks noChangeArrowheads="1"/>
            </p:cNvSpPr>
            <p:nvPr/>
          </p:nvSpPr>
          <p:spPr bwMode="auto">
            <a:xfrm>
              <a:off x="2242" y="1029"/>
              <a:ext cx="1152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chemeClr val="accent1"/>
                  </a:solidFill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286906" name="Rectangle 186"/>
            <p:cNvSpPr>
              <a:spLocks noChangeArrowheads="1"/>
            </p:cNvSpPr>
            <p:nvPr/>
          </p:nvSpPr>
          <p:spPr bwMode="auto">
            <a:xfrm>
              <a:off x="2233" y="1629"/>
              <a:ext cx="1094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chemeClr val="accent1"/>
                  </a:solidFill>
                  <a:latin typeface="Times New Roman" charset="0"/>
                  <a:cs typeface="+mn-cs"/>
                </a:rPr>
                <a:t>Чуулган</a:t>
              </a:r>
            </a:p>
          </p:txBody>
        </p:sp>
      </p:grpSp>
      <p:sp>
        <p:nvSpPr>
          <p:cNvPr id="286746" name="AutoShape 26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286823" name="Text Box 103"/>
          <p:cNvSpPr txBox="1">
            <a:spLocks noChangeArrowheads="1"/>
          </p:cNvSpPr>
          <p:nvPr/>
        </p:nvSpPr>
        <p:spPr bwMode="auto">
          <a:xfrm>
            <a:off x="1779588" y="0"/>
            <a:ext cx="2335212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Матай, Марк, Лук, Иохан </a:t>
            </a:r>
          </a:p>
        </p:txBody>
      </p:sp>
      <p:sp>
        <p:nvSpPr>
          <p:cNvPr id="286873" name="Text Box 153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286874" name="Rectangle 154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286875" name="Rectangle 155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54</a:t>
            </a:r>
          </a:p>
        </p:txBody>
      </p:sp>
      <p:grpSp>
        <p:nvGrpSpPr>
          <p:cNvPr id="87047" name="Group 172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87053" name="Group 157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286878" name="AutoShape 158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879" name="Rectangle 159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880" name="Line 160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881" name="Line 161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882" name="Line 162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883" name="Line 163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884" name="Line 164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885" name="Rectangle 165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286886" name="Line 166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286887" name="Line 167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286888" name="Rectangle 168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286889" name="Rectangle 169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286890" name="Rectangle 170"/>
            <p:cNvSpPr>
              <a:spLocks noChangeArrowheads="1"/>
            </p:cNvSpPr>
            <p:nvPr/>
          </p:nvSpPr>
          <p:spPr bwMode="auto">
            <a:xfrm>
              <a:off x="5118" y="2540"/>
              <a:ext cx="42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Чуулган</a:t>
              </a:r>
            </a:p>
          </p:txBody>
        </p:sp>
        <p:sp>
          <p:nvSpPr>
            <p:cNvPr id="286891" name="Rectangle 171"/>
            <p:cNvSpPr>
              <a:spLocks noChangeArrowheads="1"/>
            </p:cNvSpPr>
            <p:nvPr/>
          </p:nvSpPr>
          <p:spPr bwMode="auto">
            <a:xfrm>
              <a:off x="5125" y="2627"/>
              <a:ext cx="54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Сайн Мэдээ</a:t>
              </a:r>
            </a:p>
          </p:txBody>
        </p:sp>
      </p:grpSp>
      <p:grpSp>
        <p:nvGrpSpPr>
          <p:cNvPr id="286909" name="Group 189"/>
          <p:cNvGrpSpPr>
            <a:grpSpLocks/>
          </p:cNvGrpSpPr>
          <p:nvPr/>
        </p:nvGrpSpPr>
        <p:grpSpPr bwMode="auto">
          <a:xfrm>
            <a:off x="3548063" y="177800"/>
            <a:ext cx="5024437" cy="3424238"/>
            <a:chOff x="2235" y="112"/>
            <a:chExt cx="3165" cy="2157"/>
          </a:xfrm>
        </p:grpSpPr>
        <p:sp>
          <p:nvSpPr>
            <p:cNvPr id="286726" name="Rectangle 6"/>
            <p:cNvSpPr>
              <a:spLocks noChangeArrowheads="1"/>
            </p:cNvSpPr>
            <p:nvPr/>
          </p:nvSpPr>
          <p:spPr bwMode="auto">
            <a:xfrm>
              <a:off x="2235" y="1944"/>
              <a:ext cx="1317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2800">
                  <a:solidFill>
                    <a:schemeClr val="bg2"/>
                  </a:solidFill>
                  <a:latin typeface="Times" charset="0"/>
                  <a:cs typeface="+mn-cs"/>
                </a:rPr>
                <a:t>Сайн Мэдээ</a:t>
              </a:r>
            </a:p>
          </p:txBody>
        </p:sp>
        <p:sp>
          <p:nvSpPr>
            <p:cNvPr id="286732" name="Rectangle 12"/>
            <p:cNvSpPr>
              <a:spLocks noChangeArrowheads="1"/>
            </p:cNvSpPr>
            <p:nvPr/>
          </p:nvSpPr>
          <p:spPr bwMode="auto">
            <a:xfrm>
              <a:off x="4056" y="112"/>
              <a:ext cx="1344" cy="67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rgbClr val="FFFF00"/>
                  </a:solidFill>
                  <a:latin typeface="Times New Roman" charset="0"/>
                  <a:cs typeface="+mn-cs"/>
                </a:rPr>
                <a:t>Баримт &amp; Теологи</a:t>
              </a:r>
              <a:endParaRPr lang="en-US" sz="180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286760" name="Line 40"/>
            <p:cNvSpPr>
              <a:spLocks noChangeShapeType="1"/>
            </p:cNvSpPr>
            <p:nvPr/>
          </p:nvSpPr>
          <p:spPr bwMode="auto">
            <a:xfrm flipV="1">
              <a:off x="3600" y="768"/>
              <a:ext cx="522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286908" name="Line 188"/>
            <p:cNvSpPr>
              <a:spLocks noChangeShapeType="1"/>
            </p:cNvSpPr>
            <p:nvPr/>
          </p:nvSpPr>
          <p:spPr bwMode="auto">
            <a:xfrm flipH="1" flipV="1">
              <a:off x="4112" y="768"/>
              <a:ext cx="1168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6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522" name="Text Box 82"/>
          <p:cNvSpPr txBox="1">
            <a:spLocks noChangeArrowheads="1"/>
          </p:cNvSpPr>
          <p:nvPr/>
        </p:nvSpPr>
        <p:spPr bwMode="auto">
          <a:xfrm>
            <a:off x="1778000" y="0"/>
            <a:ext cx="14986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Элч нарын үйлс</a:t>
            </a:r>
            <a:r>
              <a:rPr lang="en-US" sz="1400">
                <a:solidFill>
                  <a:schemeClr val="tx1"/>
                </a:solidFill>
                <a:cs typeface="+mn-cs"/>
              </a:rPr>
              <a:t> </a:t>
            </a:r>
          </a:p>
        </p:txBody>
      </p:sp>
      <p:sp>
        <p:nvSpPr>
          <p:cNvPr id="445574" name="Text Box 134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445575" name="Rectangle 135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445576" name="Rectangle 136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55</a:t>
            </a:r>
          </a:p>
        </p:txBody>
      </p:sp>
      <p:grpSp>
        <p:nvGrpSpPr>
          <p:cNvPr id="89093" name="Group 137"/>
          <p:cNvGrpSpPr>
            <a:grpSpLocks/>
          </p:cNvGrpSpPr>
          <p:nvPr/>
        </p:nvGrpSpPr>
        <p:grpSpPr bwMode="auto">
          <a:xfrm>
            <a:off x="3352800" y="838200"/>
            <a:ext cx="3035300" cy="4870450"/>
            <a:chOff x="2112" y="528"/>
            <a:chExt cx="1912" cy="3068"/>
          </a:xfrm>
        </p:grpSpPr>
        <p:grpSp>
          <p:nvGrpSpPr>
            <p:cNvPr id="89123" name="Group 138"/>
            <p:cNvGrpSpPr>
              <a:grpSpLocks/>
            </p:cNvGrpSpPr>
            <p:nvPr/>
          </p:nvGrpSpPr>
          <p:grpSpPr bwMode="auto">
            <a:xfrm>
              <a:off x="2112" y="528"/>
              <a:ext cx="1912" cy="3068"/>
              <a:chOff x="1972" y="576"/>
              <a:chExt cx="1912" cy="3068"/>
            </a:xfrm>
          </p:grpSpPr>
          <p:sp>
            <p:nvSpPr>
              <p:cNvPr id="445579" name="Rectangle 139"/>
              <p:cNvSpPr>
                <a:spLocks noChangeArrowheads="1"/>
              </p:cNvSpPr>
              <p:nvPr/>
            </p:nvSpPr>
            <p:spPr bwMode="auto">
              <a:xfrm>
                <a:off x="1972" y="868"/>
                <a:ext cx="1912" cy="277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folHlink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5580" name="AutoShape 140"/>
              <p:cNvSpPr>
                <a:spLocks noChangeArrowheads="1"/>
              </p:cNvSpPr>
              <p:nvPr/>
            </p:nvSpPr>
            <p:spPr bwMode="auto">
              <a:xfrm>
                <a:off x="1972" y="628"/>
                <a:ext cx="1048" cy="284"/>
              </a:xfrm>
              <a:prstGeom prst="roundRect">
                <a:avLst>
                  <a:gd name="adj" fmla="val 12495"/>
                </a:avLst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folHlink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5581" name="Line 141"/>
              <p:cNvSpPr>
                <a:spLocks noChangeShapeType="1"/>
              </p:cNvSpPr>
              <p:nvPr/>
            </p:nvSpPr>
            <p:spPr bwMode="auto">
              <a:xfrm>
                <a:off x="2104" y="1712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5582" name="Line 142"/>
              <p:cNvSpPr>
                <a:spLocks noChangeShapeType="1"/>
              </p:cNvSpPr>
              <p:nvPr/>
            </p:nvSpPr>
            <p:spPr bwMode="auto">
              <a:xfrm>
                <a:off x="2104" y="200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5583" name="Line 143"/>
              <p:cNvSpPr>
                <a:spLocks noChangeShapeType="1"/>
              </p:cNvSpPr>
              <p:nvPr/>
            </p:nvSpPr>
            <p:spPr bwMode="auto">
              <a:xfrm>
                <a:off x="2104" y="3152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5584" name="Line 144"/>
              <p:cNvSpPr>
                <a:spLocks noChangeShapeType="1"/>
              </p:cNvSpPr>
              <p:nvPr/>
            </p:nvSpPr>
            <p:spPr bwMode="auto">
              <a:xfrm>
                <a:off x="2104" y="1424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5585" name="Line 145"/>
              <p:cNvSpPr>
                <a:spLocks noChangeShapeType="1"/>
              </p:cNvSpPr>
              <p:nvPr/>
            </p:nvSpPr>
            <p:spPr bwMode="auto">
              <a:xfrm>
                <a:off x="2104" y="2288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5586" name="Line 146"/>
              <p:cNvSpPr>
                <a:spLocks noChangeShapeType="1"/>
              </p:cNvSpPr>
              <p:nvPr/>
            </p:nvSpPr>
            <p:spPr bwMode="auto">
              <a:xfrm>
                <a:off x="2104" y="2864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5587" name="Line 147"/>
              <p:cNvSpPr>
                <a:spLocks noChangeShapeType="1"/>
              </p:cNvSpPr>
              <p:nvPr/>
            </p:nvSpPr>
            <p:spPr bwMode="auto">
              <a:xfrm>
                <a:off x="2104" y="2576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5588" name="Rectangle 148"/>
              <p:cNvSpPr>
                <a:spLocks noChangeArrowheads="1"/>
              </p:cNvSpPr>
              <p:nvPr/>
            </p:nvSpPr>
            <p:spPr bwMode="auto">
              <a:xfrm>
                <a:off x="2016" y="576"/>
                <a:ext cx="930" cy="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3600">
                    <a:solidFill>
                      <a:schemeClr val="accent1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</p:grpSp>
        <p:sp>
          <p:nvSpPr>
            <p:cNvPr id="445589" name="Rectangle 149"/>
            <p:cNvSpPr>
              <a:spLocks noChangeArrowheads="1"/>
            </p:cNvSpPr>
            <p:nvPr/>
          </p:nvSpPr>
          <p:spPr bwMode="auto">
            <a:xfrm>
              <a:off x="2232" y="1344"/>
              <a:ext cx="1215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chemeClr val="accent1"/>
                  </a:solidFill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445590" name="Rectangle 150"/>
            <p:cNvSpPr>
              <a:spLocks noChangeArrowheads="1"/>
            </p:cNvSpPr>
            <p:nvPr/>
          </p:nvSpPr>
          <p:spPr bwMode="auto">
            <a:xfrm>
              <a:off x="2242" y="1029"/>
              <a:ext cx="1152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chemeClr val="accent1"/>
                  </a:solidFill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445591" name="Rectangle 151"/>
            <p:cNvSpPr>
              <a:spLocks noChangeArrowheads="1"/>
            </p:cNvSpPr>
            <p:nvPr/>
          </p:nvSpPr>
          <p:spPr bwMode="auto">
            <a:xfrm>
              <a:off x="2233" y="1629"/>
              <a:ext cx="1094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chemeClr val="accent1"/>
                  </a:solidFill>
                  <a:latin typeface="Times New Roman" charset="0"/>
                  <a:cs typeface="+mn-cs"/>
                </a:rPr>
                <a:t>Чуулган</a:t>
              </a:r>
            </a:p>
          </p:txBody>
        </p:sp>
      </p:grpSp>
      <p:sp>
        <p:nvSpPr>
          <p:cNvPr id="445593" name="AutoShape 153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89095" name="Group 175"/>
          <p:cNvGrpSpPr>
            <a:grpSpLocks/>
          </p:cNvGrpSpPr>
          <p:nvPr/>
        </p:nvGrpSpPr>
        <p:grpSpPr bwMode="auto">
          <a:xfrm>
            <a:off x="3548063" y="177800"/>
            <a:ext cx="5024437" cy="3424238"/>
            <a:chOff x="2235" y="112"/>
            <a:chExt cx="3165" cy="2157"/>
          </a:xfrm>
        </p:grpSpPr>
        <p:sp>
          <p:nvSpPr>
            <p:cNvPr id="445616" name="Rectangle 176"/>
            <p:cNvSpPr>
              <a:spLocks noChangeArrowheads="1"/>
            </p:cNvSpPr>
            <p:nvPr/>
          </p:nvSpPr>
          <p:spPr bwMode="auto">
            <a:xfrm>
              <a:off x="2235" y="1944"/>
              <a:ext cx="1317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2800">
                  <a:solidFill>
                    <a:schemeClr val="bg2"/>
                  </a:solidFill>
                  <a:latin typeface="Times" charset="0"/>
                  <a:cs typeface="+mn-cs"/>
                </a:rPr>
                <a:t>Сайн Мэдээ</a:t>
              </a:r>
            </a:p>
          </p:txBody>
        </p:sp>
        <p:sp>
          <p:nvSpPr>
            <p:cNvPr id="445617" name="Rectangle 177"/>
            <p:cNvSpPr>
              <a:spLocks noChangeArrowheads="1"/>
            </p:cNvSpPr>
            <p:nvPr/>
          </p:nvSpPr>
          <p:spPr bwMode="auto">
            <a:xfrm>
              <a:off x="4056" y="112"/>
              <a:ext cx="1344" cy="67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rgbClr val="FFFF00"/>
                  </a:solidFill>
                  <a:latin typeface="Times New Roman" charset="0"/>
                  <a:cs typeface="+mn-cs"/>
                </a:rPr>
                <a:t>Баримт &amp; Теологи</a:t>
              </a:r>
              <a:endParaRPr lang="en-US" sz="180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45618" name="Line 178"/>
            <p:cNvSpPr>
              <a:spLocks noChangeShapeType="1"/>
            </p:cNvSpPr>
            <p:nvPr/>
          </p:nvSpPr>
          <p:spPr bwMode="auto">
            <a:xfrm flipV="1">
              <a:off x="3600" y="768"/>
              <a:ext cx="522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45619" name="Line 179"/>
            <p:cNvSpPr>
              <a:spLocks noChangeShapeType="1"/>
            </p:cNvSpPr>
            <p:nvPr/>
          </p:nvSpPr>
          <p:spPr bwMode="auto">
            <a:xfrm flipH="1" flipV="1">
              <a:off x="4112" y="768"/>
              <a:ext cx="1168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grpSp>
        <p:nvGrpSpPr>
          <p:cNvPr id="445622" name="Group 182"/>
          <p:cNvGrpSpPr>
            <a:grpSpLocks/>
          </p:cNvGrpSpPr>
          <p:nvPr/>
        </p:nvGrpSpPr>
        <p:grpSpPr bwMode="auto">
          <a:xfrm>
            <a:off x="3571875" y="1524000"/>
            <a:ext cx="5114925" cy="2547938"/>
            <a:chOff x="2250" y="960"/>
            <a:chExt cx="3222" cy="1605"/>
          </a:xfrm>
        </p:grpSpPr>
        <p:sp>
          <p:nvSpPr>
            <p:cNvPr id="445447" name="Rectangle 7"/>
            <p:cNvSpPr>
              <a:spLocks noChangeArrowheads="1"/>
            </p:cNvSpPr>
            <p:nvPr/>
          </p:nvSpPr>
          <p:spPr bwMode="auto">
            <a:xfrm>
              <a:off x="2250" y="2240"/>
              <a:ext cx="630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2800">
                  <a:solidFill>
                    <a:schemeClr val="bg2"/>
                  </a:solidFill>
                  <a:latin typeface="Times New Roman" charset="0"/>
                  <a:cs typeface="+mn-cs"/>
                </a:rPr>
                <a:t>Үйлс</a:t>
              </a:r>
            </a:p>
          </p:txBody>
        </p:sp>
        <p:sp>
          <p:nvSpPr>
            <p:cNvPr id="445478" name="Rectangle 38"/>
            <p:cNvSpPr>
              <a:spLocks noChangeArrowheads="1"/>
            </p:cNvSpPr>
            <p:nvPr/>
          </p:nvSpPr>
          <p:spPr bwMode="auto">
            <a:xfrm>
              <a:off x="4128" y="960"/>
              <a:ext cx="1344" cy="45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65000"/>
                </a:lnSpc>
                <a:defRPr/>
              </a:pPr>
              <a:r>
                <a:rPr lang="en-US" sz="3200">
                  <a:solidFill>
                    <a:srgbClr val="FFFF00"/>
                  </a:solidFill>
                  <a:latin typeface="Times New Roman" charset="0"/>
                  <a:cs typeface="+mn-cs"/>
                </a:rPr>
                <a:t>Чуулганы Түүх</a:t>
              </a:r>
            </a:p>
          </p:txBody>
        </p:sp>
        <p:sp>
          <p:nvSpPr>
            <p:cNvPr id="445479" name="Line 39"/>
            <p:cNvSpPr>
              <a:spLocks noChangeShapeType="1"/>
            </p:cNvSpPr>
            <p:nvPr/>
          </p:nvSpPr>
          <p:spPr bwMode="auto">
            <a:xfrm>
              <a:off x="3072" y="2400"/>
              <a:ext cx="672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45620" name="Line 180"/>
            <p:cNvSpPr>
              <a:spLocks noChangeShapeType="1"/>
            </p:cNvSpPr>
            <p:nvPr/>
          </p:nvSpPr>
          <p:spPr bwMode="auto">
            <a:xfrm flipV="1">
              <a:off x="3744" y="1440"/>
              <a:ext cx="384" cy="96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45621" name="Line 181"/>
            <p:cNvSpPr>
              <a:spLocks noChangeShapeType="1"/>
            </p:cNvSpPr>
            <p:nvPr/>
          </p:nvSpPr>
          <p:spPr bwMode="auto">
            <a:xfrm>
              <a:off x="4120" y="1440"/>
              <a:ext cx="1152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grpSp>
        <p:nvGrpSpPr>
          <p:cNvPr id="89097" name="Group 184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89098" name="Group 160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445601" name="AutoShape 161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5602" name="Rectangle 162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5603" name="Line 163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5604" name="Line 164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5605" name="Line 165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5606" name="Line 166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5607" name="Line 167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5608" name="Rectangle 168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445609" name="Line 169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5610" name="Line 170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445611" name="Rectangle 171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445612" name="Rectangle 172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445613" name="Rectangle 173"/>
            <p:cNvSpPr>
              <a:spLocks noChangeArrowheads="1"/>
            </p:cNvSpPr>
            <p:nvPr/>
          </p:nvSpPr>
          <p:spPr bwMode="auto">
            <a:xfrm>
              <a:off x="5118" y="2540"/>
              <a:ext cx="42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Чуулган</a:t>
              </a:r>
            </a:p>
          </p:txBody>
        </p:sp>
        <p:sp>
          <p:nvSpPr>
            <p:cNvPr id="445614" name="Rectangle 174"/>
            <p:cNvSpPr>
              <a:spLocks noChangeArrowheads="1"/>
            </p:cNvSpPr>
            <p:nvPr/>
          </p:nvSpPr>
          <p:spPr bwMode="auto">
            <a:xfrm>
              <a:off x="5125" y="2627"/>
              <a:ext cx="54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Сайн Мэдээ</a:t>
              </a:r>
            </a:p>
          </p:txBody>
        </p:sp>
        <p:sp>
          <p:nvSpPr>
            <p:cNvPr id="445623" name="Rectangle 183"/>
            <p:cNvSpPr>
              <a:spLocks noChangeArrowheads="1"/>
            </p:cNvSpPr>
            <p:nvPr/>
          </p:nvSpPr>
          <p:spPr bwMode="auto">
            <a:xfrm>
              <a:off x="5130" y="2710"/>
              <a:ext cx="29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Үйлс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45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546" name="Text Box 82"/>
          <p:cNvSpPr txBox="1">
            <a:spLocks noChangeArrowheads="1"/>
          </p:cNvSpPr>
          <p:nvPr/>
        </p:nvSpPr>
        <p:spPr bwMode="auto">
          <a:xfrm>
            <a:off x="1776413" y="0"/>
            <a:ext cx="264318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Ромын захидлаас Иуда хүртэл</a:t>
            </a:r>
            <a:endParaRPr lang="en-US" sz="1400">
              <a:solidFill>
                <a:schemeClr val="tx1"/>
              </a:solidFill>
              <a:cs typeface="+mn-cs"/>
            </a:endParaRPr>
          </a:p>
        </p:txBody>
      </p:sp>
      <p:sp>
        <p:nvSpPr>
          <p:cNvPr id="446597" name="Text Box 133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446598" name="Rectangle 134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446599" name="Rectangle 135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56</a:t>
            </a:r>
          </a:p>
        </p:txBody>
      </p:sp>
      <p:grpSp>
        <p:nvGrpSpPr>
          <p:cNvPr id="91141" name="Group 216"/>
          <p:cNvGrpSpPr>
            <a:grpSpLocks/>
          </p:cNvGrpSpPr>
          <p:nvPr/>
        </p:nvGrpSpPr>
        <p:grpSpPr bwMode="auto">
          <a:xfrm>
            <a:off x="3352800" y="838200"/>
            <a:ext cx="3035300" cy="4870450"/>
            <a:chOff x="2112" y="528"/>
            <a:chExt cx="1912" cy="3068"/>
          </a:xfrm>
        </p:grpSpPr>
        <p:grpSp>
          <p:nvGrpSpPr>
            <p:cNvPr id="91177" name="Group 217"/>
            <p:cNvGrpSpPr>
              <a:grpSpLocks/>
            </p:cNvGrpSpPr>
            <p:nvPr/>
          </p:nvGrpSpPr>
          <p:grpSpPr bwMode="auto">
            <a:xfrm>
              <a:off x="2112" y="528"/>
              <a:ext cx="1912" cy="3068"/>
              <a:chOff x="1972" y="576"/>
              <a:chExt cx="1912" cy="3068"/>
            </a:xfrm>
          </p:grpSpPr>
          <p:sp>
            <p:nvSpPr>
              <p:cNvPr id="446682" name="Rectangle 218"/>
              <p:cNvSpPr>
                <a:spLocks noChangeArrowheads="1"/>
              </p:cNvSpPr>
              <p:nvPr/>
            </p:nvSpPr>
            <p:spPr bwMode="auto">
              <a:xfrm>
                <a:off x="1972" y="868"/>
                <a:ext cx="1912" cy="2776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folHlink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6683" name="AutoShape 219"/>
              <p:cNvSpPr>
                <a:spLocks noChangeArrowheads="1"/>
              </p:cNvSpPr>
              <p:nvPr/>
            </p:nvSpPr>
            <p:spPr bwMode="auto">
              <a:xfrm>
                <a:off x="1972" y="628"/>
                <a:ext cx="1048" cy="284"/>
              </a:xfrm>
              <a:prstGeom prst="roundRect">
                <a:avLst>
                  <a:gd name="adj" fmla="val 12495"/>
                </a:avLst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folHlink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6684" name="Line 220"/>
              <p:cNvSpPr>
                <a:spLocks noChangeShapeType="1"/>
              </p:cNvSpPr>
              <p:nvPr/>
            </p:nvSpPr>
            <p:spPr bwMode="auto">
              <a:xfrm>
                <a:off x="2104" y="1712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6685" name="Line 221"/>
              <p:cNvSpPr>
                <a:spLocks noChangeShapeType="1"/>
              </p:cNvSpPr>
              <p:nvPr/>
            </p:nvSpPr>
            <p:spPr bwMode="auto">
              <a:xfrm>
                <a:off x="2104" y="200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6686" name="Line 222"/>
              <p:cNvSpPr>
                <a:spLocks noChangeShapeType="1"/>
              </p:cNvSpPr>
              <p:nvPr/>
            </p:nvSpPr>
            <p:spPr bwMode="auto">
              <a:xfrm>
                <a:off x="2104" y="3152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6687" name="Line 223"/>
              <p:cNvSpPr>
                <a:spLocks noChangeShapeType="1"/>
              </p:cNvSpPr>
              <p:nvPr/>
            </p:nvSpPr>
            <p:spPr bwMode="auto">
              <a:xfrm>
                <a:off x="2104" y="1424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6688" name="Line 224"/>
              <p:cNvSpPr>
                <a:spLocks noChangeShapeType="1"/>
              </p:cNvSpPr>
              <p:nvPr/>
            </p:nvSpPr>
            <p:spPr bwMode="auto">
              <a:xfrm>
                <a:off x="2104" y="2288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6689" name="Line 225"/>
              <p:cNvSpPr>
                <a:spLocks noChangeShapeType="1"/>
              </p:cNvSpPr>
              <p:nvPr/>
            </p:nvSpPr>
            <p:spPr bwMode="auto">
              <a:xfrm>
                <a:off x="2104" y="2864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6690" name="Line 226"/>
              <p:cNvSpPr>
                <a:spLocks noChangeShapeType="1"/>
              </p:cNvSpPr>
              <p:nvPr/>
            </p:nvSpPr>
            <p:spPr bwMode="auto">
              <a:xfrm>
                <a:off x="2104" y="2576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6691" name="Rectangle 227"/>
              <p:cNvSpPr>
                <a:spLocks noChangeArrowheads="1"/>
              </p:cNvSpPr>
              <p:nvPr/>
            </p:nvSpPr>
            <p:spPr bwMode="auto">
              <a:xfrm>
                <a:off x="2016" y="576"/>
                <a:ext cx="930" cy="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3600">
                    <a:solidFill>
                      <a:schemeClr val="accent1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</p:grpSp>
        <p:sp>
          <p:nvSpPr>
            <p:cNvPr id="446692" name="Rectangle 228"/>
            <p:cNvSpPr>
              <a:spLocks noChangeArrowheads="1"/>
            </p:cNvSpPr>
            <p:nvPr/>
          </p:nvSpPr>
          <p:spPr bwMode="auto">
            <a:xfrm>
              <a:off x="2232" y="1344"/>
              <a:ext cx="1215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chemeClr val="accent1"/>
                  </a:solidFill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446693" name="Rectangle 229"/>
            <p:cNvSpPr>
              <a:spLocks noChangeArrowheads="1"/>
            </p:cNvSpPr>
            <p:nvPr/>
          </p:nvSpPr>
          <p:spPr bwMode="auto">
            <a:xfrm>
              <a:off x="2242" y="1029"/>
              <a:ext cx="1152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chemeClr val="accent1"/>
                  </a:solidFill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446694" name="Rectangle 230"/>
            <p:cNvSpPr>
              <a:spLocks noChangeArrowheads="1"/>
            </p:cNvSpPr>
            <p:nvPr/>
          </p:nvSpPr>
          <p:spPr bwMode="auto">
            <a:xfrm>
              <a:off x="2233" y="1629"/>
              <a:ext cx="1094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chemeClr val="accent1"/>
                  </a:solidFill>
                  <a:latin typeface="Times New Roman" charset="0"/>
                  <a:cs typeface="+mn-cs"/>
                </a:rPr>
                <a:t>Чуулган</a:t>
              </a:r>
            </a:p>
          </p:txBody>
        </p:sp>
      </p:grpSp>
      <p:sp>
        <p:nvSpPr>
          <p:cNvPr id="446695" name="AutoShape 231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91143" name="Group 232"/>
          <p:cNvGrpSpPr>
            <a:grpSpLocks/>
          </p:cNvGrpSpPr>
          <p:nvPr/>
        </p:nvGrpSpPr>
        <p:grpSpPr bwMode="auto">
          <a:xfrm>
            <a:off x="3548063" y="177800"/>
            <a:ext cx="5024437" cy="3424238"/>
            <a:chOff x="2235" y="112"/>
            <a:chExt cx="3165" cy="2157"/>
          </a:xfrm>
        </p:grpSpPr>
        <p:sp>
          <p:nvSpPr>
            <p:cNvPr id="446697" name="Rectangle 233"/>
            <p:cNvSpPr>
              <a:spLocks noChangeArrowheads="1"/>
            </p:cNvSpPr>
            <p:nvPr/>
          </p:nvSpPr>
          <p:spPr bwMode="auto">
            <a:xfrm>
              <a:off x="2235" y="1944"/>
              <a:ext cx="1317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2800">
                  <a:solidFill>
                    <a:schemeClr val="bg2"/>
                  </a:solidFill>
                  <a:latin typeface="Times" charset="0"/>
                  <a:cs typeface="+mn-cs"/>
                </a:rPr>
                <a:t>Сайн Мэдээ</a:t>
              </a:r>
            </a:p>
          </p:txBody>
        </p:sp>
        <p:sp>
          <p:nvSpPr>
            <p:cNvPr id="446698" name="Rectangle 234"/>
            <p:cNvSpPr>
              <a:spLocks noChangeArrowheads="1"/>
            </p:cNvSpPr>
            <p:nvPr/>
          </p:nvSpPr>
          <p:spPr bwMode="auto">
            <a:xfrm>
              <a:off x="4056" y="112"/>
              <a:ext cx="1344" cy="670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rgbClr val="FFFF00"/>
                  </a:solidFill>
                  <a:latin typeface="Times New Roman" charset="0"/>
                  <a:cs typeface="+mn-cs"/>
                </a:rPr>
                <a:t>Баримт &amp; Теологи</a:t>
              </a:r>
              <a:endParaRPr lang="en-US" sz="180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46699" name="Line 235"/>
            <p:cNvSpPr>
              <a:spLocks noChangeShapeType="1"/>
            </p:cNvSpPr>
            <p:nvPr/>
          </p:nvSpPr>
          <p:spPr bwMode="auto">
            <a:xfrm flipV="1">
              <a:off x="3600" y="768"/>
              <a:ext cx="522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46700" name="Line 236"/>
            <p:cNvSpPr>
              <a:spLocks noChangeShapeType="1"/>
            </p:cNvSpPr>
            <p:nvPr/>
          </p:nvSpPr>
          <p:spPr bwMode="auto">
            <a:xfrm flipH="1" flipV="1">
              <a:off x="4112" y="768"/>
              <a:ext cx="1168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446702" name="Rectangle 238"/>
          <p:cNvSpPr>
            <a:spLocks noChangeArrowheads="1"/>
          </p:cNvSpPr>
          <p:nvPr/>
        </p:nvSpPr>
        <p:spPr bwMode="auto">
          <a:xfrm>
            <a:off x="3571875" y="3556000"/>
            <a:ext cx="10001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2800">
                <a:solidFill>
                  <a:schemeClr val="bg2"/>
                </a:solidFill>
                <a:latin typeface="Times New Roman" charset="0"/>
                <a:cs typeface="+mn-cs"/>
              </a:rPr>
              <a:t>Үйлс</a:t>
            </a:r>
          </a:p>
        </p:txBody>
      </p:sp>
      <p:sp>
        <p:nvSpPr>
          <p:cNvPr id="446703" name="Rectangle 239"/>
          <p:cNvSpPr>
            <a:spLocks noChangeArrowheads="1"/>
          </p:cNvSpPr>
          <p:nvPr/>
        </p:nvSpPr>
        <p:spPr bwMode="auto">
          <a:xfrm>
            <a:off x="6553200" y="1524000"/>
            <a:ext cx="2133600" cy="7239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65000"/>
              </a:lnSpc>
              <a:defRPr/>
            </a:pPr>
            <a:r>
              <a:rPr lang="en-US" sz="3200">
                <a:solidFill>
                  <a:srgbClr val="FFFF00"/>
                </a:solidFill>
                <a:latin typeface="Times New Roman" charset="0"/>
                <a:cs typeface="+mn-cs"/>
              </a:rPr>
              <a:t>Чуулганы Түүх</a:t>
            </a:r>
          </a:p>
        </p:txBody>
      </p:sp>
      <p:sp>
        <p:nvSpPr>
          <p:cNvPr id="446704" name="Line 240"/>
          <p:cNvSpPr>
            <a:spLocks noChangeShapeType="1"/>
          </p:cNvSpPr>
          <p:nvPr/>
        </p:nvSpPr>
        <p:spPr bwMode="auto">
          <a:xfrm>
            <a:off x="4876800" y="3810000"/>
            <a:ext cx="10668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46705" name="Line 241"/>
          <p:cNvSpPr>
            <a:spLocks noChangeShapeType="1"/>
          </p:cNvSpPr>
          <p:nvPr/>
        </p:nvSpPr>
        <p:spPr bwMode="auto">
          <a:xfrm flipV="1">
            <a:off x="5943600" y="2286000"/>
            <a:ext cx="609600" cy="152400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46706" name="Line 242"/>
          <p:cNvSpPr>
            <a:spLocks noChangeShapeType="1"/>
          </p:cNvSpPr>
          <p:nvPr/>
        </p:nvSpPr>
        <p:spPr bwMode="auto">
          <a:xfrm>
            <a:off x="6540500" y="2286000"/>
            <a:ext cx="1828800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446727" name="Group 263"/>
          <p:cNvGrpSpPr>
            <a:grpSpLocks/>
          </p:cNvGrpSpPr>
          <p:nvPr/>
        </p:nvGrpSpPr>
        <p:grpSpPr bwMode="auto">
          <a:xfrm>
            <a:off x="3567113" y="2451100"/>
            <a:ext cx="5208587" cy="2070100"/>
            <a:chOff x="2247" y="1544"/>
            <a:chExt cx="3281" cy="1304"/>
          </a:xfrm>
        </p:grpSpPr>
        <p:sp>
          <p:nvSpPr>
            <p:cNvPr id="446497" name="Rectangle 33"/>
            <p:cNvSpPr>
              <a:spLocks noChangeArrowheads="1"/>
            </p:cNvSpPr>
            <p:nvPr/>
          </p:nvSpPr>
          <p:spPr bwMode="auto">
            <a:xfrm>
              <a:off x="4136" y="1544"/>
              <a:ext cx="1392" cy="45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65000"/>
                </a:lnSpc>
                <a:defRPr/>
              </a:pPr>
              <a:r>
                <a:rPr lang="en-US" sz="3200">
                  <a:solidFill>
                    <a:srgbClr val="FFFF00"/>
                  </a:solidFill>
                  <a:latin typeface="Times New Roman" charset="0"/>
                  <a:cs typeface="+mn-cs"/>
                </a:rPr>
                <a:t>Чуулганы үйл хэрэг</a:t>
              </a:r>
              <a:endParaRPr lang="en-US" sz="1800">
                <a:solidFill>
                  <a:srgbClr val="FFFF00"/>
                </a:solidFill>
                <a:cs typeface="+mn-cs"/>
              </a:endParaRPr>
            </a:p>
          </p:txBody>
        </p:sp>
        <p:sp>
          <p:nvSpPr>
            <p:cNvPr id="446472" name="Rectangle 8"/>
            <p:cNvSpPr>
              <a:spLocks noChangeArrowheads="1"/>
            </p:cNvSpPr>
            <p:nvPr/>
          </p:nvSpPr>
          <p:spPr bwMode="auto">
            <a:xfrm>
              <a:off x="2247" y="2523"/>
              <a:ext cx="1161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2800">
                  <a:solidFill>
                    <a:schemeClr val="bg2"/>
                  </a:solidFill>
                  <a:latin typeface="Times New Roman" charset="0"/>
                  <a:cs typeface="+mn-cs"/>
                </a:rPr>
                <a:t>Захидлууд</a:t>
              </a:r>
            </a:p>
          </p:txBody>
        </p:sp>
        <p:sp>
          <p:nvSpPr>
            <p:cNvPr id="446724" name="Line 260"/>
            <p:cNvSpPr>
              <a:spLocks noChangeShapeType="1"/>
            </p:cNvSpPr>
            <p:nvPr/>
          </p:nvSpPr>
          <p:spPr bwMode="auto">
            <a:xfrm>
              <a:off x="3408" y="2688"/>
              <a:ext cx="528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46725" name="Line 261"/>
            <p:cNvSpPr>
              <a:spLocks noChangeShapeType="1"/>
            </p:cNvSpPr>
            <p:nvPr/>
          </p:nvSpPr>
          <p:spPr bwMode="auto">
            <a:xfrm flipV="1">
              <a:off x="3936" y="2016"/>
              <a:ext cx="288" cy="672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46726" name="Line 262"/>
            <p:cNvSpPr>
              <a:spLocks noChangeShapeType="1"/>
            </p:cNvSpPr>
            <p:nvPr/>
          </p:nvSpPr>
          <p:spPr bwMode="auto">
            <a:xfrm>
              <a:off x="4224" y="2016"/>
              <a:ext cx="1152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grpSp>
        <p:nvGrpSpPr>
          <p:cNvPr id="91150" name="Group 301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91151" name="Group 283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446748" name="AutoShape 284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6749" name="Rectangle 285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6750" name="Line 286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6751" name="Line 287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6752" name="Line 288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6753" name="Line 289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6754" name="Line 290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6755" name="Rectangle 291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446756" name="Line 292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6757" name="Line 293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446758" name="Rectangle 294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446759" name="Rectangle 295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446760" name="Rectangle 296"/>
            <p:cNvSpPr>
              <a:spLocks noChangeArrowheads="1"/>
            </p:cNvSpPr>
            <p:nvPr/>
          </p:nvSpPr>
          <p:spPr bwMode="auto">
            <a:xfrm>
              <a:off x="5118" y="2540"/>
              <a:ext cx="42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Чуулган</a:t>
              </a:r>
            </a:p>
          </p:txBody>
        </p:sp>
        <p:sp>
          <p:nvSpPr>
            <p:cNvPr id="446761" name="Rectangle 297"/>
            <p:cNvSpPr>
              <a:spLocks noChangeArrowheads="1"/>
            </p:cNvSpPr>
            <p:nvPr/>
          </p:nvSpPr>
          <p:spPr bwMode="auto">
            <a:xfrm>
              <a:off x="5125" y="2627"/>
              <a:ext cx="54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Сайн Мэдээ</a:t>
              </a:r>
            </a:p>
          </p:txBody>
        </p:sp>
        <p:sp>
          <p:nvSpPr>
            <p:cNvPr id="446762" name="Rectangle 298"/>
            <p:cNvSpPr>
              <a:spLocks noChangeArrowheads="1"/>
            </p:cNvSpPr>
            <p:nvPr/>
          </p:nvSpPr>
          <p:spPr bwMode="auto">
            <a:xfrm>
              <a:off x="5130" y="2710"/>
              <a:ext cx="29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Үйлс</a:t>
              </a:r>
            </a:p>
          </p:txBody>
        </p:sp>
        <p:sp>
          <p:nvSpPr>
            <p:cNvPr id="446763" name="Rectangle 299"/>
            <p:cNvSpPr>
              <a:spLocks noChangeArrowheads="1"/>
            </p:cNvSpPr>
            <p:nvPr/>
          </p:nvSpPr>
          <p:spPr bwMode="auto">
            <a:xfrm>
              <a:off x="5130" y="2804"/>
              <a:ext cx="48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Захидлууд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46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502" name="AutoShape 14"/>
          <p:cNvSpPr>
            <a:spLocks noChangeArrowheads="1"/>
          </p:cNvSpPr>
          <p:nvPr/>
        </p:nvSpPr>
        <p:spPr bwMode="auto">
          <a:xfrm>
            <a:off x="960438" y="2922588"/>
            <a:ext cx="1485900" cy="1200150"/>
          </a:xfrm>
          <a:prstGeom prst="star16">
            <a:avLst>
              <a:gd name="adj" fmla="val 37500"/>
            </a:avLst>
          </a:prstGeom>
          <a:gradFill rotWithShape="0">
            <a:gsLst>
              <a:gs pos="0">
                <a:srgbClr val="FFD34A"/>
              </a:gs>
              <a:gs pos="100000">
                <a:srgbClr val="FFD34A">
                  <a:gamma/>
                  <a:shade val="60000"/>
                  <a:invGamma/>
                </a:srgbClr>
              </a:gs>
            </a:gsLst>
            <a:path path="shape">
              <a:fillToRect l="50000" t="50000" r="50000" b="50000"/>
            </a:path>
          </a:gradFill>
          <a:ln w="508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47570" name="Text Box 82"/>
          <p:cNvSpPr txBox="1">
            <a:spLocks noChangeArrowheads="1"/>
          </p:cNvSpPr>
          <p:nvPr/>
        </p:nvSpPr>
        <p:spPr bwMode="auto">
          <a:xfrm>
            <a:off x="1790700" y="11113"/>
            <a:ext cx="9525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Илчлэлт</a:t>
            </a:r>
          </a:p>
        </p:txBody>
      </p:sp>
      <p:sp>
        <p:nvSpPr>
          <p:cNvPr id="447622" name="Text Box 134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447623" name="Rectangle 135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447624" name="Rectangle 136"/>
          <p:cNvSpPr>
            <a:spLocks noChangeArrowheads="1"/>
          </p:cNvSpPr>
          <p:nvPr/>
        </p:nvSpPr>
        <p:spPr bwMode="auto">
          <a:xfrm>
            <a:off x="7523163" y="6527800"/>
            <a:ext cx="8048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57</a:t>
            </a:r>
          </a:p>
        </p:txBody>
      </p:sp>
      <p:grpSp>
        <p:nvGrpSpPr>
          <p:cNvPr id="93190" name="Group 185"/>
          <p:cNvGrpSpPr>
            <a:grpSpLocks/>
          </p:cNvGrpSpPr>
          <p:nvPr/>
        </p:nvGrpSpPr>
        <p:grpSpPr bwMode="auto">
          <a:xfrm>
            <a:off x="3352800" y="177800"/>
            <a:ext cx="5422900" cy="5530850"/>
            <a:chOff x="2112" y="112"/>
            <a:chExt cx="3416" cy="3484"/>
          </a:xfrm>
        </p:grpSpPr>
        <p:grpSp>
          <p:nvGrpSpPr>
            <p:cNvPr id="93216" name="Group 137"/>
            <p:cNvGrpSpPr>
              <a:grpSpLocks/>
            </p:cNvGrpSpPr>
            <p:nvPr/>
          </p:nvGrpSpPr>
          <p:grpSpPr bwMode="auto">
            <a:xfrm>
              <a:off x="2112" y="528"/>
              <a:ext cx="1912" cy="3068"/>
              <a:chOff x="2112" y="528"/>
              <a:chExt cx="1912" cy="3068"/>
            </a:xfrm>
          </p:grpSpPr>
          <p:grpSp>
            <p:nvGrpSpPr>
              <p:cNvPr id="93233" name="Group 138"/>
              <p:cNvGrpSpPr>
                <a:grpSpLocks/>
              </p:cNvGrpSpPr>
              <p:nvPr/>
            </p:nvGrpSpPr>
            <p:grpSpPr bwMode="auto">
              <a:xfrm>
                <a:off x="2112" y="528"/>
                <a:ext cx="1912" cy="3068"/>
                <a:chOff x="1972" y="576"/>
                <a:chExt cx="1912" cy="3068"/>
              </a:xfrm>
            </p:grpSpPr>
            <p:sp>
              <p:nvSpPr>
                <p:cNvPr id="447627" name="Rectangle 139"/>
                <p:cNvSpPr>
                  <a:spLocks noChangeArrowheads="1"/>
                </p:cNvSpPr>
                <p:nvPr/>
              </p:nvSpPr>
              <p:spPr bwMode="auto">
                <a:xfrm>
                  <a:off x="1972" y="868"/>
                  <a:ext cx="1912" cy="2776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folHlink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47628" name="AutoShape 140"/>
                <p:cNvSpPr>
                  <a:spLocks noChangeArrowheads="1"/>
                </p:cNvSpPr>
                <p:nvPr/>
              </p:nvSpPr>
              <p:spPr bwMode="auto">
                <a:xfrm>
                  <a:off x="1972" y="628"/>
                  <a:ext cx="1048" cy="284"/>
                </a:xfrm>
                <a:prstGeom prst="roundRect">
                  <a:avLst>
                    <a:gd name="adj" fmla="val 12495"/>
                  </a:avLst>
                </a:prstGeom>
                <a:solidFill>
                  <a:schemeClr val="tx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>
                      <a:solidFill>
                        <a:schemeClr val="folHlink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47629" name="Line 141"/>
                <p:cNvSpPr>
                  <a:spLocks noChangeShapeType="1"/>
                </p:cNvSpPr>
                <p:nvPr/>
              </p:nvSpPr>
              <p:spPr bwMode="auto">
                <a:xfrm>
                  <a:off x="2104" y="1712"/>
                  <a:ext cx="1552" cy="0"/>
                </a:xfrm>
                <a:prstGeom prst="line">
                  <a:avLst/>
                </a:prstGeom>
                <a:noFill/>
                <a:ln w="508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47630" name="Line 142"/>
                <p:cNvSpPr>
                  <a:spLocks noChangeShapeType="1"/>
                </p:cNvSpPr>
                <p:nvPr/>
              </p:nvSpPr>
              <p:spPr bwMode="auto">
                <a:xfrm>
                  <a:off x="2104" y="2000"/>
                  <a:ext cx="1552" cy="0"/>
                </a:xfrm>
                <a:prstGeom prst="line">
                  <a:avLst/>
                </a:prstGeom>
                <a:noFill/>
                <a:ln w="508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47631" name="Line 143"/>
                <p:cNvSpPr>
                  <a:spLocks noChangeShapeType="1"/>
                </p:cNvSpPr>
                <p:nvPr/>
              </p:nvSpPr>
              <p:spPr bwMode="auto">
                <a:xfrm>
                  <a:off x="2104" y="3152"/>
                  <a:ext cx="1552" cy="0"/>
                </a:xfrm>
                <a:prstGeom prst="line">
                  <a:avLst/>
                </a:prstGeom>
                <a:noFill/>
                <a:ln w="508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47632" name="Line 144"/>
                <p:cNvSpPr>
                  <a:spLocks noChangeShapeType="1"/>
                </p:cNvSpPr>
                <p:nvPr/>
              </p:nvSpPr>
              <p:spPr bwMode="auto">
                <a:xfrm>
                  <a:off x="2104" y="1424"/>
                  <a:ext cx="1552" cy="0"/>
                </a:xfrm>
                <a:prstGeom prst="line">
                  <a:avLst/>
                </a:prstGeom>
                <a:noFill/>
                <a:ln w="508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47633" name="Line 145"/>
                <p:cNvSpPr>
                  <a:spLocks noChangeShapeType="1"/>
                </p:cNvSpPr>
                <p:nvPr/>
              </p:nvSpPr>
              <p:spPr bwMode="auto">
                <a:xfrm>
                  <a:off x="2104" y="2288"/>
                  <a:ext cx="1552" cy="0"/>
                </a:xfrm>
                <a:prstGeom prst="line">
                  <a:avLst/>
                </a:prstGeom>
                <a:noFill/>
                <a:ln w="508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47634" name="Line 146"/>
                <p:cNvSpPr>
                  <a:spLocks noChangeShapeType="1"/>
                </p:cNvSpPr>
                <p:nvPr/>
              </p:nvSpPr>
              <p:spPr bwMode="auto">
                <a:xfrm>
                  <a:off x="2104" y="2864"/>
                  <a:ext cx="1552" cy="0"/>
                </a:xfrm>
                <a:prstGeom prst="line">
                  <a:avLst/>
                </a:prstGeom>
                <a:noFill/>
                <a:ln w="508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47635" name="Line 147"/>
                <p:cNvSpPr>
                  <a:spLocks noChangeShapeType="1"/>
                </p:cNvSpPr>
                <p:nvPr/>
              </p:nvSpPr>
              <p:spPr bwMode="auto">
                <a:xfrm>
                  <a:off x="2104" y="2576"/>
                  <a:ext cx="1552" cy="0"/>
                </a:xfrm>
                <a:prstGeom prst="line">
                  <a:avLst/>
                </a:prstGeom>
                <a:noFill/>
                <a:ln w="508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47636" name="Rectangle 148"/>
                <p:cNvSpPr>
                  <a:spLocks noChangeArrowheads="1"/>
                </p:cNvSpPr>
                <p:nvPr/>
              </p:nvSpPr>
              <p:spPr bwMode="auto">
                <a:xfrm>
                  <a:off x="2016" y="576"/>
                  <a:ext cx="930" cy="40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90487" tIns="44450" rIns="90487" bIns="44450">
                  <a:spAutoFit/>
                </a:bodyPr>
                <a:lstStyle/>
                <a:p>
                  <a:pPr>
                    <a:defRPr/>
                  </a:pPr>
                  <a:r>
                    <a:rPr lang="en-US" sz="3600">
                      <a:solidFill>
                        <a:schemeClr val="accent1"/>
                      </a:solidFill>
                      <a:latin typeface="Times New Roman" charset="0"/>
                      <a:cs typeface="+mn-cs"/>
                    </a:rPr>
                    <a:t>ЕСҮС</a:t>
                  </a:r>
                </a:p>
              </p:txBody>
            </p:sp>
          </p:grpSp>
          <p:sp>
            <p:nvSpPr>
              <p:cNvPr id="447637" name="Rectangle 149"/>
              <p:cNvSpPr>
                <a:spLocks noChangeArrowheads="1"/>
              </p:cNvSpPr>
              <p:nvPr/>
            </p:nvSpPr>
            <p:spPr bwMode="auto">
              <a:xfrm>
                <a:off x="2232" y="1344"/>
                <a:ext cx="1215" cy="3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3200">
                    <a:solidFill>
                      <a:schemeClr val="accent1"/>
                    </a:solidFill>
                    <a:latin typeface="Times New Roman" charset="0"/>
                    <a:cs typeface="+mn-cs"/>
                  </a:rPr>
                  <a:t>Загалмай</a:t>
                </a:r>
              </a:p>
            </p:txBody>
          </p:sp>
          <p:sp>
            <p:nvSpPr>
              <p:cNvPr id="447638" name="Rectangle 150"/>
              <p:cNvSpPr>
                <a:spLocks noChangeArrowheads="1"/>
              </p:cNvSpPr>
              <p:nvPr/>
            </p:nvSpPr>
            <p:spPr bwMode="auto">
              <a:xfrm>
                <a:off x="2242" y="1029"/>
                <a:ext cx="1152" cy="3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3200">
                    <a:solidFill>
                      <a:schemeClr val="accent1"/>
                    </a:solidFill>
                    <a:latin typeface="Times New Roman" charset="0"/>
                    <a:cs typeface="+mn-cs"/>
                  </a:rPr>
                  <a:t>Амьдрал</a:t>
                </a:r>
              </a:p>
            </p:txBody>
          </p:sp>
          <p:sp>
            <p:nvSpPr>
              <p:cNvPr id="447639" name="Rectangle 151"/>
              <p:cNvSpPr>
                <a:spLocks noChangeArrowheads="1"/>
              </p:cNvSpPr>
              <p:nvPr/>
            </p:nvSpPr>
            <p:spPr bwMode="auto">
              <a:xfrm>
                <a:off x="2233" y="1629"/>
                <a:ext cx="1094" cy="3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3200">
                    <a:solidFill>
                      <a:schemeClr val="accent1"/>
                    </a:solidFill>
                    <a:latin typeface="Times New Roman" charset="0"/>
                    <a:cs typeface="+mn-cs"/>
                  </a:rPr>
                  <a:t>Чуулган</a:t>
                </a:r>
              </a:p>
            </p:txBody>
          </p:sp>
        </p:grpSp>
        <p:grpSp>
          <p:nvGrpSpPr>
            <p:cNvPr id="93217" name="Group 152"/>
            <p:cNvGrpSpPr>
              <a:grpSpLocks/>
            </p:cNvGrpSpPr>
            <p:nvPr/>
          </p:nvGrpSpPr>
          <p:grpSpPr bwMode="auto">
            <a:xfrm>
              <a:off x="2235" y="112"/>
              <a:ext cx="3165" cy="2157"/>
              <a:chOff x="2235" y="112"/>
              <a:chExt cx="3165" cy="2157"/>
            </a:xfrm>
          </p:grpSpPr>
          <p:sp>
            <p:nvSpPr>
              <p:cNvPr id="447641" name="Rectangle 153"/>
              <p:cNvSpPr>
                <a:spLocks noChangeArrowheads="1"/>
              </p:cNvSpPr>
              <p:nvPr/>
            </p:nvSpPr>
            <p:spPr bwMode="auto">
              <a:xfrm>
                <a:off x="2235" y="1944"/>
                <a:ext cx="1317" cy="3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2800">
                    <a:solidFill>
                      <a:schemeClr val="bg2"/>
                    </a:solidFill>
                    <a:latin typeface="Times" charset="0"/>
                    <a:cs typeface="+mn-cs"/>
                  </a:rPr>
                  <a:t>Сайн Мэдээ</a:t>
                </a:r>
              </a:p>
            </p:txBody>
          </p:sp>
          <p:sp>
            <p:nvSpPr>
              <p:cNvPr id="447642" name="Rectangle 154"/>
              <p:cNvSpPr>
                <a:spLocks noChangeArrowheads="1"/>
              </p:cNvSpPr>
              <p:nvPr/>
            </p:nvSpPr>
            <p:spPr bwMode="auto">
              <a:xfrm>
                <a:off x="4056" y="112"/>
                <a:ext cx="1344" cy="67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3200">
                    <a:solidFill>
                      <a:srgbClr val="FFFF00"/>
                    </a:solidFill>
                    <a:latin typeface="Times New Roman" charset="0"/>
                    <a:cs typeface="+mn-cs"/>
                  </a:rPr>
                  <a:t>Баримт &amp; Теологи</a:t>
                </a:r>
                <a:endParaRPr lang="en-US" sz="1800">
                  <a:solidFill>
                    <a:srgbClr val="FFFF00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447643" name="Line 155"/>
              <p:cNvSpPr>
                <a:spLocks noChangeShapeType="1"/>
              </p:cNvSpPr>
              <p:nvPr/>
            </p:nvSpPr>
            <p:spPr bwMode="auto">
              <a:xfrm flipV="1">
                <a:off x="3600" y="768"/>
                <a:ext cx="522" cy="1296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63500" dist="68978" dir="4020649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7644" name="Line 156"/>
              <p:cNvSpPr>
                <a:spLocks noChangeShapeType="1"/>
              </p:cNvSpPr>
              <p:nvPr/>
            </p:nvSpPr>
            <p:spPr bwMode="auto">
              <a:xfrm flipH="1" flipV="1">
                <a:off x="4112" y="768"/>
                <a:ext cx="1168" cy="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63500" dist="68978" dir="4020649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447645" name="Rectangle 157"/>
            <p:cNvSpPr>
              <a:spLocks noChangeArrowheads="1"/>
            </p:cNvSpPr>
            <p:nvPr/>
          </p:nvSpPr>
          <p:spPr bwMode="auto">
            <a:xfrm>
              <a:off x="2250" y="2240"/>
              <a:ext cx="630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2800">
                  <a:solidFill>
                    <a:schemeClr val="bg2"/>
                  </a:solidFill>
                  <a:latin typeface="Times New Roman" charset="0"/>
                  <a:cs typeface="+mn-cs"/>
                </a:rPr>
                <a:t>Үйлс</a:t>
              </a:r>
            </a:p>
          </p:txBody>
        </p:sp>
        <p:sp>
          <p:nvSpPr>
            <p:cNvPr id="447646" name="Rectangle 158"/>
            <p:cNvSpPr>
              <a:spLocks noChangeArrowheads="1"/>
            </p:cNvSpPr>
            <p:nvPr/>
          </p:nvSpPr>
          <p:spPr bwMode="auto">
            <a:xfrm>
              <a:off x="4128" y="960"/>
              <a:ext cx="1344" cy="45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lnSpc>
                  <a:spcPct val="65000"/>
                </a:lnSpc>
                <a:defRPr/>
              </a:pPr>
              <a:r>
                <a:rPr lang="en-US" sz="3200">
                  <a:solidFill>
                    <a:srgbClr val="FFFF00"/>
                  </a:solidFill>
                  <a:latin typeface="Times New Roman" charset="0"/>
                  <a:cs typeface="+mn-cs"/>
                </a:rPr>
                <a:t>Чуулганы Түүх</a:t>
              </a:r>
            </a:p>
          </p:txBody>
        </p:sp>
        <p:sp>
          <p:nvSpPr>
            <p:cNvPr id="447647" name="Line 159"/>
            <p:cNvSpPr>
              <a:spLocks noChangeShapeType="1"/>
            </p:cNvSpPr>
            <p:nvPr/>
          </p:nvSpPr>
          <p:spPr bwMode="auto">
            <a:xfrm>
              <a:off x="3072" y="2400"/>
              <a:ext cx="672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47648" name="Line 160"/>
            <p:cNvSpPr>
              <a:spLocks noChangeShapeType="1"/>
            </p:cNvSpPr>
            <p:nvPr/>
          </p:nvSpPr>
          <p:spPr bwMode="auto">
            <a:xfrm flipV="1">
              <a:off x="3744" y="1440"/>
              <a:ext cx="384" cy="96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47649" name="Line 161"/>
            <p:cNvSpPr>
              <a:spLocks noChangeShapeType="1"/>
            </p:cNvSpPr>
            <p:nvPr/>
          </p:nvSpPr>
          <p:spPr bwMode="auto">
            <a:xfrm>
              <a:off x="4120" y="1440"/>
              <a:ext cx="1152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93223" name="Group 179"/>
            <p:cNvGrpSpPr>
              <a:grpSpLocks/>
            </p:cNvGrpSpPr>
            <p:nvPr/>
          </p:nvGrpSpPr>
          <p:grpSpPr bwMode="auto">
            <a:xfrm>
              <a:off x="2247" y="1544"/>
              <a:ext cx="3281" cy="1304"/>
              <a:chOff x="2247" y="1544"/>
              <a:chExt cx="3281" cy="1304"/>
            </a:xfrm>
          </p:grpSpPr>
          <p:sp>
            <p:nvSpPr>
              <p:cNvPr id="447668" name="Rectangle 180"/>
              <p:cNvSpPr>
                <a:spLocks noChangeArrowheads="1"/>
              </p:cNvSpPr>
              <p:nvPr/>
            </p:nvSpPr>
            <p:spPr bwMode="auto">
              <a:xfrm>
                <a:off x="4136" y="1544"/>
                <a:ext cx="1392" cy="45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107763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/>
              <a:p>
                <a:pPr>
                  <a:lnSpc>
                    <a:spcPct val="65000"/>
                  </a:lnSpc>
                  <a:defRPr/>
                </a:pPr>
                <a:r>
                  <a:rPr lang="en-US" sz="3200">
                    <a:solidFill>
                      <a:srgbClr val="FFFF00"/>
                    </a:solidFill>
                    <a:latin typeface="Times New Roman" charset="0"/>
                    <a:cs typeface="+mn-cs"/>
                  </a:rPr>
                  <a:t>Чуулганы үйл хэрэг</a:t>
                </a:r>
                <a:endParaRPr lang="en-US" sz="1800">
                  <a:solidFill>
                    <a:srgbClr val="FFFF00"/>
                  </a:solidFill>
                  <a:cs typeface="+mn-cs"/>
                </a:endParaRPr>
              </a:p>
            </p:txBody>
          </p:sp>
          <p:sp>
            <p:nvSpPr>
              <p:cNvPr id="447669" name="Rectangle 181"/>
              <p:cNvSpPr>
                <a:spLocks noChangeArrowheads="1"/>
              </p:cNvSpPr>
              <p:nvPr/>
            </p:nvSpPr>
            <p:spPr bwMode="auto">
              <a:xfrm>
                <a:off x="2247" y="2523"/>
                <a:ext cx="1161" cy="3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2800">
                    <a:solidFill>
                      <a:schemeClr val="bg2"/>
                    </a:solidFill>
                    <a:latin typeface="Times New Roman" charset="0"/>
                    <a:cs typeface="+mn-cs"/>
                  </a:rPr>
                  <a:t>Захидлууд</a:t>
                </a:r>
              </a:p>
            </p:txBody>
          </p:sp>
          <p:sp>
            <p:nvSpPr>
              <p:cNvPr id="447670" name="Line 182"/>
              <p:cNvSpPr>
                <a:spLocks noChangeShapeType="1"/>
              </p:cNvSpPr>
              <p:nvPr/>
            </p:nvSpPr>
            <p:spPr bwMode="auto">
              <a:xfrm>
                <a:off x="3408" y="2688"/>
                <a:ext cx="528" cy="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63500" dist="68978" dir="4020649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7671" name="Line 183"/>
              <p:cNvSpPr>
                <a:spLocks noChangeShapeType="1"/>
              </p:cNvSpPr>
              <p:nvPr/>
            </p:nvSpPr>
            <p:spPr bwMode="auto">
              <a:xfrm flipV="1">
                <a:off x="3936" y="2016"/>
                <a:ext cx="288" cy="672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63500" dist="68978" dir="4020649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7672" name="Line 184"/>
              <p:cNvSpPr>
                <a:spLocks noChangeShapeType="1"/>
              </p:cNvSpPr>
              <p:nvPr/>
            </p:nvSpPr>
            <p:spPr bwMode="auto">
              <a:xfrm>
                <a:off x="4224" y="2016"/>
                <a:ext cx="1152" cy="0"/>
              </a:xfrm>
              <a:prstGeom prst="line">
                <a:avLst/>
              </a:prstGeom>
              <a:noFill/>
              <a:ln w="5715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63500" dist="68978" dir="4020649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</p:grpSp>
      <p:grpSp>
        <p:nvGrpSpPr>
          <p:cNvPr id="447676" name="Group 188"/>
          <p:cNvGrpSpPr>
            <a:grpSpLocks/>
          </p:cNvGrpSpPr>
          <p:nvPr/>
        </p:nvGrpSpPr>
        <p:grpSpPr bwMode="auto">
          <a:xfrm>
            <a:off x="3571875" y="4470400"/>
            <a:ext cx="5045075" cy="1397000"/>
            <a:chOff x="2250" y="2816"/>
            <a:chExt cx="3178" cy="880"/>
          </a:xfrm>
        </p:grpSpPr>
        <p:sp>
          <p:nvSpPr>
            <p:cNvPr id="447516" name="Rectangle 28"/>
            <p:cNvSpPr>
              <a:spLocks noChangeArrowheads="1"/>
            </p:cNvSpPr>
            <p:nvPr/>
          </p:nvSpPr>
          <p:spPr bwMode="auto">
            <a:xfrm>
              <a:off x="4224" y="3216"/>
              <a:ext cx="1204" cy="45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lnSpc>
                  <a:spcPct val="65000"/>
                </a:lnSpc>
                <a:defRPr/>
              </a:pPr>
              <a:r>
                <a:rPr lang="en-US" sz="3200">
                  <a:solidFill>
                    <a:srgbClr val="FFFF00"/>
                  </a:solidFill>
                  <a:latin typeface="Times New Roman" charset="0"/>
                  <a:cs typeface="+mn-cs"/>
                </a:rPr>
                <a:t>Мөнхийн</a:t>
              </a:r>
            </a:p>
            <a:p>
              <a:pPr>
                <a:lnSpc>
                  <a:spcPct val="65000"/>
                </a:lnSpc>
                <a:defRPr/>
              </a:pPr>
              <a:r>
                <a:rPr lang="en-US" sz="3200">
                  <a:solidFill>
                    <a:srgbClr val="FFFF00"/>
                  </a:solidFill>
                  <a:latin typeface="Times New Roman" charset="0"/>
                  <a:cs typeface="+mn-cs"/>
                </a:rPr>
                <a:t>Ирээдүй</a:t>
              </a:r>
              <a:endParaRPr lang="en-US" sz="1800">
                <a:solidFill>
                  <a:srgbClr val="FFFF00"/>
                </a:solidFill>
                <a:cs typeface="+mn-cs"/>
              </a:endParaRPr>
            </a:p>
          </p:txBody>
        </p:sp>
        <p:sp>
          <p:nvSpPr>
            <p:cNvPr id="447497" name="Rectangle 9"/>
            <p:cNvSpPr>
              <a:spLocks noChangeArrowheads="1"/>
            </p:cNvSpPr>
            <p:nvPr/>
          </p:nvSpPr>
          <p:spPr bwMode="auto">
            <a:xfrm>
              <a:off x="2250" y="2816"/>
              <a:ext cx="999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2800">
                  <a:solidFill>
                    <a:schemeClr val="bg2"/>
                  </a:solidFill>
                  <a:latin typeface="Times New Roman" charset="0"/>
                  <a:cs typeface="+mn-cs"/>
                </a:rPr>
                <a:t>Илчлэлт</a:t>
              </a:r>
            </a:p>
          </p:txBody>
        </p:sp>
        <p:sp>
          <p:nvSpPr>
            <p:cNvPr id="447517" name="Line 29"/>
            <p:cNvSpPr>
              <a:spLocks noChangeShapeType="1"/>
            </p:cNvSpPr>
            <p:nvPr/>
          </p:nvSpPr>
          <p:spPr bwMode="auto">
            <a:xfrm>
              <a:off x="3264" y="2976"/>
              <a:ext cx="576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47674" name="Line 186"/>
            <p:cNvSpPr>
              <a:spLocks noChangeShapeType="1"/>
            </p:cNvSpPr>
            <p:nvPr/>
          </p:nvSpPr>
          <p:spPr bwMode="auto">
            <a:xfrm>
              <a:off x="3819" y="2976"/>
              <a:ext cx="453" cy="72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47675" name="Line 187"/>
            <p:cNvSpPr>
              <a:spLocks noChangeShapeType="1"/>
            </p:cNvSpPr>
            <p:nvPr/>
          </p:nvSpPr>
          <p:spPr bwMode="auto">
            <a:xfrm>
              <a:off x="4272" y="3696"/>
              <a:ext cx="1104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68978" dir="4020649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grpSp>
        <p:nvGrpSpPr>
          <p:cNvPr id="93192" name="Group 191"/>
          <p:cNvGrpSpPr>
            <a:grpSpLocks/>
          </p:cNvGrpSpPr>
          <p:nvPr/>
        </p:nvGrpSpPr>
        <p:grpSpPr bwMode="auto">
          <a:xfrm>
            <a:off x="8124825" y="3581400"/>
            <a:ext cx="985838" cy="1257300"/>
            <a:chOff x="5118" y="2256"/>
            <a:chExt cx="621" cy="792"/>
          </a:xfrm>
        </p:grpSpPr>
        <p:grpSp>
          <p:nvGrpSpPr>
            <p:cNvPr id="93193" name="Group 163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447652" name="AutoShape 164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7653" name="Rectangle 165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7654" name="Line 166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7655" name="Line 167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7656" name="Line 168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7657" name="Line 169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7658" name="Line 170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7659" name="Rectangle 171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447660" name="Line 172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47661" name="Line 173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447662" name="Rectangle 174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447663" name="Rectangle 175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447664" name="Rectangle 176"/>
            <p:cNvSpPr>
              <a:spLocks noChangeArrowheads="1"/>
            </p:cNvSpPr>
            <p:nvPr/>
          </p:nvSpPr>
          <p:spPr bwMode="auto">
            <a:xfrm>
              <a:off x="5118" y="2540"/>
              <a:ext cx="42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Чуулган</a:t>
              </a:r>
            </a:p>
          </p:txBody>
        </p:sp>
        <p:sp>
          <p:nvSpPr>
            <p:cNvPr id="447665" name="Rectangle 177"/>
            <p:cNvSpPr>
              <a:spLocks noChangeArrowheads="1"/>
            </p:cNvSpPr>
            <p:nvPr/>
          </p:nvSpPr>
          <p:spPr bwMode="auto">
            <a:xfrm>
              <a:off x="5125" y="2627"/>
              <a:ext cx="54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Сайн Мэдээ</a:t>
              </a:r>
            </a:p>
          </p:txBody>
        </p:sp>
        <p:sp>
          <p:nvSpPr>
            <p:cNvPr id="447666" name="Rectangle 178"/>
            <p:cNvSpPr>
              <a:spLocks noChangeArrowheads="1"/>
            </p:cNvSpPr>
            <p:nvPr/>
          </p:nvSpPr>
          <p:spPr bwMode="auto">
            <a:xfrm>
              <a:off x="5130" y="2710"/>
              <a:ext cx="29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Үйлс</a:t>
              </a:r>
            </a:p>
          </p:txBody>
        </p:sp>
        <p:sp>
          <p:nvSpPr>
            <p:cNvPr id="447677" name="Rectangle 189"/>
            <p:cNvSpPr>
              <a:spLocks noChangeArrowheads="1"/>
            </p:cNvSpPr>
            <p:nvPr/>
          </p:nvSpPr>
          <p:spPr bwMode="auto">
            <a:xfrm>
              <a:off x="5130" y="2804"/>
              <a:ext cx="48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Захидлууд</a:t>
              </a:r>
            </a:p>
          </p:txBody>
        </p:sp>
        <p:sp>
          <p:nvSpPr>
            <p:cNvPr id="447678" name="Rectangle 190"/>
            <p:cNvSpPr>
              <a:spLocks noChangeArrowheads="1"/>
            </p:cNvSpPr>
            <p:nvPr/>
          </p:nvSpPr>
          <p:spPr bwMode="auto">
            <a:xfrm>
              <a:off x="5130" y="2896"/>
              <a:ext cx="43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Илчлэлт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47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1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" r="113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8077" name="Text Box 45"/>
          <p:cNvSpPr txBox="1">
            <a:spLocks noChangeArrowheads="1"/>
          </p:cNvSpPr>
          <p:nvPr/>
        </p:nvSpPr>
        <p:spPr bwMode="auto">
          <a:xfrm>
            <a:off x="939800" y="661988"/>
            <a:ext cx="6832600" cy="32924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  <a:defRPr/>
            </a:pPr>
            <a:r>
              <a:rPr lang="ja-JP" altLang="en-US" sz="2800">
                <a:solidFill>
                  <a:srgbClr val="FFFF00"/>
                </a:solidFill>
                <a:latin typeface="Times New Roman" charset="0"/>
                <a:cs typeface="Times" charset="0"/>
              </a:rPr>
              <a:t>“</a:t>
            </a:r>
            <a:r>
              <a:rPr lang="en-US" sz="2800">
                <a:solidFill>
                  <a:srgbClr val="FFFF00"/>
                </a:solidFill>
                <a:latin typeface="Times New Roman" charset="0"/>
                <a:cs typeface="Times" charset="0"/>
              </a:rPr>
              <a:t>Энэхүү Библийн бүхэл агуулга эцэстээ Илчлэлт номын гайхалтай дүгнэлтэнд хүрч байна. Тэнд, мянган жилийн хаанчлалд бүхий л түүхийн урсгал болон </a:t>
            </a:r>
            <a:r>
              <a:rPr lang="en-US" sz="2800" i="1" u="sng">
                <a:solidFill>
                  <a:schemeClr val="tx1"/>
                </a:solidFill>
                <a:latin typeface="Times New Roman" charset="0"/>
                <a:cs typeface="Times" charset="0"/>
              </a:rPr>
              <a:t>Бурханы нөхцөл үгүй гэрээ</a:t>
            </a:r>
            <a:r>
              <a:rPr lang="en-US" sz="2800">
                <a:solidFill>
                  <a:srgbClr val="FFFF00"/>
                </a:solidFill>
                <a:latin typeface="Times New Roman" charset="0"/>
                <a:cs typeface="Times" charset="0"/>
              </a:rPr>
              <a:t> хамтдаа бүрэн цутгаж байгаа юм.</a:t>
            </a:r>
          </a:p>
        </p:txBody>
      </p:sp>
      <p:sp>
        <p:nvSpPr>
          <p:cNvPr id="428147" name="Text Box 115"/>
          <p:cNvSpPr txBox="1">
            <a:spLocks noChangeArrowheads="1"/>
          </p:cNvSpPr>
          <p:nvPr/>
        </p:nvSpPr>
        <p:spPr bwMode="auto">
          <a:xfrm>
            <a:off x="5451475" y="5594350"/>
            <a:ext cx="2092325" cy="457200"/>
          </a:xfrm>
          <a:prstGeom prst="rect">
            <a:avLst/>
          </a:prstGeom>
          <a:noFill/>
          <a:ln>
            <a:noFill/>
          </a:ln>
          <a:effectLst>
            <a:outerShdw blurRad="63500" dist="63500" dir="2212194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latin typeface="Times New Roman" charset="0"/>
                <a:cs typeface="Times" charset="0"/>
              </a:rPr>
              <a:t>Жон Валвурд</a:t>
            </a:r>
          </a:p>
        </p:txBody>
      </p:sp>
      <p:sp>
        <p:nvSpPr>
          <p:cNvPr id="428150" name="Text Box 118"/>
          <p:cNvSpPr txBox="1">
            <a:spLocks noChangeArrowheads="1"/>
          </p:cNvSpPr>
          <p:nvPr/>
        </p:nvSpPr>
        <p:spPr bwMode="auto">
          <a:xfrm>
            <a:off x="977900" y="3336925"/>
            <a:ext cx="6705600" cy="11588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Times New Roman" charset="0"/>
                <a:cs typeface="Times" charset="0"/>
              </a:rPr>
              <a:t>			    Амлагдсан бүх зүйлс төгс биелэгдлээ.</a:t>
            </a:r>
            <a:endParaRPr lang="en-US" sz="2800">
              <a:latin typeface="Times New Roman" charset="0"/>
              <a:cs typeface="+mn-cs"/>
            </a:endParaRPr>
          </a:p>
        </p:txBody>
      </p:sp>
      <p:sp>
        <p:nvSpPr>
          <p:cNvPr id="428151" name="Text Box 119"/>
          <p:cNvSpPr txBox="1">
            <a:spLocks noChangeArrowheads="1"/>
          </p:cNvSpPr>
          <p:nvPr/>
        </p:nvSpPr>
        <p:spPr bwMode="auto">
          <a:xfrm>
            <a:off x="1016000" y="3860800"/>
            <a:ext cx="6781800" cy="1692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5000"/>
              </a:lnSpc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Times New Roman" charset="0"/>
                <a:cs typeface="Times" charset="0"/>
              </a:rPr>
              <a:t>	                    </a:t>
            </a:r>
            <a:r>
              <a:rPr lang="en-US" sz="2800" i="1" u="sng">
                <a:solidFill>
                  <a:schemeClr val="tx1"/>
                </a:solidFill>
                <a:latin typeface="Times New Roman" charset="0"/>
                <a:cs typeface="Times" charset="0"/>
              </a:rPr>
              <a:t>Бурхан ба түүний найз, Абрахамын хооронд байсан эртний бүхий л ойлголтууд төгс биелж байна</a:t>
            </a:r>
            <a:r>
              <a:rPr lang="ja-JP" altLang="en-US" sz="2800" i="1" u="sng">
                <a:solidFill>
                  <a:schemeClr val="tx1"/>
                </a:solidFill>
                <a:latin typeface="Times New Roman" charset="0"/>
                <a:cs typeface="Times" charset="0"/>
              </a:rPr>
              <a:t>”</a:t>
            </a:r>
            <a:endParaRPr lang="en-US" sz="2800">
              <a:solidFill>
                <a:srgbClr val="FFFF00"/>
              </a:solidFill>
              <a:latin typeface="Times New Roman" charset="0"/>
              <a:cs typeface="Times" charset="0"/>
            </a:endParaRPr>
          </a:p>
        </p:txBody>
      </p:sp>
      <p:sp>
        <p:nvSpPr>
          <p:cNvPr id="428155" name="Text Box 123"/>
          <p:cNvSpPr txBox="1">
            <a:spLocks noChangeArrowheads="1"/>
          </p:cNvSpPr>
          <p:nvPr/>
        </p:nvSpPr>
        <p:spPr bwMode="auto">
          <a:xfrm>
            <a:off x="455613" y="6537325"/>
            <a:ext cx="962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Times New Roman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 TBBMI</a:t>
            </a:r>
          </a:p>
        </p:txBody>
      </p:sp>
      <p:sp>
        <p:nvSpPr>
          <p:cNvPr id="428157" name="Text Box 125"/>
          <p:cNvSpPr txBox="1">
            <a:spLocks noChangeArrowheads="1"/>
          </p:cNvSpPr>
          <p:nvPr/>
        </p:nvSpPr>
        <p:spPr bwMode="auto">
          <a:xfrm>
            <a:off x="1404938" y="6524625"/>
            <a:ext cx="18811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000">
                <a:solidFill>
                  <a:schemeClr val="tx1"/>
                </a:solidFill>
                <a:latin typeface="Times New Roman" charset="0"/>
                <a:cs typeface="+mn-cs"/>
              </a:rPr>
              <a:t>PHOTO ©NASA</a:t>
            </a:r>
          </a:p>
        </p:txBody>
      </p:sp>
      <p:sp>
        <p:nvSpPr>
          <p:cNvPr id="428158" name="Text Box 126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3</a:t>
            </a:r>
          </a:p>
        </p:txBody>
      </p:sp>
      <p:sp>
        <p:nvSpPr>
          <p:cNvPr id="428159" name="Rectangle 127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428160" name="Rectangle 128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58</a:t>
            </a:r>
          </a:p>
        </p:txBody>
      </p:sp>
      <p:grpSp>
        <p:nvGrpSpPr>
          <p:cNvPr id="95243" name="Group 129"/>
          <p:cNvGrpSpPr>
            <a:grpSpLocks/>
          </p:cNvGrpSpPr>
          <p:nvPr/>
        </p:nvGrpSpPr>
        <p:grpSpPr bwMode="auto">
          <a:xfrm>
            <a:off x="8124825" y="3581400"/>
            <a:ext cx="985838" cy="1257300"/>
            <a:chOff x="5118" y="2256"/>
            <a:chExt cx="621" cy="792"/>
          </a:xfrm>
        </p:grpSpPr>
        <p:grpSp>
          <p:nvGrpSpPr>
            <p:cNvPr id="95244" name="Group 130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428163" name="AutoShape 131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8164" name="Rectangle 132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8165" name="Line 133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8166" name="Line 134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8167" name="Line 135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8168" name="Line 136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8169" name="Line 137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8170" name="Rectangle 138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428171" name="Line 139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28172" name="Line 140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428173" name="Rectangle 141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428174" name="Rectangle 142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428175" name="Rectangle 143"/>
            <p:cNvSpPr>
              <a:spLocks noChangeArrowheads="1"/>
            </p:cNvSpPr>
            <p:nvPr/>
          </p:nvSpPr>
          <p:spPr bwMode="auto">
            <a:xfrm>
              <a:off x="5118" y="2540"/>
              <a:ext cx="42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Чуулган</a:t>
              </a:r>
            </a:p>
          </p:txBody>
        </p:sp>
        <p:sp>
          <p:nvSpPr>
            <p:cNvPr id="428176" name="Rectangle 144"/>
            <p:cNvSpPr>
              <a:spLocks noChangeArrowheads="1"/>
            </p:cNvSpPr>
            <p:nvPr/>
          </p:nvSpPr>
          <p:spPr bwMode="auto">
            <a:xfrm>
              <a:off x="5125" y="2627"/>
              <a:ext cx="54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Сайн Мэдээ</a:t>
              </a:r>
            </a:p>
          </p:txBody>
        </p:sp>
        <p:sp>
          <p:nvSpPr>
            <p:cNvPr id="428177" name="Rectangle 145"/>
            <p:cNvSpPr>
              <a:spLocks noChangeArrowheads="1"/>
            </p:cNvSpPr>
            <p:nvPr/>
          </p:nvSpPr>
          <p:spPr bwMode="auto">
            <a:xfrm>
              <a:off x="5130" y="2710"/>
              <a:ext cx="29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Үйлс</a:t>
              </a:r>
            </a:p>
          </p:txBody>
        </p:sp>
        <p:sp>
          <p:nvSpPr>
            <p:cNvPr id="428178" name="Rectangle 146"/>
            <p:cNvSpPr>
              <a:spLocks noChangeArrowheads="1"/>
            </p:cNvSpPr>
            <p:nvPr/>
          </p:nvSpPr>
          <p:spPr bwMode="auto">
            <a:xfrm>
              <a:off x="5130" y="2804"/>
              <a:ext cx="48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Захидлууд</a:t>
              </a:r>
            </a:p>
          </p:txBody>
        </p:sp>
        <p:sp>
          <p:nvSpPr>
            <p:cNvPr id="428179" name="Rectangle 147"/>
            <p:cNvSpPr>
              <a:spLocks noChangeArrowheads="1"/>
            </p:cNvSpPr>
            <p:nvPr/>
          </p:nvSpPr>
          <p:spPr bwMode="auto">
            <a:xfrm>
              <a:off x="5130" y="2896"/>
              <a:ext cx="43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Илчлэлт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8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28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28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28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077" grpId="0" autoUpdateAnimBg="0"/>
      <p:bldP spid="428147" grpId="0" autoUpdateAnimBg="0"/>
      <p:bldP spid="428150" grpId="0" autoUpdateAnimBg="0"/>
      <p:bldP spid="428151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266" name="Picture 2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684213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52928" dir="29019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23268" name="Rectangle 4"/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523303" name="Group 39"/>
          <p:cNvGrpSpPr>
            <a:grpSpLocks/>
          </p:cNvGrpSpPr>
          <p:nvPr/>
        </p:nvGrpSpPr>
        <p:grpSpPr bwMode="auto">
          <a:xfrm>
            <a:off x="2486025" y="2003425"/>
            <a:ext cx="2427288" cy="396875"/>
            <a:chOff x="1572" y="1262"/>
            <a:chExt cx="1529" cy="250"/>
          </a:xfrm>
        </p:grpSpPr>
        <p:sp>
          <p:nvSpPr>
            <p:cNvPr id="523297" name="Oval 33"/>
            <p:cNvSpPr>
              <a:spLocks noChangeArrowheads="1"/>
            </p:cNvSpPr>
            <p:nvPr/>
          </p:nvSpPr>
          <p:spPr bwMode="auto">
            <a:xfrm>
              <a:off x="2863" y="1347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23300" name="Text Box 36"/>
            <p:cNvSpPr txBox="1">
              <a:spLocks noChangeArrowheads="1"/>
            </p:cNvSpPr>
            <p:nvPr/>
          </p:nvSpPr>
          <p:spPr bwMode="auto">
            <a:xfrm>
              <a:off x="1572" y="1262"/>
              <a:ext cx="152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>
                  <a:solidFill>
                    <a:schemeClr val="tx1"/>
                  </a:solidFill>
                  <a:latin typeface="Times New Roman" charset="0"/>
                  <a:cs typeface="+mn-cs"/>
                </a:rPr>
                <a:t>НАЗАР</a:t>
              </a:r>
            </a:p>
          </p:txBody>
        </p:sp>
      </p:grpSp>
      <p:grpSp>
        <p:nvGrpSpPr>
          <p:cNvPr id="523306" name="Group 42"/>
          <p:cNvGrpSpPr>
            <a:grpSpLocks/>
          </p:cNvGrpSpPr>
          <p:nvPr/>
        </p:nvGrpSpPr>
        <p:grpSpPr bwMode="auto">
          <a:xfrm>
            <a:off x="4367213" y="4132263"/>
            <a:ext cx="2427287" cy="396875"/>
            <a:chOff x="2751" y="2603"/>
            <a:chExt cx="1529" cy="250"/>
          </a:xfrm>
        </p:grpSpPr>
        <p:sp>
          <p:nvSpPr>
            <p:cNvPr id="523295" name="Oval 31"/>
            <p:cNvSpPr>
              <a:spLocks noChangeArrowheads="1"/>
            </p:cNvSpPr>
            <p:nvPr/>
          </p:nvSpPr>
          <p:spPr bwMode="auto">
            <a:xfrm>
              <a:off x="2846" y="2661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23301" name="Text Box 37"/>
            <p:cNvSpPr txBox="1">
              <a:spLocks noChangeArrowheads="1"/>
            </p:cNvSpPr>
            <p:nvPr/>
          </p:nvSpPr>
          <p:spPr bwMode="auto">
            <a:xfrm>
              <a:off x="2751" y="2603"/>
              <a:ext cx="152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>
                  <a:solidFill>
                    <a:schemeClr val="tx1"/>
                  </a:solidFill>
                  <a:latin typeface="Times New Roman" charset="0"/>
                  <a:cs typeface="+mn-cs"/>
                </a:rPr>
                <a:t>  ИЕРУСАЛИМ</a:t>
              </a:r>
            </a:p>
          </p:txBody>
        </p:sp>
      </p:grpSp>
      <p:grpSp>
        <p:nvGrpSpPr>
          <p:cNvPr id="523305" name="Group 41"/>
          <p:cNvGrpSpPr>
            <a:grpSpLocks/>
          </p:cNvGrpSpPr>
          <p:nvPr/>
        </p:nvGrpSpPr>
        <p:grpSpPr bwMode="auto">
          <a:xfrm>
            <a:off x="2127250" y="4383088"/>
            <a:ext cx="2427288" cy="396875"/>
            <a:chOff x="1346" y="2761"/>
            <a:chExt cx="1529" cy="250"/>
          </a:xfrm>
        </p:grpSpPr>
        <p:sp>
          <p:nvSpPr>
            <p:cNvPr id="523296" name="Oval 32"/>
            <p:cNvSpPr>
              <a:spLocks noChangeArrowheads="1"/>
            </p:cNvSpPr>
            <p:nvPr/>
          </p:nvSpPr>
          <p:spPr bwMode="auto">
            <a:xfrm>
              <a:off x="2657" y="2835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23302" name="Text Box 38"/>
            <p:cNvSpPr txBox="1">
              <a:spLocks noChangeArrowheads="1"/>
            </p:cNvSpPr>
            <p:nvPr/>
          </p:nvSpPr>
          <p:spPr bwMode="auto">
            <a:xfrm>
              <a:off x="1346" y="2761"/>
              <a:ext cx="152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2000">
                  <a:solidFill>
                    <a:schemeClr val="tx1"/>
                  </a:solidFill>
                  <a:latin typeface="Times New Roman" charset="0"/>
                  <a:cs typeface="+mn-cs"/>
                </a:rPr>
                <a:t>БЕТЛЕХЕМ</a:t>
              </a:r>
            </a:p>
          </p:txBody>
        </p:sp>
      </p:grpSp>
      <p:sp>
        <p:nvSpPr>
          <p:cNvPr id="523319" name="Freeform 55"/>
          <p:cNvSpPr>
            <a:spLocks/>
          </p:cNvSpPr>
          <p:nvPr/>
        </p:nvSpPr>
        <p:spPr bwMode="auto">
          <a:xfrm>
            <a:off x="4343400" y="1287463"/>
            <a:ext cx="1074738" cy="1519237"/>
          </a:xfrm>
          <a:custGeom>
            <a:avLst/>
            <a:gdLst>
              <a:gd name="T0" fmla="*/ 13 w 677"/>
              <a:gd name="T1" fmla="*/ 680 h 957"/>
              <a:gd name="T2" fmla="*/ 48 w 677"/>
              <a:gd name="T3" fmla="*/ 701 h 957"/>
              <a:gd name="T4" fmla="*/ 67 w 677"/>
              <a:gd name="T5" fmla="*/ 728 h 957"/>
              <a:gd name="T6" fmla="*/ 107 w 677"/>
              <a:gd name="T7" fmla="*/ 850 h 957"/>
              <a:gd name="T8" fmla="*/ 131 w 677"/>
              <a:gd name="T9" fmla="*/ 906 h 957"/>
              <a:gd name="T10" fmla="*/ 208 w 677"/>
              <a:gd name="T11" fmla="*/ 957 h 957"/>
              <a:gd name="T12" fmla="*/ 283 w 677"/>
              <a:gd name="T13" fmla="*/ 952 h 957"/>
              <a:gd name="T14" fmla="*/ 309 w 677"/>
              <a:gd name="T15" fmla="*/ 944 h 957"/>
              <a:gd name="T16" fmla="*/ 325 w 677"/>
              <a:gd name="T17" fmla="*/ 938 h 957"/>
              <a:gd name="T18" fmla="*/ 349 w 677"/>
              <a:gd name="T19" fmla="*/ 912 h 957"/>
              <a:gd name="T20" fmla="*/ 355 w 677"/>
              <a:gd name="T21" fmla="*/ 896 h 957"/>
              <a:gd name="T22" fmla="*/ 344 w 677"/>
              <a:gd name="T23" fmla="*/ 866 h 957"/>
              <a:gd name="T24" fmla="*/ 355 w 677"/>
              <a:gd name="T25" fmla="*/ 757 h 957"/>
              <a:gd name="T26" fmla="*/ 376 w 677"/>
              <a:gd name="T27" fmla="*/ 736 h 957"/>
              <a:gd name="T28" fmla="*/ 392 w 677"/>
              <a:gd name="T29" fmla="*/ 730 h 957"/>
              <a:gd name="T30" fmla="*/ 432 w 677"/>
              <a:gd name="T31" fmla="*/ 749 h 957"/>
              <a:gd name="T32" fmla="*/ 493 w 677"/>
              <a:gd name="T33" fmla="*/ 786 h 957"/>
              <a:gd name="T34" fmla="*/ 536 w 677"/>
              <a:gd name="T35" fmla="*/ 770 h 957"/>
              <a:gd name="T36" fmla="*/ 555 w 677"/>
              <a:gd name="T37" fmla="*/ 674 h 957"/>
              <a:gd name="T38" fmla="*/ 587 w 677"/>
              <a:gd name="T39" fmla="*/ 608 h 957"/>
              <a:gd name="T40" fmla="*/ 600 w 677"/>
              <a:gd name="T41" fmla="*/ 600 h 957"/>
              <a:gd name="T42" fmla="*/ 629 w 677"/>
              <a:gd name="T43" fmla="*/ 570 h 957"/>
              <a:gd name="T44" fmla="*/ 651 w 677"/>
              <a:gd name="T45" fmla="*/ 520 h 957"/>
              <a:gd name="T46" fmla="*/ 677 w 677"/>
              <a:gd name="T47" fmla="*/ 424 h 957"/>
              <a:gd name="T48" fmla="*/ 653 w 677"/>
              <a:gd name="T49" fmla="*/ 365 h 957"/>
              <a:gd name="T50" fmla="*/ 645 w 677"/>
              <a:gd name="T51" fmla="*/ 368 h 957"/>
              <a:gd name="T52" fmla="*/ 651 w 677"/>
              <a:gd name="T53" fmla="*/ 362 h 957"/>
              <a:gd name="T54" fmla="*/ 640 w 677"/>
              <a:gd name="T55" fmla="*/ 330 h 957"/>
              <a:gd name="T56" fmla="*/ 653 w 677"/>
              <a:gd name="T57" fmla="*/ 226 h 957"/>
              <a:gd name="T58" fmla="*/ 661 w 677"/>
              <a:gd name="T59" fmla="*/ 186 h 957"/>
              <a:gd name="T60" fmla="*/ 624 w 677"/>
              <a:gd name="T61" fmla="*/ 122 h 957"/>
              <a:gd name="T62" fmla="*/ 581 w 677"/>
              <a:gd name="T63" fmla="*/ 109 h 957"/>
              <a:gd name="T64" fmla="*/ 560 w 677"/>
              <a:gd name="T65" fmla="*/ 104 h 957"/>
              <a:gd name="T66" fmla="*/ 525 w 677"/>
              <a:gd name="T67" fmla="*/ 69 h 957"/>
              <a:gd name="T68" fmla="*/ 493 w 677"/>
              <a:gd name="T69" fmla="*/ 29 h 957"/>
              <a:gd name="T70" fmla="*/ 469 w 677"/>
              <a:gd name="T71" fmla="*/ 8 h 957"/>
              <a:gd name="T72" fmla="*/ 443 w 677"/>
              <a:gd name="T73" fmla="*/ 0 h 957"/>
              <a:gd name="T74" fmla="*/ 419 w 677"/>
              <a:gd name="T75" fmla="*/ 8 h 957"/>
              <a:gd name="T76" fmla="*/ 400 w 677"/>
              <a:gd name="T77" fmla="*/ 69 h 957"/>
              <a:gd name="T78" fmla="*/ 333 w 677"/>
              <a:gd name="T79" fmla="*/ 138 h 957"/>
              <a:gd name="T80" fmla="*/ 261 w 677"/>
              <a:gd name="T81" fmla="*/ 205 h 957"/>
              <a:gd name="T82" fmla="*/ 179 w 677"/>
              <a:gd name="T83" fmla="*/ 240 h 957"/>
              <a:gd name="T84" fmla="*/ 141 w 677"/>
              <a:gd name="T85" fmla="*/ 285 h 957"/>
              <a:gd name="T86" fmla="*/ 125 w 677"/>
              <a:gd name="T87" fmla="*/ 349 h 957"/>
              <a:gd name="T88" fmla="*/ 115 w 677"/>
              <a:gd name="T89" fmla="*/ 405 h 957"/>
              <a:gd name="T90" fmla="*/ 91 w 677"/>
              <a:gd name="T91" fmla="*/ 413 h 957"/>
              <a:gd name="T92" fmla="*/ 69 w 677"/>
              <a:gd name="T93" fmla="*/ 445 h 957"/>
              <a:gd name="T94" fmla="*/ 61 w 677"/>
              <a:gd name="T95" fmla="*/ 493 h 957"/>
              <a:gd name="T96" fmla="*/ 69 w 677"/>
              <a:gd name="T97" fmla="*/ 552 h 957"/>
              <a:gd name="T98" fmla="*/ 53 w 677"/>
              <a:gd name="T99" fmla="*/ 600 h 957"/>
              <a:gd name="T100" fmla="*/ 19 w 677"/>
              <a:gd name="T101" fmla="*/ 632 h 957"/>
              <a:gd name="T102" fmla="*/ 0 w 677"/>
              <a:gd name="T103" fmla="*/ 672 h 957"/>
              <a:gd name="T104" fmla="*/ 37 w 677"/>
              <a:gd name="T105" fmla="*/ 696 h 957"/>
              <a:gd name="T106" fmla="*/ 51 w 677"/>
              <a:gd name="T107" fmla="*/ 701 h 9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677" h="957">
                <a:moveTo>
                  <a:pt x="13" y="680"/>
                </a:moveTo>
                <a:cubicBezTo>
                  <a:pt x="28" y="683"/>
                  <a:pt x="34" y="692"/>
                  <a:pt x="48" y="701"/>
                </a:cubicBezTo>
                <a:cubicBezTo>
                  <a:pt x="53" y="710"/>
                  <a:pt x="59" y="720"/>
                  <a:pt x="67" y="728"/>
                </a:cubicBezTo>
                <a:cubicBezTo>
                  <a:pt x="75" y="769"/>
                  <a:pt x="96" y="808"/>
                  <a:pt x="107" y="850"/>
                </a:cubicBezTo>
                <a:cubicBezTo>
                  <a:pt x="111" y="869"/>
                  <a:pt x="115" y="892"/>
                  <a:pt x="131" y="906"/>
                </a:cubicBezTo>
                <a:cubicBezTo>
                  <a:pt x="138" y="937"/>
                  <a:pt x="181" y="947"/>
                  <a:pt x="208" y="957"/>
                </a:cubicBezTo>
                <a:cubicBezTo>
                  <a:pt x="232" y="954"/>
                  <a:pt x="258" y="954"/>
                  <a:pt x="283" y="952"/>
                </a:cubicBezTo>
                <a:cubicBezTo>
                  <a:pt x="290" y="951"/>
                  <a:pt x="301" y="946"/>
                  <a:pt x="309" y="944"/>
                </a:cubicBezTo>
                <a:cubicBezTo>
                  <a:pt x="314" y="942"/>
                  <a:pt x="325" y="938"/>
                  <a:pt x="325" y="938"/>
                </a:cubicBezTo>
                <a:cubicBezTo>
                  <a:pt x="335" y="929"/>
                  <a:pt x="343" y="925"/>
                  <a:pt x="349" y="912"/>
                </a:cubicBezTo>
                <a:cubicBezTo>
                  <a:pt x="351" y="906"/>
                  <a:pt x="355" y="896"/>
                  <a:pt x="355" y="896"/>
                </a:cubicBezTo>
                <a:cubicBezTo>
                  <a:pt x="352" y="883"/>
                  <a:pt x="352" y="875"/>
                  <a:pt x="344" y="866"/>
                </a:cubicBezTo>
                <a:cubicBezTo>
                  <a:pt x="332" y="836"/>
                  <a:pt x="336" y="786"/>
                  <a:pt x="355" y="757"/>
                </a:cubicBezTo>
                <a:cubicBezTo>
                  <a:pt x="361" y="746"/>
                  <a:pt x="364" y="739"/>
                  <a:pt x="376" y="736"/>
                </a:cubicBezTo>
                <a:cubicBezTo>
                  <a:pt x="381" y="734"/>
                  <a:pt x="392" y="730"/>
                  <a:pt x="392" y="730"/>
                </a:cubicBezTo>
                <a:cubicBezTo>
                  <a:pt x="421" y="734"/>
                  <a:pt x="411" y="736"/>
                  <a:pt x="432" y="749"/>
                </a:cubicBezTo>
                <a:cubicBezTo>
                  <a:pt x="443" y="766"/>
                  <a:pt x="472" y="780"/>
                  <a:pt x="493" y="786"/>
                </a:cubicBezTo>
                <a:cubicBezTo>
                  <a:pt x="510" y="784"/>
                  <a:pt x="524" y="784"/>
                  <a:pt x="536" y="770"/>
                </a:cubicBezTo>
                <a:cubicBezTo>
                  <a:pt x="545" y="738"/>
                  <a:pt x="534" y="701"/>
                  <a:pt x="555" y="674"/>
                </a:cubicBezTo>
                <a:cubicBezTo>
                  <a:pt x="559" y="654"/>
                  <a:pt x="565" y="613"/>
                  <a:pt x="587" y="608"/>
                </a:cubicBezTo>
                <a:cubicBezTo>
                  <a:pt x="599" y="592"/>
                  <a:pt x="582" y="610"/>
                  <a:pt x="600" y="600"/>
                </a:cubicBezTo>
                <a:cubicBezTo>
                  <a:pt x="607" y="595"/>
                  <a:pt x="623" y="577"/>
                  <a:pt x="629" y="570"/>
                </a:cubicBezTo>
                <a:cubicBezTo>
                  <a:pt x="635" y="553"/>
                  <a:pt x="642" y="534"/>
                  <a:pt x="651" y="520"/>
                </a:cubicBezTo>
                <a:cubicBezTo>
                  <a:pt x="656" y="487"/>
                  <a:pt x="668" y="456"/>
                  <a:pt x="677" y="424"/>
                </a:cubicBezTo>
                <a:cubicBezTo>
                  <a:pt x="675" y="397"/>
                  <a:pt x="676" y="379"/>
                  <a:pt x="653" y="365"/>
                </a:cubicBezTo>
                <a:cubicBezTo>
                  <a:pt x="650" y="366"/>
                  <a:pt x="646" y="370"/>
                  <a:pt x="645" y="368"/>
                </a:cubicBezTo>
                <a:cubicBezTo>
                  <a:pt x="643" y="365"/>
                  <a:pt x="651" y="364"/>
                  <a:pt x="651" y="362"/>
                </a:cubicBezTo>
                <a:cubicBezTo>
                  <a:pt x="651" y="357"/>
                  <a:pt x="642" y="335"/>
                  <a:pt x="640" y="330"/>
                </a:cubicBezTo>
                <a:cubicBezTo>
                  <a:pt x="643" y="295"/>
                  <a:pt x="647" y="260"/>
                  <a:pt x="653" y="226"/>
                </a:cubicBezTo>
                <a:cubicBezTo>
                  <a:pt x="655" y="212"/>
                  <a:pt x="661" y="186"/>
                  <a:pt x="661" y="186"/>
                </a:cubicBezTo>
                <a:cubicBezTo>
                  <a:pt x="657" y="152"/>
                  <a:pt x="654" y="137"/>
                  <a:pt x="624" y="122"/>
                </a:cubicBezTo>
                <a:cubicBezTo>
                  <a:pt x="611" y="115"/>
                  <a:pt x="594" y="112"/>
                  <a:pt x="581" y="109"/>
                </a:cubicBezTo>
                <a:cubicBezTo>
                  <a:pt x="574" y="107"/>
                  <a:pt x="560" y="104"/>
                  <a:pt x="560" y="104"/>
                </a:cubicBezTo>
                <a:cubicBezTo>
                  <a:pt x="549" y="91"/>
                  <a:pt x="534" y="81"/>
                  <a:pt x="525" y="69"/>
                </a:cubicBezTo>
                <a:cubicBezTo>
                  <a:pt x="514" y="55"/>
                  <a:pt x="506" y="40"/>
                  <a:pt x="493" y="29"/>
                </a:cubicBezTo>
                <a:cubicBezTo>
                  <a:pt x="489" y="16"/>
                  <a:pt x="481" y="10"/>
                  <a:pt x="469" y="8"/>
                </a:cubicBezTo>
                <a:cubicBezTo>
                  <a:pt x="449" y="0"/>
                  <a:pt x="458" y="3"/>
                  <a:pt x="443" y="0"/>
                </a:cubicBezTo>
                <a:cubicBezTo>
                  <a:pt x="434" y="2"/>
                  <a:pt x="419" y="8"/>
                  <a:pt x="419" y="8"/>
                </a:cubicBezTo>
                <a:cubicBezTo>
                  <a:pt x="413" y="27"/>
                  <a:pt x="411" y="51"/>
                  <a:pt x="400" y="69"/>
                </a:cubicBezTo>
                <a:cubicBezTo>
                  <a:pt x="382" y="96"/>
                  <a:pt x="355" y="115"/>
                  <a:pt x="333" y="138"/>
                </a:cubicBezTo>
                <a:cubicBezTo>
                  <a:pt x="310" y="160"/>
                  <a:pt x="287" y="186"/>
                  <a:pt x="261" y="205"/>
                </a:cubicBezTo>
                <a:cubicBezTo>
                  <a:pt x="242" y="217"/>
                  <a:pt x="201" y="231"/>
                  <a:pt x="179" y="240"/>
                </a:cubicBezTo>
                <a:cubicBezTo>
                  <a:pt x="162" y="253"/>
                  <a:pt x="151" y="265"/>
                  <a:pt x="141" y="285"/>
                </a:cubicBezTo>
                <a:cubicBezTo>
                  <a:pt x="135" y="306"/>
                  <a:pt x="130" y="327"/>
                  <a:pt x="125" y="349"/>
                </a:cubicBezTo>
                <a:cubicBezTo>
                  <a:pt x="124" y="354"/>
                  <a:pt x="119" y="403"/>
                  <a:pt x="115" y="405"/>
                </a:cubicBezTo>
                <a:cubicBezTo>
                  <a:pt x="107" y="407"/>
                  <a:pt x="98" y="410"/>
                  <a:pt x="91" y="413"/>
                </a:cubicBezTo>
                <a:cubicBezTo>
                  <a:pt x="80" y="422"/>
                  <a:pt x="74" y="432"/>
                  <a:pt x="69" y="445"/>
                </a:cubicBezTo>
                <a:cubicBezTo>
                  <a:pt x="65" y="461"/>
                  <a:pt x="62" y="475"/>
                  <a:pt x="61" y="493"/>
                </a:cubicBezTo>
                <a:cubicBezTo>
                  <a:pt x="63" y="512"/>
                  <a:pt x="64" y="532"/>
                  <a:pt x="69" y="552"/>
                </a:cubicBezTo>
                <a:cubicBezTo>
                  <a:pt x="67" y="580"/>
                  <a:pt x="72" y="585"/>
                  <a:pt x="53" y="600"/>
                </a:cubicBezTo>
                <a:cubicBezTo>
                  <a:pt x="44" y="613"/>
                  <a:pt x="29" y="619"/>
                  <a:pt x="19" y="632"/>
                </a:cubicBezTo>
                <a:cubicBezTo>
                  <a:pt x="13" y="646"/>
                  <a:pt x="7" y="659"/>
                  <a:pt x="0" y="672"/>
                </a:cubicBezTo>
                <a:cubicBezTo>
                  <a:pt x="4" y="691"/>
                  <a:pt x="17" y="691"/>
                  <a:pt x="37" y="696"/>
                </a:cubicBezTo>
                <a:cubicBezTo>
                  <a:pt x="41" y="697"/>
                  <a:pt x="55" y="701"/>
                  <a:pt x="51" y="701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pic>
        <p:nvPicPr>
          <p:cNvPr id="523330" name="Picture 66" descr="Bethlehem from above, 43-10tb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4824413"/>
            <a:ext cx="2755900" cy="1666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9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23331" name="Picture 67" descr="Nazareth from northeast2, tb n050800 s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50825"/>
            <a:ext cx="2259013" cy="16954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9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23332" name="Picture 68" descr="Capernaum aerial, 115-17tb"/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223838"/>
            <a:ext cx="2725737" cy="18002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9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23333" name="Picture 6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2924175"/>
            <a:ext cx="1673225" cy="121761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3334" name="Picture 70" descr="Jerusalem from Mt of Olives panorama, df 090101"/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3" r="12538"/>
          <a:stretch>
            <a:fillRect/>
          </a:stretch>
        </p:blipFill>
        <p:spPr bwMode="auto">
          <a:xfrm>
            <a:off x="4627563" y="4645025"/>
            <a:ext cx="4343400" cy="14366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68978" dir="4020649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523320" name="Group 56"/>
          <p:cNvGrpSpPr>
            <a:grpSpLocks/>
          </p:cNvGrpSpPr>
          <p:nvPr/>
        </p:nvGrpSpPr>
        <p:grpSpPr bwMode="auto">
          <a:xfrm>
            <a:off x="5070475" y="1628775"/>
            <a:ext cx="2427288" cy="396875"/>
            <a:chOff x="4254" y="1128"/>
            <a:chExt cx="1529" cy="250"/>
          </a:xfrm>
        </p:grpSpPr>
        <p:sp>
          <p:nvSpPr>
            <p:cNvPr id="523298" name="Oval 34"/>
            <p:cNvSpPr>
              <a:spLocks noChangeArrowheads="1"/>
            </p:cNvSpPr>
            <p:nvPr/>
          </p:nvSpPr>
          <p:spPr bwMode="auto">
            <a:xfrm>
              <a:off x="4346" y="1215"/>
              <a:ext cx="133" cy="133"/>
            </a:xfrm>
            <a:prstGeom prst="ellipse">
              <a:avLst/>
            </a:prstGeom>
            <a:solidFill>
              <a:srgbClr val="FF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23299" name="Text Box 35"/>
            <p:cNvSpPr txBox="1">
              <a:spLocks noChangeArrowheads="1"/>
            </p:cNvSpPr>
            <p:nvPr/>
          </p:nvSpPr>
          <p:spPr bwMode="auto">
            <a:xfrm>
              <a:off x="4254" y="1128"/>
              <a:ext cx="1529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715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>
                  <a:solidFill>
                    <a:schemeClr val="tx1"/>
                  </a:solidFill>
                  <a:latin typeface="Times New Roman" charset="0"/>
                  <a:cs typeface="+mn-cs"/>
                </a:rPr>
                <a:t>     КАПЕРНАУМ</a:t>
              </a:r>
            </a:p>
          </p:txBody>
        </p:sp>
      </p:grpSp>
      <p:sp>
        <p:nvSpPr>
          <p:cNvPr id="523307" name="Text Box 43"/>
          <p:cNvSpPr txBox="1">
            <a:spLocks noChangeArrowheads="1"/>
          </p:cNvSpPr>
          <p:nvPr/>
        </p:nvSpPr>
        <p:spPr bwMode="auto">
          <a:xfrm>
            <a:off x="228600" y="1905000"/>
            <a:ext cx="2090738" cy="3081338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Times New Roman" charset="0"/>
                <a:cs typeface="+mn-cs"/>
              </a:rPr>
              <a:t>ЕСҮСИЙН АМЬДРАЛ БА АЯЛАЛ ӨРНӨСӨН ГОЛ ЗУРГААН ГАЗАР</a:t>
            </a:r>
          </a:p>
        </p:txBody>
      </p:sp>
      <p:grpSp>
        <p:nvGrpSpPr>
          <p:cNvPr id="523329" name="Group 65"/>
          <p:cNvGrpSpPr>
            <a:grpSpLocks/>
          </p:cNvGrpSpPr>
          <p:nvPr/>
        </p:nvGrpSpPr>
        <p:grpSpPr bwMode="auto">
          <a:xfrm>
            <a:off x="4681538" y="2019300"/>
            <a:ext cx="2565400" cy="1651000"/>
            <a:chOff x="2949" y="1272"/>
            <a:chExt cx="1616" cy="1040"/>
          </a:xfrm>
        </p:grpSpPr>
        <p:sp>
          <p:nvSpPr>
            <p:cNvPr id="523323" name="AutoShape 59"/>
            <p:cNvSpPr>
              <a:spLocks noChangeArrowheads="1"/>
            </p:cNvSpPr>
            <p:nvPr/>
          </p:nvSpPr>
          <p:spPr bwMode="auto">
            <a:xfrm>
              <a:off x="3048" y="1272"/>
              <a:ext cx="192" cy="136"/>
            </a:xfrm>
            <a:prstGeom prst="pentagon">
              <a:avLst/>
            </a:prstGeom>
            <a:solidFill>
              <a:schemeClr val="tx1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23327" name="Text Box 63"/>
            <p:cNvSpPr txBox="1">
              <a:spLocks noChangeArrowheads="1"/>
            </p:cNvSpPr>
            <p:nvPr/>
          </p:nvSpPr>
          <p:spPr bwMode="auto">
            <a:xfrm>
              <a:off x="2949" y="1908"/>
              <a:ext cx="1616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3600">
                  <a:solidFill>
                    <a:srgbClr val="00FFFF"/>
                  </a:solidFill>
                  <a:latin typeface="Times New Roman" charset="0"/>
                  <a:cs typeface="+mn-cs"/>
                </a:rPr>
                <a:t>КАНА</a:t>
              </a:r>
            </a:p>
          </p:txBody>
        </p:sp>
        <p:sp>
          <p:nvSpPr>
            <p:cNvPr id="523328" name="AutoShape 64"/>
            <p:cNvSpPr>
              <a:spLocks noChangeArrowheads="1"/>
            </p:cNvSpPr>
            <p:nvPr/>
          </p:nvSpPr>
          <p:spPr bwMode="auto">
            <a:xfrm rot="-7715819">
              <a:off x="3009" y="1582"/>
              <a:ext cx="826" cy="261"/>
            </a:xfrm>
            <a:prstGeom prst="notchedRightArrow">
              <a:avLst>
                <a:gd name="adj1" fmla="val 50000"/>
                <a:gd name="adj2" fmla="val 79119"/>
              </a:avLst>
            </a:prstGeom>
            <a:solidFill>
              <a:srgbClr val="00FF00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grpSp>
        <p:nvGrpSpPr>
          <p:cNvPr id="523317" name="Group 53"/>
          <p:cNvGrpSpPr>
            <a:grpSpLocks/>
          </p:cNvGrpSpPr>
          <p:nvPr/>
        </p:nvGrpSpPr>
        <p:grpSpPr bwMode="auto">
          <a:xfrm>
            <a:off x="4443413" y="1827213"/>
            <a:ext cx="4124325" cy="1004887"/>
            <a:chOff x="2757" y="1148"/>
            <a:chExt cx="2598" cy="633"/>
          </a:xfrm>
        </p:grpSpPr>
        <p:sp>
          <p:nvSpPr>
            <p:cNvPr id="523316" name="Oval 52"/>
            <p:cNvSpPr>
              <a:spLocks noChangeArrowheads="1"/>
            </p:cNvSpPr>
            <p:nvPr/>
          </p:nvSpPr>
          <p:spPr bwMode="auto">
            <a:xfrm>
              <a:off x="2757" y="1148"/>
              <a:ext cx="584" cy="183"/>
            </a:xfrm>
            <a:prstGeom prst="ellips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12322" name="Group 51"/>
            <p:cNvGrpSpPr>
              <a:grpSpLocks/>
            </p:cNvGrpSpPr>
            <p:nvPr/>
          </p:nvGrpSpPr>
          <p:grpSpPr bwMode="auto">
            <a:xfrm>
              <a:off x="3191" y="1323"/>
              <a:ext cx="2164" cy="458"/>
              <a:chOff x="3191" y="1323"/>
              <a:chExt cx="2164" cy="458"/>
            </a:xfrm>
          </p:grpSpPr>
          <p:sp>
            <p:nvSpPr>
              <p:cNvPr id="523313" name="Text Box 49"/>
              <p:cNvSpPr txBox="1">
                <a:spLocks noChangeArrowheads="1"/>
              </p:cNvSpPr>
              <p:nvPr/>
            </p:nvSpPr>
            <p:spPr bwMode="auto">
              <a:xfrm>
                <a:off x="3739" y="1377"/>
                <a:ext cx="1616" cy="40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  <a:defRPr/>
                </a:pPr>
                <a:r>
                  <a:rPr lang="en-US" sz="3600">
                    <a:solidFill>
                      <a:srgbClr val="FFFF00"/>
                    </a:solidFill>
                    <a:latin typeface="Times New Roman" charset="0"/>
                    <a:cs typeface="+mn-cs"/>
                  </a:rPr>
                  <a:t>ГАЛИЛ</a:t>
                </a:r>
              </a:p>
            </p:txBody>
          </p:sp>
          <p:sp>
            <p:nvSpPr>
              <p:cNvPr id="523314" name="AutoShape 50"/>
              <p:cNvSpPr>
                <a:spLocks noChangeArrowheads="1"/>
              </p:cNvSpPr>
              <p:nvPr/>
            </p:nvSpPr>
            <p:spPr bwMode="auto">
              <a:xfrm rot="-9339341">
                <a:off x="3191" y="1323"/>
                <a:ext cx="744" cy="261"/>
              </a:xfrm>
              <a:prstGeom prst="notchedRightArrow">
                <a:avLst>
                  <a:gd name="adj1" fmla="val 50000"/>
                  <a:gd name="adj2" fmla="val 71264"/>
                </a:avLst>
              </a:prstGeom>
              <a:solidFill>
                <a:srgbClr val="FF0000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</p:grpSp>
      <p:sp>
        <p:nvSpPr>
          <p:cNvPr id="523339" name="Text Box 75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6</a:t>
            </a:r>
          </a:p>
        </p:txBody>
      </p:sp>
      <p:sp>
        <p:nvSpPr>
          <p:cNvPr id="523340" name="Text Box 76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23341" name="Rectangle 77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523342" name="Rectangle 78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05</a:t>
            </a:r>
          </a:p>
        </p:txBody>
      </p:sp>
      <p:grpSp>
        <p:nvGrpSpPr>
          <p:cNvPr id="12308" name="Group 90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12309" name="Group 91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23356" name="AutoShape 92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23357" name="Rectangle 93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23358" name="Line 94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23359" name="Line 95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23360" name="Line 96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23361" name="Line 97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23362" name="Line 98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23363" name="Rectangle 99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23364" name="Line 100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23365" name="Line 101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23366" name="Rectangle 102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2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23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2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23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23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2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23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23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523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2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2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2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23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3330" grpId="0" animBg="1" autoUpdateAnimBg="0"/>
      <p:bldP spid="523331" grpId="0" animBg="1" autoUpdateAnimBg="0"/>
      <p:bldP spid="523332" grpId="0" animBg="1" autoUpdateAnimBg="0"/>
      <p:bldP spid="523307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458" name="Rectangle 2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659542" name="Group 86"/>
          <p:cNvGrpSpPr>
            <a:grpSpLocks/>
          </p:cNvGrpSpPr>
          <p:nvPr/>
        </p:nvGrpSpPr>
        <p:grpSpPr bwMode="auto">
          <a:xfrm>
            <a:off x="647700" y="612775"/>
            <a:ext cx="7458075" cy="5513388"/>
            <a:chOff x="408" y="386"/>
            <a:chExt cx="4698" cy="3473"/>
          </a:xfrm>
        </p:grpSpPr>
        <p:sp>
          <p:nvSpPr>
            <p:cNvPr id="659465" name="Text Box 9"/>
            <p:cNvSpPr txBox="1">
              <a:spLocks noChangeArrowheads="1"/>
            </p:cNvSpPr>
            <p:nvPr/>
          </p:nvSpPr>
          <p:spPr bwMode="auto">
            <a:xfrm>
              <a:off x="408" y="2231"/>
              <a:ext cx="3973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3600">
                <a:solidFill>
                  <a:srgbClr val="00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59459" name="Rectangle 3"/>
            <p:cNvSpPr>
              <a:spLocks noChangeArrowheads="1"/>
            </p:cNvSpPr>
            <p:nvPr/>
          </p:nvSpPr>
          <p:spPr bwMode="auto">
            <a:xfrm>
              <a:off x="1440" y="386"/>
              <a:ext cx="2976" cy="478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380609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4400">
                  <a:solidFill>
                    <a:srgbClr val="FAFD00"/>
                  </a:solidFill>
                  <a:latin typeface="Times New Roman" charset="0"/>
                  <a:cs typeface="+mn-cs"/>
                </a:rPr>
                <a:t>Абрахамын Гэрээ</a:t>
              </a:r>
              <a:endParaRPr lang="en-US" sz="3600" b="0">
                <a:solidFill>
                  <a:srgbClr val="00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59460" name="Rectangle 4"/>
            <p:cNvSpPr>
              <a:spLocks noChangeArrowheads="1"/>
            </p:cNvSpPr>
            <p:nvPr/>
          </p:nvSpPr>
          <p:spPr bwMode="auto">
            <a:xfrm>
              <a:off x="2447" y="3248"/>
              <a:ext cx="1009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800" i="1">
                  <a:solidFill>
                    <a:srgbClr val="00FF00"/>
                  </a:solidFill>
                  <a:latin typeface="Times New Roman" charset="0"/>
                  <a:cs typeface="+mn-cs"/>
                </a:rPr>
                <a:t>2 Самуел</a:t>
              </a:r>
            </a:p>
            <a:p>
              <a:pPr algn="ctr">
                <a:defRPr/>
              </a:pPr>
              <a:r>
                <a:rPr lang="en-US" sz="2800" i="1">
                  <a:solidFill>
                    <a:srgbClr val="00FF00"/>
                  </a:solidFill>
                  <a:latin typeface="Times New Roman" charset="0"/>
                  <a:cs typeface="+mn-cs"/>
                </a:rPr>
                <a:t>7:4-16</a:t>
              </a:r>
            </a:p>
          </p:txBody>
        </p:sp>
        <p:sp>
          <p:nvSpPr>
            <p:cNvPr id="659461" name="Rectangle 5"/>
            <p:cNvSpPr>
              <a:spLocks noChangeArrowheads="1"/>
            </p:cNvSpPr>
            <p:nvPr/>
          </p:nvSpPr>
          <p:spPr bwMode="auto">
            <a:xfrm>
              <a:off x="925" y="3247"/>
              <a:ext cx="1054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800" i="1">
                  <a:solidFill>
                    <a:srgbClr val="00FF00"/>
                  </a:solidFill>
                  <a:latin typeface="Times New Roman" charset="0"/>
                  <a:cs typeface="+mn-cs"/>
                </a:rPr>
                <a:t>Дэд хууль</a:t>
              </a:r>
            </a:p>
            <a:p>
              <a:pPr algn="ctr">
                <a:defRPr/>
              </a:pPr>
              <a:r>
                <a:rPr lang="en-US" sz="2800" i="1">
                  <a:solidFill>
                    <a:srgbClr val="00FF00"/>
                  </a:solidFill>
                  <a:latin typeface="Times New Roman" charset="0"/>
                  <a:cs typeface="+mn-cs"/>
                </a:rPr>
                <a:t>30:1-10</a:t>
              </a:r>
            </a:p>
          </p:txBody>
        </p:sp>
        <p:sp>
          <p:nvSpPr>
            <p:cNvPr id="659462" name="Rectangle 6"/>
            <p:cNvSpPr>
              <a:spLocks noChangeArrowheads="1"/>
            </p:cNvSpPr>
            <p:nvPr/>
          </p:nvSpPr>
          <p:spPr bwMode="auto">
            <a:xfrm>
              <a:off x="642" y="2081"/>
              <a:ext cx="4464" cy="1778"/>
            </a:xfrm>
            <a:prstGeom prst="rect">
              <a:avLst/>
            </a:prstGeom>
            <a:noFill/>
            <a:ln w="76200">
              <a:solidFill>
                <a:srgbClr val="FAFD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59464" name="Rectangle 8"/>
            <p:cNvSpPr>
              <a:spLocks noChangeArrowheads="1"/>
            </p:cNvSpPr>
            <p:nvPr/>
          </p:nvSpPr>
          <p:spPr bwMode="auto">
            <a:xfrm>
              <a:off x="3860" y="3246"/>
              <a:ext cx="988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800" i="1">
                  <a:solidFill>
                    <a:srgbClr val="00FF00"/>
                  </a:solidFill>
                  <a:latin typeface="Times New Roman" charset="0"/>
                  <a:cs typeface="+mn-cs"/>
                </a:rPr>
                <a:t>Иеремиа</a:t>
              </a:r>
            </a:p>
            <a:p>
              <a:pPr algn="ctr">
                <a:defRPr/>
              </a:pPr>
              <a:r>
                <a:rPr lang="en-US" sz="2800" i="1">
                  <a:solidFill>
                    <a:srgbClr val="00FF00"/>
                  </a:solidFill>
                  <a:latin typeface="Times New Roman" charset="0"/>
                  <a:cs typeface="+mn-cs"/>
                </a:rPr>
                <a:t>31:31-33</a:t>
              </a:r>
            </a:p>
          </p:txBody>
        </p:sp>
        <p:sp>
          <p:nvSpPr>
            <p:cNvPr id="659466" name="Text Box 10"/>
            <p:cNvSpPr txBox="1">
              <a:spLocks noChangeArrowheads="1"/>
            </p:cNvSpPr>
            <p:nvPr/>
          </p:nvSpPr>
          <p:spPr bwMode="auto">
            <a:xfrm>
              <a:off x="3696" y="2304"/>
              <a:ext cx="1200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rgbClr val="00FF00"/>
                  </a:solidFill>
                  <a:latin typeface="Times New Roman" charset="0"/>
                  <a:cs typeface="+mn-cs"/>
                </a:rPr>
                <a:t>ЕРӨӨЛ</a:t>
              </a:r>
            </a:p>
          </p:txBody>
        </p:sp>
        <p:sp>
          <p:nvSpPr>
            <p:cNvPr id="659467" name="Text Box 11"/>
            <p:cNvSpPr txBox="1">
              <a:spLocks noChangeArrowheads="1"/>
            </p:cNvSpPr>
            <p:nvPr/>
          </p:nvSpPr>
          <p:spPr bwMode="auto">
            <a:xfrm>
              <a:off x="2640" y="2312"/>
              <a:ext cx="528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rgbClr val="00FF00"/>
                  </a:solidFill>
                  <a:latin typeface="Times New Roman" charset="0"/>
                  <a:cs typeface="+mn-cs"/>
                </a:rPr>
                <a:t>ҮР</a:t>
              </a:r>
            </a:p>
          </p:txBody>
        </p:sp>
        <p:sp>
          <p:nvSpPr>
            <p:cNvPr id="659468" name="Text Box 12"/>
            <p:cNvSpPr txBox="1">
              <a:spLocks noChangeArrowheads="1"/>
            </p:cNvSpPr>
            <p:nvPr/>
          </p:nvSpPr>
          <p:spPr bwMode="auto">
            <a:xfrm>
              <a:off x="944" y="2305"/>
              <a:ext cx="1072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rgbClr val="00FF00"/>
                  </a:solidFill>
                  <a:latin typeface="Times New Roman" charset="0"/>
                  <a:cs typeface="+mn-cs"/>
                </a:rPr>
                <a:t>ГАЗАР</a:t>
              </a:r>
            </a:p>
          </p:txBody>
        </p:sp>
        <p:sp>
          <p:nvSpPr>
            <p:cNvPr id="659469" name="Text Box 13"/>
            <p:cNvSpPr txBox="1">
              <a:spLocks noChangeArrowheads="1"/>
            </p:cNvSpPr>
            <p:nvPr/>
          </p:nvSpPr>
          <p:spPr bwMode="auto">
            <a:xfrm>
              <a:off x="968" y="2749"/>
              <a:ext cx="1000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000">
                  <a:solidFill>
                    <a:srgbClr val="FAFD00"/>
                  </a:solidFill>
                  <a:latin typeface="Times New Roman" charset="0"/>
                  <a:cs typeface="+mn-cs"/>
                </a:rPr>
                <a:t>Газар</a:t>
              </a:r>
            </a:p>
          </p:txBody>
        </p:sp>
        <p:sp>
          <p:nvSpPr>
            <p:cNvPr id="659470" name="Text Box 14"/>
            <p:cNvSpPr txBox="1">
              <a:spLocks noChangeArrowheads="1"/>
            </p:cNvSpPr>
            <p:nvPr/>
          </p:nvSpPr>
          <p:spPr bwMode="auto">
            <a:xfrm>
              <a:off x="3840" y="2736"/>
              <a:ext cx="1008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000">
                  <a:solidFill>
                    <a:srgbClr val="FAFD00"/>
                  </a:solidFill>
                  <a:latin typeface="Times New Roman" charset="0"/>
                  <a:cs typeface="+mn-cs"/>
                </a:rPr>
                <a:t>Шинэ</a:t>
              </a:r>
            </a:p>
          </p:txBody>
        </p:sp>
        <p:sp>
          <p:nvSpPr>
            <p:cNvPr id="659471" name="Text Box 15"/>
            <p:cNvSpPr txBox="1">
              <a:spLocks noChangeArrowheads="1"/>
            </p:cNvSpPr>
            <p:nvPr/>
          </p:nvSpPr>
          <p:spPr bwMode="auto">
            <a:xfrm>
              <a:off x="2208" y="2757"/>
              <a:ext cx="1488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000">
                  <a:solidFill>
                    <a:srgbClr val="FAFD00"/>
                  </a:solidFill>
                  <a:latin typeface="Times New Roman" charset="0"/>
                  <a:cs typeface="+mn-cs"/>
                </a:rPr>
                <a:t>Давидын</a:t>
              </a:r>
            </a:p>
          </p:txBody>
        </p:sp>
        <p:sp>
          <p:nvSpPr>
            <p:cNvPr id="659472" name="Text Box 16"/>
            <p:cNvSpPr txBox="1">
              <a:spLocks noChangeArrowheads="1"/>
            </p:cNvSpPr>
            <p:nvPr/>
          </p:nvSpPr>
          <p:spPr bwMode="auto">
            <a:xfrm>
              <a:off x="2112" y="1183"/>
              <a:ext cx="153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i="1">
                  <a:solidFill>
                    <a:srgbClr val="00FF00"/>
                  </a:solidFill>
                  <a:latin typeface="Times New Roman" charset="0"/>
                  <a:cs typeface="+mn-cs"/>
                </a:rPr>
                <a:t>Эхлэл 12:1-3</a:t>
              </a:r>
            </a:p>
          </p:txBody>
        </p:sp>
        <p:sp>
          <p:nvSpPr>
            <p:cNvPr id="659473" name="Rectangle 17"/>
            <p:cNvSpPr>
              <a:spLocks noChangeArrowheads="1"/>
            </p:cNvSpPr>
            <p:nvPr/>
          </p:nvSpPr>
          <p:spPr bwMode="auto">
            <a:xfrm>
              <a:off x="2047" y="834"/>
              <a:ext cx="1670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380609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3200">
                  <a:solidFill>
                    <a:srgbClr val="FAFD00"/>
                  </a:solidFill>
                  <a:latin typeface="Times New Roman" charset="0"/>
                  <a:cs typeface="+mn-cs"/>
                </a:rPr>
                <a:t>(</a:t>
              </a:r>
              <a:r>
                <a:rPr lang="ja-JP" altLang="en-US" sz="3200">
                  <a:solidFill>
                    <a:srgbClr val="FAFD00"/>
                  </a:solidFill>
                  <a:latin typeface="Arial"/>
                  <a:cs typeface="+mn-cs"/>
                </a:rPr>
                <a:t>“</a:t>
              </a:r>
              <a:r>
                <a:rPr lang="en-US" sz="3200">
                  <a:solidFill>
                    <a:srgbClr val="FAFD00"/>
                  </a:solidFill>
                  <a:latin typeface="Times New Roman" charset="0"/>
                  <a:cs typeface="+mn-cs"/>
                </a:rPr>
                <a:t>Дуудлага</a:t>
              </a:r>
              <a:r>
                <a:rPr lang="ja-JP" altLang="en-US" sz="3200">
                  <a:solidFill>
                    <a:srgbClr val="FAFD00"/>
                  </a:solidFill>
                  <a:latin typeface="Arial"/>
                  <a:cs typeface="+mn-cs"/>
                </a:rPr>
                <a:t>”</a:t>
              </a:r>
              <a:r>
                <a:rPr lang="en-US" sz="3200">
                  <a:solidFill>
                    <a:srgbClr val="FAFD00"/>
                  </a:solidFill>
                  <a:latin typeface="Times New Roman" charset="0"/>
                  <a:cs typeface="+mn-cs"/>
                </a:rPr>
                <a:t>)</a:t>
              </a:r>
              <a:endParaRPr lang="en-US" b="0">
                <a:solidFill>
                  <a:srgbClr val="00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59474" name="Line 18"/>
            <p:cNvSpPr>
              <a:spLocks noChangeShapeType="1"/>
            </p:cNvSpPr>
            <p:nvPr/>
          </p:nvSpPr>
          <p:spPr bwMode="auto">
            <a:xfrm flipH="1">
              <a:off x="1449" y="1555"/>
              <a:ext cx="1410" cy="75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59475" name="Line 19"/>
            <p:cNvSpPr>
              <a:spLocks noChangeShapeType="1"/>
            </p:cNvSpPr>
            <p:nvPr/>
          </p:nvSpPr>
          <p:spPr bwMode="auto">
            <a:xfrm flipH="1">
              <a:off x="2859" y="1544"/>
              <a:ext cx="0" cy="78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59476" name="Line 20"/>
            <p:cNvSpPr>
              <a:spLocks noChangeShapeType="1"/>
            </p:cNvSpPr>
            <p:nvPr/>
          </p:nvSpPr>
          <p:spPr bwMode="auto">
            <a:xfrm>
              <a:off x="2850" y="1553"/>
              <a:ext cx="1363" cy="7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659501" name="Text Box 45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659502" name="Rectangle 46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659503" name="Rectangle 47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59</a:t>
            </a:r>
          </a:p>
        </p:txBody>
      </p:sp>
      <p:grpSp>
        <p:nvGrpSpPr>
          <p:cNvPr id="97286" name="Group 67"/>
          <p:cNvGrpSpPr>
            <a:grpSpLocks/>
          </p:cNvGrpSpPr>
          <p:nvPr/>
        </p:nvGrpSpPr>
        <p:grpSpPr bwMode="auto">
          <a:xfrm>
            <a:off x="8124825" y="3581400"/>
            <a:ext cx="985838" cy="1257300"/>
            <a:chOff x="5118" y="2256"/>
            <a:chExt cx="621" cy="792"/>
          </a:xfrm>
        </p:grpSpPr>
        <p:grpSp>
          <p:nvGrpSpPr>
            <p:cNvPr id="97287" name="Group 68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659525" name="AutoShape 69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59526" name="Rectangle 70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59527" name="Line 71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59528" name="Line 72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59529" name="Line 73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59530" name="Line 74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59531" name="Line 75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59532" name="Rectangle 76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659533" name="Line 77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59534" name="Line 78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59535" name="Rectangle 79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659536" name="Rectangle 80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659537" name="Rectangle 81"/>
            <p:cNvSpPr>
              <a:spLocks noChangeArrowheads="1"/>
            </p:cNvSpPr>
            <p:nvPr/>
          </p:nvSpPr>
          <p:spPr bwMode="auto">
            <a:xfrm>
              <a:off x="5118" y="2540"/>
              <a:ext cx="42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Чуулган</a:t>
              </a:r>
            </a:p>
          </p:txBody>
        </p:sp>
        <p:sp>
          <p:nvSpPr>
            <p:cNvPr id="659538" name="Rectangle 82"/>
            <p:cNvSpPr>
              <a:spLocks noChangeArrowheads="1"/>
            </p:cNvSpPr>
            <p:nvPr/>
          </p:nvSpPr>
          <p:spPr bwMode="auto">
            <a:xfrm>
              <a:off x="5125" y="2627"/>
              <a:ext cx="54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Сайн Мэдээ</a:t>
              </a:r>
            </a:p>
          </p:txBody>
        </p:sp>
        <p:sp>
          <p:nvSpPr>
            <p:cNvPr id="659539" name="Rectangle 83"/>
            <p:cNvSpPr>
              <a:spLocks noChangeArrowheads="1"/>
            </p:cNvSpPr>
            <p:nvPr/>
          </p:nvSpPr>
          <p:spPr bwMode="auto">
            <a:xfrm>
              <a:off x="5130" y="2710"/>
              <a:ext cx="29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Үйлс</a:t>
              </a:r>
            </a:p>
          </p:txBody>
        </p:sp>
        <p:sp>
          <p:nvSpPr>
            <p:cNvPr id="659540" name="Rectangle 84"/>
            <p:cNvSpPr>
              <a:spLocks noChangeArrowheads="1"/>
            </p:cNvSpPr>
            <p:nvPr/>
          </p:nvSpPr>
          <p:spPr bwMode="auto">
            <a:xfrm>
              <a:off x="5130" y="2804"/>
              <a:ext cx="48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Захидлууд</a:t>
              </a:r>
            </a:p>
          </p:txBody>
        </p:sp>
        <p:sp>
          <p:nvSpPr>
            <p:cNvPr id="659541" name="Rectangle 85"/>
            <p:cNvSpPr>
              <a:spLocks noChangeArrowheads="1"/>
            </p:cNvSpPr>
            <p:nvPr/>
          </p:nvSpPr>
          <p:spPr bwMode="auto">
            <a:xfrm>
              <a:off x="5130" y="2896"/>
              <a:ext cx="43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Илчлэлт</a:t>
              </a:r>
            </a:p>
          </p:txBody>
        </p:sp>
      </p:grp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59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549" name="Text Box 45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661550" name="Rectangle 46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661551" name="Rectangle 47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60</a:t>
            </a:r>
          </a:p>
        </p:txBody>
      </p:sp>
      <p:sp>
        <p:nvSpPr>
          <p:cNvPr id="661669" name="Rectangle 165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61513" name="AutoShape 9"/>
          <p:cNvSpPr>
            <a:spLocks noChangeArrowheads="1"/>
          </p:cNvSpPr>
          <p:nvPr/>
        </p:nvSpPr>
        <p:spPr bwMode="auto">
          <a:xfrm>
            <a:off x="1143000" y="3429000"/>
            <a:ext cx="2425700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99334" name="Group 166"/>
          <p:cNvGrpSpPr>
            <a:grpSpLocks/>
          </p:cNvGrpSpPr>
          <p:nvPr/>
        </p:nvGrpSpPr>
        <p:grpSpPr bwMode="auto">
          <a:xfrm>
            <a:off x="647700" y="612775"/>
            <a:ext cx="7458075" cy="5513388"/>
            <a:chOff x="408" y="386"/>
            <a:chExt cx="4698" cy="3473"/>
          </a:xfrm>
        </p:grpSpPr>
        <p:sp>
          <p:nvSpPr>
            <p:cNvPr id="661671" name="Text Box 167"/>
            <p:cNvSpPr txBox="1">
              <a:spLocks noChangeArrowheads="1"/>
            </p:cNvSpPr>
            <p:nvPr/>
          </p:nvSpPr>
          <p:spPr bwMode="auto">
            <a:xfrm>
              <a:off x="408" y="2231"/>
              <a:ext cx="3973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3600">
                <a:solidFill>
                  <a:srgbClr val="00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61672" name="Rectangle 168"/>
            <p:cNvSpPr>
              <a:spLocks noChangeArrowheads="1"/>
            </p:cNvSpPr>
            <p:nvPr/>
          </p:nvSpPr>
          <p:spPr bwMode="auto">
            <a:xfrm>
              <a:off x="1440" y="386"/>
              <a:ext cx="2976" cy="478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380609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4400">
                  <a:solidFill>
                    <a:srgbClr val="FAFD00"/>
                  </a:solidFill>
                  <a:latin typeface="Times New Roman" charset="0"/>
                  <a:cs typeface="+mn-cs"/>
                </a:rPr>
                <a:t>Абрахамын Гэрээ</a:t>
              </a:r>
              <a:endParaRPr lang="en-US" sz="3600" b="0">
                <a:solidFill>
                  <a:srgbClr val="00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61673" name="Rectangle 169"/>
            <p:cNvSpPr>
              <a:spLocks noChangeArrowheads="1"/>
            </p:cNvSpPr>
            <p:nvPr/>
          </p:nvSpPr>
          <p:spPr bwMode="auto">
            <a:xfrm>
              <a:off x="2447" y="3248"/>
              <a:ext cx="1009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800" i="1">
                  <a:solidFill>
                    <a:srgbClr val="00FF00"/>
                  </a:solidFill>
                  <a:latin typeface="Times New Roman" charset="0"/>
                  <a:cs typeface="+mn-cs"/>
                </a:rPr>
                <a:t>2 Самуел</a:t>
              </a:r>
            </a:p>
            <a:p>
              <a:pPr algn="ctr">
                <a:defRPr/>
              </a:pPr>
              <a:r>
                <a:rPr lang="en-US" sz="2800" i="1">
                  <a:solidFill>
                    <a:srgbClr val="00FF00"/>
                  </a:solidFill>
                  <a:latin typeface="Times New Roman" charset="0"/>
                  <a:cs typeface="+mn-cs"/>
                </a:rPr>
                <a:t>7:4-16</a:t>
              </a:r>
            </a:p>
          </p:txBody>
        </p:sp>
        <p:sp>
          <p:nvSpPr>
            <p:cNvPr id="661674" name="Rectangle 170"/>
            <p:cNvSpPr>
              <a:spLocks noChangeArrowheads="1"/>
            </p:cNvSpPr>
            <p:nvPr/>
          </p:nvSpPr>
          <p:spPr bwMode="auto">
            <a:xfrm>
              <a:off x="925" y="3247"/>
              <a:ext cx="1054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800" i="1">
                  <a:solidFill>
                    <a:schemeClr val="tx1"/>
                  </a:solidFill>
                  <a:latin typeface="Times New Roman" charset="0"/>
                  <a:cs typeface="+mn-cs"/>
                </a:rPr>
                <a:t>Дэд хууль</a:t>
              </a:r>
            </a:p>
            <a:p>
              <a:pPr algn="ctr">
                <a:defRPr/>
              </a:pPr>
              <a:r>
                <a:rPr lang="en-US" sz="2800" i="1">
                  <a:solidFill>
                    <a:schemeClr val="tx1"/>
                  </a:solidFill>
                  <a:latin typeface="Times New Roman" charset="0"/>
                  <a:cs typeface="+mn-cs"/>
                </a:rPr>
                <a:t>30:1-10</a:t>
              </a:r>
            </a:p>
          </p:txBody>
        </p:sp>
        <p:sp>
          <p:nvSpPr>
            <p:cNvPr id="661675" name="Rectangle 171"/>
            <p:cNvSpPr>
              <a:spLocks noChangeArrowheads="1"/>
            </p:cNvSpPr>
            <p:nvPr/>
          </p:nvSpPr>
          <p:spPr bwMode="auto">
            <a:xfrm>
              <a:off x="642" y="2081"/>
              <a:ext cx="4464" cy="1778"/>
            </a:xfrm>
            <a:prstGeom prst="rect">
              <a:avLst/>
            </a:prstGeom>
            <a:noFill/>
            <a:ln w="76200">
              <a:solidFill>
                <a:srgbClr val="FAFD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61676" name="Rectangle 172"/>
            <p:cNvSpPr>
              <a:spLocks noChangeArrowheads="1"/>
            </p:cNvSpPr>
            <p:nvPr/>
          </p:nvSpPr>
          <p:spPr bwMode="auto">
            <a:xfrm>
              <a:off x="3860" y="3246"/>
              <a:ext cx="988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800" i="1">
                  <a:solidFill>
                    <a:srgbClr val="00FF00"/>
                  </a:solidFill>
                  <a:latin typeface="Times New Roman" charset="0"/>
                  <a:cs typeface="+mn-cs"/>
                </a:rPr>
                <a:t>Иеремиа</a:t>
              </a:r>
            </a:p>
            <a:p>
              <a:pPr algn="ctr">
                <a:defRPr/>
              </a:pPr>
              <a:r>
                <a:rPr lang="en-US" sz="2800" i="1">
                  <a:solidFill>
                    <a:srgbClr val="00FF00"/>
                  </a:solidFill>
                  <a:latin typeface="Times New Roman" charset="0"/>
                  <a:cs typeface="+mn-cs"/>
                </a:rPr>
                <a:t>31:31-33</a:t>
              </a:r>
            </a:p>
          </p:txBody>
        </p:sp>
        <p:sp>
          <p:nvSpPr>
            <p:cNvPr id="661677" name="Text Box 173"/>
            <p:cNvSpPr txBox="1">
              <a:spLocks noChangeArrowheads="1"/>
            </p:cNvSpPr>
            <p:nvPr/>
          </p:nvSpPr>
          <p:spPr bwMode="auto">
            <a:xfrm>
              <a:off x="3696" y="2304"/>
              <a:ext cx="1200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rgbClr val="00FF00"/>
                  </a:solidFill>
                  <a:latin typeface="Times New Roman" charset="0"/>
                  <a:cs typeface="+mn-cs"/>
                </a:rPr>
                <a:t>ЕРӨӨЛ</a:t>
              </a:r>
            </a:p>
          </p:txBody>
        </p:sp>
        <p:sp>
          <p:nvSpPr>
            <p:cNvPr id="661678" name="Text Box 174"/>
            <p:cNvSpPr txBox="1">
              <a:spLocks noChangeArrowheads="1"/>
            </p:cNvSpPr>
            <p:nvPr/>
          </p:nvSpPr>
          <p:spPr bwMode="auto">
            <a:xfrm>
              <a:off x="2640" y="2312"/>
              <a:ext cx="528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rgbClr val="00FF00"/>
                  </a:solidFill>
                  <a:latin typeface="Times New Roman" charset="0"/>
                  <a:cs typeface="+mn-cs"/>
                </a:rPr>
                <a:t>ҮР</a:t>
              </a:r>
            </a:p>
          </p:txBody>
        </p:sp>
        <p:sp>
          <p:nvSpPr>
            <p:cNvPr id="661679" name="Text Box 175"/>
            <p:cNvSpPr txBox="1">
              <a:spLocks noChangeArrowheads="1"/>
            </p:cNvSpPr>
            <p:nvPr/>
          </p:nvSpPr>
          <p:spPr bwMode="auto">
            <a:xfrm>
              <a:off x="944" y="2305"/>
              <a:ext cx="1072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rgbClr val="00FF00"/>
                  </a:solidFill>
                  <a:latin typeface="Times New Roman" charset="0"/>
                  <a:cs typeface="+mn-cs"/>
                </a:rPr>
                <a:t>ГАЗАР</a:t>
              </a:r>
            </a:p>
          </p:txBody>
        </p:sp>
        <p:sp>
          <p:nvSpPr>
            <p:cNvPr id="661680" name="Text Box 176"/>
            <p:cNvSpPr txBox="1">
              <a:spLocks noChangeArrowheads="1"/>
            </p:cNvSpPr>
            <p:nvPr/>
          </p:nvSpPr>
          <p:spPr bwMode="auto">
            <a:xfrm>
              <a:off x="968" y="2749"/>
              <a:ext cx="1000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000">
                  <a:solidFill>
                    <a:srgbClr val="FAFD00"/>
                  </a:solidFill>
                  <a:latin typeface="Times New Roman" charset="0"/>
                  <a:cs typeface="+mn-cs"/>
                </a:rPr>
                <a:t>Газар</a:t>
              </a:r>
            </a:p>
          </p:txBody>
        </p:sp>
        <p:sp>
          <p:nvSpPr>
            <p:cNvPr id="661681" name="Text Box 177"/>
            <p:cNvSpPr txBox="1">
              <a:spLocks noChangeArrowheads="1"/>
            </p:cNvSpPr>
            <p:nvPr/>
          </p:nvSpPr>
          <p:spPr bwMode="auto">
            <a:xfrm>
              <a:off x="3840" y="2736"/>
              <a:ext cx="1008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000">
                  <a:solidFill>
                    <a:srgbClr val="FAFD00"/>
                  </a:solidFill>
                  <a:latin typeface="Times New Roman" charset="0"/>
                  <a:cs typeface="+mn-cs"/>
                </a:rPr>
                <a:t>Шинэ</a:t>
              </a:r>
            </a:p>
          </p:txBody>
        </p:sp>
        <p:sp>
          <p:nvSpPr>
            <p:cNvPr id="661682" name="Text Box 178"/>
            <p:cNvSpPr txBox="1">
              <a:spLocks noChangeArrowheads="1"/>
            </p:cNvSpPr>
            <p:nvPr/>
          </p:nvSpPr>
          <p:spPr bwMode="auto">
            <a:xfrm>
              <a:off x="2208" y="2757"/>
              <a:ext cx="1488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000">
                  <a:solidFill>
                    <a:srgbClr val="FAFD00"/>
                  </a:solidFill>
                  <a:latin typeface="Times New Roman" charset="0"/>
                  <a:cs typeface="+mn-cs"/>
                </a:rPr>
                <a:t>Давидын</a:t>
              </a:r>
            </a:p>
          </p:txBody>
        </p:sp>
        <p:sp>
          <p:nvSpPr>
            <p:cNvPr id="661683" name="Text Box 179"/>
            <p:cNvSpPr txBox="1">
              <a:spLocks noChangeArrowheads="1"/>
            </p:cNvSpPr>
            <p:nvPr/>
          </p:nvSpPr>
          <p:spPr bwMode="auto">
            <a:xfrm>
              <a:off x="2112" y="1183"/>
              <a:ext cx="153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i="1">
                  <a:solidFill>
                    <a:srgbClr val="00FF00"/>
                  </a:solidFill>
                  <a:latin typeface="Times New Roman" charset="0"/>
                  <a:cs typeface="+mn-cs"/>
                </a:rPr>
                <a:t>Эхлэл 12:1-3</a:t>
              </a:r>
            </a:p>
          </p:txBody>
        </p:sp>
        <p:sp>
          <p:nvSpPr>
            <p:cNvPr id="661684" name="Rectangle 180"/>
            <p:cNvSpPr>
              <a:spLocks noChangeArrowheads="1"/>
            </p:cNvSpPr>
            <p:nvPr/>
          </p:nvSpPr>
          <p:spPr bwMode="auto">
            <a:xfrm>
              <a:off x="2047" y="834"/>
              <a:ext cx="1670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380609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3200">
                  <a:solidFill>
                    <a:srgbClr val="FAFD00"/>
                  </a:solidFill>
                  <a:latin typeface="Times New Roman" charset="0"/>
                  <a:cs typeface="+mn-cs"/>
                </a:rPr>
                <a:t>(</a:t>
              </a:r>
              <a:r>
                <a:rPr lang="ja-JP" altLang="en-US" sz="3200">
                  <a:solidFill>
                    <a:srgbClr val="FAFD00"/>
                  </a:solidFill>
                  <a:latin typeface="Arial"/>
                  <a:cs typeface="+mn-cs"/>
                </a:rPr>
                <a:t>“</a:t>
              </a:r>
              <a:r>
                <a:rPr lang="en-US" sz="3200">
                  <a:solidFill>
                    <a:srgbClr val="FAFD00"/>
                  </a:solidFill>
                  <a:latin typeface="Times New Roman" charset="0"/>
                  <a:cs typeface="+mn-cs"/>
                </a:rPr>
                <a:t>Дуудлага</a:t>
              </a:r>
              <a:r>
                <a:rPr lang="ja-JP" altLang="en-US" sz="3200">
                  <a:solidFill>
                    <a:srgbClr val="FAFD00"/>
                  </a:solidFill>
                  <a:latin typeface="Arial"/>
                  <a:cs typeface="+mn-cs"/>
                </a:rPr>
                <a:t>”</a:t>
              </a:r>
              <a:r>
                <a:rPr lang="en-US" sz="3200">
                  <a:solidFill>
                    <a:srgbClr val="FAFD00"/>
                  </a:solidFill>
                  <a:latin typeface="Times New Roman" charset="0"/>
                  <a:cs typeface="+mn-cs"/>
                </a:rPr>
                <a:t>)</a:t>
              </a:r>
              <a:endParaRPr lang="en-US" b="0">
                <a:solidFill>
                  <a:srgbClr val="00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61685" name="Line 181"/>
            <p:cNvSpPr>
              <a:spLocks noChangeShapeType="1"/>
            </p:cNvSpPr>
            <p:nvPr/>
          </p:nvSpPr>
          <p:spPr bwMode="auto">
            <a:xfrm flipH="1">
              <a:off x="1449" y="1555"/>
              <a:ext cx="1410" cy="75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61686" name="Line 182"/>
            <p:cNvSpPr>
              <a:spLocks noChangeShapeType="1"/>
            </p:cNvSpPr>
            <p:nvPr/>
          </p:nvSpPr>
          <p:spPr bwMode="auto">
            <a:xfrm flipH="1">
              <a:off x="2859" y="1544"/>
              <a:ext cx="0" cy="78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61687" name="Line 183"/>
            <p:cNvSpPr>
              <a:spLocks noChangeShapeType="1"/>
            </p:cNvSpPr>
            <p:nvPr/>
          </p:nvSpPr>
          <p:spPr bwMode="auto">
            <a:xfrm>
              <a:off x="2850" y="1553"/>
              <a:ext cx="1363" cy="7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grpSp>
        <p:nvGrpSpPr>
          <p:cNvPr id="99335" name="Group 184"/>
          <p:cNvGrpSpPr>
            <a:grpSpLocks/>
          </p:cNvGrpSpPr>
          <p:nvPr/>
        </p:nvGrpSpPr>
        <p:grpSpPr bwMode="auto">
          <a:xfrm>
            <a:off x="8124825" y="3581400"/>
            <a:ext cx="985838" cy="1257300"/>
            <a:chOff x="5118" y="2256"/>
            <a:chExt cx="621" cy="792"/>
          </a:xfrm>
        </p:grpSpPr>
        <p:grpSp>
          <p:nvGrpSpPr>
            <p:cNvPr id="99336" name="Group 185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661690" name="AutoShape 186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1691" name="Rectangle 187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1692" name="Line 188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1693" name="Line 189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1694" name="Line 190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1695" name="Line 191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1696" name="Line 192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1697" name="Rectangle 193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661698" name="Line 194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1699" name="Line 195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61700" name="Rectangle 196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661701" name="Rectangle 197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661702" name="Rectangle 198"/>
            <p:cNvSpPr>
              <a:spLocks noChangeArrowheads="1"/>
            </p:cNvSpPr>
            <p:nvPr/>
          </p:nvSpPr>
          <p:spPr bwMode="auto">
            <a:xfrm>
              <a:off x="5118" y="2540"/>
              <a:ext cx="42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Чуулган</a:t>
              </a:r>
            </a:p>
          </p:txBody>
        </p:sp>
        <p:sp>
          <p:nvSpPr>
            <p:cNvPr id="661703" name="Rectangle 199"/>
            <p:cNvSpPr>
              <a:spLocks noChangeArrowheads="1"/>
            </p:cNvSpPr>
            <p:nvPr/>
          </p:nvSpPr>
          <p:spPr bwMode="auto">
            <a:xfrm>
              <a:off x="5125" y="2627"/>
              <a:ext cx="54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Сайн Мэдээ</a:t>
              </a:r>
            </a:p>
          </p:txBody>
        </p:sp>
        <p:sp>
          <p:nvSpPr>
            <p:cNvPr id="661704" name="Rectangle 200"/>
            <p:cNvSpPr>
              <a:spLocks noChangeArrowheads="1"/>
            </p:cNvSpPr>
            <p:nvPr/>
          </p:nvSpPr>
          <p:spPr bwMode="auto">
            <a:xfrm>
              <a:off x="5130" y="2710"/>
              <a:ext cx="29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Үйлс</a:t>
              </a:r>
            </a:p>
          </p:txBody>
        </p:sp>
        <p:sp>
          <p:nvSpPr>
            <p:cNvPr id="661705" name="Rectangle 201"/>
            <p:cNvSpPr>
              <a:spLocks noChangeArrowheads="1"/>
            </p:cNvSpPr>
            <p:nvPr/>
          </p:nvSpPr>
          <p:spPr bwMode="auto">
            <a:xfrm>
              <a:off x="5130" y="2804"/>
              <a:ext cx="48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Захидлууд</a:t>
              </a:r>
            </a:p>
          </p:txBody>
        </p:sp>
        <p:sp>
          <p:nvSpPr>
            <p:cNvPr id="661706" name="Rectangle 202"/>
            <p:cNvSpPr>
              <a:spLocks noChangeArrowheads="1"/>
            </p:cNvSpPr>
            <p:nvPr/>
          </p:nvSpPr>
          <p:spPr bwMode="auto">
            <a:xfrm>
              <a:off x="5130" y="2896"/>
              <a:ext cx="43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Илчлэлт</a:t>
              </a:r>
            </a:p>
          </p:txBody>
        </p:sp>
      </p:grpSp>
    </p:spTree>
  </p:cSld>
  <p:clrMapOvr>
    <a:masterClrMapping/>
  </p:clrMapOvr>
  <p:transition spd="med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73" name="Text Box 45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662574" name="Rectangle 46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662575" name="Rectangle 47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61</a:t>
            </a:r>
          </a:p>
        </p:txBody>
      </p:sp>
      <p:sp>
        <p:nvSpPr>
          <p:cNvPr id="662615" name="Rectangle 87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62540" name="AutoShape 12"/>
          <p:cNvSpPr>
            <a:spLocks noChangeArrowheads="1"/>
          </p:cNvSpPr>
          <p:nvPr/>
        </p:nvSpPr>
        <p:spPr bwMode="auto">
          <a:xfrm>
            <a:off x="3505200" y="3429000"/>
            <a:ext cx="2362200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101382" name="Group 88"/>
          <p:cNvGrpSpPr>
            <a:grpSpLocks/>
          </p:cNvGrpSpPr>
          <p:nvPr/>
        </p:nvGrpSpPr>
        <p:grpSpPr bwMode="auto">
          <a:xfrm>
            <a:off x="647700" y="612775"/>
            <a:ext cx="7458075" cy="5513388"/>
            <a:chOff x="408" y="386"/>
            <a:chExt cx="4698" cy="3473"/>
          </a:xfrm>
        </p:grpSpPr>
        <p:sp>
          <p:nvSpPr>
            <p:cNvPr id="662617" name="Text Box 89"/>
            <p:cNvSpPr txBox="1">
              <a:spLocks noChangeArrowheads="1"/>
            </p:cNvSpPr>
            <p:nvPr/>
          </p:nvSpPr>
          <p:spPr bwMode="auto">
            <a:xfrm>
              <a:off x="408" y="2231"/>
              <a:ext cx="3973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3600">
                <a:solidFill>
                  <a:srgbClr val="00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62618" name="Rectangle 90"/>
            <p:cNvSpPr>
              <a:spLocks noChangeArrowheads="1"/>
            </p:cNvSpPr>
            <p:nvPr/>
          </p:nvSpPr>
          <p:spPr bwMode="auto">
            <a:xfrm>
              <a:off x="1440" y="386"/>
              <a:ext cx="2976" cy="478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380609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4400">
                  <a:solidFill>
                    <a:srgbClr val="FAFD00"/>
                  </a:solidFill>
                  <a:latin typeface="Times New Roman" charset="0"/>
                  <a:cs typeface="+mn-cs"/>
                </a:rPr>
                <a:t>Абрахамын Гэрээ</a:t>
              </a:r>
              <a:endParaRPr lang="en-US" sz="3600" b="0">
                <a:solidFill>
                  <a:srgbClr val="00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62619" name="Rectangle 91"/>
            <p:cNvSpPr>
              <a:spLocks noChangeArrowheads="1"/>
            </p:cNvSpPr>
            <p:nvPr/>
          </p:nvSpPr>
          <p:spPr bwMode="auto">
            <a:xfrm>
              <a:off x="2447" y="3248"/>
              <a:ext cx="1009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800" i="1">
                  <a:solidFill>
                    <a:schemeClr val="tx1"/>
                  </a:solidFill>
                  <a:latin typeface="Times New Roman" charset="0"/>
                  <a:cs typeface="+mn-cs"/>
                </a:rPr>
                <a:t>2 Самуел</a:t>
              </a:r>
            </a:p>
            <a:p>
              <a:pPr algn="ctr">
                <a:defRPr/>
              </a:pPr>
              <a:r>
                <a:rPr lang="en-US" sz="2800" i="1">
                  <a:solidFill>
                    <a:schemeClr val="tx1"/>
                  </a:solidFill>
                  <a:latin typeface="Times New Roman" charset="0"/>
                  <a:cs typeface="+mn-cs"/>
                </a:rPr>
                <a:t>7:4-16</a:t>
              </a:r>
            </a:p>
          </p:txBody>
        </p:sp>
        <p:sp>
          <p:nvSpPr>
            <p:cNvPr id="662620" name="Rectangle 92"/>
            <p:cNvSpPr>
              <a:spLocks noChangeArrowheads="1"/>
            </p:cNvSpPr>
            <p:nvPr/>
          </p:nvSpPr>
          <p:spPr bwMode="auto">
            <a:xfrm>
              <a:off x="925" y="3247"/>
              <a:ext cx="1054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800" i="1">
                  <a:solidFill>
                    <a:schemeClr val="tx1"/>
                  </a:solidFill>
                  <a:latin typeface="Times New Roman" charset="0"/>
                  <a:cs typeface="+mn-cs"/>
                </a:rPr>
                <a:t>Дэд хууль</a:t>
              </a:r>
            </a:p>
            <a:p>
              <a:pPr algn="ctr">
                <a:defRPr/>
              </a:pPr>
              <a:r>
                <a:rPr lang="en-US" sz="2800" i="1">
                  <a:solidFill>
                    <a:schemeClr val="tx1"/>
                  </a:solidFill>
                  <a:latin typeface="Times New Roman" charset="0"/>
                  <a:cs typeface="+mn-cs"/>
                </a:rPr>
                <a:t>30:1-10</a:t>
              </a:r>
            </a:p>
          </p:txBody>
        </p:sp>
        <p:sp>
          <p:nvSpPr>
            <p:cNvPr id="662621" name="Rectangle 93"/>
            <p:cNvSpPr>
              <a:spLocks noChangeArrowheads="1"/>
            </p:cNvSpPr>
            <p:nvPr/>
          </p:nvSpPr>
          <p:spPr bwMode="auto">
            <a:xfrm>
              <a:off x="642" y="2081"/>
              <a:ext cx="4464" cy="1778"/>
            </a:xfrm>
            <a:prstGeom prst="rect">
              <a:avLst/>
            </a:prstGeom>
            <a:noFill/>
            <a:ln w="76200">
              <a:solidFill>
                <a:srgbClr val="FAFD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62622" name="Rectangle 94"/>
            <p:cNvSpPr>
              <a:spLocks noChangeArrowheads="1"/>
            </p:cNvSpPr>
            <p:nvPr/>
          </p:nvSpPr>
          <p:spPr bwMode="auto">
            <a:xfrm>
              <a:off x="3860" y="3246"/>
              <a:ext cx="988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800" i="1">
                  <a:solidFill>
                    <a:srgbClr val="00FF00"/>
                  </a:solidFill>
                  <a:latin typeface="Times New Roman" charset="0"/>
                  <a:cs typeface="+mn-cs"/>
                </a:rPr>
                <a:t>Иеремиа</a:t>
              </a:r>
            </a:p>
            <a:p>
              <a:pPr algn="ctr">
                <a:defRPr/>
              </a:pPr>
              <a:r>
                <a:rPr lang="en-US" sz="2800" i="1">
                  <a:solidFill>
                    <a:srgbClr val="00FF00"/>
                  </a:solidFill>
                  <a:latin typeface="Times New Roman" charset="0"/>
                  <a:cs typeface="+mn-cs"/>
                </a:rPr>
                <a:t>31:31-33</a:t>
              </a:r>
            </a:p>
          </p:txBody>
        </p:sp>
        <p:sp>
          <p:nvSpPr>
            <p:cNvPr id="662623" name="Text Box 95"/>
            <p:cNvSpPr txBox="1">
              <a:spLocks noChangeArrowheads="1"/>
            </p:cNvSpPr>
            <p:nvPr/>
          </p:nvSpPr>
          <p:spPr bwMode="auto">
            <a:xfrm>
              <a:off x="3696" y="2304"/>
              <a:ext cx="1200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rgbClr val="00FF00"/>
                  </a:solidFill>
                  <a:latin typeface="Times New Roman" charset="0"/>
                  <a:cs typeface="+mn-cs"/>
                </a:rPr>
                <a:t>ЕРӨӨЛ</a:t>
              </a:r>
            </a:p>
          </p:txBody>
        </p:sp>
        <p:sp>
          <p:nvSpPr>
            <p:cNvPr id="662624" name="Text Box 96"/>
            <p:cNvSpPr txBox="1">
              <a:spLocks noChangeArrowheads="1"/>
            </p:cNvSpPr>
            <p:nvPr/>
          </p:nvSpPr>
          <p:spPr bwMode="auto">
            <a:xfrm>
              <a:off x="2640" y="2312"/>
              <a:ext cx="528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rgbClr val="00FF00"/>
                  </a:solidFill>
                  <a:latin typeface="Times New Roman" charset="0"/>
                  <a:cs typeface="+mn-cs"/>
                </a:rPr>
                <a:t>ҮР</a:t>
              </a:r>
            </a:p>
          </p:txBody>
        </p:sp>
        <p:sp>
          <p:nvSpPr>
            <p:cNvPr id="662625" name="Text Box 97"/>
            <p:cNvSpPr txBox="1">
              <a:spLocks noChangeArrowheads="1"/>
            </p:cNvSpPr>
            <p:nvPr/>
          </p:nvSpPr>
          <p:spPr bwMode="auto">
            <a:xfrm>
              <a:off x="944" y="2305"/>
              <a:ext cx="1072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rgbClr val="00FF00"/>
                  </a:solidFill>
                  <a:latin typeface="Times New Roman" charset="0"/>
                  <a:cs typeface="+mn-cs"/>
                </a:rPr>
                <a:t>ГАЗАР</a:t>
              </a:r>
            </a:p>
          </p:txBody>
        </p:sp>
        <p:sp>
          <p:nvSpPr>
            <p:cNvPr id="662626" name="Text Box 98"/>
            <p:cNvSpPr txBox="1">
              <a:spLocks noChangeArrowheads="1"/>
            </p:cNvSpPr>
            <p:nvPr/>
          </p:nvSpPr>
          <p:spPr bwMode="auto">
            <a:xfrm>
              <a:off x="968" y="2749"/>
              <a:ext cx="1000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000">
                  <a:solidFill>
                    <a:srgbClr val="FAFD00"/>
                  </a:solidFill>
                  <a:latin typeface="Times New Roman" charset="0"/>
                  <a:cs typeface="+mn-cs"/>
                </a:rPr>
                <a:t>Газар</a:t>
              </a:r>
            </a:p>
          </p:txBody>
        </p:sp>
        <p:sp>
          <p:nvSpPr>
            <p:cNvPr id="662627" name="Text Box 99"/>
            <p:cNvSpPr txBox="1">
              <a:spLocks noChangeArrowheads="1"/>
            </p:cNvSpPr>
            <p:nvPr/>
          </p:nvSpPr>
          <p:spPr bwMode="auto">
            <a:xfrm>
              <a:off x="3840" y="2736"/>
              <a:ext cx="1008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000">
                  <a:solidFill>
                    <a:srgbClr val="FAFD00"/>
                  </a:solidFill>
                  <a:latin typeface="Times New Roman" charset="0"/>
                  <a:cs typeface="+mn-cs"/>
                </a:rPr>
                <a:t>Шинэ</a:t>
              </a:r>
            </a:p>
          </p:txBody>
        </p:sp>
        <p:sp>
          <p:nvSpPr>
            <p:cNvPr id="662628" name="Text Box 100"/>
            <p:cNvSpPr txBox="1">
              <a:spLocks noChangeArrowheads="1"/>
            </p:cNvSpPr>
            <p:nvPr/>
          </p:nvSpPr>
          <p:spPr bwMode="auto">
            <a:xfrm>
              <a:off x="2208" y="2757"/>
              <a:ext cx="1488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000">
                  <a:solidFill>
                    <a:srgbClr val="FAFD00"/>
                  </a:solidFill>
                  <a:latin typeface="Times New Roman" charset="0"/>
                  <a:cs typeface="+mn-cs"/>
                </a:rPr>
                <a:t>Давидын</a:t>
              </a:r>
            </a:p>
          </p:txBody>
        </p:sp>
        <p:sp>
          <p:nvSpPr>
            <p:cNvPr id="662629" name="Text Box 101"/>
            <p:cNvSpPr txBox="1">
              <a:spLocks noChangeArrowheads="1"/>
            </p:cNvSpPr>
            <p:nvPr/>
          </p:nvSpPr>
          <p:spPr bwMode="auto">
            <a:xfrm>
              <a:off x="2112" y="1183"/>
              <a:ext cx="153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i="1">
                  <a:solidFill>
                    <a:srgbClr val="00FF00"/>
                  </a:solidFill>
                  <a:latin typeface="Times New Roman" charset="0"/>
                  <a:cs typeface="+mn-cs"/>
                </a:rPr>
                <a:t>Эхлэл 12:1-3</a:t>
              </a:r>
            </a:p>
          </p:txBody>
        </p:sp>
        <p:sp>
          <p:nvSpPr>
            <p:cNvPr id="662630" name="Rectangle 102"/>
            <p:cNvSpPr>
              <a:spLocks noChangeArrowheads="1"/>
            </p:cNvSpPr>
            <p:nvPr/>
          </p:nvSpPr>
          <p:spPr bwMode="auto">
            <a:xfrm>
              <a:off x="2047" y="834"/>
              <a:ext cx="1670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380609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3200">
                  <a:solidFill>
                    <a:srgbClr val="FAFD00"/>
                  </a:solidFill>
                  <a:latin typeface="Times New Roman" charset="0"/>
                  <a:cs typeface="+mn-cs"/>
                </a:rPr>
                <a:t>(</a:t>
              </a:r>
              <a:r>
                <a:rPr lang="ja-JP" altLang="en-US" sz="3200">
                  <a:solidFill>
                    <a:srgbClr val="FAFD00"/>
                  </a:solidFill>
                  <a:latin typeface="Arial"/>
                  <a:cs typeface="+mn-cs"/>
                </a:rPr>
                <a:t>“</a:t>
              </a:r>
              <a:r>
                <a:rPr lang="en-US" sz="3200">
                  <a:solidFill>
                    <a:srgbClr val="FAFD00"/>
                  </a:solidFill>
                  <a:latin typeface="Times New Roman" charset="0"/>
                  <a:cs typeface="+mn-cs"/>
                </a:rPr>
                <a:t>Дуудлага</a:t>
              </a:r>
              <a:r>
                <a:rPr lang="ja-JP" altLang="en-US" sz="3200">
                  <a:solidFill>
                    <a:srgbClr val="FAFD00"/>
                  </a:solidFill>
                  <a:latin typeface="Arial"/>
                  <a:cs typeface="+mn-cs"/>
                </a:rPr>
                <a:t>”</a:t>
              </a:r>
              <a:r>
                <a:rPr lang="en-US" sz="3200">
                  <a:solidFill>
                    <a:srgbClr val="FAFD00"/>
                  </a:solidFill>
                  <a:latin typeface="Times New Roman" charset="0"/>
                  <a:cs typeface="+mn-cs"/>
                </a:rPr>
                <a:t>)</a:t>
              </a:r>
              <a:endParaRPr lang="en-US" b="0">
                <a:solidFill>
                  <a:srgbClr val="00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62631" name="Line 103"/>
            <p:cNvSpPr>
              <a:spLocks noChangeShapeType="1"/>
            </p:cNvSpPr>
            <p:nvPr/>
          </p:nvSpPr>
          <p:spPr bwMode="auto">
            <a:xfrm flipH="1">
              <a:off x="1449" y="1555"/>
              <a:ext cx="1410" cy="75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62632" name="Line 104"/>
            <p:cNvSpPr>
              <a:spLocks noChangeShapeType="1"/>
            </p:cNvSpPr>
            <p:nvPr/>
          </p:nvSpPr>
          <p:spPr bwMode="auto">
            <a:xfrm flipH="1">
              <a:off x="2859" y="1544"/>
              <a:ext cx="0" cy="78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62633" name="Line 105"/>
            <p:cNvSpPr>
              <a:spLocks noChangeShapeType="1"/>
            </p:cNvSpPr>
            <p:nvPr/>
          </p:nvSpPr>
          <p:spPr bwMode="auto">
            <a:xfrm>
              <a:off x="2850" y="1553"/>
              <a:ext cx="1363" cy="7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grpSp>
        <p:nvGrpSpPr>
          <p:cNvPr id="101383" name="Group 106"/>
          <p:cNvGrpSpPr>
            <a:grpSpLocks/>
          </p:cNvGrpSpPr>
          <p:nvPr/>
        </p:nvGrpSpPr>
        <p:grpSpPr bwMode="auto">
          <a:xfrm>
            <a:off x="8124825" y="3581400"/>
            <a:ext cx="985838" cy="1257300"/>
            <a:chOff x="5118" y="2256"/>
            <a:chExt cx="621" cy="792"/>
          </a:xfrm>
        </p:grpSpPr>
        <p:grpSp>
          <p:nvGrpSpPr>
            <p:cNvPr id="101384" name="Group 107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662636" name="AutoShape 108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2637" name="Rectangle 109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2638" name="Line 110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2639" name="Line 111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2640" name="Line 112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2641" name="Line 113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2642" name="Line 114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2643" name="Rectangle 115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662644" name="Line 116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2645" name="Line 117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62646" name="Rectangle 118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662647" name="Rectangle 119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662648" name="Rectangle 120"/>
            <p:cNvSpPr>
              <a:spLocks noChangeArrowheads="1"/>
            </p:cNvSpPr>
            <p:nvPr/>
          </p:nvSpPr>
          <p:spPr bwMode="auto">
            <a:xfrm>
              <a:off x="5118" y="2540"/>
              <a:ext cx="42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Чуулган</a:t>
              </a:r>
            </a:p>
          </p:txBody>
        </p:sp>
        <p:sp>
          <p:nvSpPr>
            <p:cNvPr id="662649" name="Rectangle 121"/>
            <p:cNvSpPr>
              <a:spLocks noChangeArrowheads="1"/>
            </p:cNvSpPr>
            <p:nvPr/>
          </p:nvSpPr>
          <p:spPr bwMode="auto">
            <a:xfrm>
              <a:off x="5125" y="2627"/>
              <a:ext cx="54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Сайн Мэдээ</a:t>
              </a:r>
            </a:p>
          </p:txBody>
        </p:sp>
        <p:sp>
          <p:nvSpPr>
            <p:cNvPr id="662650" name="Rectangle 122"/>
            <p:cNvSpPr>
              <a:spLocks noChangeArrowheads="1"/>
            </p:cNvSpPr>
            <p:nvPr/>
          </p:nvSpPr>
          <p:spPr bwMode="auto">
            <a:xfrm>
              <a:off x="5130" y="2710"/>
              <a:ext cx="29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Үйлс</a:t>
              </a:r>
            </a:p>
          </p:txBody>
        </p:sp>
        <p:sp>
          <p:nvSpPr>
            <p:cNvPr id="662651" name="Rectangle 123"/>
            <p:cNvSpPr>
              <a:spLocks noChangeArrowheads="1"/>
            </p:cNvSpPr>
            <p:nvPr/>
          </p:nvSpPr>
          <p:spPr bwMode="auto">
            <a:xfrm>
              <a:off x="5130" y="2804"/>
              <a:ext cx="48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Захидлууд</a:t>
              </a:r>
            </a:p>
          </p:txBody>
        </p:sp>
        <p:sp>
          <p:nvSpPr>
            <p:cNvPr id="662652" name="Rectangle 124"/>
            <p:cNvSpPr>
              <a:spLocks noChangeArrowheads="1"/>
            </p:cNvSpPr>
            <p:nvPr/>
          </p:nvSpPr>
          <p:spPr bwMode="auto">
            <a:xfrm>
              <a:off x="5130" y="2896"/>
              <a:ext cx="43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Илчлэлт</a:t>
              </a:r>
            </a:p>
          </p:txBody>
        </p:sp>
      </p:grpSp>
    </p:spTree>
  </p:cSld>
  <p:clrMapOvr>
    <a:masterClrMapping/>
  </p:clrMapOvr>
  <p:transition spd="med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766" name="Rectangle 94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68674" name="AutoShape 2"/>
          <p:cNvSpPr>
            <a:spLocks noChangeArrowheads="1"/>
          </p:cNvSpPr>
          <p:nvPr/>
        </p:nvSpPr>
        <p:spPr bwMode="auto">
          <a:xfrm>
            <a:off x="1092200" y="3408363"/>
            <a:ext cx="6926263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68688" name="AutoShape 16"/>
          <p:cNvSpPr>
            <a:spLocks noChangeArrowheads="1"/>
          </p:cNvSpPr>
          <p:nvPr/>
        </p:nvSpPr>
        <p:spPr bwMode="auto">
          <a:xfrm>
            <a:off x="5595938" y="3424238"/>
            <a:ext cx="2425700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68723" name="Text Box 51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1</a:t>
            </a:r>
          </a:p>
        </p:txBody>
      </p:sp>
      <p:sp>
        <p:nvSpPr>
          <p:cNvPr id="668724" name="Text Box 52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668725" name="Rectangle 53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668726" name="Rectangle 54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62</a:t>
            </a:r>
          </a:p>
        </p:txBody>
      </p:sp>
      <p:grpSp>
        <p:nvGrpSpPr>
          <p:cNvPr id="103432" name="Group 95"/>
          <p:cNvGrpSpPr>
            <a:grpSpLocks/>
          </p:cNvGrpSpPr>
          <p:nvPr/>
        </p:nvGrpSpPr>
        <p:grpSpPr bwMode="auto">
          <a:xfrm>
            <a:off x="647700" y="612775"/>
            <a:ext cx="7458075" cy="5513388"/>
            <a:chOff x="408" y="386"/>
            <a:chExt cx="4698" cy="3473"/>
          </a:xfrm>
        </p:grpSpPr>
        <p:sp>
          <p:nvSpPr>
            <p:cNvPr id="668768" name="Text Box 96"/>
            <p:cNvSpPr txBox="1">
              <a:spLocks noChangeArrowheads="1"/>
            </p:cNvSpPr>
            <p:nvPr/>
          </p:nvSpPr>
          <p:spPr bwMode="auto">
            <a:xfrm>
              <a:off x="408" y="2231"/>
              <a:ext cx="3973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3600">
                <a:solidFill>
                  <a:srgbClr val="00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68769" name="Rectangle 97"/>
            <p:cNvSpPr>
              <a:spLocks noChangeArrowheads="1"/>
            </p:cNvSpPr>
            <p:nvPr/>
          </p:nvSpPr>
          <p:spPr bwMode="auto">
            <a:xfrm>
              <a:off x="1440" y="386"/>
              <a:ext cx="2976" cy="478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380609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4400">
                  <a:solidFill>
                    <a:srgbClr val="FAFD00"/>
                  </a:solidFill>
                  <a:latin typeface="Times New Roman" charset="0"/>
                  <a:cs typeface="+mn-cs"/>
                </a:rPr>
                <a:t>Абрахамын Гэрээ</a:t>
              </a:r>
              <a:endParaRPr lang="en-US" sz="3600" b="0">
                <a:solidFill>
                  <a:srgbClr val="00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68770" name="Rectangle 98"/>
            <p:cNvSpPr>
              <a:spLocks noChangeArrowheads="1"/>
            </p:cNvSpPr>
            <p:nvPr/>
          </p:nvSpPr>
          <p:spPr bwMode="auto">
            <a:xfrm>
              <a:off x="2447" y="3248"/>
              <a:ext cx="1009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800" i="1">
                  <a:solidFill>
                    <a:schemeClr val="tx1"/>
                  </a:solidFill>
                  <a:latin typeface="Times New Roman" charset="0"/>
                  <a:cs typeface="+mn-cs"/>
                </a:rPr>
                <a:t>2 Самуел</a:t>
              </a:r>
            </a:p>
            <a:p>
              <a:pPr algn="ctr">
                <a:defRPr/>
              </a:pPr>
              <a:r>
                <a:rPr lang="en-US" sz="2800" i="1">
                  <a:solidFill>
                    <a:schemeClr val="tx1"/>
                  </a:solidFill>
                  <a:latin typeface="Times New Roman" charset="0"/>
                  <a:cs typeface="+mn-cs"/>
                </a:rPr>
                <a:t>7:4-16</a:t>
              </a:r>
            </a:p>
          </p:txBody>
        </p:sp>
        <p:sp>
          <p:nvSpPr>
            <p:cNvPr id="668771" name="Rectangle 99"/>
            <p:cNvSpPr>
              <a:spLocks noChangeArrowheads="1"/>
            </p:cNvSpPr>
            <p:nvPr/>
          </p:nvSpPr>
          <p:spPr bwMode="auto">
            <a:xfrm>
              <a:off x="925" y="3247"/>
              <a:ext cx="1054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800" i="1">
                  <a:solidFill>
                    <a:schemeClr val="tx1"/>
                  </a:solidFill>
                  <a:latin typeface="Times New Roman" charset="0"/>
                  <a:cs typeface="+mn-cs"/>
                </a:rPr>
                <a:t>Дэд хууль</a:t>
              </a:r>
            </a:p>
            <a:p>
              <a:pPr algn="ctr">
                <a:defRPr/>
              </a:pPr>
              <a:r>
                <a:rPr lang="en-US" sz="2800" i="1">
                  <a:solidFill>
                    <a:schemeClr val="tx1"/>
                  </a:solidFill>
                  <a:latin typeface="Times New Roman" charset="0"/>
                  <a:cs typeface="+mn-cs"/>
                </a:rPr>
                <a:t>30:1-10</a:t>
              </a:r>
            </a:p>
          </p:txBody>
        </p:sp>
        <p:sp>
          <p:nvSpPr>
            <p:cNvPr id="668772" name="Rectangle 100"/>
            <p:cNvSpPr>
              <a:spLocks noChangeArrowheads="1"/>
            </p:cNvSpPr>
            <p:nvPr/>
          </p:nvSpPr>
          <p:spPr bwMode="auto">
            <a:xfrm>
              <a:off x="642" y="2081"/>
              <a:ext cx="4464" cy="1778"/>
            </a:xfrm>
            <a:prstGeom prst="rect">
              <a:avLst/>
            </a:prstGeom>
            <a:noFill/>
            <a:ln w="76200">
              <a:solidFill>
                <a:srgbClr val="FAFD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68773" name="Rectangle 101"/>
            <p:cNvSpPr>
              <a:spLocks noChangeArrowheads="1"/>
            </p:cNvSpPr>
            <p:nvPr/>
          </p:nvSpPr>
          <p:spPr bwMode="auto">
            <a:xfrm>
              <a:off x="3860" y="3246"/>
              <a:ext cx="988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800" i="1">
                  <a:solidFill>
                    <a:schemeClr val="tx1"/>
                  </a:solidFill>
                  <a:latin typeface="Times New Roman" charset="0"/>
                  <a:cs typeface="+mn-cs"/>
                </a:rPr>
                <a:t>Иеремиа</a:t>
              </a:r>
            </a:p>
            <a:p>
              <a:pPr algn="ctr">
                <a:defRPr/>
              </a:pPr>
              <a:r>
                <a:rPr lang="en-US" sz="2800" i="1">
                  <a:solidFill>
                    <a:schemeClr val="tx1"/>
                  </a:solidFill>
                  <a:latin typeface="Times New Roman" charset="0"/>
                  <a:cs typeface="+mn-cs"/>
                </a:rPr>
                <a:t>31:31-33</a:t>
              </a:r>
            </a:p>
          </p:txBody>
        </p:sp>
        <p:sp>
          <p:nvSpPr>
            <p:cNvPr id="668774" name="Text Box 102"/>
            <p:cNvSpPr txBox="1">
              <a:spLocks noChangeArrowheads="1"/>
            </p:cNvSpPr>
            <p:nvPr/>
          </p:nvSpPr>
          <p:spPr bwMode="auto">
            <a:xfrm>
              <a:off x="3696" y="2304"/>
              <a:ext cx="1200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rgbClr val="00FF00"/>
                  </a:solidFill>
                  <a:latin typeface="Times New Roman" charset="0"/>
                  <a:cs typeface="+mn-cs"/>
                </a:rPr>
                <a:t>ЕРӨӨЛ</a:t>
              </a:r>
            </a:p>
          </p:txBody>
        </p:sp>
        <p:sp>
          <p:nvSpPr>
            <p:cNvPr id="668775" name="Text Box 103"/>
            <p:cNvSpPr txBox="1">
              <a:spLocks noChangeArrowheads="1"/>
            </p:cNvSpPr>
            <p:nvPr/>
          </p:nvSpPr>
          <p:spPr bwMode="auto">
            <a:xfrm>
              <a:off x="2640" y="2312"/>
              <a:ext cx="528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rgbClr val="00FF00"/>
                  </a:solidFill>
                  <a:latin typeface="Times New Roman" charset="0"/>
                  <a:cs typeface="+mn-cs"/>
                </a:rPr>
                <a:t>ҮР</a:t>
              </a:r>
            </a:p>
          </p:txBody>
        </p:sp>
        <p:sp>
          <p:nvSpPr>
            <p:cNvPr id="668776" name="Text Box 104"/>
            <p:cNvSpPr txBox="1">
              <a:spLocks noChangeArrowheads="1"/>
            </p:cNvSpPr>
            <p:nvPr/>
          </p:nvSpPr>
          <p:spPr bwMode="auto">
            <a:xfrm>
              <a:off x="944" y="2305"/>
              <a:ext cx="1072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rgbClr val="00FF00"/>
                  </a:solidFill>
                  <a:latin typeface="Times New Roman" charset="0"/>
                  <a:cs typeface="+mn-cs"/>
                </a:rPr>
                <a:t>ГАЗАР</a:t>
              </a:r>
            </a:p>
          </p:txBody>
        </p:sp>
        <p:sp>
          <p:nvSpPr>
            <p:cNvPr id="668777" name="Text Box 105"/>
            <p:cNvSpPr txBox="1">
              <a:spLocks noChangeArrowheads="1"/>
            </p:cNvSpPr>
            <p:nvPr/>
          </p:nvSpPr>
          <p:spPr bwMode="auto">
            <a:xfrm>
              <a:off x="968" y="2749"/>
              <a:ext cx="1000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000">
                  <a:solidFill>
                    <a:srgbClr val="FAFD00"/>
                  </a:solidFill>
                  <a:latin typeface="Times New Roman" charset="0"/>
                  <a:cs typeface="+mn-cs"/>
                </a:rPr>
                <a:t>Газар</a:t>
              </a:r>
            </a:p>
          </p:txBody>
        </p:sp>
        <p:sp>
          <p:nvSpPr>
            <p:cNvPr id="668778" name="Text Box 106"/>
            <p:cNvSpPr txBox="1">
              <a:spLocks noChangeArrowheads="1"/>
            </p:cNvSpPr>
            <p:nvPr/>
          </p:nvSpPr>
          <p:spPr bwMode="auto">
            <a:xfrm>
              <a:off x="3840" y="2736"/>
              <a:ext cx="1008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000">
                  <a:solidFill>
                    <a:srgbClr val="FAFD00"/>
                  </a:solidFill>
                  <a:latin typeface="Times New Roman" charset="0"/>
                  <a:cs typeface="+mn-cs"/>
                </a:rPr>
                <a:t>Шинэ</a:t>
              </a:r>
            </a:p>
          </p:txBody>
        </p:sp>
        <p:sp>
          <p:nvSpPr>
            <p:cNvPr id="668779" name="Text Box 107"/>
            <p:cNvSpPr txBox="1">
              <a:spLocks noChangeArrowheads="1"/>
            </p:cNvSpPr>
            <p:nvPr/>
          </p:nvSpPr>
          <p:spPr bwMode="auto">
            <a:xfrm>
              <a:off x="2208" y="2757"/>
              <a:ext cx="1488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000">
                  <a:solidFill>
                    <a:srgbClr val="FAFD00"/>
                  </a:solidFill>
                  <a:latin typeface="Times New Roman" charset="0"/>
                  <a:cs typeface="+mn-cs"/>
                </a:rPr>
                <a:t>Давидын</a:t>
              </a:r>
            </a:p>
          </p:txBody>
        </p:sp>
        <p:sp>
          <p:nvSpPr>
            <p:cNvPr id="668780" name="Text Box 108"/>
            <p:cNvSpPr txBox="1">
              <a:spLocks noChangeArrowheads="1"/>
            </p:cNvSpPr>
            <p:nvPr/>
          </p:nvSpPr>
          <p:spPr bwMode="auto">
            <a:xfrm>
              <a:off x="2112" y="1183"/>
              <a:ext cx="153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i="1">
                  <a:solidFill>
                    <a:srgbClr val="00FF00"/>
                  </a:solidFill>
                  <a:latin typeface="Times New Roman" charset="0"/>
                  <a:cs typeface="+mn-cs"/>
                </a:rPr>
                <a:t>Эхлэл 12:1-3</a:t>
              </a:r>
            </a:p>
          </p:txBody>
        </p:sp>
        <p:sp>
          <p:nvSpPr>
            <p:cNvPr id="668781" name="Rectangle 109"/>
            <p:cNvSpPr>
              <a:spLocks noChangeArrowheads="1"/>
            </p:cNvSpPr>
            <p:nvPr/>
          </p:nvSpPr>
          <p:spPr bwMode="auto">
            <a:xfrm>
              <a:off x="2047" y="834"/>
              <a:ext cx="1670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380609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3200">
                  <a:solidFill>
                    <a:srgbClr val="FAFD00"/>
                  </a:solidFill>
                  <a:latin typeface="Times New Roman" charset="0"/>
                  <a:cs typeface="+mn-cs"/>
                </a:rPr>
                <a:t>(</a:t>
              </a:r>
              <a:r>
                <a:rPr lang="ja-JP" altLang="en-US" sz="3200">
                  <a:solidFill>
                    <a:srgbClr val="FAFD00"/>
                  </a:solidFill>
                  <a:latin typeface="Arial"/>
                  <a:cs typeface="+mn-cs"/>
                </a:rPr>
                <a:t>“</a:t>
              </a:r>
              <a:r>
                <a:rPr lang="en-US" sz="3200">
                  <a:solidFill>
                    <a:srgbClr val="FAFD00"/>
                  </a:solidFill>
                  <a:latin typeface="Times New Roman" charset="0"/>
                  <a:cs typeface="+mn-cs"/>
                </a:rPr>
                <a:t>Дуудлага</a:t>
              </a:r>
              <a:r>
                <a:rPr lang="ja-JP" altLang="en-US" sz="3200">
                  <a:solidFill>
                    <a:srgbClr val="FAFD00"/>
                  </a:solidFill>
                  <a:latin typeface="Arial"/>
                  <a:cs typeface="+mn-cs"/>
                </a:rPr>
                <a:t>”</a:t>
              </a:r>
              <a:r>
                <a:rPr lang="en-US" sz="3200">
                  <a:solidFill>
                    <a:srgbClr val="FAFD00"/>
                  </a:solidFill>
                  <a:latin typeface="Times New Roman" charset="0"/>
                  <a:cs typeface="+mn-cs"/>
                </a:rPr>
                <a:t>)</a:t>
              </a:r>
              <a:endParaRPr lang="en-US" b="0">
                <a:solidFill>
                  <a:srgbClr val="00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68782" name="Line 110"/>
            <p:cNvSpPr>
              <a:spLocks noChangeShapeType="1"/>
            </p:cNvSpPr>
            <p:nvPr/>
          </p:nvSpPr>
          <p:spPr bwMode="auto">
            <a:xfrm flipH="1">
              <a:off x="1449" y="1555"/>
              <a:ext cx="1410" cy="75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68783" name="Line 111"/>
            <p:cNvSpPr>
              <a:spLocks noChangeShapeType="1"/>
            </p:cNvSpPr>
            <p:nvPr/>
          </p:nvSpPr>
          <p:spPr bwMode="auto">
            <a:xfrm flipH="1">
              <a:off x="2859" y="1544"/>
              <a:ext cx="0" cy="78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68784" name="Line 112"/>
            <p:cNvSpPr>
              <a:spLocks noChangeShapeType="1"/>
            </p:cNvSpPr>
            <p:nvPr/>
          </p:nvSpPr>
          <p:spPr bwMode="auto">
            <a:xfrm>
              <a:off x="2850" y="1553"/>
              <a:ext cx="1363" cy="7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grpSp>
        <p:nvGrpSpPr>
          <p:cNvPr id="668719" name="Group 47"/>
          <p:cNvGrpSpPr>
            <a:grpSpLocks/>
          </p:cNvGrpSpPr>
          <p:nvPr/>
        </p:nvGrpSpPr>
        <p:grpSpPr bwMode="auto">
          <a:xfrm>
            <a:off x="546100" y="530225"/>
            <a:ext cx="7974013" cy="5870575"/>
            <a:chOff x="96" y="144"/>
            <a:chExt cx="5254" cy="3842"/>
          </a:xfrm>
        </p:grpSpPr>
        <p:sp>
          <p:nvSpPr>
            <p:cNvPr id="668720" name="AutoShape 48"/>
            <p:cNvSpPr>
              <a:spLocks noChangeArrowheads="1"/>
            </p:cNvSpPr>
            <p:nvPr/>
          </p:nvSpPr>
          <p:spPr bwMode="auto">
            <a:xfrm>
              <a:off x="224" y="265"/>
              <a:ext cx="4997" cy="359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b="0">
                  <a:cs typeface="+mn-cs"/>
                </a:rPr>
                <a:t> </a:t>
              </a:r>
            </a:p>
          </p:txBody>
        </p:sp>
        <p:sp>
          <p:nvSpPr>
            <p:cNvPr id="668721" name="AutoShape 49"/>
            <p:cNvSpPr>
              <a:spLocks noChangeArrowheads="1"/>
            </p:cNvSpPr>
            <p:nvPr/>
          </p:nvSpPr>
          <p:spPr bwMode="auto">
            <a:xfrm>
              <a:off x="96" y="144"/>
              <a:ext cx="5254" cy="384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b="0">
                  <a:cs typeface="+mn-cs"/>
                </a:rPr>
                <a:t> </a:t>
              </a:r>
            </a:p>
          </p:txBody>
        </p:sp>
      </p:grpSp>
      <p:grpSp>
        <p:nvGrpSpPr>
          <p:cNvPr id="103434" name="Group 113"/>
          <p:cNvGrpSpPr>
            <a:grpSpLocks/>
          </p:cNvGrpSpPr>
          <p:nvPr/>
        </p:nvGrpSpPr>
        <p:grpSpPr bwMode="auto">
          <a:xfrm>
            <a:off x="8124825" y="3581400"/>
            <a:ext cx="985838" cy="1257300"/>
            <a:chOff x="5118" y="2256"/>
            <a:chExt cx="621" cy="792"/>
          </a:xfrm>
        </p:grpSpPr>
        <p:grpSp>
          <p:nvGrpSpPr>
            <p:cNvPr id="103435" name="Group 114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668787" name="AutoShape 115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8788" name="Rectangle 116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8789" name="Line 117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8790" name="Line 118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8791" name="Line 119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8792" name="Line 120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8793" name="Line 121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8794" name="Rectangle 122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668795" name="Line 123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68796" name="Line 124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68797" name="Rectangle 125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668798" name="Rectangle 126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668799" name="Rectangle 127"/>
            <p:cNvSpPr>
              <a:spLocks noChangeArrowheads="1"/>
            </p:cNvSpPr>
            <p:nvPr/>
          </p:nvSpPr>
          <p:spPr bwMode="auto">
            <a:xfrm>
              <a:off x="5118" y="2540"/>
              <a:ext cx="42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Чуулган</a:t>
              </a:r>
            </a:p>
          </p:txBody>
        </p:sp>
        <p:sp>
          <p:nvSpPr>
            <p:cNvPr id="668800" name="Rectangle 128"/>
            <p:cNvSpPr>
              <a:spLocks noChangeArrowheads="1"/>
            </p:cNvSpPr>
            <p:nvPr/>
          </p:nvSpPr>
          <p:spPr bwMode="auto">
            <a:xfrm>
              <a:off x="5125" y="2627"/>
              <a:ext cx="54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Сайн Мэдээ</a:t>
              </a:r>
            </a:p>
          </p:txBody>
        </p:sp>
        <p:sp>
          <p:nvSpPr>
            <p:cNvPr id="668801" name="Rectangle 129"/>
            <p:cNvSpPr>
              <a:spLocks noChangeArrowheads="1"/>
            </p:cNvSpPr>
            <p:nvPr/>
          </p:nvSpPr>
          <p:spPr bwMode="auto">
            <a:xfrm>
              <a:off x="5130" y="2710"/>
              <a:ext cx="29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Үйлс</a:t>
              </a:r>
            </a:p>
          </p:txBody>
        </p:sp>
        <p:sp>
          <p:nvSpPr>
            <p:cNvPr id="668802" name="Rectangle 130"/>
            <p:cNvSpPr>
              <a:spLocks noChangeArrowheads="1"/>
            </p:cNvSpPr>
            <p:nvPr/>
          </p:nvSpPr>
          <p:spPr bwMode="auto">
            <a:xfrm>
              <a:off x="5130" y="2804"/>
              <a:ext cx="48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Захидлууд</a:t>
              </a:r>
            </a:p>
          </p:txBody>
        </p:sp>
        <p:sp>
          <p:nvSpPr>
            <p:cNvPr id="668803" name="Rectangle 131"/>
            <p:cNvSpPr>
              <a:spLocks noChangeArrowheads="1"/>
            </p:cNvSpPr>
            <p:nvPr/>
          </p:nvSpPr>
          <p:spPr bwMode="auto">
            <a:xfrm>
              <a:off x="5130" y="2896"/>
              <a:ext cx="43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Илчлэлт</a:t>
              </a:r>
            </a:p>
          </p:txBody>
        </p:sp>
      </p:grp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686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6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68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68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687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687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8674" grpId="0" animBg="1"/>
      <p:bldP spid="66868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849" name="Text Box 105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1</a:t>
            </a:r>
          </a:p>
        </p:txBody>
      </p:sp>
      <p:sp>
        <p:nvSpPr>
          <p:cNvPr id="671850" name="Text Box 106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671852" name="Rectangle 108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63</a:t>
            </a:r>
          </a:p>
        </p:txBody>
      </p:sp>
      <p:sp>
        <p:nvSpPr>
          <p:cNvPr id="671935" name="Rectangle 191" descr="Green marble"/>
          <p:cNvSpPr>
            <a:spLocks noChangeArrowheads="1"/>
          </p:cNvSpPr>
          <p:nvPr/>
        </p:nvSpPr>
        <p:spPr bwMode="auto">
          <a:xfrm>
            <a:off x="566738" y="503238"/>
            <a:ext cx="8032750" cy="5807075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71955" name="AutoShape 211"/>
          <p:cNvSpPr>
            <a:spLocks noChangeArrowheads="1"/>
          </p:cNvSpPr>
          <p:nvPr/>
        </p:nvSpPr>
        <p:spPr bwMode="auto">
          <a:xfrm>
            <a:off x="1092200" y="3408363"/>
            <a:ext cx="6926263" cy="25781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20FB2B">
                  <a:gamma/>
                  <a:shade val="15686"/>
                  <a:invGamma/>
                </a:srgbClr>
              </a:gs>
              <a:gs pos="50000">
                <a:srgbClr val="20FB2B"/>
              </a:gs>
              <a:gs pos="100000">
                <a:srgbClr val="20FB2B">
                  <a:gamma/>
                  <a:shade val="15686"/>
                  <a:invGamma/>
                </a:srgbClr>
              </a:gs>
            </a:gsLst>
            <a:lin ang="5400000" scaled="1"/>
          </a:gradFill>
          <a:ln w="38100">
            <a:solidFill>
              <a:srgbClr val="21FF2C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71957" name="Rectangle 213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grpSp>
        <p:nvGrpSpPr>
          <p:cNvPr id="105479" name="Group 214"/>
          <p:cNvGrpSpPr>
            <a:grpSpLocks/>
          </p:cNvGrpSpPr>
          <p:nvPr/>
        </p:nvGrpSpPr>
        <p:grpSpPr bwMode="auto">
          <a:xfrm>
            <a:off x="647700" y="612775"/>
            <a:ext cx="7458075" cy="5513388"/>
            <a:chOff x="408" y="386"/>
            <a:chExt cx="4698" cy="3473"/>
          </a:xfrm>
        </p:grpSpPr>
        <p:sp>
          <p:nvSpPr>
            <p:cNvPr id="671959" name="Text Box 215"/>
            <p:cNvSpPr txBox="1">
              <a:spLocks noChangeArrowheads="1"/>
            </p:cNvSpPr>
            <p:nvPr/>
          </p:nvSpPr>
          <p:spPr bwMode="auto">
            <a:xfrm>
              <a:off x="408" y="2231"/>
              <a:ext cx="3973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endParaRPr lang="en-US" sz="3600">
                <a:solidFill>
                  <a:srgbClr val="00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71960" name="Rectangle 216"/>
            <p:cNvSpPr>
              <a:spLocks noChangeArrowheads="1"/>
            </p:cNvSpPr>
            <p:nvPr/>
          </p:nvSpPr>
          <p:spPr bwMode="auto">
            <a:xfrm>
              <a:off x="1440" y="386"/>
              <a:ext cx="2976" cy="478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380609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4400">
                  <a:solidFill>
                    <a:srgbClr val="FAFD00"/>
                  </a:solidFill>
                  <a:latin typeface="Times New Roman" charset="0"/>
                  <a:cs typeface="+mn-cs"/>
                </a:rPr>
                <a:t>Абрахамын Гэрээ</a:t>
              </a:r>
              <a:endParaRPr lang="en-US" sz="3600" b="0">
                <a:solidFill>
                  <a:srgbClr val="00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71961" name="Rectangle 217"/>
            <p:cNvSpPr>
              <a:spLocks noChangeArrowheads="1"/>
            </p:cNvSpPr>
            <p:nvPr/>
          </p:nvSpPr>
          <p:spPr bwMode="auto">
            <a:xfrm>
              <a:off x="2447" y="3248"/>
              <a:ext cx="1009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800" i="1">
                  <a:solidFill>
                    <a:schemeClr val="tx1"/>
                  </a:solidFill>
                  <a:latin typeface="Times New Roman" charset="0"/>
                  <a:cs typeface="+mn-cs"/>
                </a:rPr>
                <a:t>2 Самуел</a:t>
              </a:r>
            </a:p>
            <a:p>
              <a:pPr algn="ctr">
                <a:defRPr/>
              </a:pPr>
              <a:r>
                <a:rPr lang="en-US" sz="2800" i="1">
                  <a:solidFill>
                    <a:schemeClr val="tx1"/>
                  </a:solidFill>
                  <a:latin typeface="Times New Roman" charset="0"/>
                  <a:cs typeface="+mn-cs"/>
                </a:rPr>
                <a:t>7:4-16</a:t>
              </a:r>
            </a:p>
          </p:txBody>
        </p:sp>
        <p:sp>
          <p:nvSpPr>
            <p:cNvPr id="671962" name="Rectangle 218"/>
            <p:cNvSpPr>
              <a:spLocks noChangeArrowheads="1"/>
            </p:cNvSpPr>
            <p:nvPr/>
          </p:nvSpPr>
          <p:spPr bwMode="auto">
            <a:xfrm>
              <a:off x="925" y="3247"/>
              <a:ext cx="1054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800" i="1">
                  <a:solidFill>
                    <a:schemeClr val="tx1"/>
                  </a:solidFill>
                  <a:latin typeface="Times New Roman" charset="0"/>
                  <a:cs typeface="+mn-cs"/>
                </a:rPr>
                <a:t>Дэд хууль</a:t>
              </a:r>
            </a:p>
            <a:p>
              <a:pPr algn="ctr">
                <a:defRPr/>
              </a:pPr>
              <a:r>
                <a:rPr lang="en-US" sz="2800" i="1">
                  <a:solidFill>
                    <a:schemeClr val="tx1"/>
                  </a:solidFill>
                  <a:latin typeface="Times New Roman" charset="0"/>
                  <a:cs typeface="+mn-cs"/>
                </a:rPr>
                <a:t>30:1-10</a:t>
              </a:r>
            </a:p>
          </p:txBody>
        </p:sp>
        <p:sp>
          <p:nvSpPr>
            <p:cNvPr id="671963" name="Rectangle 219"/>
            <p:cNvSpPr>
              <a:spLocks noChangeArrowheads="1"/>
            </p:cNvSpPr>
            <p:nvPr/>
          </p:nvSpPr>
          <p:spPr bwMode="auto">
            <a:xfrm>
              <a:off x="642" y="2081"/>
              <a:ext cx="4464" cy="1778"/>
            </a:xfrm>
            <a:prstGeom prst="rect">
              <a:avLst/>
            </a:prstGeom>
            <a:noFill/>
            <a:ln w="76200">
              <a:solidFill>
                <a:srgbClr val="FAFD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71964" name="Rectangle 220"/>
            <p:cNvSpPr>
              <a:spLocks noChangeArrowheads="1"/>
            </p:cNvSpPr>
            <p:nvPr/>
          </p:nvSpPr>
          <p:spPr bwMode="auto">
            <a:xfrm>
              <a:off x="3860" y="3246"/>
              <a:ext cx="988" cy="59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2800" i="1">
                  <a:solidFill>
                    <a:schemeClr val="tx1"/>
                  </a:solidFill>
                  <a:latin typeface="Times New Roman" charset="0"/>
                  <a:cs typeface="+mn-cs"/>
                </a:rPr>
                <a:t>Иеремиа</a:t>
              </a:r>
            </a:p>
            <a:p>
              <a:pPr algn="ctr">
                <a:defRPr/>
              </a:pPr>
              <a:r>
                <a:rPr lang="en-US" sz="2800" i="1">
                  <a:solidFill>
                    <a:schemeClr val="tx1"/>
                  </a:solidFill>
                  <a:latin typeface="Times New Roman" charset="0"/>
                  <a:cs typeface="+mn-cs"/>
                </a:rPr>
                <a:t>31:31-33</a:t>
              </a:r>
            </a:p>
          </p:txBody>
        </p:sp>
        <p:sp>
          <p:nvSpPr>
            <p:cNvPr id="671965" name="Text Box 221"/>
            <p:cNvSpPr txBox="1">
              <a:spLocks noChangeArrowheads="1"/>
            </p:cNvSpPr>
            <p:nvPr/>
          </p:nvSpPr>
          <p:spPr bwMode="auto">
            <a:xfrm>
              <a:off x="3696" y="2304"/>
              <a:ext cx="1200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rgbClr val="00FF00"/>
                  </a:solidFill>
                  <a:latin typeface="Times New Roman" charset="0"/>
                  <a:cs typeface="+mn-cs"/>
                </a:rPr>
                <a:t>ЕРӨӨЛ</a:t>
              </a:r>
            </a:p>
          </p:txBody>
        </p:sp>
        <p:sp>
          <p:nvSpPr>
            <p:cNvPr id="671966" name="Text Box 222"/>
            <p:cNvSpPr txBox="1">
              <a:spLocks noChangeArrowheads="1"/>
            </p:cNvSpPr>
            <p:nvPr/>
          </p:nvSpPr>
          <p:spPr bwMode="auto">
            <a:xfrm>
              <a:off x="2640" y="2312"/>
              <a:ext cx="528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rgbClr val="00FF00"/>
                  </a:solidFill>
                  <a:latin typeface="Times New Roman" charset="0"/>
                  <a:cs typeface="+mn-cs"/>
                </a:rPr>
                <a:t>ҮР</a:t>
              </a:r>
            </a:p>
          </p:txBody>
        </p:sp>
        <p:sp>
          <p:nvSpPr>
            <p:cNvPr id="671967" name="Text Box 223"/>
            <p:cNvSpPr txBox="1">
              <a:spLocks noChangeArrowheads="1"/>
            </p:cNvSpPr>
            <p:nvPr/>
          </p:nvSpPr>
          <p:spPr bwMode="auto">
            <a:xfrm>
              <a:off x="944" y="2305"/>
              <a:ext cx="1072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rgbClr val="00FF00"/>
                  </a:solidFill>
                  <a:latin typeface="Times New Roman" charset="0"/>
                  <a:cs typeface="+mn-cs"/>
                </a:rPr>
                <a:t>ГАЗАР</a:t>
              </a:r>
            </a:p>
          </p:txBody>
        </p:sp>
        <p:sp>
          <p:nvSpPr>
            <p:cNvPr id="671968" name="Text Box 224"/>
            <p:cNvSpPr txBox="1">
              <a:spLocks noChangeArrowheads="1"/>
            </p:cNvSpPr>
            <p:nvPr/>
          </p:nvSpPr>
          <p:spPr bwMode="auto">
            <a:xfrm>
              <a:off x="968" y="2749"/>
              <a:ext cx="1000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000">
                  <a:solidFill>
                    <a:srgbClr val="FAFD00"/>
                  </a:solidFill>
                  <a:latin typeface="Times New Roman" charset="0"/>
                  <a:cs typeface="+mn-cs"/>
                </a:rPr>
                <a:t>Газар</a:t>
              </a:r>
            </a:p>
          </p:txBody>
        </p:sp>
        <p:sp>
          <p:nvSpPr>
            <p:cNvPr id="671969" name="Text Box 225"/>
            <p:cNvSpPr txBox="1">
              <a:spLocks noChangeArrowheads="1"/>
            </p:cNvSpPr>
            <p:nvPr/>
          </p:nvSpPr>
          <p:spPr bwMode="auto">
            <a:xfrm>
              <a:off x="3840" y="2736"/>
              <a:ext cx="1008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000">
                  <a:solidFill>
                    <a:srgbClr val="FAFD00"/>
                  </a:solidFill>
                  <a:latin typeface="Times New Roman" charset="0"/>
                  <a:cs typeface="+mn-cs"/>
                </a:rPr>
                <a:t>Шинэ</a:t>
              </a:r>
            </a:p>
          </p:txBody>
        </p:sp>
        <p:sp>
          <p:nvSpPr>
            <p:cNvPr id="671970" name="Text Box 226"/>
            <p:cNvSpPr txBox="1">
              <a:spLocks noChangeArrowheads="1"/>
            </p:cNvSpPr>
            <p:nvPr/>
          </p:nvSpPr>
          <p:spPr bwMode="auto">
            <a:xfrm>
              <a:off x="2208" y="2757"/>
              <a:ext cx="1488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000">
                  <a:solidFill>
                    <a:srgbClr val="FAFD00"/>
                  </a:solidFill>
                  <a:latin typeface="Times New Roman" charset="0"/>
                  <a:cs typeface="+mn-cs"/>
                </a:rPr>
                <a:t>Давидын</a:t>
              </a:r>
            </a:p>
          </p:txBody>
        </p:sp>
        <p:sp>
          <p:nvSpPr>
            <p:cNvPr id="671971" name="Text Box 227"/>
            <p:cNvSpPr txBox="1">
              <a:spLocks noChangeArrowheads="1"/>
            </p:cNvSpPr>
            <p:nvPr/>
          </p:nvSpPr>
          <p:spPr bwMode="auto">
            <a:xfrm>
              <a:off x="2112" y="1183"/>
              <a:ext cx="1536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 i="1">
                  <a:solidFill>
                    <a:srgbClr val="00FF00"/>
                  </a:solidFill>
                  <a:latin typeface="Times New Roman" charset="0"/>
                  <a:cs typeface="+mn-cs"/>
                </a:rPr>
                <a:t>Эхлэл 12:1-3</a:t>
              </a:r>
            </a:p>
          </p:txBody>
        </p:sp>
        <p:sp>
          <p:nvSpPr>
            <p:cNvPr id="671972" name="Rectangle 228"/>
            <p:cNvSpPr>
              <a:spLocks noChangeArrowheads="1"/>
            </p:cNvSpPr>
            <p:nvPr/>
          </p:nvSpPr>
          <p:spPr bwMode="auto">
            <a:xfrm>
              <a:off x="2047" y="834"/>
              <a:ext cx="1670" cy="36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3806097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en-US" sz="3200">
                  <a:solidFill>
                    <a:srgbClr val="FAFD00"/>
                  </a:solidFill>
                  <a:latin typeface="Times New Roman" charset="0"/>
                  <a:cs typeface="+mn-cs"/>
                </a:rPr>
                <a:t>(</a:t>
              </a:r>
              <a:r>
                <a:rPr lang="ja-JP" altLang="en-US" sz="3200">
                  <a:solidFill>
                    <a:srgbClr val="FAFD00"/>
                  </a:solidFill>
                  <a:latin typeface="Arial"/>
                  <a:cs typeface="+mn-cs"/>
                </a:rPr>
                <a:t>“</a:t>
              </a:r>
              <a:r>
                <a:rPr lang="en-US" sz="3200">
                  <a:solidFill>
                    <a:srgbClr val="FAFD00"/>
                  </a:solidFill>
                  <a:latin typeface="Times New Roman" charset="0"/>
                  <a:cs typeface="+mn-cs"/>
                </a:rPr>
                <a:t>Дуудлага</a:t>
              </a:r>
              <a:r>
                <a:rPr lang="ja-JP" altLang="en-US" sz="3200">
                  <a:solidFill>
                    <a:srgbClr val="FAFD00"/>
                  </a:solidFill>
                  <a:latin typeface="Arial"/>
                  <a:cs typeface="+mn-cs"/>
                </a:rPr>
                <a:t>”</a:t>
              </a:r>
              <a:r>
                <a:rPr lang="en-US" sz="3200">
                  <a:solidFill>
                    <a:srgbClr val="FAFD00"/>
                  </a:solidFill>
                  <a:latin typeface="Times New Roman" charset="0"/>
                  <a:cs typeface="+mn-cs"/>
                </a:rPr>
                <a:t>)</a:t>
              </a:r>
              <a:endParaRPr lang="en-US" b="0">
                <a:solidFill>
                  <a:srgbClr val="00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71973" name="Line 229"/>
            <p:cNvSpPr>
              <a:spLocks noChangeShapeType="1"/>
            </p:cNvSpPr>
            <p:nvPr/>
          </p:nvSpPr>
          <p:spPr bwMode="auto">
            <a:xfrm flipH="1">
              <a:off x="1449" y="1555"/>
              <a:ext cx="1410" cy="75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71974" name="Line 230"/>
            <p:cNvSpPr>
              <a:spLocks noChangeShapeType="1"/>
            </p:cNvSpPr>
            <p:nvPr/>
          </p:nvSpPr>
          <p:spPr bwMode="auto">
            <a:xfrm flipH="1">
              <a:off x="2859" y="1544"/>
              <a:ext cx="0" cy="78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71975" name="Line 231"/>
            <p:cNvSpPr>
              <a:spLocks noChangeShapeType="1"/>
            </p:cNvSpPr>
            <p:nvPr/>
          </p:nvSpPr>
          <p:spPr bwMode="auto">
            <a:xfrm>
              <a:off x="2850" y="1553"/>
              <a:ext cx="1363" cy="76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grpSp>
        <p:nvGrpSpPr>
          <p:cNvPr id="105480" name="Group 192"/>
          <p:cNvGrpSpPr>
            <a:grpSpLocks/>
          </p:cNvGrpSpPr>
          <p:nvPr/>
        </p:nvGrpSpPr>
        <p:grpSpPr bwMode="auto">
          <a:xfrm>
            <a:off x="8124825" y="3581400"/>
            <a:ext cx="985838" cy="1257300"/>
            <a:chOff x="5118" y="2256"/>
            <a:chExt cx="621" cy="792"/>
          </a:xfrm>
        </p:grpSpPr>
        <p:grpSp>
          <p:nvGrpSpPr>
            <p:cNvPr id="105548" name="Group 193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671938" name="AutoShape 194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71939" name="Rectangle 195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71940" name="Line 196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71941" name="Line 197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71942" name="Line 198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71943" name="Line 199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71944" name="Line 200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71945" name="Rectangle 201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671946" name="Line 202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71947" name="Line 203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71948" name="Rectangle 204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671949" name="Rectangle 205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671950" name="Rectangle 206"/>
            <p:cNvSpPr>
              <a:spLocks noChangeArrowheads="1"/>
            </p:cNvSpPr>
            <p:nvPr/>
          </p:nvSpPr>
          <p:spPr bwMode="auto">
            <a:xfrm>
              <a:off x="5118" y="2540"/>
              <a:ext cx="42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Чуулган</a:t>
              </a:r>
            </a:p>
          </p:txBody>
        </p:sp>
        <p:sp>
          <p:nvSpPr>
            <p:cNvPr id="671951" name="Rectangle 207"/>
            <p:cNvSpPr>
              <a:spLocks noChangeArrowheads="1"/>
            </p:cNvSpPr>
            <p:nvPr/>
          </p:nvSpPr>
          <p:spPr bwMode="auto">
            <a:xfrm>
              <a:off x="5125" y="2627"/>
              <a:ext cx="54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Сайн Мэдээ</a:t>
              </a:r>
            </a:p>
          </p:txBody>
        </p:sp>
        <p:sp>
          <p:nvSpPr>
            <p:cNvPr id="671952" name="Rectangle 208"/>
            <p:cNvSpPr>
              <a:spLocks noChangeArrowheads="1"/>
            </p:cNvSpPr>
            <p:nvPr/>
          </p:nvSpPr>
          <p:spPr bwMode="auto">
            <a:xfrm>
              <a:off x="5130" y="2710"/>
              <a:ext cx="29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Үйлс</a:t>
              </a:r>
            </a:p>
          </p:txBody>
        </p:sp>
        <p:sp>
          <p:nvSpPr>
            <p:cNvPr id="671953" name="Rectangle 209"/>
            <p:cNvSpPr>
              <a:spLocks noChangeArrowheads="1"/>
            </p:cNvSpPr>
            <p:nvPr/>
          </p:nvSpPr>
          <p:spPr bwMode="auto">
            <a:xfrm>
              <a:off x="5130" y="2804"/>
              <a:ext cx="48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Захидлууд</a:t>
              </a:r>
            </a:p>
          </p:txBody>
        </p:sp>
        <p:sp>
          <p:nvSpPr>
            <p:cNvPr id="671954" name="Rectangle 210"/>
            <p:cNvSpPr>
              <a:spLocks noChangeArrowheads="1"/>
            </p:cNvSpPr>
            <p:nvPr/>
          </p:nvSpPr>
          <p:spPr bwMode="auto">
            <a:xfrm>
              <a:off x="5130" y="2896"/>
              <a:ext cx="43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Илчлэлт</a:t>
              </a:r>
            </a:p>
          </p:txBody>
        </p:sp>
      </p:grpSp>
      <p:grpSp>
        <p:nvGrpSpPr>
          <p:cNvPr id="105481" name="Group 235"/>
          <p:cNvGrpSpPr>
            <a:grpSpLocks/>
          </p:cNvGrpSpPr>
          <p:nvPr/>
        </p:nvGrpSpPr>
        <p:grpSpPr bwMode="auto">
          <a:xfrm>
            <a:off x="2598738" y="1495425"/>
            <a:ext cx="5226050" cy="4462463"/>
            <a:chOff x="1834" y="805"/>
            <a:chExt cx="3292" cy="2811"/>
          </a:xfrm>
        </p:grpSpPr>
        <p:grpSp>
          <p:nvGrpSpPr>
            <p:cNvPr id="105486" name="Group 236"/>
            <p:cNvGrpSpPr>
              <a:grpSpLocks/>
            </p:cNvGrpSpPr>
            <p:nvPr/>
          </p:nvGrpSpPr>
          <p:grpSpPr bwMode="auto">
            <a:xfrm>
              <a:off x="1834" y="805"/>
              <a:ext cx="1741" cy="846"/>
              <a:chOff x="2412" y="2052"/>
              <a:chExt cx="1741" cy="846"/>
            </a:xfrm>
          </p:grpSpPr>
          <p:sp>
            <p:nvSpPr>
              <p:cNvPr id="105543" name="Rectangle 237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544" name="AutoShape 238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545" name="Rectangle 239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671984" name="Rectangle 240"/>
              <p:cNvSpPr>
                <a:spLocks noChangeArrowheads="1"/>
              </p:cNvSpPr>
              <p:nvPr/>
            </p:nvSpPr>
            <p:spPr bwMode="auto">
              <a:xfrm>
                <a:off x="2567" y="2078"/>
                <a:ext cx="59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mn-MN" sz="18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БҮТЭЭЛ</a:t>
                </a:r>
                <a:endParaRPr 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endParaRPr>
              </a:p>
            </p:txBody>
          </p:sp>
          <p:sp>
            <p:nvSpPr>
              <p:cNvPr id="105547" name="Line 241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87" name="Group 242"/>
            <p:cNvGrpSpPr>
              <a:grpSpLocks/>
            </p:cNvGrpSpPr>
            <p:nvPr/>
          </p:nvGrpSpPr>
          <p:grpSpPr bwMode="auto">
            <a:xfrm>
              <a:off x="1986" y="1029"/>
              <a:ext cx="1741" cy="846"/>
              <a:chOff x="2412" y="2052"/>
              <a:chExt cx="1741" cy="846"/>
            </a:xfrm>
          </p:grpSpPr>
          <p:sp>
            <p:nvSpPr>
              <p:cNvPr id="105538" name="Rectangle 243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539" name="AutoShape 244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540" name="Rectangle 245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671990" name="Rectangle 246"/>
              <p:cNvSpPr>
                <a:spLocks noChangeArrowheads="1"/>
              </p:cNvSpPr>
              <p:nvPr/>
            </p:nvSpPr>
            <p:spPr bwMode="auto">
              <a:xfrm>
                <a:off x="2499" y="2078"/>
                <a:ext cx="735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mn-MN" sz="18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АБРАХАМ</a:t>
                </a:r>
                <a:endParaRPr 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endParaRPr>
              </a:p>
            </p:txBody>
          </p:sp>
          <p:sp>
            <p:nvSpPr>
              <p:cNvPr id="105542" name="Line 247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88" name="Group 248"/>
            <p:cNvGrpSpPr>
              <a:grpSpLocks/>
            </p:cNvGrpSpPr>
            <p:nvPr/>
          </p:nvGrpSpPr>
          <p:grpSpPr bwMode="auto">
            <a:xfrm>
              <a:off x="2162" y="1245"/>
              <a:ext cx="1741" cy="846"/>
              <a:chOff x="2412" y="2052"/>
              <a:chExt cx="1741" cy="846"/>
            </a:xfrm>
          </p:grpSpPr>
          <p:sp>
            <p:nvSpPr>
              <p:cNvPr id="105533" name="Rectangle 249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534" name="AutoShape 250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535" name="Rectangle 251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671996" name="Rectangle 252"/>
              <p:cNvSpPr>
                <a:spLocks noChangeArrowheads="1"/>
              </p:cNvSpPr>
              <p:nvPr/>
            </p:nvSpPr>
            <p:spPr bwMode="auto">
              <a:xfrm>
                <a:off x="2593" y="2078"/>
                <a:ext cx="54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mn-MN" sz="18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ИОСЕФ</a:t>
                </a:r>
                <a:endParaRPr 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endParaRPr>
              </a:p>
            </p:txBody>
          </p:sp>
          <p:sp>
            <p:nvSpPr>
              <p:cNvPr id="105537" name="Line 253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89" name="Group 254"/>
            <p:cNvGrpSpPr>
              <a:grpSpLocks/>
            </p:cNvGrpSpPr>
            <p:nvPr/>
          </p:nvGrpSpPr>
          <p:grpSpPr bwMode="auto">
            <a:xfrm>
              <a:off x="2346" y="1445"/>
              <a:ext cx="1741" cy="846"/>
              <a:chOff x="2412" y="2052"/>
              <a:chExt cx="1741" cy="846"/>
            </a:xfrm>
          </p:grpSpPr>
          <p:sp>
            <p:nvSpPr>
              <p:cNvPr id="105528" name="Rectangle 255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529" name="AutoShape 256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530" name="Rectangle 257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672002" name="Rectangle 258"/>
              <p:cNvSpPr>
                <a:spLocks noChangeArrowheads="1"/>
              </p:cNvSpPr>
              <p:nvPr/>
            </p:nvSpPr>
            <p:spPr bwMode="auto">
              <a:xfrm>
                <a:off x="2642" y="2078"/>
                <a:ext cx="44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mn-MN" sz="18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МОСЕ</a:t>
                </a:r>
                <a:endParaRPr 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endParaRPr>
              </a:p>
            </p:txBody>
          </p:sp>
          <p:sp>
            <p:nvSpPr>
              <p:cNvPr id="105532" name="Line 259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90" name="Group 260"/>
            <p:cNvGrpSpPr>
              <a:grpSpLocks/>
            </p:cNvGrpSpPr>
            <p:nvPr/>
          </p:nvGrpSpPr>
          <p:grpSpPr bwMode="auto">
            <a:xfrm>
              <a:off x="2514" y="1637"/>
              <a:ext cx="1741" cy="846"/>
              <a:chOff x="2412" y="2052"/>
              <a:chExt cx="1741" cy="846"/>
            </a:xfrm>
          </p:grpSpPr>
          <p:sp>
            <p:nvSpPr>
              <p:cNvPr id="105523" name="Rectangle 261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524" name="AutoShape 262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525" name="Rectangle 263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672008" name="Rectangle 264"/>
              <p:cNvSpPr>
                <a:spLocks noChangeArrowheads="1"/>
              </p:cNvSpPr>
              <p:nvPr/>
            </p:nvSpPr>
            <p:spPr bwMode="auto">
              <a:xfrm>
                <a:off x="2571" y="2078"/>
                <a:ext cx="592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mn-MN" sz="18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ИОШУА</a:t>
                </a:r>
                <a:endParaRPr 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endParaRPr>
              </a:p>
            </p:txBody>
          </p:sp>
          <p:sp>
            <p:nvSpPr>
              <p:cNvPr id="105527" name="Line 265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91" name="Group 266"/>
            <p:cNvGrpSpPr>
              <a:grpSpLocks/>
            </p:cNvGrpSpPr>
            <p:nvPr/>
          </p:nvGrpSpPr>
          <p:grpSpPr bwMode="auto">
            <a:xfrm>
              <a:off x="2690" y="1829"/>
              <a:ext cx="1741" cy="846"/>
              <a:chOff x="2412" y="2052"/>
              <a:chExt cx="1741" cy="846"/>
            </a:xfrm>
          </p:grpSpPr>
          <p:sp>
            <p:nvSpPr>
              <p:cNvPr id="105518" name="Rectangle 267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519" name="AutoShape 268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520" name="Rectangle 269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672014" name="Rectangle 270"/>
              <p:cNvSpPr>
                <a:spLocks noChangeArrowheads="1"/>
              </p:cNvSpPr>
              <p:nvPr/>
            </p:nvSpPr>
            <p:spPr bwMode="auto">
              <a:xfrm>
                <a:off x="2554" y="2078"/>
                <a:ext cx="62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mn-MN" sz="18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АНАРХИ</a:t>
                </a:r>
                <a:endParaRPr 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endParaRPr>
              </a:p>
            </p:txBody>
          </p:sp>
          <p:sp>
            <p:nvSpPr>
              <p:cNvPr id="105522" name="Line 271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92" name="Group 272"/>
            <p:cNvGrpSpPr>
              <a:grpSpLocks/>
            </p:cNvGrpSpPr>
            <p:nvPr/>
          </p:nvGrpSpPr>
          <p:grpSpPr bwMode="auto">
            <a:xfrm>
              <a:off x="2874" y="2029"/>
              <a:ext cx="1741" cy="846"/>
              <a:chOff x="2412" y="2052"/>
              <a:chExt cx="1741" cy="846"/>
            </a:xfrm>
          </p:grpSpPr>
          <p:sp>
            <p:nvSpPr>
              <p:cNvPr id="105513" name="Rectangle 273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514" name="AutoShape 274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515" name="Rectangle 275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672020" name="Rectangle 276"/>
              <p:cNvSpPr>
                <a:spLocks noChangeArrowheads="1"/>
              </p:cNvSpPr>
              <p:nvPr/>
            </p:nvSpPr>
            <p:spPr bwMode="auto">
              <a:xfrm>
                <a:off x="2425" y="2078"/>
                <a:ext cx="88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18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 ХААНЧЛАЛ</a:t>
                </a:r>
                <a:endParaRPr 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endParaRPr>
              </a:p>
            </p:txBody>
          </p:sp>
          <p:sp>
            <p:nvSpPr>
              <p:cNvPr id="105517" name="Line 277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93" name="Group 278"/>
            <p:cNvGrpSpPr>
              <a:grpSpLocks/>
            </p:cNvGrpSpPr>
            <p:nvPr/>
          </p:nvGrpSpPr>
          <p:grpSpPr bwMode="auto">
            <a:xfrm>
              <a:off x="2975" y="2253"/>
              <a:ext cx="1828" cy="846"/>
              <a:chOff x="2325" y="2052"/>
              <a:chExt cx="1828" cy="846"/>
            </a:xfrm>
          </p:grpSpPr>
          <p:sp>
            <p:nvSpPr>
              <p:cNvPr id="105508" name="Rectangle 279"/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509" name="AutoShape 280"/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510" name="Rectangle 281"/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672026" name="Rectangle 282"/>
              <p:cNvSpPr>
                <a:spLocks noChangeArrowheads="1"/>
              </p:cNvSpPr>
              <p:nvPr/>
            </p:nvSpPr>
            <p:spPr bwMode="auto">
              <a:xfrm>
                <a:off x="2325" y="2078"/>
                <a:ext cx="1087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18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   </a:t>
                </a:r>
                <a:r>
                  <a:rPr lang="mn-MN" sz="18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КОЛОНЧЛОЛ</a:t>
                </a:r>
                <a:endParaRPr 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endParaRPr>
              </a:p>
            </p:txBody>
          </p:sp>
          <p:sp>
            <p:nvSpPr>
              <p:cNvPr id="105512" name="Line 283"/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5494" name="Group 284"/>
            <p:cNvGrpSpPr>
              <a:grpSpLocks/>
            </p:cNvGrpSpPr>
            <p:nvPr/>
          </p:nvGrpSpPr>
          <p:grpSpPr bwMode="auto">
            <a:xfrm>
              <a:off x="3199" y="2464"/>
              <a:ext cx="1758" cy="840"/>
              <a:chOff x="2633" y="2271"/>
              <a:chExt cx="1758" cy="840"/>
            </a:xfrm>
          </p:grpSpPr>
          <p:sp>
            <p:nvSpPr>
              <p:cNvPr id="105504" name="Rectangle 285"/>
              <p:cNvSpPr>
                <a:spLocks noChangeArrowheads="1"/>
              </p:cNvSpPr>
              <p:nvPr/>
            </p:nvSpPr>
            <p:spPr bwMode="auto">
              <a:xfrm>
                <a:off x="2652" y="2559"/>
                <a:ext cx="1739" cy="55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505" name="AutoShape 286"/>
              <p:cNvSpPr>
                <a:spLocks noChangeArrowheads="1"/>
              </p:cNvSpPr>
              <p:nvPr/>
            </p:nvSpPr>
            <p:spPr bwMode="auto">
              <a:xfrm>
                <a:off x="2652" y="2271"/>
                <a:ext cx="1006" cy="71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506" name="Rectangle 287"/>
              <p:cNvSpPr>
                <a:spLocks noChangeArrowheads="1"/>
              </p:cNvSpPr>
              <p:nvPr/>
            </p:nvSpPr>
            <p:spPr bwMode="auto">
              <a:xfrm>
                <a:off x="2678" y="2585"/>
                <a:ext cx="1227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672032" name="Rectangle 288"/>
              <p:cNvSpPr>
                <a:spLocks noChangeArrowheads="1"/>
              </p:cNvSpPr>
              <p:nvPr/>
            </p:nvSpPr>
            <p:spPr bwMode="auto">
              <a:xfrm>
                <a:off x="2633" y="2298"/>
                <a:ext cx="1003" cy="1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sz="16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 </a:t>
                </a:r>
                <a:r>
                  <a:rPr lang="mn-MN" sz="1600">
                    <a:solidFill>
                      <a:srgbClr val="790015"/>
                    </a:solidFill>
                    <a:latin typeface="Times New Roman" charset="0"/>
                    <a:cs typeface="+mn-cs"/>
                  </a:rPr>
                  <a:t>ЧИМЭЭГҮЙ ҮЕ</a:t>
                </a:r>
                <a:endParaRPr lang="en-US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endParaRPr>
              </a:p>
            </p:txBody>
          </p:sp>
        </p:grpSp>
        <p:grpSp>
          <p:nvGrpSpPr>
            <p:cNvPr id="105495" name="Group 289"/>
            <p:cNvGrpSpPr>
              <a:grpSpLocks/>
            </p:cNvGrpSpPr>
            <p:nvPr/>
          </p:nvGrpSpPr>
          <p:grpSpPr bwMode="auto">
            <a:xfrm>
              <a:off x="3386" y="2684"/>
              <a:ext cx="1740" cy="932"/>
              <a:chOff x="3948" y="107"/>
              <a:chExt cx="1740" cy="932"/>
            </a:xfrm>
          </p:grpSpPr>
          <p:sp>
            <p:nvSpPr>
              <p:cNvPr id="105496" name="Rectangle 290"/>
              <p:cNvSpPr>
                <a:spLocks noChangeArrowheads="1"/>
              </p:cNvSpPr>
              <p:nvPr/>
            </p:nvSpPr>
            <p:spPr bwMode="auto">
              <a:xfrm>
                <a:off x="3948" y="472"/>
                <a:ext cx="1740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497" name="AutoShape 291"/>
              <p:cNvSpPr>
                <a:spLocks noChangeArrowheads="1"/>
              </p:cNvSpPr>
              <p:nvPr/>
            </p:nvSpPr>
            <p:spPr bwMode="auto">
              <a:xfrm>
                <a:off x="3948" y="107"/>
                <a:ext cx="1007" cy="71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5498" name="Rectangle 292"/>
              <p:cNvSpPr>
                <a:spLocks noChangeArrowheads="1"/>
              </p:cNvSpPr>
              <p:nvPr/>
            </p:nvSpPr>
            <p:spPr bwMode="auto">
              <a:xfrm>
                <a:off x="3953" y="472"/>
                <a:ext cx="1245" cy="470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 sz="1800"/>
              </a:p>
            </p:txBody>
          </p:sp>
          <p:grpSp>
            <p:nvGrpSpPr>
              <p:cNvPr id="105499" name="Group 293"/>
              <p:cNvGrpSpPr>
                <a:grpSpLocks/>
              </p:cNvGrpSpPr>
              <p:nvPr/>
            </p:nvGrpSpPr>
            <p:grpSpPr bwMode="auto">
              <a:xfrm>
                <a:off x="4058" y="130"/>
                <a:ext cx="706" cy="283"/>
                <a:chOff x="3082" y="3101"/>
                <a:chExt cx="555" cy="235"/>
              </a:xfrm>
            </p:grpSpPr>
            <p:sp>
              <p:nvSpPr>
                <p:cNvPr id="672038" name="Rectangle 294"/>
                <p:cNvSpPr>
                  <a:spLocks noChangeArrowheads="1"/>
                </p:cNvSpPr>
                <p:nvPr/>
              </p:nvSpPr>
              <p:spPr bwMode="auto">
                <a:xfrm>
                  <a:off x="3082" y="3113"/>
                  <a:ext cx="146" cy="2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en-US" sz="2800">
                      <a:solidFill>
                        <a:srgbClr val="790015"/>
                      </a:solidFill>
                      <a:latin typeface="Helvetica" charset="0"/>
                      <a:cs typeface="+mn-cs"/>
                    </a:rPr>
                    <a:t>   </a:t>
                  </a:r>
                  <a:endParaRPr lang="en-US" sz="4000">
                    <a:solidFill>
                      <a:srgbClr val="FFA27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charset="0"/>
                    <a:cs typeface="+mn-cs"/>
                  </a:endParaRPr>
                </a:p>
              </p:txBody>
            </p:sp>
            <p:sp>
              <p:nvSpPr>
                <p:cNvPr id="672039" name="Rectangle 295"/>
                <p:cNvSpPr>
                  <a:spLocks noChangeArrowheads="1"/>
                </p:cNvSpPr>
                <p:nvPr/>
              </p:nvSpPr>
              <p:spPr bwMode="auto">
                <a:xfrm>
                  <a:off x="3119" y="3101"/>
                  <a:ext cx="518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mn-MN" sz="2900">
                      <a:solidFill>
                        <a:schemeClr val="accent1"/>
                      </a:solidFill>
                      <a:latin typeface="Times New Roman" charset="0"/>
                      <a:cs typeface="+mn-cs"/>
                    </a:rPr>
                    <a:t>ЕСҮС</a:t>
                  </a:r>
                  <a:endParaRPr lang="en-US" sz="4000">
                    <a:solidFill>
                      <a:schemeClr val="accent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charset="0"/>
                    <a:cs typeface="+mn-cs"/>
                  </a:endParaRPr>
                </a:p>
              </p:txBody>
            </p:sp>
          </p:grpSp>
          <p:sp>
            <p:nvSpPr>
              <p:cNvPr id="105500" name="Line 296"/>
              <p:cNvSpPr>
                <a:spLocks noChangeShapeType="1"/>
              </p:cNvSpPr>
              <p:nvPr/>
            </p:nvSpPr>
            <p:spPr bwMode="auto">
              <a:xfrm>
                <a:off x="3948" y="412"/>
                <a:ext cx="1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501" name="Line 297"/>
              <p:cNvSpPr>
                <a:spLocks noChangeShapeType="1"/>
              </p:cNvSpPr>
              <p:nvPr/>
            </p:nvSpPr>
            <p:spPr bwMode="auto">
              <a:xfrm>
                <a:off x="4945" y="472"/>
                <a:ext cx="545" cy="2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671848" name="AutoShape 104"/>
          <p:cNvSpPr>
            <a:spLocks noChangeArrowheads="1"/>
          </p:cNvSpPr>
          <p:nvPr/>
        </p:nvSpPr>
        <p:spPr bwMode="auto">
          <a:xfrm rot="2414515">
            <a:off x="490538" y="3294063"/>
            <a:ext cx="5410200" cy="1219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0">
            <a:gsLst>
              <a:gs pos="0">
                <a:srgbClr val="FF0000">
                  <a:gamma/>
                  <a:shade val="0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0"/>
                  <a:invGamma/>
                </a:srgbClr>
              </a:gs>
            </a:gsLst>
            <a:lin ang="5400000" scaled="1"/>
          </a:gradFill>
          <a:ln w="12700">
            <a:miter lim="800000"/>
            <a:headEnd/>
            <a:tailEnd/>
          </a:ln>
          <a:effectLst/>
          <a:scene3d>
            <a:camera prst="legacyObliqueBottomRight">
              <a:rot lat="1500000" lon="240000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0000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105483" name="Group 298"/>
          <p:cNvGrpSpPr>
            <a:grpSpLocks/>
          </p:cNvGrpSpPr>
          <p:nvPr/>
        </p:nvGrpSpPr>
        <p:grpSpPr bwMode="auto">
          <a:xfrm>
            <a:off x="546100" y="530225"/>
            <a:ext cx="7974013" cy="5870575"/>
            <a:chOff x="96" y="144"/>
            <a:chExt cx="5254" cy="3842"/>
          </a:xfrm>
        </p:grpSpPr>
        <p:sp>
          <p:nvSpPr>
            <p:cNvPr id="672043" name="AutoShape 299"/>
            <p:cNvSpPr>
              <a:spLocks noChangeArrowheads="1"/>
            </p:cNvSpPr>
            <p:nvPr/>
          </p:nvSpPr>
          <p:spPr bwMode="auto">
            <a:xfrm>
              <a:off x="224" y="265"/>
              <a:ext cx="4997" cy="359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b="0">
                  <a:cs typeface="+mn-cs"/>
                </a:rPr>
                <a:t> </a:t>
              </a:r>
            </a:p>
          </p:txBody>
        </p:sp>
        <p:sp>
          <p:nvSpPr>
            <p:cNvPr id="672044" name="AutoShape 300"/>
            <p:cNvSpPr>
              <a:spLocks noChangeArrowheads="1"/>
            </p:cNvSpPr>
            <p:nvPr/>
          </p:nvSpPr>
          <p:spPr bwMode="auto">
            <a:xfrm>
              <a:off x="96" y="144"/>
              <a:ext cx="5254" cy="3842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b="0">
                  <a:cs typeface="+mn-cs"/>
                </a:rPr>
                <a:t> </a:t>
              </a:r>
            </a:p>
          </p:txBody>
        </p:sp>
      </p:grpSp>
    </p:spTree>
  </p:cSld>
  <p:clrMapOvr>
    <a:masterClrMapping/>
  </p:clrMapOvr>
  <p:transition spd="med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71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609600"/>
            <a:ext cx="783590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64" name="Rectangle 36"/>
          <p:cNvSpPr>
            <a:spLocks noChangeArrowheads="1"/>
          </p:cNvSpPr>
          <p:nvPr/>
        </p:nvSpPr>
        <p:spPr bwMode="auto">
          <a:xfrm>
            <a:off x="623888" y="596900"/>
            <a:ext cx="7862887" cy="5638800"/>
          </a:xfrm>
          <a:prstGeom prst="rect">
            <a:avLst/>
          </a:prstGeom>
          <a:solidFill>
            <a:schemeClr val="bg2">
              <a:alpha val="50000"/>
            </a:schemeClr>
          </a:soli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34557" name="Text Box 29"/>
          <p:cNvSpPr txBox="1">
            <a:spLocks noChangeArrowheads="1"/>
          </p:cNvSpPr>
          <p:nvPr/>
        </p:nvSpPr>
        <p:spPr bwMode="auto">
          <a:xfrm>
            <a:off x="2057400" y="5056188"/>
            <a:ext cx="5181600" cy="9461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chemeClr val="hlink"/>
                </a:solidFill>
                <a:latin typeface="Times New Roman" charset="0"/>
                <a:cs typeface="+mn-cs"/>
              </a:rPr>
              <a:t>Гетсемани цэцэрлэг,                     Олив модтой уул, Иерусалим</a:t>
            </a:r>
          </a:p>
        </p:txBody>
      </p:sp>
      <p:sp>
        <p:nvSpPr>
          <p:cNvPr id="534558" name="Text Box 30"/>
          <p:cNvSpPr txBox="1">
            <a:spLocks noChangeArrowheads="1"/>
          </p:cNvSpPr>
          <p:nvPr/>
        </p:nvSpPr>
        <p:spPr bwMode="auto">
          <a:xfrm>
            <a:off x="1611313" y="1243013"/>
            <a:ext cx="5816600" cy="3657600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1700">
                <a:solidFill>
                  <a:schemeClr val="hlink"/>
                </a:solidFill>
                <a:latin typeface="Times New Roman" charset="0"/>
                <a:cs typeface="+mn-cs"/>
              </a:rPr>
              <a:t>Тэгээд юу гэж?</a:t>
            </a:r>
          </a:p>
        </p:txBody>
      </p:sp>
      <p:sp>
        <p:nvSpPr>
          <p:cNvPr id="534566" name="Text Box 38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1</a:t>
            </a:r>
          </a:p>
        </p:txBody>
      </p:sp>
      <p:sp>
        <p:nvSpPr>
          <p:cNvPr id="534567" name="Text Box 39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34568" name="Rectangle 40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64</a:t>
            </a:r>
          </a:p>
        </p:txBody>
      </p:sp>
      <p:grpSp>
        <p:nvGrpSpPr>
          <p:cNvPr id="107528" name="Group 60"/>
          <p:cNvGrpSpPr>
            <a:grpSpLocks/>
          </p:cNvGrpSpPr>
          <p:nvPr/>
        </p:nvGrpSpPr>
        <p:grpSpPr bwMode="auto">
          <a:xfrm>
            <a:off x="8124825" y="3581400"/>
            <a:ext cx="985838" cy="1257300"/>
            <a:chOff x="5118" y="2256"/>
            <a:chExt cx="621" cy="792"/>
          </a:xfrm>
        </p:grpSpPr>
        <p:grpSp>
          <p:nvGrpSpPr>
            <p:cNvPr id="107529" name="Group 61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34590" name="AutoShape 62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4591" name="Rectangle 63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4592" name="Line 64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4593" name="Line 65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4594" name="Line 66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4595" name="Line 67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4596" name="Line 68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4597" name="Rectangle 69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34598" name="Line 70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4599" name="Line 71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34600" name="Rectangle 72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534601" name="Rectangle 73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534602" name="Rectangle 74"/>
            <p:cNvSpPr>
              <a:spLocks noChangeArrowheads="1"/>
            </p:cNvSpPr>
            <p:nvPr/>
          </p:nvSpPr>
          <p:spPr bwMode="auto">
            <a:xfrm>
              <a:off x="5118" y="2540"/>
              <a:ext cx="42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Чуулган</a:t>
              </a:r>
            </a:p>
          </p:txBody>
        </p:sp>
        <p:sp>
          <p:nvSpPr>
            <p:cNvPr id="534603" name="Rectangle 75"/>
            <p:cNvSpPr>
              <a:spLocks noChangeArrowheads="1"/>
            </p:cNvSpPr>
            <p:nvPr/>
          </p:nvSpPr>
          <p:spPr bwMode="auto">
            <a:xfrm>
              <a:off x="5125" y="2627"/>
              <a:ext cx="54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Сайн Мэдээ</a:t>
              </a:r>
            </a:p>
          </p:txBody>
        </p:sp>
        <p:sp>
          <p:nvSpPr>
            <p:cNvPr id="534604" name="Rectangle 76"/>
            <p:cNvSpPr>
              <a:spLocks noChangeArrowheads="1"/>
            </p:cNvSpPr>
            <p:nvPr/>
          </p:nvSpPr>
          <p:spPr bwMode="auto">
            <a:xfrm>
              <a:off x="5130" y="2710"/>
              <a:ext cx="29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Үйлс</a:t>
              </a:r>
            </a:p>
          </p:txBody>
        </p:sp>
        <p:sp>
          <p:nvSpPr>
            <p:cNvPr id="534605" name="Rectangle 77"/>
            <p:cNvSpPr>
              <a:spLocks noChangeArrowheads="1"/>
            </p:cNvSpPr>
            <p:nvPr/>
          </p:nvSpPr>
          <p:spPr bwMode="auto">
            <a:xfrm>
              <a:off x="5130" y="2804"/>
              <a:ext cx="48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Захидлууд</a:t>
              </a:r>
            </a:p>
          </p:txBody>
        </p:sp>
        <p:sp>
          <p:nvSpPr>
            <p:cNvPr id="534606" name="Rectangle 78"/>
            <p:cNvSpPr>
              <a:spLocks noChangeArrowheads="1"/>
            </p:cNvSpPr>
            <p:nvPr/>
          </p:nvSpPr>
          <p:spPr bwMode="auto">
            <a:xfrm>
              <a:off x="5130" y="2896"/>
              <a:ext cx="43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Илчлэлт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4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34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4564" grpId="0" animBg="1"/>
      <p:bldP spid="534558" grpId="0" autoUpdateAnimBg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31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609600"/>
            <a:ext cx="783590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2" name="Rectangle 32"/>
          <p:cNvSpPr>
            <a:spLocks noChangeArrowheads="1"/>
          </p:cNvSpPr>
          <p:nvPr/>
        </p:nvSpPr>
        <p:spPr bwMode="auto">
          <a:xfrm>
            <a:off x="623888" y="596900"/>
            <a:ext cx="7875587" cy="5627688"/>
          </a:xfrm>
          <a:prstGeom prst="rect">
            <a:avLst/>
          </a:prstGeom>
          <a:solidFill>
            <a:schemeClr val="bg2">
              <a:alpha val="50000"/>
            </a:schemeClr>
          </a:soli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14435" name="Text Box 35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614436" name="Rectangle 36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65</a:t>
            </a:r>
          </a:p>
        </p:txBody>
      </p:sp>
      <p:grpSp>
        <p:nvGrpSpPr>
          <p:cNvPr id="109573" name="Group 56"/>
          <p:cNvGrpSpPr>
            <a:grpSpLocks/>
          </p:cNvGrpSpPr>
          <p:nvPr/>
        </p:nvGrpSpPr>
        <p:grpSpPr bwMode="auto">
          <a:xfrm>
            <a:off x="8124825" y="3581400"/>
            <a:ext cx="985838" cy="1257300"/>
            <a:chOff x="5118" y="2256"/>
            <a:chExt cx="621" cy="792"/>
          </a:xfrm>
        </p:grpSpPr>
        <p:grpSp>
          <p:nvGrpSpPr>
            <p:cNvPr id="109575" name="Group 57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614458" name="AutoShape 58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14459" name="Rectangle 59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14460" name="Line 60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14461" name="Line 61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14462" name="Line 62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14463" name="Line 63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14464" name="Line 64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14465" name="Rectangle 65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614466" name="Line 66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14467" name="Line 67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14468" name="Rectangle 68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614469" name="Rectangle 69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614470" name="Rectangle 70"/>
            <p:cNvSpPr>
              <a:spLocks noChangeArrowheads="1"/>
            </p:cNvSpPr>
            <p:nvPr/>
          </p:nvSpPr>
          <p:spPr bwMode="auto">
            <a:xfrm>
              <a:off x="5118" y="2540"/>
              <a:ext cx="42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Чуулган</a:t>
              </a:r>
            </a:p>
          </p:txBody>
        </p:sp>
        <p:sp>
          <p:nvSpPr>
            <p:cNvPr id="614471" name="Rectangle 71"/>
            <p:cNvSpPr>
              <a:spLocks noChangeArrowheads="1"/>
            </p:cNvSpPr>
            <p:nvPr/>
          </p:nvSpPr>
          <p:spPr bwMode="auto">
            <a:xfrm>
              <a:off x="5125" y="2627"/>
              <a:ext cx="54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Сайн Мэдээ</a:t>
              </a:r>
            </a:p>
          </p:txBody>
        </p:sp>
        <p:sp>
          <p:nvSpPr>
            <p:cNvPr id="614472" name="Rectangle 72"/>
            <p:cNvSpPr>
              <a:spLocks noChangeArrowheads="1"/>
            </p:cNvSpPr>
            <p:nvPr/>
          </p:nvSpPr>
          <p:spPr bwMode="auto">
            <a:xfrm>
              <a:off x="5130" y="2710"/>
              <a:ext cx="29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Үйлс</a:t>
              </a:r>
            </a:p>
          </p:txBody>
        </p:sp>
        <p:sp>
          <p:nvSpPr>
            <p:cNvPr id="614473" name="Rectangle 73"/>
            <p:cNvSpPr>
              <a:spLocks noChangeArrowheads="1"/>
            </p:cNvSpPr>
            <p:nvPr/>
          </p:nvSpPr>
          <p:spPr bwMode="auto">
            <a:xfrm>
              <a:off x="5130" y="2804"/>
              <a:ext cx="48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Захидлууд</a:t>
              </a:r>
            </a:p>
          </p:txBody>
        </p:sp>
        <p:sp>
          <p:nvSpPr>
            <p:cNvPr id="614474" name="Rectangle 74"/>
            <p:cNvSpPr>
              <a:spLocks noChangeArrowheads="1"/>
            </p:cNvSpPr>
            <p:nvPr/>
          </p:nvSpPr>
          <p:spPr bwMode="auto">
            <a:xfrm>
              <a:off x="5130" y="2896"/>
              <a:ext cx="43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Илчлэлт</a:t>
              </a:r>
            </a:p>
          </p:txBody>
        </p:sp>
      </p:grpSp>
      <p:sp>
        <p:nvSpPr>
          <p:cNvPr id="614475" name="Text Box 75"/>
          <p:cNvSpPr txBox="1">
            <a:spLocks noChangeArrowheads="1"/>
          </p:cNvSpPr>
          <p:nvPr/>
        </p:nvSpPr>
        <p:spPr bwMode="auto">
          <a:xfrm>
            <a:off x="990600" y="1143000"/>
            <a:ext cx="6400800" cy="4211638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3600">
                <a:solidFill>
                  <a:schemeClr val="hlink"/>
                </a:solidFill>
                <a:latin typeface="Arial"/>
                <a:cs typeface="+mn-cs"/>
              </a:rPr>
              <a:t>“</a:t>
            </a:r>
            <a:r>
              <a:rPr lang="en-US" sz="3600">
                <a:solidFill>
                  <a:schemeClr val="hlink"/>
                </a:solidFill>
                <a:latin typeface="Times New Roman" charset="0"/>
                <a:cs typeface="+mn-cs"/>
              </a:rPr>
              <a:t>…Есүс: - Гэмшицгээ! </a:t>
            </a:r>
            <a:r>
              <a:rPr lang="en-US" sz="3600">
                <a:solidFill>
                  <a:srgbClr val="00DEC9"/>
                </a:solidFill>
                <a:latin typeface="Times New Roman" charset="0"/>
                <a:cs typeface="+mn-cs"/>
              </a:rPr>
              <a:t>Тэнгэрийн хаанчлал</a:t>
            </a:r>
            <a:r>
              <a:rPr lang="en-US" sz="3600">
                <a:solidFill>
                  <a:schemeClr val="hlink"/>
                </a:solidFill>
                <a:latin typeface="Times New Roman" charset="0"/>
                <a:cs typeface="+mn-cs"/>
              </a:rPr>
              <a:t> ойрхон байна… Есүс бүх Галилаар явахдаа синагогуудад нь сургаал айлдаж, </a:t>
            </a:r>
            <a:r>
              <a:rPr lang="en-US" sz="3600">
                <a:solidFill>
                  <a:srgbClr val="00DEC9"/>
                </a:solidFill>
                <a:latin typeface="Times New Roman" charset="0"/>
                <a:cs typeface="+mn-cs"/>
              </a:rPr>
              <a:t>хаанчлалын сайн мэдээг</a:t>
            </a:r>
            <a:r>
              <a:rPr lang="en-US" sz="3600">
                <a:solidFill>
                  <a:schemeClr val="hlink"/>
                </a:solidFill>
                <a:latin typeface="Times New Roman" charset="0"/>
                <a:cs typeface="+mn-cs"/>
              </a:rPr>
              <a:t> тунхаглаж…</a:t>
            </a:r>
            <a:r>
              <a:rPr lang="ja-JP" altLang="en-US" sz="3600">
                <a:solidFill>
                  <a:schemeClr val="hlink"/>
                </a:solidFill>
                <a:latin typeface="Arial"/>
                <a:cs typeface="+mn-cs"/>
              </a:rPr>
              <a:t>”</a:t>
            </a:r>
            <a:endParaRPr lang="en-US" sz="3600">
              <a:solidFill>
                <a:schemeClr val="hlink"/>
              </a:solidFill>
              <a:latin typeface="Times New Roman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hlink"/>
                </a:solidFill>
                <a:latin typeface="Times New Roman" charset="0"/>
                <a:cs typeface="+mn-cs"/>
              </a:rPr>
              <a:t>		Матай 4:17, 23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75" grpId="0" autoUpdateAnimBg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30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609600"/>
            <a:ext cx="783590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5583" name="Rectangle 31"/>
          <p:cNvSpPr>
            <a:spLocks noChangeArrowheads="1"/>
          </p:cNvSpPr>
          <p:nvPr/>
        </p:nvSpPr>
        <p:spPr bwMode="auto">
          <a:xfrm>
            <a:off x="623888" y="596900"/>
            <a:ext cx="7875587" cy="5627688"/>
          </a:xfrm>
          <a:prstGeom prst="rect">
            <a:avLst/>
          </a:prstGeom>
          <a:solidFill>
            <a:schemeClr val="bg2">
              <a:alpha val="50000"/>
            </a:schemeClr>
          </a:soli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35586" name="Text Box 34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35588" name="Rectangle 36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66</a:t>
            </a:r>
          </a:p>
        </p:txBody>
      </p:sp>
      <p:grpSp>
        <p:nvGrpSpPr>
          <p:cNvPr id="111621" name="Group 56"/>
          <p:cNvGrpSpPr>
            <a:grpSpLocks/>
          </p:cNvGrpSpPr>
          <p:nvPr/>
        </p:nvGrpSpPr>
        <p:grpSpPr bwMode="auto">
          <a:xfrm>
            <a:off x="8124825" y="3581400"/>
            <a:ext cx="985838" cy="1257300"/>
            <a:chOff x="5118" y="2256"/>
            <a:chExt cx="621" cy="792"/>
          </a:xfrm>
        </p:grpSpPr>
        <p:grpSp>
          <p:nvGrpSpPr>
            <p:cNvPr id="111623" name="Group 57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35610" name="AutoShape 58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5611" name="Rectangle 59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5612" name="Line 60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5613" name="Line 61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5614" name="Line 62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5615" name="Line 63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5616" name="Line 64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5617" name="Rectangle 65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35618" name="Line 66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5619" name="Line 67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35620" name="Rectangle 68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535621" name="Rectangle 69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535622" name="Rectangle 70"/>
            <p:cNvSpPr>
              <a:spLocks noChangeArrowheads="1"/>
            </p:cNvSpPr>
            <p:nvPr/>
          </p:nvSpPr>
          <p:spPr bwMode="auto">
            <a:xfrm>
              <a:off x="5118" y="2540"/>
              <a:ext cx="42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Чуулган</a:t>
              </a:r>
            </a:p>
          </p:txBody>
        </p:sp>
        <p:sp>
          <p:nvSpPr>
            <p:cNvPr id="535623" name="Rectangle 71"/>
            <p:cNvSpPr>
              <a:spLocks noChangeArrowheads="1"/>
            </p:cNvSpPr>
            <p:nvPr/>
          </p:nvSpPr>
          <p:spPr bwMode="auto">
            <a:xfrm>
              <a:off x="5125" y="2627"/>
              <a:ext cx="54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Сайн Мэдээ</a:t>
              </a:r>
            </a:p>
          </p:txBody>
        </p:sp>
        <p:sp>
          <p:nvSpPr>
            <p:cNvPr id="535624" name="Rectangle 72"/>
            <p:cNvSpPr>
              <a:spLocks noChangeArrowheads="1"/>
            </p:cNvSpPr>
            <p:nvPr/>
          </p:nvSpPr>
          <p:spPr bwMode="auto">
            <a:xfrm>
              <a:off x="5130" y="2710"/>
              <a:ext cx="29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Үйлс</a:t>
              </a:r>
            </a:p>
          </p:txBody>
        </p:sp>
        <p:sp>
          <p:nvSpPr>
            <p:cNvPr id="535625" name="Rectangle 73"/>
            <p:cNvSpPr>
              <a:spLocks noChangeArrowheads="1"/>
            </p:cNvSpPr>
            <p:nvPr/>
          </p:nvSpPr>
          <p:spPr bwMode="auto">
            <a:xfrm>
              <a:off x="5130" y="2804"/>
              <a:ext cx="48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Захидлууд</a:t>
              </a:r>
            </a:p>
          </p:txBody>
        </p:sp>
        <p:sp>
          <p:nvSpPr>
            <p:cNvPr id="535626" name="Rectangle 74"/>
            <p:cNvSpPr>
              <a:spLocks noChangeArrowheads="1"/>
            </p:cNvSpPr>
            <p:nvPr/>
          </p:nvSpPr>
          <p:spPr bwMode="auto">
            <a:xfrm>
              <a:off x="5130" y="2896"/>
              <a:ext cx="43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Илчлэлт</a:t>
              </a:r>
            </a:p>
          </p:txBody>
        </p:sp>
      </p:grpSp>
      <p:sp>
        <p:nvSpPr>
          <p:cNvPr id="535627" name="Text Box 75"/>
          <p:cNvSpPr txBox="1">
            <a:spLocks noChangeArrowheads="1"/>
          </p:cNvSpPr>
          <p:nvPr/>
        </p:nvSpPr>
        <p:spPr bwMode="auto">
          <a:xfrm>
            <a:off x="1066800" y="1447800"/>
            <a:ext cx="5562600" cy="36623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3600">
                <a:solidFill>
                  <a:schemeClr val="hlink"/>
                </a:solidFill>
                <a:latin typeface="Arial"/>
                <a:cs typeface="+mn-cs"/>
              </a:rPr>
              <a:t>“</a:t>
            </a:r>
            <a:r>
              <a:rPr lang="en-US" sz="3600">
                <a:solidFill>
                  <a:schemeClr val="hlink"/>
                </a:solidFill>
                <a:latin typeface="Times New Roman" charset="0"/>
                <a:cs typeface="+mn-cs"/>
              </a:rPr>
              <a:t>Харин эхлээд </a:t>
            </a:r>
            <a:r>
              <a:rPr lang="en-US" sz="3600">
                <a:solidFill>
                  <a:srgbClr val="00DEC9"/>
                </a:solidFill>
                <a:latin typeface="Times New Roman" charset="0"/>
                <a:cs typeface="+mn-cs"/>
              </a:rPr>
              <a:t>Түүний хаанчлал</a:t>
            </a:r>
            <a:r>
              <a:rPr lang="en-US" sz="3600">
                <a:solidFill>
                  <a:schemeClr val="hlink"/>
                </a:solidFill>
                <a:latin typeface="Times New Roman" charset="0"/>
                <a:cs typeface="+mn-cs"/>
              </a:rPr>
              <a:t> болон Түүний зөвт байдлыг хайгтун. Тэгвэл энэ бүхнийг та нарт нэмж өгөх болно</a:t>
            </a:r>
            <a:r>
              <a:rPr lang="ja-JP" altLang="en-US" sz="3600">
                <a:solidFill>
                  <a:schemeClr val="hlink"/>
                </a:solidFill>
                <a:latin typeface="Arial"/>
                <a:cs typeface="+mn-cs"/>
              </a:rPr>
              <a:t>”</a:t>
            </a:r>
            <a:endParaRPr lang="en-US" sz="3600">
              <a:solidFill>
                <a:schemeClr val="hlink"/>
              </a:solidFill>
              <a:latin typeface="Times New Roman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hlink"/>
                </a:solidFill>
                <a:latin typeface="Times New Roman" charset="0"/>
                <a:cs typeface="+mn-cs"/>
              </a:rPr>
              <a:t>			Матай 6:33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5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5627" grpId="0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30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609600"/>
            <a:ext cx="783590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6607" name="Rectangle 31"/>
          <p:cNvSpPr>
            <a:spLocks noChangeArrowheads="1"/>
          </p:cNvSpPr>
          <p:nvPr/>
        </p:nvSpPr>
        <p:spPr bwMode="auto">
          <a:xfrm>
            <a:off x="623888" y="596900"/>
            <a:ext cx="7875587" cy="5627688"/>
          </a:xfrm>
          <a:prstGeom prst="rect">
            <a:avLst/>
          </a:prstGeom>
          <a:solidFill>
            <a:schemeClr val="bg2">
              <a:alpha val="50000"/>
            </a:schemeClr>
          </a:soli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36579" name="Text Box 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536610" name="Text Box 34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36611" name="Rectangle 35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67</a:t>
            </a:r>
          </a:p>
        </p:txBody>
      </p:sp>
      <p:grpSp>
        <p:nvGrpSpPr>
          <p:cNvPr id="113670" name="Group 55"/>
          <p:cNvGrpSpPr>
            <a:grpSpLocks/>
          </p:cNvGrpSpPr>
          <p:nvPr/>
        </p:nvGrpSpPr>
        <p:grpSpPr bwMode="auto">
          <a:xfrm>
            <a:off x="8124825" y="3581400"/>
            <a:ext cx="985838" cy="1257300"/>
            <a:chOff x="5118" y="2256"/>
            <a:chExt cx="621" cy="792"/>
          </a:xfrm>
        </p:grpSpPr>
        <p:grpSp>
          <p:nvGrpSpPr>
            <p:cNvPr id="113672" name="Group 56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36633" name="AutoShape 57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6634" name="Rectangle 58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6635" name="Line 59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6636" name="Line 60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6637" name="Line 61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6638" name="Line 62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6639" name="Line 63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6640" name="Rectangle 64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36641" name="Line 65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6642" name="Line 66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36643" name="Rectangle 67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536644" name="Rectangle 68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536645" name="Rectangle 69"/>
            <p:cNvSpPr>
              <a:spLocks noChangeArrowheads="1"/>
            </p:cNvSpPr>
            <p:nvPr/>
          </p:nvSpPr>
          <p:spPr bwMode="auto">
            <a:xfrm>
              <a:off x="5118" y="2540"/>
              <a:ext cx="42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Чуулган</a:t>
              </a:r>
            </a:p>
          </p:txBody>
        </p:sp>
        <p:sp>
          <p:nvSpPr>
            <p:cNvPr id="536646" name="Rectangle 70"/>
            <p:cNvSpPr>
              <a:spLocks noChangeArrowheads="1"/>
            </p:cNvSpPr>
            <p:nvPr/>
          </p:nvSpPr>
          <p:spPr bwMode="auto">
            <a:xfrm>
              <a:off x="5125" y="2627"/>
              <a:ext cx="54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Сайн Мэдээ</a:t>
              </a:r>
            </a:p>
          </p:txBody>
        </p:sp>
        <p:sp>
          <p:nvSpPr>
            <p:cNvPr id="536647" name="Rectangle 71"/>
            <p:cNvSpPr>
              <a:spLocks noChangeArrowheads="1"/>
            </p:cNvSpPr>
            <p:nvPr/>
          </p:nvSpPr>
          <p:spPr bwMode="auto">
            <a:xfrm>
              <a:off x="5130" y="2710"/>
              <a:ext cx="29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Үйлс</a:t>
              </a:r>
            </a:p>
          </p:txBody>
        </p:sp>
        <p:sp>
          <p:nvSpPr>
            <p:cNvPr id="536648" name="Rectangle 72"/>
            <p:cNvSpPr>
              <a:spLocks noChangeArrowheads="1"/>
            </p:cNvSpPr>
            <p:nvPr/>
          </p:nvSpPr>
          <p:spPr bwMode="auto">
            <a:xfrm>
              <a:off x="5130" y="2804"/>
              <a:ext cx="48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Захидлууд</a:t>
              </a:r>
            </a:p>
          </p:txBody>
        </p:sp>
        <p:sp>
          <p:nvSpPr>
            <p:cNvPr id="536649" name="Rectangle 73"/>
            <p:cNvSpPr>
              <a:spLocks noChangeArrowheads="1"/>
            </p:cNvSpPr>
            <p:nvPr/>
          </p:nvSpPr>
          <p:spPr bwMode="auto">
            <a:xfrm>
              <a:off x="5130" y="2896"/>
              <a:ext cx="43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Илчлэлт</a:t>
              </a:r>
            </a:p>
          </p:txBody>
        </p:sp>
      </p:grpSp>
      <p:sp>
        <p:nvSpPr>
          <p:cNvPr id="536650" name="Text Box 74"/>
          <p:cNvSpPr txBox="1">
            <a:spLocks noChangeArrowheads="1"/>
          </p:cNvSpPr>
          <p:nvPr/>
        </p:nvSpPr>
        <p:spPr bwMode="auto">
          <a:xfrm>
            <a:off x="1066800" y="1447800"/>
            <a:ext cx="5562600" cy="36623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3600">
                <a:solidFill>
                  <a:schemeClr val="hlink"/>
                </a:solidFill>
                <a:latin typeface="Arial"/>
                <a:cs typeface="+mn-cs"/>
              </a:rPr>
              <a:t>“</a:t>
            </a:r>
            <a:r>
              <a:rPr lang="en-US" sz="3600">
                <a:solidFill>
                  <a:schemeClr val="hlink"/>
                </a:solidFill>
                <a:latin typeface="Times New Roman" charset="0"/>
                <a:cs typeface="+mn-cs"/>
              </a:rPr>
              <a:t>Учир нь Тэр биднийг харанхуйн эрх мэдлээс авраад, </a:t>
            </a:r>
            <a:r>
              <a:rPr lang="en-US" sz="3600">
                <a:solidFill>
                  <a:srgbClr val="00DEC9"/>
                </a:solidFill>
                <a:latin typeface="Times New Roman" charset="0"/>
                <a:cs typeface="+mn-cs"/>
              </a:rPr>
              <a:t>Өөрийн хайрт Хүүгийнхээ хаанчлалд</a:t>
            </a:r>
            <a:r>
              <a:rPr lang="en-US" sz="3600">
                <a:solidFill>
                  <a:schemeClr val="hlink"/>
                </a:solidFill>
                <a:latin typeface="Times New Roman" charset="0"/>
                <a:cs typeface="+mn-cs"/>
              </a:rPr>
              <a:t> шилжүүлсэн юм</a:t>
            </a:r>
            <a:r>
              <a:rPr lang="ja-JP" altLang="en-US" sz="3600">
                <a:solidFill>
                  <a:schemeClr val="hlink"/>
                </a:solidFill>
                <a:latin typeface="Arial"/>
                <a:cs typeface="+mn-cs"/>
              </a:rPr>
              <a:t>”</a:t>
            </a:r>
            <a:endParaRPr lang="en-US" sz="3600">
              <a:solidFill>
                <a:schemeClr val="hlink"/>
              </a:solidFill>
              <a:latin typeface="Times New Roman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hlink"/>
                </a:solidFill>
                <a:latin typeface="Times New Roman" charset="0"/>
                <a:cs typeface="+mn-cs"/>
              </a:rPr>
              <a:t>			Кол. 1:13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6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6650" grpId="0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3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609600"/>
            <a:ext cx="7835900" cy="5629275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39681" name="Rectangle 33"/>
          <p:cNvSpPr>
            <a:spLocks noChangeArrowheads="1"/>
          </p:cNvSpPr>
          <p:nvPr/>
        </p:nvSpPr>
        <p:spPr bwMode="auto">
          <a:xfrm>
            <a:off x="609600" y="571500"/>
            <a:ext cx="7924800" cy="5715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5715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39651" name="Text Box 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539675" name="Rectangle 27"/>
          <p:cNvSpPr>
            <a:spLocks noChangeArrowheads="1"/>
          </p:cNvSpPr>
          <p:nvPr/>
        </p:nvSpPr>
        <p:spPr bwMode="auto">
          <a:xfrm>
            <a:off x="1143000" y="4343400"/>
            <a:ext cx="6407150" cy="13112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4000">
                <a:solidFill>
                  <a:schemeClr val="hlink"/>
                </a:solidFill>
                <a:latin typeface="Times New Roman" charset="0"/>
                <a:cs typeface="+mn-cs"/>
              </a:rPr>
              <a:t>#2: Бурханы </a:t>
            </a:r>
            <a:r>
              <a:rPr lang="en-US" sz="4000" i="1" u="sng">
                <a:solidFill>
                  <a:srgbClr val="00FFFF"/>
                </a:solidFill>
                <a:latin typeface="Times New Roman" charset="0"/>
                <a:cs typeface="+mn-cs"/>
              </a:rPr>
              <a:t>хаанчлал</a:t>
            </a:r>
            <a:r>
              <a:rPr lang="en-US" sz="4000">
                <a:solidFill>
                  <a:schemeClr val="hlink"/>
                </a:solidFill>
                <a:latin typeface="Times New Roman" charset="0"/>
                <a:cs typeface="+mn-cs"/>
              </a:rPr>
              <a:t> руу биднийг хөтөлдөг</a:t>
            </a:r>
          </a:p>
        </p:txBody>
      </p:sp>
      <p:sp>
        <p:nvSpPr>
          <p:cNvPr id="539676" name="Text Box 28"/>
          <p:cNvSpPr txBox="1">
            <a:spLocks noChangeArrowheads="1"/>
          </p:cNvSpPr>
          <p:nvPr/>
        </p:nvSpPr>
        <p:spPr bwMode="auto">
          <a:xfrm>
            <a:off x="1143000" y="2819400"/>
            <a:ext cx="7010400" cy="1311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000">
                <a:solidFill>
                  <a:schemeClr val="hlink"/>
                </a:solidFill>
                <a:latin typeface="Times New Roman" charset="0"/>
                <a:cs typeface="+mn-cs"/>
              </a:rPr>
              <a:t>#1: Бурханы </a:t>
            </a:r>
            <a:r>
              <a:rPr lang="en-US" sz="4000" i="1" u="sng">
                <a:solidFill>
                  <a:srgbClr val="00FFFF"/>
                </a:solidFill>
                <a:latin typeface="Times New Roman" charset="0"/>
                <a:cs typeface="+mn-cs"/>
              </a:rPr>
              <a:t>алдарт</a:t>
            </a:r>
            <a:r>
              <a:rPr lang="en-US" sz="4000">
                <a:solidFill>
                  <a:schemeClr val="hlink"/>
                </a:solidFill>
                <a:latin typeface="Times New Roman" charset="0"/>
                <a:cs typeface="+mn-cs"/>
              </a:rPr>
              <a:t> баярлан, алдрыг нь илэрхийлэх</a:t>
            </a:r>
          </a:p>
        </p:txBody>
      </p:sp>
      <p:sp>
        <p:nvSpPr>
          <p:cNvPr id="539677" name="Rectangle 29"/>
          <p:cNvSpPr>
            <a:spLocks noChangeArrowheads="1"/>
          </p:cNvSpPr>
          <p:nvPr/>
        </p:nvSpPr>
        <p:spPr bwMode="auto">
          <a:xfrm>
            <a:off x="1905000" y="1258888"/>
            <a:ext cx="5562600" cy="13112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>
                <a:solidFill>
                  <a:schemeClr val="hlink"/>
                </a:solidFill>
                <a:latin typeface="Times New Roman" charset="0"/>
                <a:cs typeface="+mn-cs"/>
              </a:rPr>
              <a:t>Бүх Бичээсийн турших хоёр гол мэдээ:</a:t>
            </a:r>
          </a:p>
        </p:txBody>
      </p:sp>
      <p:sp>
        <p:nvSpPr>
          <p:cNvPr id="539684" name="Text Box 36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2</a:t>
            </a:r>
          </a:p>
        </p:txBody>
      </p:sp>
      <p:sp>
        <p:nvSpPr>
          <p:cNvPr id="539685" name="Text Box 37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39687" name="Rectangle 39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68</a:t>
            </a:r>
          </a:p>
        </p:txBody>
      </p:sp>
      <p:grpSp>
        <p:nvGrpSpPr>
          <p:cNvPr id="115722" name="Group 59"/>
          <p:cNvGrpSpPr>
            <a:grpSpLocks/>
          </p:cNvGrpSpPr>
          <p:nvPr/>
        </p:nvGrpSpPr>
        <p:grpSpPr bwMode="auto">
          <a:xfrm>
            <a:off x="8124825" y="3581400"/>
            <a:ext cx="985838" cy="1257300"/>
            <a:chOff x="5118" y="2256"/>
            <a:chExt cx="621" cy="792"/>
          </a:xfrm>
        </p:grpSpPr>
        <p:grpSp>
          <p:nvGrpSpPr>
            <p:cNvPr id="115723" name="Group 60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39709" name="AutoShape 61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9710" name="Rectangle 62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9711" name="Line 63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9712" name="Line 64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9713" name="Line 65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9714" name="Line 66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9715" name="Line 67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9716" name="Rectangle 68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39717" name="Line 69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9718" name="Line 70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39719" name="Rectangle 71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539720" name="Rectangle 72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539721" name="Rectangle 73"/>
            <p:cNvSpPr>
              <a:spLocks noChangeArrowheads="1"/>
            </p:cNvSpPr>
            <p:nvPr/>
          </p:nvSpPr>
          <p:spPr bwMode="auto">
            <a:xfrm>
              <a:off x="5118" y="2540"/>
              <a:ext cx="42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Чуулган</a:t>
              </a:r>
            </a:p>
          </p:txBody>
        </p:sp>
        <p:sp>
          <p:nvSpPr>
            <p:cNvPr id="539722" name="Rectangle 74"/>
            <p:cNvSpPr>
              <a:spLocks noChangeArrowheads="1"/>
            </p:cNvSpPr>
            <p:nvPr/>
          </p:nvSpPr>
          <p:spPr bwMode="auto">
            <a:xfrm>
              <a:off x="5125" y="2627"/>
              <a:ext cx="54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Сайн Мэдээ</a:t>
              </a:r>
            </a:p>
          </p:txBody>
        </p:sp>
        <p:sp>
          <p:nvSpPr>
            <p:cNvPr id="539723" name="Rectangle 75"/>
            <p:cNvSpPr>
              <a:spLocks noChangeArrowheads="1"/>
            </p:cNvSpPr>
            <p:nvPr/>
          </p:nvSpPr>
          <p:spPr bwMode="auto">
            <a:xfrm>
              <a:off x="5130" y="2710"/>
              <a:ext cx="29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Үйлс</a:t>
              </a:r>
            </a:p>
          </p:txBody>
        </p:sp>
        <p:sp>
          <p:nvSpPr>
            <p:cNvPr id="539724" name="Rectangle 76"/>
            <p:cNvSpPr>
              <a:spLocks noChangeArrowheads="1"/>
            </p:cNvSpPr>
            <p:nvPr/>
          </p:nvSpPr>
          <p:spPr bwMode="auto">
            <a:xfrm>
              <a:off x="5130" y="2804"/>
              <a:ext cx="48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Захидлууд</a:t>
              </a:r>
            </a:p>
          </p:txBody>
        </p:sp>
        <p:sp>
          <p:nvSpPr>
            <p:cNvPr id="539725" name="Rectangle 77"/>
            <p:cNvSpPr>
              <a:spLocks noChangeArrowheads="1"/>
            </p:cNvSpPr>
            <p:nvPr/>
          </p:nvSpPr>
          <p:spPr bwMode="auto">
            <a:xfrm>
              <a:off x="5130" y="2896"/>
              <a:ext cx="43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Илчлэлт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9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9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9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9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675" grpId="0" autoUpdateAnimBg="0"/>
      <p:bldP spid="539676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Rectangle 2" hidden="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DDDDDD"/>
                </a:outerShdw>
              </a:effectLst>
              <a:cs typeface="+mj-cs"/>
            </a:endParaRPr>
          </a:p>
        </p:txBody>
      </p:sp>
      <p:sp>
        <p:nvSpPr>
          <p:cNvPr id="564233" name="Text Box 9"/>
          <p:cNvSpPr txBox="1">
            <a:spLocks noChangeArrowheads="1"/>
          </p:cNvSpPr>
          <p:nvPr/>
        </p:nvSpPr>
        <p:spPr bwMode="auto">
          <a:xfrm>
            <a:off x="1770063" y="0"/>
            <a:ext cx="1277937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Иохан 2:1-11</a:t>
            </a:r>
          </a:p>
        </p:txBody>
      </p:sp>
      <p:pic>
        <p:nvPicPr>
          <p:cNvPr id="14339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49275"/>
            <a:ext cx="7869238" cy="57197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64231" name="Text Box 7"/>
          <p:cNvSpPr txBox="1">
            <a:spLocks noChangeArrowheads="1"/>
          </p:cNvSpPr>
          <p:nvPr/>
        </p:nvSpPr>
        <p:spPr bwMode="auto">
          <a:xfrm>
            <a:off x="817563" y="5673725"/>
            <a:ext cx="7259637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latin typeface="Times New Roman" charset="0"/>
                <a:cs typeface="+mn-cs"/>
              </a:rPr>
              <a:t>Кана: Есүсийн анхны гайхамшигаа үйлдсэн газар!</a:t>
            </a:r>
          </a:p>
        </p:txBody>
      </p:sp>
      <p:sp>
        <p:nvSpPr>
          <p:cNvPr id="564250" name="Text Box 26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64251" name="Rectangle 27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06</a:t>
            </a:r>
          </a:p>
        </p:txBody>
      </p:sp>
      <p:grpSp>
        <p:nvGrpSpPr>
          <p:cNvPr id="14343" name="Group 28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14344" name="Group 29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64254" name="AutoShape 30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4255" name="Rectangle 31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4256" name="Line 32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4257" name="Line 33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4258" name="Line 34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4259" name="Line 35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4260" name="Line 36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4261" name="Rectangle 37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64262" name="Line 38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64263" name="Line 39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64264" name="Rectangle 40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3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609600"/>
            <a:ext cx="783590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7633" name="Rectangle 33"/>
          <p:cNvSpPr>
            <a:spLocks noChangeArrowheads="1"/>
          </p:cNvSpPr>
          <p:nvPr/>
        </p:nvSpPr>
        <p:spPr bwMode="auto">
          <a:xfrm>
            <a:off x="623888" y="596900"/>
            <a:ext cx="7875587" cy="5627688"/>
          </a:xfrm>
          <a:prstGeom prst="rect">
            <a:avLst/>
          </a:prstGeom>
          <a:solidFill>
            <a:schemeClr val="bg2">
              <a:alpha val="50000"/>
            </a:schemeClr>
          </a:solidFill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37603" name="Text Box 3"/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A27C"/>
                </a:solidFill>
                <a:cs typeface="+mn-cs"/>
              </a:rPr>
              <a:t> </a:t>
            </a:r>
          </a:p>
        </p:txBody>
      </p:sp>
      <p:sp>
        <p:nvSpPr>
          <p:cNvPr id="537627" name="Text Box 27"/>
          <p:cNvSpPr txBox="1">
            <a:spLocks noChangeArrowheads="1"/>
          </p:cNvSpPr>
          <p:nvPr/>
        </p:nvSpPr>
        <p:spPr bwMode="auto">
          <a:xfrm>
            <a:off x="1143000" y="1295400"/>
            <a:ext cx="6248400" cy="3140075"/>
          </a:xfrm>
          <a:prstGeom prst="rect">
            <a:avLst/>
          </a:prstGeom>
          <a:noFill/>
          <a:ln>
            <a:noFill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chemeClr val="accent1">
                        <a:gamma/>
                        <a:shade val="0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>
                <a:solidFill>
                  <a:schemeClr val="hlink"/>
                </a:solidFill>
                <a:latin typeface="Times New Roman" charset="0"/>
                <a:cs typeface="+mn-cs"/>
              </a:rPr>
              <a:t>Мессаиагийн тухай   Сайн мэдээнд итгэж мөнх амийг хүртэх…алдагдсан нэгнийг аврахаар        Есүс Христ ирсэн юм.</a:t>
            </a:r>
          </a:p>
        </p:txBody>
      </p:sp>
      <p:sp>
        <p:nvSpPr>
          <p:cNvPr id="537628" name="Text Box 28"/>
          <p:cNvSpPr txBox="1">
            <a:spLocks noChangeArrowheads="1"/>
          </p:cNvSpPr>
          <p:nvPr/>
        </p:nvSpPr>
        <p:spPr bwMode="auto">
          <a:xfrm>
            <a:off x="1143000" y="4724400"/>
            <a:ext cx="6842125" cy="1311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i="1">
                <a:solidFill>
                  <a:srgbClr val="51FDFF"/>
                </a:solidFill>
                <a:latin typeface="Times New Roman" charset="0"/>
                <a:cs typeface="+mn-cs"/>
              </a:rPr>
              <a:t>ТИЙМЭЭС: БИД ЯВЖ, ҮҮНИЙГ ХЭЛЭХ ЁСТОЙ!</a:t>
            </a:r>
          </a:p>
        </p:txBody>
      </p:sp>
      <p:sp>
        <p:nvSpPr>
          <p:cNvPr id="537636" name="Text Box 36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1</a:t>
            </a:r>
          </a:p>
        </p:txBody>
      </p:sp>
      <p:sp>
        <p:nvSpPr>
          <p:cNvPr id="537637" name="Text Box 37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37638" name="Rectangle 38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69</a:t>
            </a:r>
          </a:p>
        </p:txBody>
      </p:sp>
      <p:grpSp>
        <p:nvGrpSpPr>
          <p:cNvPr id="117769" name="Group 58"/>
          <p:cNvGrpSpPr>
            <a:grpSpLocks/>
          </p:cNvGrpSpPr>
          <p:nvPr/>
        </p:nvGrpSpPr>
        <p:grpSpPr bwMode="auto">
          <a:xfrm>
            <a:off x="8124825" y="3581400"/>
            <a:ext cx="985838" cy="1257300"/>
            <a:chOff x="5118" y="2256"/>
            <a:chExt cx="621" cy="792"/>
          </a:xfrm>
        </p:grpSpPr>
        <p:grpSp>
          <p:nvGrpSpPr>
            <p:cNvPr id="117770" name="Group 59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37660" name="AutoShape 60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7661" name="Rectangle 61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7662" name="Line 62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7663" name="Line 63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7664" name="Line 64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7665" name="Line 65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7666" name="Line 66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7667" name="Rectangle 67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37668" name="Line 68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37669" name="Line 69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37670" name="Rectangle 70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537671" name="Rectangle 71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537672" name="Rectangle 72"/>
            <p:cNvSpPr>
              <a:spLocks noChangeArrowheads="1"/>
            </p:cNvSpPr>
            <p:nvPr/>
          </p:nvSpPr>
          <p:spPr bwMode="auto">
            <a:xfrm>
              <a:off x="5118" y="2540"/>
              <a:ext cx="42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Чуулган</a:t>
              </a:r>
            </a:p>
          </p:txBody>
        </p:sp>
        <p:sp>
          <p:nvSpPr>
            <p:cNvPr id="537673" name="Rectangle 73"/>
            <p:cNvSpPr>
              <a:spLocks noChangeArrowheads="1"/>
            </p:cNvSpPr>
            <p:nvPr/>
          </p:nvSpPr>
          <p:spPr bwMode="auto">
            <a:xfrm>
              <a:off x="5125" y="2627"/>
              <a:ext cx="54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Сайн Мэдээ</a:t>
              </a:r>
            </a:p>
          </p:txBody>
        </p:sp>
        <p:sp>
          <p:nvSpPr>
            <p:cNvPr id="537674" name="Rectangle 74"/>
            <p:cNvSpPr>
              <a:spLocks noChangeArrowheads="1"/>
            </p:cNvSpPr>
            <p:nvPr/>
          </p:nvSpPr>
          <p:spPr bwMode="auto">
            <a:xfrm>
              <a:off x="5130" y="2710"/>
              <a:ext cx="29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Үйлс</a:t>
              </a:r>
            </a:p>
          </p:txBody>
        </p:sp>
        <p:sp>
          <p:nvSpPr>
            <p:cNvPr id="537675" name="Rectangle 75"/>
            <p:cNvSpPr>
              <a:spLocks noChangeArrowheads="1"/>
            </p:cNvSpPr>
            <p:nvPr/>
          </p:nvSpPr>
          <p:spPr bwMode="auto">
            <a:xfrm>
              <a:off x="5130" y="2804"/>
              <a:ext cx="48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Захидлууд</a:t>
              </a:r>
            </a:p>
          </p:txBody>
        </p:sp>
        <p:sp>
          <p:nvSpPr>
            <p:cNvPr id="537676" name="Rectangle 76"/>
            <p:cNvSpPr>
              <a:spLocks noChangeArrowheads="1"/>
            </p:cNvSpPr>
            <p:nvPr/>
          </p:nvSpPr>
          <p:spPr bwMode="auto">
            <a:xfrm>
              <a:off x="5130" y="2896"/>
              <a:ext cx="43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Илчлэлт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7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37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7627" grpId="0" autoUpdateAnimBg="0"/>
      <p:bldP spid="537628" grpId="0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09" name="Group 924"/>
          <p:cNvGrpSpPr>
            <a:grpSpLocks/>
          </p:cNvGrpSpPr>
          <p:nvPr/>
        </p:nvGrpSpPr>
        <p:grpSpPr bwMode="auto">
          <a:xfrm>
            <a:off x="6705600" y="5105400"/>
            <a:ext cx="985838" cy="1257300"/>
            <a:chOff x="5118" y="2256"/>
            <a:chExt cx="621" cy="792"/>
          </a:xfrm>
        </p:grpSpPr>
        <p:grpSp>
          <p:nvGrpSpPr>
            <p:cNvPr id="120078" name="Group 925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491422" name="AutoShape 926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1423" name="Rectangle 927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1424" name="Line 928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1425" name="Line 929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1426" name="Line 930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1427" name="Line 931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1428" name="Line 932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1429" name="Rectangle 933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491430" name="Line 934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1431" name="Line 935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491432" name="Rectangle 936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491433" name="Rectangle 937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491434" name="Rectangle 938"/>
            <p:cNvSpPr>
              <a:spLocks noChangeArrowheads="1"/>
            </p:cNvSpPr>
            <p:nvPr/>
          </p:nvSpPr>
          <p:spPr bwMode="auto">
            <a:xfrm>
              <a:off x="5118" y="2540"/>
              <a:ext cx="42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Чуулган</a:t>
              </a:r>
            </a:p>
          </p:txBody>
        </p:sp>
        <p:sp>
          <p:nvSpPr>
            <p:cNvPr id="491435" name="Rectangle 939"/>
            <p:cNvSpPr>
              <a:spLocks noChangeArrowheads="1"/>
            </p:cNvSpPr>
            <p:nvPr/>
          </p:nvSpPr>
          <p:spPr bwMode="auto">
            <a:xfrm>
              <a:off x="5125" y="2627"/>
              <a:ext cx="54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Сайн Мэдээ</a:t>
              </a:r>
            </a:p>
          </p:txBody>
        </p:sp>
        <p:sp>
          <p:nvSpPr>
            <p:cNvPr id="491436" name="Rectangle 940"/>
            <p:cNvSpPr>
              <a:spLocks noChangeArrowheads="1"/>
            </p:cNvSpPr>
            <p:nvPr/>
          </p:nvSpPr>
          <p:spPr bwMode="auto">
            <a:xfrm>
              <a:off x="5130" y="2710"/>
              <a:ext cx="29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Үйлс</a:t>
              </a:r>
            </a:p>
          </p:txBody>
        </p:sp>
        <p:sp>
          <p:nvSpPr>
            <p:cNvPr id="491437" name="Rectangle 941"/>
            <p:cNvSpPr>
              <a:spLocks noChangeArrowheads="1"/>
            </p:cNvSpPr>
            <p:nvPr/>
          </p:nvSpPr>
          <p:spPr bwMode="auto">
            <a:xfrm>
              <a:off x="5130" y="2804"/>
              <a:ext cx="48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Захидлууд</a:t>
              </a:r>
            </a:p>
          </p:txBody>
        </p:sp>
        <p:sp>
          <p:nvSpPr>
            <p:cNvPr id="491438" name="Rectangle 942"/>
            <p:cNvSpPr>
              <a:spLocks noChangeArrowheads="1"/>
            </p:cNvSpPr>
            <p:nvPr/>
          </p:nvSpPr>
          <p:spPr bwMode="auto">
            <a:xfrm>
              <a:off x="5130" y="2896"/>
              <a:ext cx="43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Илчлэлт</a:t>
              </a:r>
            </a:p>
          </p:txBody>
        </p:sp>
      </p:grpSp>
      <p:sp>
        <p:nvSpPr>
          <p:cNvPr id="491172" name="Text Box 676"/>
          <p:cNvSpPr txBox="1">
            <a:spLocks noChangeArrowheads="1"/>
          </p:cNvSpPr>
          <p:nvPr/>
        </p:nvSpPr>
        <p:spPr bwMode="auto">
          <a:xfrm>
            <a:off x="8766175" y="6416675"/>
            <a:ext cx="438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19</a:t>
            </a:r>
          </a:p>
        </p:txBody>
      </p:sp>
      <p:grpSp>
        <p:nvGrpSpPr>
          <p:cNvPr id="119811" name="Group 677"/>
          <p:cNvGrpSpPr>
            <a:grpSpLocks/>
          </p:cNvGrpSpPr>
          <p:nvPr/>
        </p:nvGrpSpPr>
        <p:grpSpPr bwMode="auto">
          <a:xfrm>
            <a:off x="6688138" y="4440238"/>
            <a:ext cx="1011237" cy="550862"/>
            <a:chOff x="4979" y="2160"/>
            <a:chExt cx="637" cy="347"/>
          </a:xfrm>
        </p:grpSpPr>
        <p:grpSp>
          <p:nvGrpSpPr>
            <p:cNvPr id="120069" name="Group 678"/>
            <p:cNvGrpSpPr>
              <a:grpSpLocks/>
            </p:cNvGrpSpPr>
            <p:nvPr/>
          </p:nvGrpSpPr>
          <p:grpSpPr bwMode="auto">
            <a:xfrm>
              <a:off x="4979" y="2160"/>
              <a:ext cx="637" cy="347"/>
              <a:chOff x="4979" y="2160"/>
              <a:chExt cx="637" cy="347"/>
            </a:xfrm>
          </p:grpSpPr>
          <p:sp>
            <p:nvSpPr>
              <p:cNvPr id="491175" name="AutoShape 679"/>
              <p:cNvSpPr>
                <a:spLocks noChangeArrowheads="1"/>
              </p:cNvSpPr>
              <p:nvPr/>
            </p:nvSpPr>
            <p:spPr bwMode="auto">
              <a:xfrm>
                <a:off x="5017" y="2175"/>
                <a:ext cx="460" cy="226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1176" name="Rectangle 680"/>
              <p:cNvSpPr>
                <a:spLocks noChangeArrowheads="1"/>
              </p:cNvSpPr>
              <p:nvPr/>
            </p:nvSpPr>
            <p:spPr bwMode="auto">
              <a:xfrm>
                <a:off x="5016" y="2258"/>
                <a:ext cx="600" cy="249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1177" name="AutoShape 681"/>
              <p:cNvSpPr>
                <a:spLocks noChangeArrowheads="1"/>
              </p:cNvSpPr>
              <p:nvPr/>
            </p:nvSpPr>
            <p:spPr bwMode="auto">
              <a:xfrm>
                <a:off x="5029" y="2191"/>
                <a:ext cx="436" cy="22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1178" name="Line 682"/>
              <p:cNvSpPr>
                <a:spLocks noChangeShapeType="1"/>
              </p:cNvSpPr>
              <p:nvPr/>
            </p:nvSpPr>
            <p:spPr bwMode="auto">
              <a:xfrm>
                <a:off x="5043" y="2356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1179" name="Line 683"/>
              <p:cNvSpPr>
                <a:spLocks noChangeShapeType="1"/>
              </p:cNvSpPr>
              <p:nvPr/>
            </p:nvSpPr>
            <p:spPr bwMode="auto">
              <a:xfrm>
                <a:off x="5043" y="24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1180" name="Rectangle 684"/>
              <p:cNvSpPr>
                <a:spLocks noChangeArrowheads="1"/>
              </p:cNvSpPr>
              <p:nvPr/>
            </p:nvSpPr>
            <p:spPr bwMode="auto">
              <a:xfrm>
                <a:off x="4996" y="2248"/>
                <a:ext cx="612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8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Грек.Александер</a:t>
                </a:r>
              </a:p>
            </p:txBody>
          </p:sp>
          <p:sp>
            <p:nvSpPr>
              <p:cNvPr id="491181" name="Rectangle 685"/>
              <p:cNvSpPr>
                <a:spLocks noChangeArrowheads="1"/>
              </p:cNvSpPr>
              <p:nvPr/>
            </p:nvSpPr>
            <p:spPr bwMode="auto">
              <a:xfrm>
                <a:off x="4979" y="2160"/>
                <a:ext cx="531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9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Чимээгүй Үе</a:t>
                </a:r>
              </a:p>
            </p:txBody>
          </p:sp>
        </p:grpSp>
        <p:sp>
          <p:nvSpPr>
            <p:cNvPr id="491182" name="Rectangle 686"/>
            <p:cNvSpPr>
              <a:spLocks noChangeArrowheads="1"/>
            </p:cNvSpPr>
            <p:nvPr/>
          </p:nvSpPr>
          <p:spPr bwMode="auto">
            <a:xfrm>
              <a:off x="4991" y="2343"/>
              <a:ext cx="59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2700" dir="162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Ромын Систем</a:t>
              </a:r>
            </a:p>
          </p:txBody>
        </p:sp>
      </p:grpSp>
      <p:grpSp>
        <p:nvGrpSpPr>
          <p:cNvPr id="119812" name="Group 692"/>
          <p:cNvGrpSpPr>
            <a:grpSpLocks/>
          </p:cNvGrpSpPr>
          <p:nvPr/>
        </p:nvGrpSpPr>
        <p:grpSpPr bwMode="auto">
          <a:xfrm>
            <a:off x="6643688" y="1265238"/>
            <a:ext cx="1138237" cy="1851025"/>
            <a:chOff x="4095" y="796"/>
            <a:chExt cx="717" cy="1166"/>
          </a:xfrm>
        </p:grpSpPr>
        <p:sp>
          <p:nvSpPr>
            <p:cNvPr id="491189" name="AutoShape 693"/>
            <p:cNvSpPr>
              <a:spLocks noChangeArrowheads="1"/>
            </p:cNvSpPr>
            <p:nvPr/>
          </p:nvSpPr>
          <p:spPr bwMode="auto">
            <a:xfrm>
              <a:off x="4150" y="806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190" name="Rectangle 694"/>
            <p:cNvSpPr>
              <a:spLocks noChangeArrowheads="1"/>
            </p:cNvSpPr>
            <p:nvPr/>
          </p:nvSpPr>
          <p:spPr bwMode="auto">
            <a:xfrm>
              <a:off x="4149" y="909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191" name="AutoShape 695"/>
            <p:cNvSpPr>
              <a:spLocks noChangeArrowheads="1"/>
            </p:cNvSpPr>
            <p:nvPr/>
          </p:nvSpPr>
          <p:spPr bwMode="auto">
            <a:xfrm>
              <a:off x="4162" y="826"/>
              <a:ext cx="445" cy="67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192" name="Line 696"/>
            <p:cNvSpPr>
              <a:spLocks noChangeShapeType="1"/>
            </p:cNvSpPr>
            <p:nvPr/>
          </p:nvSpPr>
          <p:spPr bwMode="auto">
            <a:xfrm>
              <a:off x="4175" y="112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193" name="Line 697"/>
            <p:cNvSpPr>
              <a:spLocks noChangeShapeType="1"/>
            </p:cNvSpPr>
            <p:nvPr/>
          </p:nvSpPr>
          <p:spPr bwMode="auto">
            <a:xfrm>
              <a:off x="4167" y="15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194" name="Line 698"/>
            <p:cNvSpPr>
              <a:spLocks noChangeShapeType="1"/>
            </p:cNvSpPr>
            <p:nvPr/>
          </p:nvSpPr>
          <p:spPr bwMode="auto">
            <a:xfrm>
              <a:off x="4167" y="167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195" name="Rectangle 699"/>
            <p:cNvSpPr>
              <a:spLocks noChangeArrowheads="1"/>
            </p:cNvSpPr>
            <p:nvPr/>
          </p:nvSpPr>
          <p:spPr bwMode="auto">
            <a:xfrm>
              <a:off x="4095" y="1008"/>
              <a:ext cx="71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 ••• </a:t>
              </a:r>
              <a:r>
                <a:rPr lang="mn-MN" sz="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ХУВААГДАЛ</a:t>
              </a:r>
              <a:r>
                <a:rPr lang="en-US" sz="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 ••• </a:t>
              </a:r>
            </a:p>
          </p:txBody>
        </p:sp>
        <p:sp>
          <p:nvSpPr>
            <p:cNvPr id="491196" name="Rectangle 700"/>
            <p:cNvSpPr>
              <a:spLocks noChangeArrowheads="1"/>
            </p:cNvSpPr>
            <p:nvPr/>
          </p:nvSpPr>
          <p:spPr bwMode="auto">
            <a:xfrm>
              <a:off x="4164" y="1342"/>
              <a:ext cx="434" cy="13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10              2</a:t>
              </a:r>
            </a:p>
          </p:txBody>
        </p:sp>
        <p:sp>
          <p:nvSpPr>
            <p:cNvPr id="491197" name="Rectangle 701"/>
            <p:cNvSpPr>
              <a:spLocks noChangeArrowheads="1"/>
            </p:cNvSpPr>
            <p:nvPr/>
          </p:nvSpPr>
          <p:spPr bwMode="auto">
            <a:xfrm>
              <a:off x="4144" y="1572"/>
              <a:ext cx="53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 20-</a:t>
              </a: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И</a:t>
              </a: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         20-</a:t>
              </a: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Р</a:t>
              </a:r>
              <a:endParaRPr lang="en-US" sz="8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91198" name="Rectangle 702"/>
            <p:cNvSpPr>
              <a:spLocks noChangeArrowheads="1"/>
            </p:cNvSpPr>
            <p:nvPr/>
          </p:nvSpPr>
          <p:spPr bwMode="auto">
            <a:xfrm>
              <a:off x="4151" y="1682"/>
              <a:ext cx="49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 200           350</a:t>
              </a:r>
            </a:p>
          </p:txBody>
        </p:sp>
        <p:sp>
          <p:nvSpPr>
            <p:cNvPr id="491199" name="Rectangle 703"/>
            <p:cNvSpPr>
              <a:spLocks noChangeArrowheads="1"/>
            </p:cNvSpPr>
            <p:nvPr/>
          </p:nvSpPr>
          <p:spPr bwMode="auto">
            <a:xfrm>
              <a:off x="4167" y="1794"/>
              <a:ext cx="64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Ассири    Вавилон</a:t>
              </a:r>
              <a:endParaRPr lang="en-US" sz="8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91200" name="Line 704"/>
            <p:cNvSpPr>
              <a:spLocks noChangeShapeType="1"/>
            </p:cNvSpPr>
            <p:nvPr/>
          </p:nvSpPr>
          <p:spPr bwMode="auto">
            <a:xfrm>
              <a:off x="4175" y="178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01" name="Rectangle 705"/>
            <p:cNvSpPr>
              <a:spLocks noChangeArrowheads="1"/>
            </p:cNvSpPr>
            <p:nvPr/>
          </p:nvSpPr>
          <p:spPr bwMode="auto">
            <a:xfrm>
              <a:off x="4161" y="1130"/>
              <a:ext cx="580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Умард</a:t>
              </a: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     </a:t>
              </a: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Өмнөд</a:t>
              </a:r>
              <a:endParaRPr lang="en-US" sz="8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91202" name="Line 706"/>
            <p:cNvSpPr>
              <a:spLocks noChangeShapeType="1"/>
            </p:cNvSpPr>
            <p:nvPr/>
          </p:nvSpPr>
          <p:spPr bwMode="auto">
            <a:xfrm>
              <a:off x="4171" y="19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03" name="Line 707"/>
            <p:cNvSpPr>
              <a:spLocks noChangeShapeType="1"/>
            </p:cNvSpPr>
            <p:nvPr/>
          </p:nvSpPr>
          <p:spPr bwMode="auto">
            <a:xfrm>
              <a:off x="4447" y="1176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04" name="Rectangle 708"/>
            <p:cNvSpPr>
              <a:spLocks noChangeArrowheads="1"/>
            </p:cNvSpPr>
            <p:nvPr/>
          </p:nvSpPr>
          <p:spPr bwMode="auto">
            <a:xfrm>
              <a:off x="4150" y="1454"/>
              <a:ext cx="56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mn-MN" sz="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З Ө Н Ч И Д</a:t>
              </a:r>
              <a:endParaRPr lang="en-US" sz="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cs typeface="+mn-cs"/>
              </a:endParaRPr>
            </a:p>
          </p:txBody>
        </p:sp>
        <p:sp>
          <p:nvSpPr>
            <p:cNvPr id="491205" name="Line 709"/>
            <p:cNvSpPr>
              <a:spLocks noChangeShapeType="1"/>
            </p:cNvSpPr>
            <p:nvPr/>
          </p:nvSpPr>
          <p:spPr bwMode="auto">
            <a:xfrm>
              <a:off x="4243" y="1024"/>
              <a:ext cx="464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06" name="Rectangle 710"/>
            <p:cNvSpPr>
              <a:spLocks noChangeArrowheads="1"/>
            </p:cNvSpPr>
            <p:nvPr/>
          </p:nvSpPr>
          <p:spPr bwMode="auto">
            <a:xfrm>
              <a:off x="4163" y="904"/>
              <a:ext cx="3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С</a:t>
              </a: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 - </a:t>
              </a: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Б</a:t>
              </a: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 - </a:t>
              </a: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С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91207" name="Line 711"/>
            <p:cNvSpPr>
              <a:spLocks noChangeShapeType="1"/>
            </p:cNvSpPr>
            <p:nvPr/>
          </p:nvSpPr>
          <p:spPr bwMode="auto">
            <a:xfrm>
              <a:off x="4171" y="134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08" name="Line 712"/>
            <p:cNvSpPr>
              <a:spLocks noChangeShapeType="1"/>
            </p:cNvSpPr>
            <p:nvPr/>
          </p:nvSpPr>
          <p:spPr bwMode="auto">
            <a:xfrm flipV="1">
              <a:off x="4175" y="1452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09" name="Line 713"/>
            <p:cNvSpPr>
              <a:spLocks noChangeShapeType="1"/>
            </p:cNvSpPr>
            <p:nvPr/>
          </p:nvSpPr>
          <p:spPr bwMode="auto">
            <a:xfrm flipV="1">
              <a:off x="4175" y="1236"/>
              <a:ext cx="5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10" name="Rectangle 714"/>
            <p:cNvSpPr>
              <a:spLocks noChangeArrowheads="1"/>
            </p:cNvSpPr>
            <p:nvPr/>
          </p:nvSpPr>
          <p:spPr bwMode="auto">
            <a:xfrm>
              <a:off x="4117" y="796"/>
              <a:ext cx="53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ХААНЧЛАЛ</a:t>
              </a:r>
            </a:p>
          </p:txBody>
        </p:sp>
        <p:sp>
          <p:nvSpPr>
            <p:cNvPr id="491211" name="Line 715"/>
            <p:cNvSpPr>
              <a:spLocks noChangeShapeType="1"/>
            </p:cNvSpPr>
            <p:nvPr/>
          </p:nvSpPr>
          <p:spPr bwMode="auto">
            <a:xfrm>
              <a:off x="4439" y="1132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12" name="Line 716"/>
            <p:cNvSpPr>
              <a:spLocks noChangeShapeType="1"/>
            </p:cNvSpPr>
            <p:nvPr/>
          </p:nvSpPr>
          <p:spPr bwMode="auto">
            <a:xfrm>
              <a:off x="4171" y="101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13" name="Line 717"/>
            <p:cNvSpPr>
              <a:spLocks noChangeShapeType="1"/>
            </p:cNvSpPr>
            <p:nvPr/>
          </p:nvSpPr>
          <p:spPr bwMode="auto">
            <a:xfrm>
              <a:off x="4167" y="912"/>
              <a:ext cx="464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F0FF6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14" name="Rectangle 718"/>
            <p:cNvSpPr>
              <a:spLocks noChangeArrowheads="1"/>
            </p:cNvSpPr>
            <p:nvPr/>
          </p:nvSpPr>
          <p:spPr bwMode="auto">
            <a:xfrm>
              <a:off x="4159" y="1238"/>
              <a:ext cx="5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Израиль  Иуда</a:t>
              </a:r>
              <a:endParaRPr lang="en-US" sz="8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</p:grpSp>
      <p:grpSp>
        <p:nvGrpSpPr>
          <p:cNvPr id="119813" name="Group 719"/>
          <p:cNvGrpSpPr>
            <a:grpSpLocks/>
          </p:cNvGrpSpPr>
          <p:nvPr/>
        </p:nvGrpSpPr>
        <p:grpSpPr bwMode="auto">
          <a:xfrm>
            <a:off x="6696075" y="525463"/>
            <a:ext cx="974725" cy="609600"/>
            <a:chOff x="5997" y="240"/>
            <a:chExt cx="614" cy="384"/>
          </a:xfrm>
        </p:grpSpPr>
        <p:sp>
          <p:nvSpPr>
            <p:cNvPr id="491216" name="AutoShape 720"/>
            <p:cNvSpPr>
              <a:spLocks noChangeArrowheads="1"/>
            </p:cNvSpPr>
            <p:nvPr/>
          </p:nvSpPr>
          <p:spPr bwMode="auto">
            <a:xfrm>
              <a:off x="6012" y="25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17" name="Rectangle 721"/>
            <p:cNvSpPr>
              <a:spLocks noChangeArrowheads="1"/>
            </p:cNvSpPr>
            <p:nvPr/>
          </p:nvSpPr>
          <p:spPr bwMode="auto">
            <a:xfrm>
              <a:off x="6011" y="35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18" name="AutoShape 722"/>
            <p:cNvSpPr>
              <a:spLocks noChangeArrowheads="1"/>
            </p:cNvSpPr>
            <p:nvPr/>
          </p:nvSpPr>
          <p:spPr bwMode="auto">
            <a:xfrm>
              <a:off x="6024" y="26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19" name="Line 723"/>
            <p:cNvSpPr>
              <a:spLocks noChangeShapeType="1"/>
            </p:cNvSpPr>
            <p:nvPr/>
          </p:nvSpPr>
          <p:spPr bwMode="auto">
            <a:xfrm>
              <a:off x="6035" y="48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20" name="Line 724"/>
            <p:cNvSpPr>
              <a:spLocks noChangeShapeType="1"/>
            </p:cNvSpPr>
            <p:nvPr/>
          </p:nvSpPr>
          <p:spPr bwMode="auto">
            <a:xfrm>
              <a:off x="6031" y="58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21" name="Rectangle 725"/>
            <p:cNvSpPr>
              <a:spLocks noChangeArrowheads="1"/>
            </p:cNvSpPr>
            <p:nvPr/>
          </p:nvSpPr>
          <p:spPr bwMode="auto">
            <a:xfrm>
              <a:off x="6056" y="466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350</a:t>
              </a:r>
            </a:p>
          </p:txBody>
        </p:sp>
        <p:sp>
          <p:nvSpPr>
            <p:cNvPr id="491222" name="Rectangle 726"/>
            <p:cNvSpPr>
              <a:spLocks noChangeArrowheads="1"/>
            </p:cNvSpPr>
            <p:nvPr/>
          </p:nvSpPr>
          <p:spPr bwMode="auto">
            <a:xfrm>
              <a:off x="6048" y="356"/>
              <a:ext cx="44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Шүүгчид</a:t>
              </a:r>
              <a:endParaRPr lang="en-US" sz="10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91223" name="Rectangle 727"/>
            <p:cNvSpPr>
              <a:spLocks noChangeArrowheads="1"/>
            </p:cNvSpPr>
            <p:nvPr/>
          </p:nvSpPr>
          <p:spPr bwMode="auto">
            <a:xfrm>
              <a:off x="5997" y="240"/>
              <a:ext cx="4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АНАРХИ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491224" name="Rectangle 728"/>
          <p:cNvSpPr>
            <a:spLocks noChangeArrowheads="1"/>
          </p:cNvSpPr>
          <p:nvPr/>
        </p:nvSpPr>
        <p:spPr bwMode="auto">
          <a:xfrm>
            <a:off x="7421563" y="4327525"/>
            <a:ext cx="79375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(</a:t>
            </a:r>
            <a:r>
              <a:rPr lang="mn-MN" sz="1000">
                <a:solidFill>
                  <a:srgbClr val="FFFF00"/>
                </a:solidFill>
                <a:latin typeface="Times New Roman" charset="0"/>
                <a:cs typeface="+mn-cs"/>
              </a:rPr>
              <a:t>МЭӨ</a:t>
            </a: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 500)</a:t>
            </a:r>
          </a:p>
        </p:txBody>
      </p:sp>
      <p:sp>
        <p:nvSpPr>
          <p:cNvPr id="491225" name="Rectangle 729"/>
          <p:cNvSpPr>
            <a:spLocks noChangeArrowheads="1"/>
          </p:cNvSpPr>
          <p:nvPr/>
        </p:nvSpPr>
        <p:spPr bwMode="auto">
          <a:xfrm>
            <a:off x="7415213" y="1216025"/>
            <a:ext cx="85725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(</a:t>
            </a:r>
            <a:r>
              <a:rPr lang="mn-MN" sz="1000">
                <a:solidFill>
                  <a:srgbClr val="FFFF00"/>
                </a:solidFill>
                <a:latin typeface="Times New Roman" charset="0"/>
                <a:cs typeface="+mn-cs"/>
              </a:rPr>
              <a:t>МЭӨ </a:t>
            </a: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1000)</a:t>
            </a:r>
          </a:p>
        </p:txBody>
      </p:sp>
      <p:sp>
        <p:nvSpPr>
          <p:cNvPr id="491239" name="Text Box 743"/>
          <p:cNvSpPr txBox="1">
            <a:spLocks noChangeArrowheads="1"/>
          </p:cNvSpPr>
          <p:nvPr/>
        </p:nvSpPr>
        <p:spPr bwMode="auto">
          <a:xfrm rot="-5388536">
            <a:off x="4941888" y="2363788"/>
            <a:ext cx="2767012" cy="557212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40404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3  НИЙГЭМ</a:t>
            </a:r>
          </a:p>
        </p:txBody>
      </p:sp>
      <p:sp>
        <p:nvSpPr>
          <p:cNvPr id="491240" name="Text Box 744"/>
          <p:cNvSpPr txBox="1">
            <a:spLocks noChangeArrowheads="1"/>
          </p:cNvSpPr>
          <p:nvPr/>
        </p:nvSpPr>
        <p:spPr bwMode="auto">
          <a:xfrm rot="-5388536">
            <a:off x="6032500" y="4424363"/>
            <a:ext cx="579438" cy="557212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40404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Ч</a:t>
            </a:r>
          </a:p>
        </p:txBody>
      </p:sp>
      <p:sp>
        <p:nvSpPr>
          <p:cNvPr id="491241" name="Text Box 745"/>
          <p:cNvSpPr txBox="1">
            <a:spLocks noChangeArrowheads="1"/>
          </p:cNvSpPr>
          <p:nvPr/>
        </p:nvSpPr>
        <p:spPr bwMode="auto">
          <a:xfrm rot="-5388536">
            <a:off x="6048375" y="5259388"/>
            <a:ext cx="579438" cy="557212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40404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Е</a:t>
            </a:r>
          </a:p>
        </p:txBody>
      </p:sp>
      <p:grpSp>
        <p:nvGrpSpPr>
          <p:cNvPr id="119819" name="Group 746"/>
          <p:cNvGrpSpPr>
            <a:grpSpLocks/>
          </p:cNvGrpSpPr>
          <p:nvPr/>
        </p:nvGrpSpPr>
        <p:grpSpPr bwMode="auto">
          <a:xfrm>
            <a:off x="4321175" y="4259263"/>
            <a:ext cx="1008063" cy="1338262"/>
            <a:chOff x="4957" y="2144"/>
            <a:chExt cx="635" cy="843"/>
          </a:xfrm>
        </p:grpSpPr>
        <p:sp>
          <p:nvSpPr>
            <p:cNvPr id="491243" name="Rectangle 747"/>
            <p:cNvSpPr>
              <a:spLocks noChangeArrowheads="1"/>
            </p:cNvSpPr>
            <p:nvPr/>
          </p:nvSpPr>
          <p:spPr bwMode="auto">
            <a:xfrm>
              <a:off x="5119" y="2758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44" name="Rectangle 748"/>
            <p:cNvSpPr>
              <a:spLocks noChangeArrowheads="1"/>
            </p:cNvSpPr>
            <p:nvPr/>
          </p:nvSpPr>
          <p:spPr bwMode="auto">
            <a:xfrm>
              <a:off x="5084" y="2728"/>
              <a:ext cx="17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40</a:t>
              </a:r>
            </a:p>
          </p:txBody>
        </p:sp>
        <p:sp>
          <p:nvSpPr>
            <p:cNvPr id="491245" name="AutoShape 749"/>
            <p:cNvSpPr>
              <a:spLocks noChangeArrowheads="1"/>
            </p:cNvSpPr>
            <p:nvPr/>
          </p:nvSpPr>
          <p:spPr bwMode="auto">
            <a:xfrm>
              <a:off x="4976" y="2162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46" name="Rectangle 750"/>
            <p:cNvSpPr>
              <a:spLocks noChangeArrowheads="1"/>
            </p:cNvSpPr>
            <p:nvPr/>
          </p:nvSpPr>
          <p:spPr bwMode="auto">
            <a:xfrm>
              <a:off x="4975" y="2262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47" name="AutoShape 751"/>
            <p:cNvSpPr>
              <a:spLocks noChangeArrowheads="1"/>
            </p:cNvSpPr>
            <p:nvPr/>
          </p:nvSpPr>
          <p:spPr bwMode="auto">
            <a:xfrm>
              <a:off x="4988" y="2180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48" name="Line 752"/>
            <p:cNvSpPr>
              <a:spLocks noChangeShapeType="1"/>
            </p:cNvSpPr>
            <p:nvPr/>
          </p:nvSpPr>
          <p:spPr bwMode="auto">
            <a:xfrm>
              <a:off x="5003" y="240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49" name="Line 753"/>
            <p:cNvSpPr>
              <a:spLocks noChangeShapeType="1"/>
            </p:cNvSpPr>
            <p:nvPr/>
          </p:nvSpPr>
          <p:spPr bwMode="auto">
            <a:xfrm>
              <a:off x="5003" y="251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50" name="Line 754"/>
            <p:cNvSpPr>
              <a:spLocks noChangeShapeType="1"/>
            </p:cNvSpPr>
            <p:nvPr/>
          </p:nvSpPr>
          <p:spPr bwMode="auto">
            <a:xfrm>
              <a:off x="5003" y="262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51" name="Line 755"/>
            <p:cNvSpPr>
              <a:spLocks noChangeShapeType="1"/>
            </p:cNvSpPr>
            <p:nvPr/>
          </p:nvSpPr>
          <p:spPr bwMode="auto">
            <a:xfrm>
              <a:off x="5003" y="273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52" name="Line 756"/>
            <p:cNvSpPr>
              <a:spLocks noChangeShapeType="1"/>
            </p:cNvSpPr>
            <p:nvPr/>
          </p:nvSpPr>
          <p:spPr bwMode="auto">
            <a:xfrm>
              <a:off x="5011" y="285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53" name="Rectangle 757"/>
            <p:cNvSpPr>
              <a:spLocks noChangeArrowheads="1"/>
            </p:cNvSpPr>
            <p:nvPr/>
          </p:nvSpPr>
          <p:spPr bwMode="auto">
            <a:xfrm>
              <a:off x="5012" y="2144"/>
              <a:ext cx="33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МОСЕ</a:t>
              </a:r>
            </a:p>
          </p:txBody>
        </p:sp>
        <p:sp>
          <p:nvSpPr>
            <p:cNvPr id="491254" name="Line 758"/>
            <p:cNvSpPr>
              <a:spLocks noChangeShapeType="1"/>
            </p:cNvSpPr>
            <p:nvPr/>
          </p:nvSpPr>
          <p:spPr bwMode="auto">
            <a:xfrm>
              <a:off x="4999" y="296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55" name="Rectangle 759"/>
            <p:cNvSpPr>
              <a:spLocks noChangeArrowheads="1"/>
            </p:cNvSpPr>
            <p:nvPr/>
          </p:nvSpPr>
          <p:spPr bwMode="auto">
            <a:xfrm>
              <a:off x="4995" y="2264"/>
              <a:ext cx="57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Ег.гарсан нь</a:t>
              </a:r>
            </a:p>
          </p:txBody>
        </p:sp>
        <p:sp>
          <p:nvSpPr>
            <p:cNvPr id="491256" name="Rectangle 760"/>
            <p:cNvSpPr>
              <a:spLocks noChangeArrowheads="1"/>
            </p:cNvSpPr>
            <p:nvPr/>
          </p:nvSpPr>
          <p:spPr bwMode="auto">
            <a:xfrm>
              <a:off x="4995" y="2389"/>
              <a:ext cx="49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Синай уул</a:t>
              </a:r>
            </a:p>
          </p:txBody>
        </p:sp>
        <p:sp>
          <p:nvSpPr>
            <p:cNvPr id="491257" name="Rectangle 761"/>
            <p:cNvSpPr>
              <a:spLocks noChangeArrowheads="1"/>
            </p:cNvSpPr>
            <p:nvPr/>
          </p:nvSpPr>
          <p:spPr bwMode="auto">
            <a:xfrm>
              <a:off x="4993" y="2498"/>
              <a:ext cx="44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Ё – И – Ё</a:t>
              </a:r>
            </a:p>
          </p:txBody>
        </p:sp>
        <p:sp>
          <p:nvSpPr>
            <p:cNvPr id="491258" name="Rectangle 762"/>
            <p:cNvSpPr>
              <a:spLocks noChangeArrowheads="1"/>
            </p:cNvSpPr>
            <p:nvPr/>
          </p:nvSpPr>
          <p:spPr bwMode="auto">
            <a:xfrm>
              <a:off x="4957" y="2610"/>
              <a:ext cx="63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Кадеш Барнеа</a:t>
              </a:r>
            </a:p>
          </p:txBody>
        </p:sp>
        <p:sp>
          <p:nvSpPr>
            <p:cNvPr id="491259" name="Rectangle 763"/>
            <p:cNvSpPr>
              <a:spLocks noChangeArrowheads="1"/>
            </p:cNvSpPr>
            <p:nvPr/>
          </p:nvSpPr>
          <p:spPr bwMode="auto">
            <a:xfrm>
              <a:off x="4997" y="2724"/>
              <a:ext cx="36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40 жил</a:t>
              </a:r>
            </a:p>
          </p:txBody>
        </p:sp>
        <p:sp>
          <p:nvSpPr>
            <p:cNvPr id="491260" name="Rectangle 764"/>
            <p:cNvSpPr>
              <a:spLocks noChangeArrowheads="1"/>
            </p:cNvSpPr>
            <p:nvPr/>
          </p:nvSpPr>
          <p:spPr bwMode="auto">
            <a:xfrm>
              <a:off x="4992" y="2835"/>
              <a:ext cx="49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5 Айлдвар</a:t>
              </a:r>
            </a:p>
          </p:txBody>
        </p:sp>
      </p:grpSp>
      <p:grpSp>
        <p:nvGrpSpPr>
          <p:cNvPr id="119820" name="Group 765"/>
          <p:cNvGrpSpPr>
            <a:grpSpLocks/>
          </p:cNvGrpSpPr>
          <p:nvPr/>
        </p:nvGrpSpPr>
        <p:grpSpPr bwMode="auto">
          <a:xfrm>
            <a:off x="4340225" y="3413125"/>
            <a:ext cx="966788" cy="673100"/>
            <a:chOff x="5024" y="2160"/>
            <a:chExt cx="609" cy="424"/>
          </a:xfrm>
        </p:grpSpPr>
        <p:sp>
          <p:nvSpPr>
            <p:cNvPr id="491262" name="Freeform 766"/>
            <p:cNvSpPr>
              <a:spLocks/>
            </p:cNvSpPr>
            <p:nvPr/>
          </p:nvSpPr>
          <p:spPr bwMode="auto">
            <a:xfrm>
              <a:off x="5399" y="225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63" name="Rectangle 767"/>
            <p:cNvSpPr>
              <a:spLocks noChangeArrowheads="1"/>
            </p:cNvSpPr>
            <p:nvPr/>
          </p:nvSpPr>
          <p:spPr bwMode="auto">
            <a:xfrm>
              <a:off x="5135" y="246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64" name="Freeform 768"/>
            <p:cNvSpPr>
              <a:spLocks/>
            </p:cNvSpPr>
            <p:nvPr/>
          </p:nvSpPr>
          <p:spPr bwMode="auto">
            <a:xfrm>
              <a:off x="5396" y="2231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65" name="AutoShape 769"/>
            <p:cNvSpPr>
              <a:spLocks noChangeArrowheads="1"/>
            </p:cNvSpPr>
            <p:nvPr/>
          </p:nvSpPr>
          <p:spPr bwMode="auto">
            <a:xfrm>
              <a:off x="5032" y="2177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66" name="Rectangle 770"/>
            <p:cNvSpPr>
              <a:spLocks noChangeArrowheads="1"/>
            </p:cNvSpPr>
            <p:nvPr/>
          </p:nvSpPr>
          <p:spPr bwMode="auto">
            <a:xfrm>
              <a:off x="5033" y="227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67" name="Rectangle 771"/>
            <p:cNvSpPr>
              <a:spLocks noChangeArrowheads="1"/>
            </p:cNvSpPr>
            <p:nvPr/>
          </p:nvSpPr>
          <p:spPr bwMode="auto">
            <a:xfrm>
              <a:off x="5103" y="243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68" name="AutoShape 772"/>
            <p:cNvSpPr>
              <a:spLocks noChangeArrowheads="1"/>
            </p:cNvSpPr>
            <p:nvPr/>
          </p:nvSpPr>
          <p:spPr bwMode="auto">
            <a:xfrm>
              <a:off x="5044" y="2197"/>
              <a:ext cx="436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69" name="Line 773"/>
            <p:cNvSpPr>
              <a:spLocks noChangeShapeType="1"/>
            </p:cNvSpPr>
            <p:nvPr/>
          </p:nvSpPr>
          <p:spPr bwMode="auto">
            <a:xfrm>
              <a:off x="5061" y="241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70" name="Line 774"/>
            <p:cNvSpPr>
              <a:spLocks noChangeShapeType="1"/>
            </p:cNvSpPr>
            <p:nvPr/>
          </p:nvSpPr>
          <p:spPr bwMode="auto">
            <a:xfrm>
              <a:off x="5059" y="253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71" name="Rectangle 775"/>
            <p:cNvSpPr>
              <a:spLocks noChangeArrowheads="1"/>
            </p:cNvSpPr>
            <p:nvPr/>
          </p:nvSpPr>
          <p:spPr bwMode="auto">
            <a:xfrm>
              <a:off x="5054" y="2160"/>
              <a:ext cx="38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ИОСЕФ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91272" name="Rectangle 776"/>
            <p:cNvSpPr>
              <a:spLocks noChangeArrowheads="1"/>
            </p:cNvSpPr>
            <p:nvPr/>
          </p:nvSpPr>
          <p:spPr bwMode="auto">
            <a:xfrm>
              <a:off x="5084" y="2309"/>
              <a:ext cx="1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  </a:t>
              </a:r>
            </a:p>
          </p:txBody>
        </p:sp>
        <p:sp>
          <p:nvSpPr>
            <p:cNvPr id="491273" name="Rectangle 777"/>
            <p:cNvSpPr>
              <a:spLocks noChangeArrowheads="1"/>
            </p:cNvSpPr>
            <p:nvPr/>
          </p:nvSpPr>
          <p:spPr bwMode="auto">
            <a:xfrm>
              <a:off x="5036" y="2422"/>
              <a:ext cx="37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430 жил</a:t>
              </a:r>
            </a:p>
          </p:txBody>
        </p:sp>
        <p:sp>
          <p:nvSpPr>
            <p:cNvPr id="491274" name="Rectangle 778"/>
            <p:cNvSpPr>
              <a:spLocks noChangeArrowheads="1"/>
            </p:cNvSpPr>
            <p:nvPr/>
          </p:nvSpPr>
          <p:spPr bwMode="auto">
            <a:xfrm>
              <a:off x="5024" y="2302"/>
              <a:ext cx="431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Боолчлол</a:t>
              </a:r>
            </a:p>
          </p:txBody>
        </p:sp>
      </p:grpSp>
      <p:grpSp>
        <p:nvGrpSpPr>
          <p:cNvPr id="119821" name="Group 779"/>
          <p:cNvGrpSpPr>
            <a:grpSpLocks/>
          </p:cNvGrpSpPr>
          <p:nvPr/>
        </p:nvGrpSpPr>
        <p:grpSpPr bwMode="auto">
          <a:xfrm>
            <a:off x="4324350" y="2066925"/>
            <a:ext cx="981075" cy="1231900"/>
            <a:chOff x="2724" y="1302"/>
            <a:chExt cx="618" cy="776"/>
          </a:xfrm>
        </p:grpSpPr>
        <p:sp>
          <p:nvSpPr>
            <p:cNvPr id="491276" name="Freeform 780"/>
            <p:cNvSpPr>
              <a:spLocks/>
            </p:cNvSpPr>
            <p:nvPr/>
          </p:nvSpPr>
          <p:spPr bwMode="auto">
            <a:xfrm>
              <a:off x="3191" y="138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77" name="AutoShape 781"/>
            <p:cNvSpPr>
              <a:spLocks noChangeArrowheads="1"/>
            </p:cNvSpPr>
            <p:nvPr/>
          </p:nvSpPr>
          <p:spPr bwMode="auto">
            <a:xfrm>
              <a:off x="2743" y="131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78" name="Rectangle 782"/>
            <p:cNvSpPr>
              <a:spLocks noChangeArrowheads="1"/>
            </p:cNvSpPr>
            <p:nvPr/>
          </p:nvSpPr>
          <p:spPr bwMode="auto">
            <a:xfrm>
              <a:off x="2742" y="141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79" name="AutoShape 783"/>
            <p:cNvSpPr>
              <a:spLocks noChangeArrowheads="1"/>
            </p:cNvSpPr>
            <p:nvPr/>
          </p:nvSpPr>
          <p:spPr bwMode="auto">
            <a:xfrm>
              <a:off x="2753" y="1334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80" name="Line 784"/>
            <p:cNvSpPr>
              <a:spLocks noChangeShapeType="1"/>
            </p:cNvSpPr>
            <p:nvPr/>
          </p:nvSpPr>
          <p:spPr bwMode="auto">
            <a:xfrm>
              <a:off x="2781" y="16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81" name="Line 785"/>
            <p:cNvSpPr>
              <a:spLocks noChangeShapeType="1"/>
            </p:cNvSpPr>
            <p:nvPr/>
          </p:nvSpPr>
          <p:spPr bwMode="auto">
            <a:xfrm>
              <a:off x="2781" y="1798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82" name="Rectangle 786"/>
            <p:cNvSpPr>
              <a:spLocks noChangeArrowheads="1"/>
            </p:cNvSpPr>
            <p:nvPr/>
          </p:nvSpPr>
          <p:spPr bwMode="auto">
            <a:xfrm>
              <a:off x="2985" y="169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83" name="Rectangle 787"/>
            <p:cNvSpPr>
              <a:spLocks noChangeArrowheads="1"/>
            </p:cNvSpPr>
            <p:nvPr/>
          </p:nvSpPr>
          <p:spPr bwMode="auto">
            <a:xfrm>
              <a:off x="2743" y="1550"/>
              <a:ext cx="41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Г</a:t>
              </a: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 - </a:t>
              </a: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Ү</a:t>
              </a: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 - </a:t>
              </a: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Е</a:t>
              </a:r>
              <a:endParaRPr lang="en-US" sz="10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91284" name="Rectangle 788"/>
            <p:cNvSpPr>
              <a:spLocks noChangeArrowheads="1"/>
            </p:cNvSpPr>
            <p:nvPr/>
          </p:nvSpPr>
          <p:spPr bwMode="auto">
            <a:xfrm>
              <a:off x="2743" y="1796"/>
              <a:ext cx="29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И</a:t>
              </a: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 - E</a:t>
              </a:r>
            </a:p>
          </p:txBody>
        </p:sp>
        <p:sp>
          <p:nvSpPr>
            <p:cNvPr id="491285" name="Rectangle 789"/>
            <p:cNvSpPr>
              <a:spLocks noChangeArrowheads="1"/>
            </p:cNvSpPr>
            <p:nvPr/>
          </p:nvSpPr>
          <p:spPr bwMode="auto">
            <a:xfrm>
              <a:off x="2738" y="1919"/>
              <a:ext cx="19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12</a:t>
              </a:r>
            </a:p>
          </p:txBody>
        </p:sp>
        <p:sp>
          <p:nvSpPr>
            <p:cNvPr id="491286" name="Rectangle 790"/>
            <p:cNvSpPr>
              <a:spLocks noChangeArrowheads="1"/>
            </p:cNvSpPr>
            <p:nvPr/>
          </p:nvSpPr>
          <p:spPr bwMode="auto">
            <a:xfrm>
              <a:off x="2739" y="1439"/>
              <a:ext cx="52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ДУУДЛАГА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91287" name="Rectangle 791"/>
            <p:cNvSpPr>
              <a:spLocks noChangeArrowheads="1"/>
            </p:cNvSpPr>
            <p:nvPr/>
          </p:nvSpPr>
          <p:spPr bwMode="auto">
            <a:xfrm>
              <a:off x="2724" y="1302"/>
              <a:ext cx="48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АБРАХАМ</a:t>
              </a:r>
            </a:p>
          </p:txBody>
        </p:sp>
        <p:sp>
          <p:nvSpPr>
            <p:cNvPr id="491288" name="Rectangle 792"/>
            <p:cNvSpPr>
              <a:spLocks noChangeArrowheads="1"/>
            </p:cNvSpPr>
            <p:nvPr/>
          </p:nvSpPr>
          <p:spPr bwMode="auto">
            <a:xfrm>
              <a:off x="2738" y="1678"/>
              <a:ext cx="30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И</a:t>
              </a: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 -</a:t>
              </a: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 И</a:t>
              </a:r>
              <a:endParaRPr lang="en-US" sz="10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91289" name="Line 793"/>
            <p:cNvSpPr>
              <a:spLocks noChangeShapeType="1"/>
            </p:cNvSpPr>
            <p:nvPr/>
          </p:nvSpPr>
          <p:spPr bwMode="auto">
            <a:xfrm>
              <a:off x="2777" y="155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90" name="Line 794"/>
            <p:cNvSpPr>
              <a:spLocks noChangeShapeType="1"/>
            </p:cNvSpPr>
            <p:nvPr/>
          </p:nvSpPr>
          <p:spPr bwMode="auto">
            <a:xfrm>
              <a:off x="2777" y="1914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291" name="Line 795"/>
            <p:cNvSpPr>
              <a:spLocks noChangeShapeType="1"/>
            </p:cNvSpPr>
            <p:nvPr/>
          </p:nvSpPr>
          <p:spPr bwMode="auto">
            <a:xfrm>
              <a:off x="2777" y="2038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491292" name="Rectangle 796"/>
          <p:cNvSpPr>
            <a:spLocks noChangeArrowheads="1"/>
          </p:cNvSpPr>
          <p:nvPr/>
        </p:nvSpPr>
        <p:spPr bwMode="auto">
          <a:xfrm>
            <a:off x="5053013" y="1965325"/>
            <a:ext cx="85725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(МЭӨ 2000)</a:t>
            </a:r>
          </a:p>
        </p:txBody>
      </p:sp>
      <p:sp>
        <p:nvSpPr>
          <p:cNvPr id="491293" name="Rectangle 797"/>
          <p:cNvSpPr>
            <a:spLocks noChangeArrowheads="1"/>
          </p:cNvSpPr>
          <p:nvPr/>
        </p:nvSpPr>
        <p:spPr bwMode="auto">
          <a:xfrm>
            <a:off x="5065713" y="4200525"/>
            <a:ext cx="85725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(</a:t>
            </a:r>
            <a:r>
              <a:rPr lang="mn-MN" sz="1000">
                <a:solidFill>
                  <a:srgbClr val="FFFF00"/>
                </a:solidFill>
                <a:latin typeface="Times New Roman" charset="0"/>
                <a:cs typeface="+mn-cs"/>
              </a:rPr>
              <a:t>МЭӨ </a:t>
            </a: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1500)</a:t>
            </a:r>
          </a:p>
        </p:txBody>
      </p:sp>
      <p:grpSp>
        <p:nvGrpSpPr>
          <p:cNvPr id="119824" name="Group 798"/>
          <p:cNvGrpSpPr>
            <a:grpSpLocks/>
          </p:cNvGrpSpPr>
          <p:nvPr/>
        </p:nvGrpSpPr>
        <p:grpSpPr bwMode="auto">
          <a:xfrm>
            <a:off x="833438" y="2439988"/>
            <a:ext cx="2746375" cy="1974850"/>
            <a:chOff x="525" y="1537"/>
            <a:chExt cx="1730" cy="1244"/>
          </a:xfrm>
        </p:grpSpPr>
        <p:sp>
          <p:nvSpPr>
            <p:cNvPr id="491295" name="Rectangle 799"/>
            <p:cNvSpPr>
              <a:spLocks noChangeArrowheads="1"/>
            </p:cNvSpPr>
            <p:nvPr/>
          </p:nvSpPr>
          <p:spPr bwMode="auto">
            <a:xfrm>
              <a:off x="556" y="1537"/>
              <a:ext cx="1582" cy="5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mn-MN" sz="5400" b="0">
                  <a:solidFill>
                    <a:srgbClr val="FAFD00"/>
                  </a:solidFill>
                  <a:latin typeface="Times New Roman" charset="0"/>
                  <a:cs typeface="+mn-cs"/>
                </a:rPr>
                <a:t>Б</a:t>
              </a:r>
              <a:r>
                <a:rPr lang="en-US" sz="5400" b="0">
                  <a:solidFill>
                    <a:srgbClr val="FAFD00"/>
                  </a:solidFill>
                  <a:latin typeface="Times New Roman" charset="0"/>
                  <a:cs typeface="+mn-cs"/>
                </a:rPr>
                <a:t> 7 </a:t>
              </a:r>
              <a:r>
                <a:rPr lang="mn-MN" sz="5400" b="0">
                  <a:solidFill>
                    <a:srgbClr val="FAFD00"/>
                  </a:solidFill>
                  <a:latin typeface="Times New Roman" charset="0"/>
                  <a:cs typeface="+mn-cs"/>
                </a:rPr>
                <a:t>Ч</a:t>
              </a:r>
              <a:r>
                <a:rPr lang="en-US" sz="5400" b="0">
                  <a:solidFill>
                    <a:srgbClr val="FAFD00"/>
                  </a:solidFill>
                  <a:latin typeface="Times New Roman" charset="0"/>
                  <a:cs typeface="+mn-cs"/>
                </a:rPr>
                <a:t> </a:t>
              </a:r>
              <a:r>
                <a:rPr lang="mn-MN" sz="5400" b="0">
                  <a:solidFill>
                    <a:srgbClr val="FAFD00"/>
                  </a:solidFill>
                  <a:latin typeface="Times New Roman" charset="0"/>
                  <a:cs typeface="+mn-cs"/>
                </a:rPr>
                <a:t>Е</a:t>
              </a:r>
              <a:r>
                <a:rPr lang="en-US" sz="5400" b="0">
                  <a:solidFill>
                    <a:srgbClr val="FAFD00"/>
                  </a:solidFill>
                  <a:latin typeface="Times New Roman" charset="0"/>
                  <a:cs typeface="+mn-cs"/>
                </a:rPr>
                <a:t> </a:t>
              </a:r>
            </a:p>
          </p:txBody>
        </p:sp>
        <p:sp>
          <p:nvSpPr>
            <p:cNvPr id="491296" name="Rectangle 800"/>
            <p:cNvSpPr>
              <a:spLocks noChangeArrowheads="1"/>
            </p:cNvSpPr>
            <p:nvPr/>
          </p:nvSpPr>
          <p:spPr bwMode="auto">
            <a:xfrm>
              <a:off x="525" y="2207"/>
              <a:ext cx="1730" cy="574"/>
            </a:xfrm>
            <a:prstGeom prst="rect">
              <a:avLst/>
            </a:prstGeom>
            <a:noFill/>
            <a:ln>
              <a:noFill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5400" b="0">
                  <a:solidFill>
                    <a:srgbClr val="00FF00"/>
                  </a:solidFill>
                  <a:latin typeface="Times New Roman" charset="0"/>
                  <a:cs typeface="+mn-cs"/>
                </a:rPr>
                <a:t>7 = 4 + 3 </a:t>
              </a:r>
            </a:p>
          </p:txBody>
        </p:sp>
      </p:grpSp>
      <p:sp>
        <p:nvSpPr>
          <p:cNvPr id="491297" name="Text Box 801"/>
          <p:cNvSpPr txBox="1">
            <a:spLocks noChangeArrowheads="1"/>
          </p:cNvSpPr>
          <p:nvPr/>
        </p:nvSpPr>
        <p:spPr bwMode="auto">
          <a:xfrm rot="-5388536">
            <a:off x="2478882" y="3839368"/>
            <a:ext cx="2743200" cy="557213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40404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4  ХҮН</a:t>
            </a:r>
          </a:p>
        </p:txBody>
      </p:sp>
      <p:grpSp>
        <p:nvGrpSpPr>
          <p:cNvPr id="119826" name="Group 802"/>
          <p:cNvGrpSpPr>
            <a:grpSpLocks/>
          </p:cNvGrpSpPr>
          <p:nvPr/>
        </p:nvGrpSpPr>
        <p:grpSpPr bwMode="auto">
          <a:xfrm>
            <a:off x="4330700" y="542925"/>
            <a:ext cx="1023938" cy="1333500"/>
            <a:chOff x="2632" y="344"/>
            <a:chExt cx="645" cy="840"/>
          </a:xfrm>
        </p:grpSpPr>
        <p:grpSp>
          <p:nvGrpSpPr>
            <p:cNvPr id="119967" name="Group 803"/>
            <p:cNvGrpSpPr>
              <a:grpSpLocks/>
            </p:cNvGrpSpPr>
            <p:nvPr/>
          </p:nvGrpSpPr>
          <p:grpSpPr bwMode="auto">
            <a:xfrm>
              <a:off x="2641" y="355"/>
              <a:ext cx="600" cy="829"/>
              <a:chOff x="2663" y="408"/>
              <a:chExt cx="600" cy="716"/>
            </a:xfrm>
          </p:grpSpPr>
          <p:sp>
            <p:nvSpPr>
              <p:cNvPr id="491300" name="AutoShape 804"/>
              <p:cNvSpPr>
                <a:spLocks noChangeArrowheads="1"/>
              </p:cNvSpPr>
              <p:nvPr/>
            </p:nvSpPr>
            <p:spPr bwMode="auto">
              <a:xfrm>
                <a:off x="2664" y="408"/>
                <a:ext cx="460" cy="59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1301" name="Rectangle 805"/>
              <p:cNvSpPr>
                <a:spLocks noChangeArrowheads="1"/>
              </p:cNvSpPr>
              <p:nvPr/>
            </p:nvSpPr>
            <p:spPr bwMode="auto">
              <a:xfrm>
                <a:off x="2663" y="508"/>
                <a:ext cx="600" cy="616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1302" name="AutoShape 806"/>
              <p:cNvSpPr>
                <a:spLocks noChangeArrowheads="1"/>
              </p:cNvSpPr>
              <p:nvPr/>
            </p:nvSpPr>
            <p:spPr bwMode="auto">
              <a:xfrm>
                <a:off x="2676" y="420"/>
                <a:ext cx="436" cy="59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491303" name="Line 807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04" name="Line 808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05" name="Line 809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06" name="Line 810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07" name="Line 811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08" name="Line 812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09" name="Rectangle 813"/>
            <p:cNvSpPr>
              <a:spLocks noChangeArrowheads="1"/>
            </p:cNvSpPr>
            <p:nvPr/>
          </p:nvSpPr>
          <p:spPr bwMode="auto">
            <a:xfrm>
              <a:off x="2634" y="535"/>
              <a:ext cx="45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Эхний</a:t>
              </a: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 гэм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91310" name="Rectangle 814"/>
            <p:cNvSpPr>
              <a:spLocks noChangeArrowheads="1"/>
            </p:cNvSpPr>
            <p:nvPr/>
          </p:nvSpPr>
          <p:spPr bwMode="auto">
            <a:xfrm>
              <a:off x="2633" y="634"/>
              <a:ext cx="64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Эхний С</a:t>
              </a: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айн мэдээ</a:t>
              </a:r>
              <a:endParaRPr lang="en-US" sz="8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91311" name="Rectangle 815"/>
            <p:cNvSpPr>
              <a:spLocks noChangeArrowheads="1"/>
            </p:cNvSpPr>
            <p:nvPr/>
          </p:nvSpPr>
          <p:spPr bwMode="auto">
            <a:xfrm>
              <a:off x="2635" y="735"/>
              <a:ext cx="57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Эхний гэр бүл</a:t>
              </a:r>
            </a:p>
          </p:txBody>
        </p:sp>
        <p:sp>
          <p:nvSpPr>
            <p:cNvPr id="491312" name="Rectangle 816"/>
            <p:cNvSpPr>
              <a:spLocks noChangeArrowheads="1"/>
            </p:cNvSpPr>
            <p:nvPr/>
          </p:nvSpPr>
          <p:spPr bwMode="auto">
            <a:xfrm>
              <a:off x="2636" y="839"/>
              <a:ext cx="561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Эхний аллага</a:t>
              </a:r>
            </a:p>
          </p:txBody>
        </p:sp>
        <p:sp>
          <p:nvSpPr>
            <p:cNvPr id="491313" name="Rectangle 817"/>
            <p:cNvSpPr>
              <a:spLocks noChangeArrowheads="1"/>
            </p:cNvSpPr>
            <p:nvPr/>
          </p:nvSpPr>
          <p:spPr bwMode="auto">
            <a:xfrm>
              <a:off x="2638" y="938"/>
              <a:ext cx="53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Үер/</a:t>
              </a: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Солонго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91314" name="Rectangle 818"/>
            <p:cNvSpPr>
              <a:spLocks noChangeArrowheads="1"/>
            </p:cNvSpPr>
            <p:nvPr/>
          </p:nvSpPr>
          <p:spPr bwMode="auto">
            <a:xfrm>
              <a:off x="2640" y="1036"/>
              <a:ext cx="36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Цамхаг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91315" name="Rectangle 819"/>
            <p:cNvSpPr>
              <a:spLocks noChangeArrowheads="1"/>
            </p:cNvSpPr>
            <p:nvPr/>
          </p:nvSpPr>
          <p:spPr bwMode="auto">
            <a:xfrm>
              <a:off x="2655" y="344"/>
              <a:ext cx="4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БҮТЭЭЛ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91316" name="Rectangle 820"/>
            <p:cNvSpPr>
              <a:spLocks noChangeArrowheads="1"/>
            </p:cNvSpPr>
            <p:nvPr/>
          </p:nvSpPr>
          <p:spPr bwMode="auto">
            <a:xfrm>
              <a:off x="2632" y="452"/>
              <a:ext cx="5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Эхний эр, эм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91317" name="Line 821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491318" name="Text Box 822"/>
          <p:cNvSpPr txBox="1">
            <a:spLocks noChangeArrowheads="1"/>
          </p:cNvSpPr>
          <p:nvPr/>
        </p:nvSpPr>
        <p:spPr bwMode="auto">
          <a:xfrm rot="-5388536">
            <a:off x="3567113" y="903287"/>
            <a:ext cx="579438" cy="557213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40404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Б</a:t>
            </a:r>
          </a:p>
        </p:txBody>
      </p:sp>
      <p:grpSp>
        <p:nvGrpSpPr>
          <p:cNvPr id="119828" name="Group 823"/>
          <p:cNvGrpSpPr>
            <a:grpSpLocks/>
          </p:cNvGrpSpPr>
          <p:nvPr/>
        </p:nvGrpSpPr>
        <p:grpSpPr bwMode="auto">
          <a:xfrm>
            <a:off x="4313238" y="5715000"/>
            <a:ext cx="1058862" cy="673100"/>
            <a:chOff x="5020" y="2160"/>
            <a:chExt cx="667" cy="424"/>
          </a:xfrm>
        </p:grpSpPr>
        <p:sp>
          <p:nvSpPr>
            <p:cNvPr id="491320" name="Freeform 824"/>
            <p:cNvSpPr>
              <a:spLocks/>
            </p:cNvSpPr>
            <p:nvPr/>
          </p:nvSpPr>
          <p:spPr bwMode="auto">
            <a:xfrm>
              <a:off x="5417" y="225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21" name="Rectangle 825"/>
            <p:cNvSpPr>
              <a:spLocks noChangeArrowheads="1"/>
            </p:cNvSpPr>
            <p:nvPr/>
          </p:nvSpPr>
          <p:spPr bwMode="auto">
            <a:xfrm>
              <a:off x="5153" y="246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22" name="Freeform 826"/>
            <p:cNvSpPr>
              <a:spLocks/>
            </p:cNvSpPr>
            <p:nvPr/>
          </p:nvSpPr>
          <p:spPr bwMode="auto">
            <a:xfrm>
              <a:off x="5414" y="2231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23" name="AutoShape 827"/>
            <p:cNvSpPr>
              <a:spLocks noChangeArrowheads="1"/>
            </p:cNvSpPr>
            <p:nvPr/>
          </p:nvSpPr>
          <p:spPr bwMode="auto">
            <a:xfrm>
              <a:off x="5054" y="2177"/>
              <a:ext cx="464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24" name="Rectangle 828"/>
            <p:cNvSpPr>
              <a:spLocks noChangeArrowheads="1"/>
            </p:cNvSpPr>
            <p:nvPr/>
          </p:nvSpPr>
          <p:spPr bwMode="auto">
            <a:xfrm>
              <a:off x="5051" y="227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25" name="Rectangle 829"/>
            <p:cNvSpPr>
              <a:spLocks noChangeArrowheads="1"/>
            </p:cNvSpPr>
            <p:nvPr/>
          </p:nvSpPr>
          <p:spPr bwMode="auto">
            <a:xfrm>
              <a:off x="5121" y="243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26" name="AutoShape 830"/>
            <p:cNvSpPr>
              <a:spLocks noChangeArrowheads="1"/>
            </p:cNvSpPr>
            <p:nvPr/>
          </p:nvSpPr>
          <p:spPr bwMode="auto">
            <a:xfrm>
              <a:off x="5062" y="2193"/>
              <a:ext cx="448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27" name="Line 831"/>
            <p:cNvSpPr>
              <a:spLocks noChangeShapeType="1"/>
            </p:cNvSpPr>
            <p:nvPr/>
          </p:nvSpPr>
          <p:spPr bwMode="auto">
            <a:xfrm>
              <a:off x="5071" y="241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28" name="Line 832"/>
            <p:cNvSpPr>
              <a:spLocks noChangeShapeType="1"/>
            </p:cNvSpPr>
            <p:nvPr/>
          </p:nvSpPr>
          <p:spPr bwMode="auto">
            <a:xfrm>
              <a:off x="5071" y="253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29" name="Rectangle 833"/>
            <p:cNvSpPr>
              <a:spLocks noChangeArrowheads="1"/>
            </p:cNvSpPr>
            <p:nvPr/>
          </p:nvSpPr>
          <p:spPr bwMode="auto">
            <a:xfrm>
              <a:off x="5073" y="2160"/>
              <a:ext cx="41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ИОШУА</a:t>
              </a:r>
            </a:p>
          </p:txBody>
        </p:sp>
        <p:sp>
          <p:nvSpPr>
            <p:cNvPr id="491330" name="Rectangle 834"/>
            <p:cNvSpPr>
              <a:spLocks noChangeArrowheads="1"/>
            </p:cNvSpPr>
            <p:nvPr/>
          </p:nvSpPr>
          <p:spPr bwMode="auto">
            <a:xfrm>
              <a:off x="5114" y="2296"/>
              <a:ext cx="46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Иерихо/Аи</a:t>
              </a:r>
            </a:p>
          </p:txBody>
        </p:sp>
        <p:sp>
          <p:nvSpPr>
            <p:cNvPr id="491331" name="Rectangle 835"/>
            <p:cNvSpPr>
              <a:spLocks noChangeArrowheads="1"/>
            </p:cNvSpPr>
            <p:nvPr/>
          </p:nvSpPr>
          <p:spPr bwMode="auto">
            <a:xfrm>
              <a:off x="5020" y="2416"/>
              <a:ext cx="6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Газар хуваарилалт</a:t>
              </a:r>
            </a:p>
          </p:txBody>
        </p:sp>
      </p:grpSp>
      <p:grpSp>
        <p:nvGrpSpPr>
          <p:cNvPr id="119829" name="Group 836"/>
          <p:cNvGrpSpPr>
            <a:grpSpLocks/>
          </p:cNvGrpSpPr>
          <p:nvPr/>
        </p:nvGrpSpPr>
        <p:grpSpPr bwMode="auto">
          <a:xfrm>
            <a:off x="6653213" y="3219450"/>
            <a:ext cx="1239837" cy="1098550"/>
            <a:chOff x="4975" y="2164"/>
            <a:chExt cx="781" cy="692"/>
          </a:xfrm>
        </p:grpSpPr>
        <p:sp>
          <p:nvSpPr>
            <p:cNvPr id="491333" name="Rectangle 837"/>
            <p:cNvSpPr>
              <a:spLocks noChangeArrowheads="1"/>
            </p:cNvSpPr>
            <p:nvPr/>
          </p:nvSpPr>
          <p:spPr bwMode="auto">
            <a:xfrm>
              <a:off x="4992" y="2578"/>
              <a:ext cx="76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100 Years / 50,000</a:t>
              </a:r>
            </a:p>
          </p:txBody>
        </p:sp>
        <p:sp>
          <p:nvSpPr>
            <p:cNvPr id="491334" name="Rectangle 838"/>
            <p:cNvSpPr>
              <a:spLocks noChangeArrowheads="1"/>
            </p:cNvSpPr>
            <p:nvPr/>
          </p:nvSpPr>
          <p:spPr bwMode="auto">
            <a:xfrm>
              <a:off x="4997" y="2582"/>
              <a:ext cx="73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100 Years / 50,000</a:t>
              </a:r>
            </a:p>
          </p:txBody>
        </p:sp>
        <p:sp>
          <p:nvSpPr>
            <p:cNvPr id="491335" name="Freeform 839"/>
            <p:cNvSpPr>
              <a:spLocks/>
            </p:cNvSpPr>
            <p:nvPr/>
          </p:nvSpPr>
          <p:spPr bwMode="auto">
            <a:xfrm>
              <a:off x="5485" y="2294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36" name="Freeform 840"/>
            <p:cNvSpPr>
              <a:spLocks/>
            </p:cNvSpPr>
            <p:nvPr/>
          </p:nvSpPr>
          <p:spPr bwMode="auto">
            <a:xfrm>
              <a:off x="5485" y="228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37" name="AutoShape 841"/>
            <p:cNvSpPr>
              <a:spLocks noChangeArrowheads="1"/>
            </p:cNvSpPr>
            <p:nvPr/>
          </p:nvSpPr>
          <p:spPr bwMode="auto">
            <a:xfrm>
              <a:off x="5026" y="2172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38" name="Rectangle 842"/>
            <p:cNvSpPr>
              <a:spLocks noChangeArrowheads="1"/>
            </p:cNvSpPr>
            <p:nvPr/>
          </p:nvSpPr>
          <p:spPr bwMode="auto">
            <a:xfrm>
              <a:off x="5025" y="2285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39" name="Line 843"/>
            <p:cNvSpPr>
              <a:spLocks noChangeShapeType="1"/>
            </p:cNvSpPr>
            <p:nvPr/>
          </p:nvSpPr>
          <p:spPr bwMode="auto">
            <a:xfrm>
              <a:off x="5057" y="244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40" name="Line 844"/>
            <p:cNvSpPr>
              <a:spLocks noChangeShapeType="1"/>
            </p:cNvSpPr>
            <p:nvPr/>
          </p:nvSpPr>
          <p:spPr bwMode="auto">
            <a:xfrm>
              <a:off x="5057" y="255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41" name="Rectangle 845"/>
            <p:cNvSpPr>
              <a:spLocks noChangeArrowheads="1"/>
            </p:cNvSpPr>
            <p:nvPr/>
          </p:nvSpPr>
          <p:spPr bwMode="auto">
            <a:xfrm>
              <a:off x="4975" y="2164"/>
              <a:ext cx="55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7EC26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КОЛОНЧЛОЛ</a:t>
              </a:r>
              <a:endParaRPr lang="en-US" sz="8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91342" name="Line 846"/>
            <p:cNvSpPr>
              <a:spLocks noChangeShapeType="1"/>
            </p:cNvSpPr>
            <p:nvPr/>
          </p:nvSpPr>
          <p:spPr bwMode="auto">
            <a:xfrm>
              <a:off x="5057" y="280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43" name="Line 847"/>
            <p:cNvSpPr>
              <a:spLocks noChangeShapeType="1"/>
            </p:cNvSpPr>
            <p:nvPr/>
          </p:nvSpPr>
          <p:spPr bwMode="auto">
            <a:xfrm>
              <a:off x="5057" y="26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44" name="Rectangle 848"/>
            <p:cNvSpPr>
              <a:spLocks noChangeArrowheads="1"/>
            </p:cNvSpPr>
            <p:nvPr/>
          </p:nvSpPr>
          <p:spPr bwMode="auto">
            <a:xfrm>
              <a:off x="5040" y="2319"/>
              <a:ext cx="36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70 жил</a:t>
              </a:r>
              <a:endParaRPr lang="en-US" sz="10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91345" name="Rectangle 849"/>
            <p:cNvSpPr>
              <a:spLocks noChangeArrowheads="1"/>
            </p:cNvSpPr>
            <p:nvPr/>
          </p:nvSpPr>
          <p:spPr bwMode="auto">
            <a:xfrm>
              <a:off x="5046" y="2427"/>
              <a:ext cx="43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3 Нүүдэл</a:t>
              </a:r>
              <a:endParaRPr lang="en-US" sz="10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91346" name="Rectangle 850"/>
            <p:cNvSpPr>
              <a:spLocks noChangeArrowheads="1"/>
            </p:cNvSpPr>
            <p:nvPr/>
          </p:nvSpPr>
          <p:spPr bwMode="auto">
            <a:xfrm>
              <a:off x="5051" y="2678"/>
              <a:ext cx="43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З</a:t>
              </a: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 - E - </a:t>
              </a: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Н</a:t>
              </a:r>
              <a:endParaRPr lang="en-US" sz="10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491347" name="Rectangle 851"/>
            <p:cNvSpPr>
              <a:spLocks noChangeArrowheads="1"/>
            </p:cNvSpPr>
            <p:nvPr/>
          </p:nvSpPr>
          <p:spPr bwMode="auto">
            <a:xfrm>
              <a:off x="5103" y="2271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48" name="Rectangle 852"/>
            <p:cNvSpPr>
              <a:spLocks noChangeArrowheads="1"/>
            </p:cNvSpPr>
            <p:nvPr/>
          </p:nvSpPr>
          <p:spPr bwMode="auto">
            <a:xfrm>
              <a:off x="5040" y="2270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1349" name="Rectangle 853"/>
            <p:cNvSpPr>
              <a:spLocks noChangeArrowheads="1"/>
            </p:cNvSpPr>
            <p:nvPr/>
          </p:nvSpPr>
          <p:spPr bwMode="auto">
            <a:xfrm>
              <a:off x="5034" y="2555"/>
              <a:ext cx="62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100 жил</a:t>
              </a: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/</a:t>
              </a: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50000</a:t>
              </a:r>
              <a:endParaRPr lang="en-US" sz="10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</p:grpSp>
      <p:grpSp>
        <p:nvGrpSpPr>
          <p:cNvPr id="119830" name="Group 854"/>
          <p:cNvGrpSpPr>
            <a:grpSpLocks/>
          </p:cNvGrpSpPr>
          <p:nvPr/>
        </p:nvGrpSpPr>
        <p:grpSpPr bwMode="auto">
          <a:xfrm>
            <a:off x="5307013" y="1341438"/>
            <a:ext cx="2894012" cy="4368800"/>
            <a:chOff x="3247" y="847"/>
            <a:chExt cx="1823" cy="2752"/>
          </a:xfrm>
        </p:grpSpPr>
        <p:grpSp>
          <p:nvGrpSpPr>
            <p:cNvPr id="119886" name="Group 855"/>
            <p:cNvGrpSpPr>
              <a:grpSpLocks/>
            </p:cNvGrpSpPr>
            <p:nvPr/>
          </p:nvGrpSpPr>
          <p:grpSpPr bwMode="auto">
            <a:xfrm>
              <a:off x="3247" y="1381"/>
              <a:ext cx="331" cy="369"/>
              <a:chOff x="1567" y="1192"/>
              <a:chExt cx="331" cy="369"/>
            </a:xfrm>
          </p:grpSpPr>
          <p:grpSp>
            <p:nvGrpSpPr>
              <p:cNvPr id="119926" name="Group 856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119928" name="Group 857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119934" name="Group 858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91355" name="Freeform 859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800">
                        <a:cs typeface="+mn-cs"/>
                      </a:endParaRPr>
                    </a:p>
                  </p:txBody>
                </p:sp>
                <p:sp>
                  <p:nvSpPr>
                    <p:cNvPr id="491356" name="Freeform 860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800">
                        <a:cs typeface="+mn-cs"/>
                      </a:endParaRPr>
                    </a:p>
                  </p:txBody>
                </p:sp>
              </p:grpSp>
              <p:pic>
                <p:nvPicPr>
                  <p:cNvPr id="491357" name="Picture 861"/>
                  <p:cNvPicPr>
                    <a:picLocks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91358" name="Freeform 862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91359" name="Freeform 863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91360" name="Freeform 864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91361" name="Freeform 865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91362" name="Freeform 866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</p:grpSp>
          <p:sp>
            <p:nvSpPr>
              <p:cNvPr id="491363" name="Rectangle 867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endParaRPr lang="en-US" sz="1600" b="0" i="1">
                  <a:solidFill>
                    <a:schemeClr val="bg2"/>
                  </a:solidFill>
                  <a:latin typeface="Times New Roman" charset="0"/>
                  <a:cs typeface="+mn-cs"/>
                </a:endParaRPr>
              </a:p>
            </p:txBody>
          </p:sp>
        </p:grpSp>
        <p:grpSp>
          <p:nvGrpSpPr>
            <p:cNvPr id="119887" name="Group 868"/>
            <p:cNvGrpSpPr>
              <a:grpSpLocks/>
            </p:cNvGrpSpPr>
            <p:nvPr/>
          </p:nvGrpSpPr>
          <p:grpSpPr bwMode="auto">
            <a:xfrm>
              <a:off x="3250" y="3230"/>
              <a:ext cx="331" cy="369"/>
              <a:chOff x="1567" y="1192"/>
              <a:chExt cx="331" cy="369"/>
            </a:xfrm>
          </p:grpSpPr>
          <p:grpSp>
            <p:nvGrpSpPr>
              <p:cNvPr id="119914" name="Group 869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119916" name="Group 870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119922" name="Group 871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91368" name="Freeform 872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800">
                        <a:cs typeface="+mn-cs"/>
                      </a:endParaRPr>
                    </a:p>
                  </p:txBody>
                </p:sp>
                <p:sp>
                  <p:nvSpPr>
                    <p:cNvPr id="491369" name="Freeform 873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800">
                        <a:cs typeface="+mn-cs"/>
                      </a:endParaRPr>
                    </a:p>
                  </p:txBody>
                </p:sp>
              </p:grpSp>
              <p:pic>
                <p:nvPicPr>
                  <p:cNvPr id="491370" name="Picture 874"/>
                  <p:cNvPicPr>
                    <a:picLocks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91371" name="Freeform 875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91372" name="Freeform 876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91373" name="Freeform 877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91374" name="Freeform 878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91375" name="Freeform 879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</p:grpSp>
          <p:sp>
            <p:nvSpPr>
              <p:cNvPr id="491376" name="Rectangle 880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endParaRPr lang="en-US" sz="1600" b="0" i="1">
                  <a:solidFill>
                    <a:schemeClr val="bg2"/>
                  </a:solidFill>
                  <a:latin typeface="Times New Roman" charset="0"/>
                  <a:cs typeface="+mn-cs"/>
                </a:endParaRPr>
              </a:p>
            </p:txBody>
          </p:sp>
        </p:grpSp>
        <p:grpSp>
          <p:nvGrpSpPr>
            <p:cNvPr id="119888" name="Group 881"/>
            <p:cNvGrpSpPr>
              <a:grpSpLocks/>
            </p:cNvGrpSpPr>
            <p:nvPr/>
          </p:nvGrpSpPr>
          <p:grpSpPr bwMode="auto">
            <a:xfrm>
              <a:off x="4739" y="847"/>
              <a:ext cx="331" cy="369"/>
              <a:chOff x="1567" y="1192"/>
              <a:chExt cx="331" cy="369"/>
            </a:xfrm>
          </p:grpSpPr>
          <p:grpSp>
            <p:nvGrpSpPr>
              <p:cNvPr id="119902" name="Group 882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119904" name="Group 883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119910" name="Group 884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91381" name="Freeform 885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800">
                        <a:cs typeface="+mn-cs"/>
                      </a:endParaRPr>
                    </a:p>
                  </p:txBody>
                </p:sp>
                <p:sp>
                  <p:nvSpPr>
                    <p:cNvPr id="491382" name="Freeform 886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800">
                        <a:cs typeface="+mn-cs"/>
                      </a:endParaRPr>
                    </a:p>
                  </p:txBody>
                </p:sp>
              </p:grpSp>
              <p:pic>
                <p:nvPicPr>
                  <p:cNvPr id="491383" name="Picture 887"/>
                  <p:cNvPicPr>
                    <a:picLocks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91384" name="Freeform 888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91385" name="Freeform 889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91386" name="Freeform 890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91387" name="Freeform 891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91388" name="Freeform 892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</p:grpSp>
          <p:sp>
            <p:nvSpPr>
              <p:cNvPr id="491389" name="Rectangle 893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endParaRPr lang="en-US" sz="1600" b="0" i="1">
                  <a:solidFill>
                    <a:schemeClr val="bg2"/>
                  </a:solidFill>
                  <a:latin typeface="Times New Roman" charset="0"/>
                  <a:cs typeface="+mn-cs"/>
                </a:endParaRPr>
              </a:p>
            </p:txBody>
          </p:sp>
        </p:grpSp>
        <p:grpSp>
          <p:nvGrpSpPr>
            <p:cNvPr id="119889" name="Group 894"/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119890" name="Group 895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119892" name="Group 896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119898" name="Group 897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491394" name="Freeform 898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800">
                        <a:cs typeface="+mn-cs"/>
                      </a:endParaRPr>
                    </a:p>
                  </p:txBody>
                </p:sp>
                <p:sp>
                  <p:nvSpPr>
                    <p:cNvPr id="491395" name="Freeform 899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3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800">
                        <a:cs typeface="+mn-cs"/>
                      </a:endParaRPr>
                    </a:p>
                  </p:txBody>
                </p:sp>
              </p:grpSp>
              <p:pic>
                <p:nvPicPr>
                  <p:cNvPr id="491396" name="Picture 900"/>
                  <p:cNvPicPr>
                    <a:picLocks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491397" name="Freeform 901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91398" name="Freeform 902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91399" name="Freeform 903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91400" name="Freeform 904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491401" name="Freeform 905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</p:grpSp>
          <p:sp>
            <p:nvSpPr>
              <p:cNvPr id="491402" name="Rectangle 906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endParaRPr lang="en-US" sz="1600" b="0" i="1">
                  <a:solidFill>
                    <a:schemeClr val="bg2"/>
                  </a:solidFill>
                  <a:latin typeface="Times New Roman" charset="0"/>
                  <a:cs typeface="+mn-cs"/>
                </a:endParaRPr>
              </a:p>
            </p:txBody>
          </p:sp>
        </p:grpSp>
      </p:grpSp>
      <p:sp>
        <p:nvSpPr>
          <p:cNvPr id="491403" name="Line 907"/>
          <p:cNvSpPr>
            <a:spLocks noChangeShapeType="1"/>
          </p:cNvSpPr>
          <p:nvPr/>
        </p:nvSpPr>
        <p:spPr bwMode="auto">
          <a:xfrm>
            <a:off x="6765925" y="140335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1404" name="Freeform 908"/>
          <p:cNvSpPr>
            <a:spLocks/>
          </p:cNvSpPr>
          <p:nvPr/>
        </p:nvSpPr>
        <p:spPr bwMode="auto">
          <a:xfrm>
            <a:off x="7807325" y="1657350"/>
            <a:ext cx="204788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1410" name="Text Box 914"/>
          <p:cNvSpPr txBox="1">
            <a:spLocks noChangeArrowheads="1"/>
          </p:cNvSpPr>
          <p:nvPr/>
        </p:nvSpPr>
        <p:spPr bwMode="auto">
          <a:xfrm>
            <a:off x="5251450" y="2251075"/>
            <a:ext cx="647700" cy="336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0" i="1">
                <a:solidFill>
                  <a:schemeClr val="tx1"/>
                </a:solidFill>
                <a:latin typeface="Times New Roman" charset="0"/>
                <a:cs typeface="+mn-cs"/>
              </a:rPr>
              <a:t>АГ</a:t>
            </a:r>
            <a:endParaRPr lang="en-US" sz="1600" i="1">
              <a:latin typeface="Times New Roman" charset="0"/>
              <a:cs typeface="+mn-cs"/>
            </a:endParaRPr>
          </a:p>
        </p:txBody>
      </p:sp>
      <p:sp>
        <p:nvSpPr>
          <p:cNvPr id="491411" name="Text Box 915"/>
          <p:cNvSpPr txBox="1">
            <a:spLocks noChangeArrowheads="1"/>
          </p:cNvSpPr>
          <p:nvPr/>
        </p:nvSpPr>
        <p:spPr bwMode="auto">
          <a:xfrm>
            <a:off x="5240338" y="5172075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0" i="1">
                <a:solidFill>
                  <a:schemeClr val="tx1"/>
                </a:solidFill>
                <a:latin typeface="Times New Roman" charset="0"/>
                <a:cs typeface="+mn-cs"/>
              </a:rPr>
              <a:t>ДХ</a:t>
            </a:r>
            <a:endParaRPr lang="en-US" sz="1600" i="1">
              <a:latin typeface="Times New Roman" charset="0"/>
              <a:cs typeface="+mn-cs"/>
            </a:endParaRPr>
          </a:p>
        </p:txBody>
      </p:sp>
      <p:sp>
        <p:nvSpPr>
          <p:cNvPr id="491412" name="Text Box 916"/>
          <p:cNvSpPr txBox="1">
            <a:spLocks noChangeArrowheads="1"/>
          </p:cNvSpPr>
          <p:nvPr/>
        </p:nvSpPr>
        <p:spPr bwMode="auto">
          <a:xfrm>
            <a:off x="7610475" y="1370013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0" i="1">
                <a:solidFill>
                  <a:schemeClr val="tx1"/>
                </a:solidFill>
                <a:latin typeface="Times New Roman" charset="0"/>
                <a:cs typeface="+mn-cs"/>
              </a:rPr>
              <a:t>ДГ</a:t>
            </a:r>
            <a:endParaRPr lang="en-US" sz="1600" i="1">
              <a:latin typeface="Times New Roman" charset="0"/>
              <a:cs typeface="+mn-cs"/>
            </a:endParaRPr>
          </a:p>
        </p:txBody>
      </p:sp>
      <p:sp>
        <p:nvSpPr>
          <p:cNvPr id="491413" name="Text Box 917"/>
          <p:cNvSpPr txBox="1">
            <a:spLocks noChangeArrowheads="1"/>
          </p:cNvSpPr>
          <p:nvPr/>
        </p:nvSpPr>
        <p:spPr bwMode="auto">
          <a:xfrm>
            <a:off x="7613650" y="2201863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0" i="1">
                <a:solidFill>
                  <a:schemeClr val="tx1"/>
                </a:solidFill>
                <a:latin typeface="Times New Roman" charset="0"/>
                <a:cs typeface="+mn-cs"/>
              </a:rPr>
              <a:t>ШГ</a:t>
            </a:r>
            <a:endParaRPr lang="en-US" sz="1600" i="1">
              <a:latin typeface="Times New Roman" charset="0"/>
              <a:cs typeface="+mn-cs"/>
            </a:endParaRPr>
          </a:p>
        </p:txBody>
      </p:sp>
      <p:sp>
        <p:nvSpPr>
          <p:cNvPr id="491414" name="Rectangle 918"/>
          <p:cNvSpPr>
            <a:spLocks noChangeArrowheads="1"/>
          </p:cNvSpPr>
          <p:nvPr/>
        </p:nvSpPr>
        <p:spPr bwMode="auto">
          <a:xfrm>
            <a:off x="3505200" y="450850"/>
            <a:ext cx="2320925" cy="1487488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1415" name="Rectangle 919"/>
          <p:cNvSpPr>
            <a:spLocks noChangeArrowheads="1"/>
          </p:cNvSpPr>
          <p:nvPr/>
        </p:nvSpPr>
        <p:spPr bwMode="auto">
          <a:xfrm>
            <a:off x="3505200" y="1985963"/>
            <a:ext cx="2317750" cy="4567237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0717" name="Line 221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0720" name="Rectangle 224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0721" name="Rectangle 225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0723" name="Rectangle 227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0754" name="Rectangle 258"/>
          <p:cNvSpPr>
            <a:spLocks noChangeArrowheads="1"/>
          </p:cNvSpPr>
          <p:nvPr/>
        </p:nvSpPr>
        <p:spPr bwMode="auto">
          <a:xfrm>
            <a:off x="5905500" y="452438"/>
            <a:ext cx="2292350" cy="382111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0755" name="Rectangle 259"/>
          <p:cNvSpPr>
            <a:spLocks noChangeArrowheads="1"/>
          </p:cNvSpPr>
          <p:nvPr/>
        </p:nvSpPr>
        <p:spPr bwMode="auto">
          <a:xfrm>
            <a:off x="5903913" y="4343400"/>
            <a:ext cx="2290762" cy="571500"/>
          </a:xfrm>
          <a:prstGeom prst="rect">
            <a:avLst/>
          </a:prstGeom>
          <a:noFill/>
          <a:ln w="76200">
            <a:solidFill>
              <a:srgbClr val="FF6600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0756" name="Rectangle 260"/>
          <p:cNvSpPr>
            <a:spLocks noChangeArrowheads="1"/>
          </p:cNvSpPr>
          <p:nvPr/>
        </p:nvSpPr>
        <p:spPr bwMode="auto">
          <a:xfrm>
            <a:off x="6008688" y="5059363"/>
            <a:ext cx="2032000" cy="132873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0757" name="Text Box 261"/>
          <p:cNvSpPr txBox="1">
            <a:spLocks noChangeArrowheads="1"/>
          </p:cNvSpPr>
          <p:nvPr/>
        </p:nvSpPr>
        <p:spPr bwMode="auto">
          <a:xfrm>
            <a:off x="1790700" y="12700"/>
            <a:ext cx="15621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Эхлэл - Илчлэлт</a:t>
            </a:r>
          </a:p>
        </p:txBody>
      </p:sp>
      <p:sp>
        <p:nvSpPr>
          <p:cNvPr id="490759" name="Oval 263"/>
          <p:cNvSpPr>
            <a:spLocks noChangeArrowheads="1"/>
          </p:cNvSpPr>
          <p:nvPr/>
        </p:nvSpPr>
        <p:spPr bwMode="auto">
          <a:xfrm>
            <a:off x="3916363" y="460375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0760" name="Oval 264"/>
          <p:cNvSpPr>
            <a:spLocks noChangeArrowheads="1"/>
          </p:cNvSpPr>
          <p:nvPr/>
        </p:nvSpPr>
        <p:spPr bwMode="auto">
          <a:xfrm>
            <a:off x="3902075" y="1951038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0761" name="Oval 265"/>
          <p:cNvSpPr>
            <a:spLocks noChangeArrowheads="1"/>
          </p:cNvSpPr>
          <p:nvPr/>
        </p:nvSpPr>
        <p:spPr bwMode="auto">
          <a:xfrm>
            <a:off x="3905250" y="3346450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0762" name="Oval 266"/>
          <p:cNvSpPr>
            <a:spLocks noChangeArrowheads="1"/>
          </p:cNvSpPr>
          <p:nvPr/>
        </p:nvSpPr>
        <p:spPr bwMode="auto">
          <a:xfrm>
            <a:off x="3973513" y="4156075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0763" name="Oval 267"/>
          <p:cNvSpPr>
            <a:spLocks noChangeArrowheads="1"/>
          </p:cNvSpPr>
          <p:nvPr/>
        </p:nvSpPr>
        <p:spPr bwMode="auto">
          <a:xfrm>
            <a:off x="3914775" y="5557838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0764" name="Oval 268"/>
          <p:cNvSpPr>
            <a:spLocks noChangeArrowheads="1"/>
          </p:cNvSpPr>
          <p:nvPr/>
        </p:nvSpPr>
        <p:spPr bwMode="auto">
          <a:xfrm>
            <a:off x="6267450" y="487363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0765" name="Oval 269"/>
          <p:cNvSpPr>
            <a:spLocks noChangeArrowheads="1"/>
          </p:cNvSpPr>
          <p:nvPr/>
        </p:nvSpPr>
        <p:spPr bwMode="auto">
          <a:xfrm>
            <a:off x="6311900" y="1184275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0766" name="Oval 270"/>
          <p:cNvSpPr>
            <a:spLocks noChangeArrowheads="1"/>
          </p:cNvSpPr>
          <p:nvPr/>
        </p:nvSpPr>
        <p:spPr bwMode="auto">
          <a:xfrm>
            <a:off x="6276975" y="3155950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0767" name="Oval 271"/>
          <p:cNvSpPr>
            <a:spLocks noChangeArrowheads="1"/>
          </p:cNvSpPr>
          <p:nvPr/>
        </p:nvSpPr>
        <p:spPr bwMode="auto">
          <a:xfrm>
            <a:off x="6280150" y="4303713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0768" name="Oval 272"/>
          <p:cNvSpPr>
            <a:spLocks noChangeArrowheads="1"/>
          </p:cNvSpPr>
          <p:nvPr/>
        </p:nvSpPr>
        <p:spPr bwMode="auto">
          <a:xfrm>
            <a:off x="6305550" y="5033963"/>
            <a:ext cx="1457325" cy="342900"/>
          </a:xfrm>
          <a:prstGeom prst="ellips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0794" name="Rectangle 298"/>
          <p:cNvSpPr>
            <a:spLocks noChangeArrowheads="1"/>
          </p:cNvSpPr>
          <p:nvPr/>
        </p:nvSpPr>
        <p:spPr bwMode="auto">
          <a:xfrm>
            <a:off x="5907088" y="4932363"/>
            <a:ext cx="2320925" cy="163671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blurRad="63500" dist="74053" dir="354217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0799" name="AutoShape 303"/>
          <p:cNvSpPr>
            <a:spLocks noChangeArrowheads="1"/>
          </p:cNvSpPr>
          <p:nvPr/>
        </p:nvSpPr>
        <p:spPr bwMode="auto">
          <a:xfrm>
            <a:off x="5092700" y="2135188"/>
            <a:ext cx="676275" cy="5937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0800" name="AutoShape 304"/>
          <p:cNvSpPr>
            <a:spLocks noChangeArrowheads="1"/>
          </p:cNvSpPr>
          <p:nvPr/>
        </p:nvSpPr>
        <p:spPr bwMode="auto">
          <a:xfrm>
            <a:off x="5114925" y="4994275"/>
            <a:ext cx="676275" cy="5937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490801" name="AutoShape 305"/>
          <p:cNvSpPr>
            <a:spLocks noChangeArrowheads="1"/>
          </p:cNvSpPr>
          <p:nvPr/>
        </p:nvSpPr>
        <p:spPr bwMode="auto">
          <a:xfrm>
            <a:off x="7486650" y="1349375"/>
            <a:ext cx="676275" cy="593725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490921" name="Group 425"/>
          <p:cNvGrpSpPr>
            <a:grpSpLocks/>
          </p:cNvGrpSpPr>
          <p:nvPr/>
        </p:nvGrpSpPr>
        <p:grpSpPr bwMode="auto">
          <a:xfrm>
            <a:off x="7512050" y="2168525"/>
            <a:ext cx="1158875" cy="698500"/>
            <a:chOff x="4732" y="1366"/>
            <a:chExt cx="730" cy="440"/>
          </a:xfrm>
        </p:grpSpPr>
        <p:sp>
          <p:nvSpPr>
            <p:cNvPr id="490802" name="AutoShape 306"/>
            <p:cNvSpPr>
              <a:spLocks noChangeArrowheads="1"/>
            </p:cNvSpPr>
            <p:nvPr/>
          </p:nvSpPr>
          <p:spPr bwMode="auto">
            <a:xfrm>
              <a:off x="4732" y="1366"/>
              <a:ext cx="426" cy="374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490920" name="Text Box 424"/>
            <p:cNvSpPr txBox="1">
              <a:spLocks noChangeArrowheads="1"/>
            </p:cNvSpPr>
            <p:nvPr/>
          </p:nvSpPr>
          <p:spPr bwMode="auto">
            <a:xfrm>
              <a:off x="5130" y="1575"/>
              <a:ext cx="3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800">
                  <a:solidFill>
                    <a:schemeClr val="tx1"/>
                  </a:solidFill>
                  <a:latin typeface="Times New Roman" charset="0"/>
                  <a:cs typeface="+mn-cs"/>
                </a:rPr>
                <a:t>…</a:t>
              </a:r>
              <a:endParaRPr lang="en-US" sz="1800">
                <a:latin typeface="Times New Roman" charset="0"/>
                <a:cs typeface="+mn-cs"/>
              </a:endParaRPr>
            </a:p>
          </p:txBody>
        </p:sp>
      </p:grpSp>
      <p:sp>
        <p:nvSpPr>
          <p:cNvPr id="490927" name="Text Box 431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490928" name="Rectangle 432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70</a:t>
            </a:r>
          </a:p>
        </p:txBody>
      </p:sp>
      <p:grpSp>
        <p:nvGrpSpPr>
          <p:cNvPr id="119864" name="Group 452"/>
          <p:cNvGrpSpPr>
            <a:grpSpLocks/>
          </p:cNvGrpSpPr>
          <p:nvPr/>
        </p:nvGrpSpPr>
        <p:grpSpPr bwMode="auto">
          <a:xfrm>
            <a:off x="8124825" y="3581400"/>
            <a:ext cx="985838" cy="1257300"/>
            <a:chOff x="5118" y="2256"/>
            <a:chExt cx="621" cy="792"/>
          </a:xfrm>
        </p:grpSpPr>
        <p:grpSp>
          <p:nvGrpSpPr>
            <p:cNvPr id="119866" name="Group 453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490950" name="AutoShape 454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0951" name="Rectangle 455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0952" name="Line 456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0953" name="Line 457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0954" name="Line 458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0955" name="Line 459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0956" name="Line 460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0957" name="Rectangle 461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490958" name="Line 462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490959" name="Line 463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490960" name="Rectangle 464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490961" name="Rectangle 465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490962" name="Rectangle 466"/>
            <p:cNvSpPr>
              <a:spLocks noChangeArrowheads="1"/>
            </p:cNvSpPr>
            <p:nvPr/>
          </p:nvSpPr>
          <p:spPr bwMode="auto">
            <a:xfrm>
              <a:off x="5118" y="2540"/>
              <a:ext cx="42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Чуулган</a:t>
              </a:r>
            </a:p>
          </p:txBody>
        </p:sp>
        <p:sp>
          <p:nvSpPr>
            <p:cNvPr id="490963" name="Rectangle 467"/>
            <p:cNvSpPr>
              <a:spLocks noChangeArrowheads="1"/>
            </p:cNvSpPr>
            <p:nvPr/>
          </p:nvSpPr>
          <p:spPr bwMode="auto">
            <a:xfrm>
              <a:off x="5125" y="2627"/>
              <a:ext cx="54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Сайн Мэдээ</a:t>
              </a:r>
            </a:p>
          </p:txBody>
        </p:sp>
        <p:sp>
          <p:nvSpPr>
            <p:cNvPr id="490964" name="Rectangle 468"/>
            <p:cNvSpPr>
              <a:spLocks noChangeArrowheads="1"/>
            </p:cNvSpPr>
            <p:nvPr/>
          </p:nvSpPr>
          <p:spPr bwMode="auto">
            <a:xfrm>
              <a:off x="5130" y="2710"/>
              <a:ext cx="29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Үйлс</a:t>
              </a:r>
            </a:p>
          </p:txBody>
        </p:sp>
        <p:sp>
          <p:nvSpPr>
            <p:cNvPr id="490965" name="Rectangle 469"/>
            <p:cNvSpPr>
              <a:spLocks noChangeArrowheads="1"/>
            </p:cNvSpPr>
            <p:nvPr/>
          </p:nvSpPr>
          <p:spPr bwMode="auto">
            <a:xfrm>
              <a:off x="5130" y="2804"/>
              <a:ext cx="48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Захидлууд</a:t>
              </a:r>
            </a:p>
          </p:txBody>
        </p:sp>
        <p:sp>
          <p:nvSpPr>
            <p:cNvPr id="490966" name="Rectangle 470"/>
            <p:cNvSpPr>
              <a:spLocks noChangeArrowheads="1"/>
            </p:cNvSpPr>
            <p:nvPr/>
          </p:nvSpPr>
          <p:spPr bwMode="auto">
            <a:xfrm>
              <a:off x="5130" y="2896"/>
              <a:ext cx="43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Илчлэлт</a:t>
              </a:r>
            </a:p>
          </p:txBody>
        </p:sp>
      </p:grpSp>
      <p:sp>
        <p:nvSpPr>
          <p:cNvPr id="491419" name="Text Box 923"/>
          <p:cNvSpPr txBox="1">
            <a:spLocks noChangeArrowheads="1"/>
          </p:cNvSpPr>
          <p:nvPr/>
        </p:nvSpPr>
        <p:spPr bwMode="auto">
          <a:xfrm>
            <a:off x="838200" y="5622925"/>
            <a:ext cx="3810000" cy="5143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latin typeface="Times New Roman" charset="0"/>
                <a:cs typeface="+mn-cs"/>
              </a:rPr>
              <a:t>ХАВСРАЛТ №05 &amp; №31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1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1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1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1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1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1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0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0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0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0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0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0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0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0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0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0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0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0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90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90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0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0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07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07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0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90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0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0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90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90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90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0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0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90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90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90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90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90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0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90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90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90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07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907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90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90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907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907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90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90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90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90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90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90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90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90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90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90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90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90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90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90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 nodeType="clickPar">
                      <p:stCondLst>
                        <p:cond delay="indefinite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90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90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90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90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90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90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 nodeType="clickPar">
                      <p:stCondLst>
                        <p:cond delay="indefinite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90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90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7" dur="500"/>
                                        <p:tgtEl>
                                          <p:spTgt spid="491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414" grpId="0" animBg="1"/>
      <p:bldP spid="491415" grpId="0" animBg="1"/>
      <p:bldP spid="490754" grpId="0" animBg="1"/>
      <p:bldP spid="490755" grpId="0" animBg="1"/>
      <p:bldP spid="490756" grpId="0" animBg="1"/>
      <p:bldP spid="490759" grpId="0" animBg="1"/>
      <p:bldP spid="490760" grpId="0" animBg="1"/>
      <p:bldP spid="490761" grpId="0" animBg="1"/>
      <p:bldP spid="490762" grpId="0" animBg="1"/>
      <p:bldP spid="490763" grpId="0" animBg="1"/>
      <p:bldP spid="490764" grpId="0" animBg="1"/>
      <p:bldP spid="490765" grpId="0" animBg="1"/>
      <p:bldP spid="490766" grpId="0" animBg="1"/>
      <p:bldP spid="490767" grpId="0" animBg="1"/>
      <p:bldP spid="490768" grpId="0" animBg="1"/>
      <p:bldP spid="490794" grpId="0" animBg="1"/>
      <p:bldP spid="490799" grpId="0" animBg="1"/>
      <p:bldP spid="490800" grpId="0" animBg="1"/>
      <p:bldP spid="490801" grpId="0" animBg="1"/>
      <p:bldP spid="491419" grpId="0" animBg="1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095" name="Text Box 367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86096" name="Rectangle 368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71</a:t>
            </a:r>
          </a:p>
        </p:txBody>
      </p:sp>
      <p:grpSp>
        <p:nvGrpSpPr>
          <p:cNvPr id="121859" name="Group 369"/>
          <p:cNvGrpSpPr>
            <a:grpSpLocks/>
          </p:cNvGrpSpPr>
          <p:nvPr/>
        </p:nvGrpSpPr>
        <p:grpSpPr bwMode="auto">
          <a:xfrm>
            <a:off x="6705600" y="5105400"/>
            <a:ext cx="985838" cy="1257300"/>
            <a:chOff x="5118" y="2256"/>
            <a:chExt cx="621" cy="792"/>
          </a:xfrm>
        </p:grpSpPr>
        <p:grpSp>
          <p:nvGrpSpPr>
            <p:cNvPr id="122084" name="Group 370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586099" name="AutoShape 371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6100" name="Rectangle 372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6101" name="Line 373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6102" name="Line 374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6103" name="Line 375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6104" name="Line 376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6105" name="Line 377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6106" name="Rectangle 378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586107" name="Line 379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6108" name="Line 380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86109" name="Rectangle 381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  <p:sp>
          <p:nvSpPr>
            <p:cNvPr id="586110" name="Rectangle 382"/>
            <p:cNvSpPr>
              <a:spLocks noChangeArrowheads="1"/>
            </p:cNvSpPr>
            <p:nvPr/>
          </p:nvSpPr>
          <p:spPr bwMode="auto">
            <a:xfrm>
              <a:off x="5121" y="2454"/>
              <a:ext cx="45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Загалмай</a:t>
              </a:r>
            </a:p>
          </p:txBody>
        </p:sp>
        <p:sp>
          <p:nvSpPr>
            <p:cNvPr id="586111" name="Rectangle 383"/>
            <p:cNvSpPr>
              <a:spLocks noChangeArrowheads="1"/>
            </p:cNvSpPr>
            <p:nvPr/>
          </p:nvSpPr>
          <p:spPr bwMode="auto">
            <a:xfrm>
              <a:off x="5118" y="2540"/>
              <a:ext cx="42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Чуулган</a:t>
              </a:r>
            </a:p>
          </p:txBody>
        </p:sp>
        <p:sp>
          <p:nvSpPr>
            <p:cNvPr id="586112" name="Rectangle 384"/>
            <p:cNvSpPr>
              <a:spLocks noChangeArrowheads="1"/>
            </p:cNvSpPr>
            <p:nvPr/>
          </p:nvSpPr>
          <p:spPr bwMode="auto">
            <a:xfrm>
              <a:off x="5125" y="2627"/>
              <a:ext cx="54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Сайн Мэдээ</a:t>
              </a:r>
            </a:p>
          </p:txBody>
        </p:sp>
        <p:sp>
          <p:nvSpPr>
            <p:cNvPr id="586113" name="Rectangle 385"/>
            <p:cNvSpPr>
              <a:spLocks noChangeArrowheads="1"/>
            </p:cNvSpPr>
            <p:nvPr/>
          </p:nvSpPr>
          <p:spPr bwMode="auto">
            <a:xfrm>
              <a:off x="5130" y="2710"/>
              <a:ext cx="29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Үйлс</a:t>
              </a:r>
            </a:p>
          </p:txBody>
        </p:sp>
        <p:sp>
          <p:nvSpPr>
            <p:cNvPr id="586114" name="Rectangle 386"/>
            <p:cNvSpPr>
              <a:spLocks noChangeArrowheads="1"/>
            </p:cNvSpPr>
            <p:nvPr/>
          </p:nvSpPr>
          <p:spPr bwMode="auto">
            <a:xfrm>
              <a:off x="5130" y="2804"/>
              <a:ext cx="48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Захидлууд</a:t>
              </a:r>
            </a:p>
          </p:txBody>
        </p:sp>
        <p:sp>
          <p:nvSpPr>
            <p:cNvPr id="586115" name="Rectangle 387"/>
            <p:cNvSpPr>
              <a:spLocks noChangeArrowheads="1"/>
            </p:cNvSpPr>
            <p:nvPr/>
          </p:nvSpPr>
          <p:spPr bwMode="auto">
            <a:xfrm>
              <a:off x="5130" y="2896"/>
              <a:ext cx="43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Илчлэлт</a:t>
              </a:r>
            </a:p>
          </p:txBody>
        </p:sp>
      </p:grpSp>
      <p:grpSp>
        <p:nvGrpSpPr>
          <p:cNvPr id="121860" name="Group 388"/>
          <p:cNvGrpSpPr>
            <a:grpSpLocks/>
          </p:cNvGrpSpPr>
          <p:nvPr/>
        </p:nvGrpSpPr>
        <p:grpSpPr bwMode="auto">
          <a:xfrm>
            <a:off x="6688138" y="4440238"/>
            <a:ext cx="1011237" cy="550862"/>
            <a:chOff x="4979" y="2160"/>
            <a:chExt cx="637" cy="347"/>
          </a:xfrm>
        </p:grpSpPr>
        <p:grpSp>
          <p:nvGrpSpPr>
            <p:cNvPr id="122075" name="Group 389"/>
            <p:cNvGrpSpPr>
              <a:grpSpLocks/>
            </p:cNvGrpSpPr>
            <p:nvPr/>
          </p:nvGrpSpPr>
          <p:grpSpPr bwMode="auto">
            <a:xfrm>
              <a:off x="4979" y="2160"/>
              <a:ext cx="637" cy="347"/>
              <a:chOff x="4979" y="2160"/>
              <a:chExt cx="637" cy="347"/>
            </a:xfrm>
          </p:grpSpPr>
          <p:sp>
            <p:nvSpPr>
              <p:cNvPr id="586118" name="AutoShape 390"/>
              <p:cNvSpPr>
                <a:spLocks noChangeArrowheads="1"/>
              </p:cNvSpPr>
              <p:nvPr/>
            </p:nvSpPr>
            <p:spPr bwMode="auto">
              <a:xfrm>
                <a:off x="5017" y="2175"/>
                <a:ext cx="460" cy="226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6119" name="Rectangle 391"/>
              <p:cNvSpPr>
                <a:spLocks noChangeArrowheads="1"/>
              </p:cNvSpPr>
              <p:nvPr/>
            </p:nvSpPr>
            <p:spPr bwMode="auto">
              <a:xfrm>
                <a:off x="5016" y="2258"/>
                <a:ext cx="600" cy="249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6120" name="AutoShape 392"/>
              <p:cNvSpPr>
                <a:spLocks noChangeArrowheads="1"/>
              </p:cNvSpPr>
              <p:nvPr/>
            </p:nvSpPr>
            <p:spPr bwMode="auto">
              <a:xfrm>
                <a:off x="5029" y="2191"/>
                <a:ext cx="436" cy="226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6121" name="Line 393"/>
              <p:cNvSpPr>
                <a:spLocks noChangeShapeType="1"/>
              </p:cNvSpPr>
              <p:nvPr/>
            </p:nvSpPr>
            <p:spPr bwMode="auto">
              <a:xfrm>
                <a:off x="5043" y="2356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6122" name="Line 394"/>
              <p:cNvSpPr>
                <a:spLocks noChangeShapeType="1"/>
              </p:cNvSpPr>
              <p:nvPr/>
            </p:nvSpPr>
            <p:spPr bwMode="auto">
              <a:xfrm>
                <a:off x="5043" y="2452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6123" name="Rectangle 395"/>
              <p:cNvSpPr>
                <a:spLocks noChangeArrowheads="1"/>
              </p:cNvSpPr>
              <p:nvPr/>
            </p:nvSpPr>
            <p:spPr bwMode="auto">
              <a:xfrm>
                <a:off x="4996" y="2248"/>
                <a:ext cx="612" cy="1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8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Грек.Александер</a:t>
                </a:r>
              </a:p>
            </p:txBody>
          </p:sp>
          <p:sp>
            <p:nvSpPr>
              <p:cNvPr id="586124" name="Rectangle 396"/>
              <p:cNvSpPr>
                <a:spLocks noChangeArrowheads="1"/>
              </p:cNvSpPr>
              <p:nvPr/>
            </p:nvSpPr>
            <p:spPr bwMode="auto">
              <a:xfrm>
                <a:off x="4979" y="2160"/>
                <a:ext cx="531" cy="14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00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9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Чимээгүй Үе</a:t>
                </a:r>
              </a:p>
            </p:txBody>
          </p:sp>
        </p:grpSp>
        <p:sp>
          <p:nvSpPr>
            <p:cNvPr id="586125" name="Rectangle 397"/>
            <p:cNvSpPr>
              <a:spLocks noChangeArrowheads="1"/>
            </p:cNvSpPr>
            <p:nvPr/>
          </p:nvSpPr>
          <p:spPr bwMode="auto">
            <a:xfrm>
              <a:off x="4991" y="2343"/>
              <a:ext cx="59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2700" dir="162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Ромын Систем</a:t>
              </a:r>
            </a:p>
          </p:txBody>
        </p:sp>
      </p:grpSp>
      <p:grpSp>
        <p:nvGrpSpPr>
          <p:cNvPr id="121861" name="Group 398"/>
          <p:cNvGrpSpPr>
            <a:grpSpLocks/>
          </p:cNvGrpSpPr>
          <p:nvPr/>
        </p:nvGrpSpPr>
        <p:grpSpPr bwMode="auto">
          <a:xfrm>
            <a:off x="6643688" y="1265238"/>
            <a:ext cx="1138237" cy="1851025"/>
            <a:chOff x="4095" y="796"/>
            <a:chExt cx="717" cy="1166"/>
          </a:xfrm>
        </p:grpSpPr>
        <p:sp>
          <p:nvSpPr>
            <p:cNvPr id="586127" name="AutoShape 399"/>
            <p:cNvSpPr>
              <a:spLocks noChangeArrowheads="1"/>
            </p:cNvSpPr>
            <p:nvPr/>
          </p:nvSpPr>
          <p:spPr bwMode="auto">
            <a:xfrm>
              <a:off x="4150" y="806"/>
              <a:ext cx="469" cy="178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28" name="Rectangle 400"/>
            <p:cNvSpPr>
              <a:spLocks noChangeArrowheads="1"/>
            </p:cNvSpPr>
            <p:nvPr/>
          </p:nvSpPr>
          <p:spPr bwMode="auto">
            <a:xfrm>
              <a:off x="4149" y="909"/>
              <a:ext cx="612" cy="105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29" name="AutoShape 401"/>
            <p:cNvSpPr>
              <a:spLocks noChangeArrowheads="1"/>
            </p:cNvSpPr>
            <p:nvPr/>
          </p:nvSpPr>
          <p:spPr bwMode="auto">
            <a:xfrm>
              <a:off x="4162" y="826"/>
              <a:ext cx="445" cy="67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30" name="Line 402"/>
            <p:cNvSpPr>
              <a:spLocks noChangeShapeType="1"/>
            </p:cNvSpPr>
            <p:nvPr/>
          </p:nvSpPr>
          <p:spPr bwMode="auto">
            <a:xfrm>
              <a:off x="4175" y="112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31" name="Line 403"/>
            <p:cNvSpPr>
              <a:spLocks noChangeShapeType="1"/>
            </p:cNvSpPr>
            <p:nvPr/>
          </p:nvSpPr>
          <p:spPr bwMode="auto">
            <a:xfrm>
              <a:off x="4167" y="1564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32" name="Line 404"/>
            <p:cNvSpPr>
              <a:spLocks noChangeShapeType="1"/>
            </p:cNvSpPr>
            <p:nvPr/>
          </p:nvSpPr>
          <p:spPr bwMode="auto">
            <a:xfrm>
              <a:off x="4167" y="167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33" name="Rectangle 405"/>
            <p:cNvSpPr>
              <a:spLocks noChangeArrowheads="1"/>
            </p:cNvSpPr>
            <p:nvPr/>
          </p:nvSpPr>
          <p:spPr bwMode="auto">
            <a:xfrm>
              <a:off x="4095" y="1008"/>
              <a:ext cx="71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 ••• </a:t>
              </a:r>
              <a:r>
                <a:rPr lang="mn-MN" sz="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ХУВААГДАЛ</a:t>
              </a:r>
              <a:r>
                <a:rPr lang="en-US" sz="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 ••• </a:t>
              </a:r>
            </a:p>
          </p:txBody>
        </p:sp>
        <p:sp>
          <p:nvSpPr>
            <p:cNvPr id="586134" name="Rectangle 406"/>
            <p:cNvSpPr>
              <a:spLocks noChangeArrowheads="1"/>
            </p:cNvSpPr>
            <p:nvPr/>
          </p:nvSpPr>
          <p:spPr bwMode="auto">
            <a:xfrm>
              <a:off x="4164" y="1342"/>
              <a:ext cx="434" cy="13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10              2</a:t>
              </a:r>
            </a:p>
          </p:txBody>
        </p:sp>
        <p:sp>
          <p:nvSpPr>
            <p:cNvPr id="586135" name="Rectangle 407"/>
            <p:cNvSpPr>
              <a:spLocks noChangeArrowheads="1"/>
            </p:cNvSpPr>
            <p:nvPr/>
          </p:nvSpPr>
          <p:spPr bwMode="auto">
            <a:xfrm>
              <a:off x="4144" y="1572"/>
              <a:ext cx="533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 20-</a:t>
              </a: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И</a:t>
              </a: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         20-</a:t>
              </a: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Р</a:t>
              </a:r>
              <a:endParaRPr lang="en-US" sz="8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86136" name="Rectangle 408"/>
            <p:cNvSpPr>
              <a:spLocks noChangeArrowheads="1"/>
            </p:cNvSpPr>
            <p:nvPr/>
          </p:nvSpPr>
          <p:spPr bwMode="auto">
            <a:xfrm>
              <a:off x="4151" y="1682"/>
              <a:ext cx="49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 200           350</a:t>
              </a:r>
            </a:p>
          </p:txBody>
        </p:sp>
        <p:sp>
          <p:nvSpPr>
            <p:cNvPr id="586137" name="Rectangle 409"/>
            <p:cNvSpPr>
              <a:spLocks noChangeArrowheads="1"/>
            </p:cNvSpPr>
            <p:nvPr/>
          </p:nvSpPr>
          <p:spPr bwMode="auto">
            <a:xfrm>
              <a:off x="4167" y="1794"/>
              <a:ext cx="642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Ассири    Вавилон</a:t>
              </a:r>
              <a:endParaRPr lang="en-US" sz="8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86138" name="Line 410"/>
            <p:cNvSpPr>
              <a:spLocks noChangeShapeType="1"/>
            </p:cNvSpPr>
            <p:nvPr/>
          </p:nvSpPr>
          <p:spPr bwMode="auto">
            <a:xfrm>
              <a:off x="4175" y="178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39" name="Rectangle 411"/>
            <p:cNvSpPr>
              <a:spLocks noChangeArrowheads="1"/>
            </p:cNvSpPr>
            <p:nvPr/>
          </p:nvSpPr>
          <p:spPr bwMode="auto">
            <a:xfrm>
              <a:off x="4161" y="1130"/>
              <a:ext cx="580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Умард</a:t>
              </a: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     </a:t>
              </a: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Өмнөд</a:t>
              </a:r>
              <a:endParaRPr lang="en-US" sz="8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86140" name="Line 412"/>
            <p:cNvSpPr>
              <a:spLocks noChangeShapeType="1"/>
            </p:cNvSpPr>
            <p:nvPr/>
          </p:nvSpPr>
          <p:spPr bwMode="auto">
            <a:xfrm>
              <a:off x="4171" y="190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41" name="Line 413"/>
            <p:cNvSpPr>
              <a:spLocks noChangeShapeType="1"/>
            </p:cNvSpPr>
            <p:nvPr/>
          </p:nvSpPr>
          <p:spPr bwMode="auto">
            <a:xfrm>
              <a:off x="4447" y="1176"/>
              <a:ext cx="0" cy="74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42" name="Rectangle 414"/>
            <p:cNvSpPr>
              <a:spLocks noChangeArrowheads="1"/>
            </p:cNvSpPr>
            <p:nvPr/>
          </p:nvSpPr>
          <p:spPr bwMode="auto">
            <a:xfrm>
              <a:off x="4150" y="1454"/>
              <a:ext cx="569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defRPr/>
              </a:pPr>
              <a:r>
                <a:rPr lang="mn-MN" sz="80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charset="0"/>
                  <a:cs typeface="+mn-cs"/>
                </a:rPr>
                <a:t>З Ө Н Ч И Д</a:t>
              </a:r>
              <a:endParaRPr lang="en-US" sz="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charset="0"/>
                <a:cs typeface="+mn-cs"/>
              </a:endParaRPr>
            </a:p>
          </p:txBody>
        </p:sp>
        <p:sp>
          <p:nvSpPr>
            <p:cNvPr id="586143" name="Line 415"/>
            <p:cNvSpPr>
              <a:spLocks noChangeShapeType="1"/>
            </p:cNvSpPr>
            <p:nvPr/>
          </p:nvSpPr>
          <p:spPr bwMode="auto">
            <a:xfrm>
              <a:off x="4243" y="1024"/>
              <a:ext cx="464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44" name="Rectangle 416"/>
            <p:cNvSpPr>
              <a:spLocks noChangeArrowheads="1"/>
            </p:cNvSpPr>
            <p:nvPr/>
          </p:nvSpPr>
          <p:spPr bwMode="auto">
            <a:xfrm>
              <a:off x="4163" y="904"/>
              <a:ext cx="38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С</a:t>
              </a: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 - </a:t>
              </a: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Б</a:t>
              </a: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 - </a:t>
              </a: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С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86145" name="Line 417"/>
            <p:cNvSpPr>
              <a:spLocks noChangeShapeType="1"/>
            </p:cNvSpPr>
            <p:nvPr/>
          </p:nvSpPr>
          <p:spPr bwMode="auto">
            <a:xfrm>
              <a:off x="4171" y="1348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46" name="Line 418"/>
            <p:cNvSpPr>
              <a:spLocks noChangeShapeType="1"/>
            </p:cNvSpPr>
            <p:nvPr/>
          </p:nvSpPr>
          <p:spPr bwMode="auto">
            <a:xfrm flipV="1">
              <a:off x="4175" y="1452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47" name="Line 419"/>
            <p:cNvSpPr>
              <a:spLocks noChangeShapeType="1"/>
            </p:cNvSpPr>
            <p:nvPr/>
          </p:nvSpPr>
          <p:spPr bwMode="auto">
            <a:xfrm flipV="1">
              <a:off x="4175" y="1236"/>
              <a:ext cx="55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48" name="Rectangle 420"/>
            <p:cNvSpPr>
              <a:spLocks noChangeArrowheads="1"/>
            </p:cNvSpPr>
            <p:nvPr/>
          </p:nvSpPr>
          <p:spPr bwMode="auto">
            <a:xfrm>
              <a:off x="4117" y="796"/>
              <a:ext cx="53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ХААНЧЛАЛ</a:t>
              </a:r>
            </a:p>
          </p:txBody>
        </p:sp>
        <p:sp>
          <p:nvSpPr>
            <p:cNvPr id="586149" name="Line 421"/>
            <p:cNvSpPr>
              <a:spLocks noChangeShapeType="1"/>
            </p:cNvSpPr>
            <p:nvPr/>
          </p:nvSpPr>
          <p:spPr bwMode="auto">
            <a:xfrm>
              <a:off x="4439" y="1132"/>
              <a:ext cx="12" cy="328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50" name="Line 422"/>
            <p:cNvSpPr>
              <a:spLocks noChangeShapeType="1"/>
            </p:cNvSpPr>
            <p:nvPr/>
          </p:nvSpPr>
          <p:spPr bwMode="auto">
            <a:xfrm>
              <a:off x="4171" y="1016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51" name="Line 423"/>
            <p:cNvSpPr>
              <a:spLocks noChangeShapeType="1"/>
            </p:cNvSpPr>
            <p:nvPr/>
          </p:nvSpPr>
          <p:spPr bwMode="auto">
            <a:xfrm>
              <a:off x="4167" y="912"/>
              <a:ext cx="464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rgbClr val="F0FF63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52" name="Rectangle 424"/>
            <p:cNvSpPr>
              <a:spLocks noChangeArrowheads="1"/>
            </p:cNvSpPr>
            <p:nvPr/>
          </p:nvSpPr>
          <p:spPr bwMode="auto">
            <a:xfrm>
              <a:off x="4159" y="1238"/>
              <a:ext cx="5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7EC1A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Израиль  Иуда</a:t>
              </a:r>
              <a:endParaRPr lang="en-US" sz="8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</p:grpSp>
      <p:grpSp>
        <p:nvGrpSpPr>
          <p:cNvPr id="121862" name="Group 425"/>
          <p:cNvGrpSpPr>
            <a:grpSpLocks/>
          </p:cNvGrpSpPr>
          <p:nvPr/>
        </p:nvGrpSpPr>
        <p:grpSpPr bwMode="auto">
          <a:xfrm>
            <a:off x="6696075" y="525463"/>
            <a:ext cx="974725" cy="609600"/>
            <a:chOff x="5997" y="240"/>
            <a:chExt cx="614" cy="384"/>
          </a:xfrm>
        </p:grpSpPr>
        <p:sp>
          <p:nvSpPr>
            <p:cNvPr id="586154" name="AutoShape 426"/>
            <p:cNvSpPr>
              <a:spLocks noChangeArrowheads="1"/>
            </p:cNvSpPr>
            <p:nvPr/>
          </p:nvSpPr>
          <p:spPr bwMode="auto">
            <a:xfrm>
              <a:off x="6012" y="252"/>
              <a:ext cx="460" cy="154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55" name="Rectangle 427"/>
            <p:cNvSpPr>
              <a:spLocks noChangeArrowheads="1"/>
            </p:cNvSpPr>
            <p:nvPr/>
          </p:nvSpPr>
          <p:spPr bwMode="auto">
            <a:xfrm>
              <a:off x="6011" y="351"/>
              <a:ext cx="600" cy="273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56" name="AutoShape 428"/>
            <p:cNvSpPr>
              <a:spLocks noChangeArrowheads="1"/>
            </p:cNvSpPr>
            <p:nvPr/>
          </p:nvSpPr>
          <p:spPr bwMode="auto">
            <a:xfrm>
              <a:off x="6024" y="268"/>
              <a:ext cx="436" cy="154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57" name="Line 429"/>
            <p:cNvSpPr>
              <a:spLocks noChangeShapeType="1"/>
            </p:cNvSpPr>
            <p:nvPr/>
          </p:nvSpPr>
          <p:spPr bwMode="auto">
            <a:xfrm>
              <a:off x="6035" y="48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58" name="Line 430"/>
            <p:cNvSpPr>
              <a:spLocks noChangeShapeType="1"/>
            </p:cNvSpPr>
            <p:nvPr/>
          </p:nvSpPr>
          <p:spPr bwMode="auto">
            <a:xfrm>
              <a:off x="6031" y="58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59" name="Rectangle 431"/>
            <p:cNvSpPr>
              <a:spLocks noChangeArrowheads="1"/>
            </p:cNvSpPr>
            <p:nvPr/>
          </p:nvSpPr>
          <p:spPr bwMode="auto">
            <a:xfrm>
              <a:off x="6056" y="466"/>
              <a:ext cx="23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350</a:t>
              </a:r>
            </a:p>
          </p:txBody>
        </p:sp>
        <p:sp>
          <p:nvSpPr>
            <p:cNvPr id="586160" name="Rectangle 432"/>
            <p:cNvSpPr>
              <a:spLocks noChangeArrowheads="1"/>
            </p:cNvSpPr>
            <p:nvPr/>
          </p:nvSpPr>
          <p:spPr bwMode="auto">
            <a:xfrm>
              <a:off x="6048" y="356"/>
              <a:ext cx="44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Шүүгчид</a:t>
              </a:r>
              <a:endParaRPr lang="en-US" sz="10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86161" name="Rectangle 433"/>
            <p:cNvSpPr>
              <a:spLocks noChangeArrowheads="1"/>
            </p:cNvSpPr>
            <p:nvPr/>
          </p:nvSpPr>
          <p:spPr bwMode="auto">
            <a:xfrm>
              <a:off x="5997" y="240"/>
              <a:ext cx="42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АНАРХИ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586162" name="Rectangle 434"/>
          <p:cNvSpPr>
            <a:spLocks noChangeArrowheads="1"/>
          </p:cNvSpPr>
          <p:nvPr/>
        </p:nvSpPr>
        <p:spPr bwMode="auto">
          <a:xfrm>
            <a:off x="7421563" y="4327525"/>
            <a:ext cx="79375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(</a:t>
            </a:r>
            <a:r>
              <a:rPr lang="mn-MN" sz="1000">
                <a:solidFill>
                  <a:srgbClr val="FFFF00"/>
                </a:solidFill>
                <a:latin typeface="Times New Roman" charset="0"/>
                <a:cs typeface="+mn-cs"/>
              </a:rPr>
              <a:t>МЭӨ</a:t>
            </a: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 500)</a:t>
            </a:r>
          </a:p>
        </p:txBody>
      </p:sp>
      <p:sp>
        <p:nvSpPr>
          <p:cNvPr id="586163" name="Rectangle 435"/>
          <p:cNvSpPr>
            <a:spLocks noChangeArrowheads="1"/>
          </p:cNvSpPr>
          <p:nvPr/>
        </p:nvSpPr>
        <p:spPr bwMode="auto">
          <a:xfrm>
            <a:off x="7415213" y="1216025"/>
            <a:ext cx="85725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(</a:t>
            </a:r>
            <a:r>
              <a:rPr lang="mn-MN" sz="1000">
                <a:solidFill>
                  <a:srgbClr val="FFFF00"/>
                </a:solidFill>
                <a:latin typeface="Times New Roman" charset="0"/>
                <a:cs typeface="+mn-cs"/>
              </a:rPr>
              <a:t>МЭӨ </a:t>
            </a: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1000)</a:t>
            </a:r>
          </a:p>
        </p:txBody>
      </p:sp>
      <p:sp>
        <p:nvSpPr>
          <p:cNvPr id="586164" name="Text Box 436"/>
          <p:cNvSpPr txBox="1">
            <a:spLocks noChangeArrowheads="1"/>
          </p:cNvSpPr>
          <p:nvPr/>
        </p:nvSpPr>
        <p:spPr bwMode="auto">
          <a:xfrm rot="-5388536">
            <a:off x="4941888" y="2363788"/>
            <a:ext cx="2767012" cy="557212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40404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3  НИЙГЭМ</a:t>
            </a:r>
          </a:p>
        </p:txBody>
      </p:sp>
      <p:sp>
        <p:nvSpPr>
          <p:cNvPr id="586165" name="Text Box 437"/>
          <p:cNvSpPr txBox="1">
            <a:spLocks noChangeArrowheads="1"/>
          </p:cNvSpPr>
          <p:nvPr/>
        </p:nvSpPr>
        <p:spPr bwMode="auto">
          <a:xfrm rot="-5388536">
            <a:off x="6032500" y="4424363"/>
            <a:ext cx="579438" cy="557212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40404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Ч</a:t>
            </a:r>
          </a:p>
        </p:txBody>
      </p:sp>
      <p:sp>
        <p:nvSpPr>
          <p:cNvPr id="586166" name="Text Box 438"/>
          <p:cNvSpPr txBox="1">
            <a:spLocks noChangeArrowheads="1"/>
          </p:cNvSpPr>
          <p:nvPr/>
        </p:nvSpPr>
        <p:spPr bwMode="auto">
          <a:xfrm rot="-5388536">
            <a:off x="6048375" y="5259388"/>
            <a:ext cx="579438" cy="557212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40404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Е</a:t>
            </a:r>
          </a:p>
        </p:txBody>
      </p:sp>
      <p:grpSp>
        <p:nvGrpSpPr>
          <p:cNvPr id="121868" name="Group 458"/>
          <p:cNvGrpSpPr>
            <a:grpSpLocks/>
          </p:cNvGrpSpPr>
          <p:nvPr/>
        </p:nvGrpSpPr>
        <p:grpSpPr bwMode="auto">
          <a:xfrm>
            <a:off x="4340225" y="3413125"/>
            <a:ext cx="966788" cy="673100"/>
            <a:chOff x="5024" y="2160"/>
            <a:chExt cx="609" cy="424"/>
          </a:xfrm>
        </p:grpSpPr>
        <p:sp>
          <p:nvSpPr>
            <p:cNvPr id="586187" name="Freeform 459"/>
            <p:cNvSpPr>
              <a:spLocks/>
            </p:cNvSpPr>
            <p:nvPr/>
          </p:nvSpPr>
          <p:spPr bwMode="auto">
            <a:xfrm>
              <a:off x="5399" y="225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88" name="Rectangle 460"/>
            <p:cNvSpPr>
              <a:spLocks noChangeArrowheads="1"/>
            </p:cNvSpPr>
            <p:nvPr/>
          </p:nvSpPr>
          <p:spPr bwMode="auto">
            <a:xfrm>
              <a:off x="5135" y="246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89" name="Freeform 461"/>
            <p:cNvSpPr>
              <a:spLocks/>
            </p:cNvSpPr>
            <p:nvPr/>
          </p:nvSpPr>
          <p:spPr bwMode="auto">
            <a:xfrm>
              <a:off x="5396" y="2231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90" name="AutoShape 462"/>
            <p:cNvSpPr>
              <a:spLocks noChangeArrowheads="1"/>
            </p:cNvSpPr>
            <p:nvPr/>
          </p:nvSpPr>
          <p:spPr bwMode="auto">
            <a:xfrm>
              <a:off x="5032" y="2177"/>
              <a:ext cx="460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91" name="Rectangle 463"/>
            <p:cNvSpPr>
              <a:spLocks noChangeArrowheads="1"/>
            </p:cNvSpPr>
            <p:nvPr/>
          </p:nvSpPr>
          <p:spPr bwMode="auto">
            <a:xfrm>
              <a:off x="5033" y="227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92" name="Rectangle 464"/>
            <p:cNvSpPr>
              <a:spLocks noChangeArrowheads="1"/>
            </p:cNvSpPr>
            <p:nvPr/>
          </p:nvSpPr>
          <p:spPr bwMode="auto">
            <a:xfrm>
              <a:off x="5103" y="243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93" name="AutoShape 465"/>
            <p:cNvSpPr>
              <a:spLocks noChangeArrowheads="1"/>
            </p:cNvSpPr>
            <p:nvPr/>
          </p:nvSpPr>
          <p:spPr bwMode="auto">
            <a:xfrm>
              <a:off x="5044" y="2197"/>
              <a:ext cx="436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94" name="Line 466"/>
            <p:cNvSpPr>
              <a:spLocks noChangeShapeType="1"/>
            </p:cNvSpPr>
            <p:nvPr/>
          </p:nvSpPr>
          <p:spPr bwMode="auto">
            <a:xfrm>
              <a:off x="5061" y="2419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95" name="Line 467"/>
            <p:cNvSpPr>
              <a:spLocks noChangeShapeType="1"/>
            </p:cNvSpPr>
            <p:nvPr/>
          </p:nvSpPr>
          <p:spPr bwMode="auto">
            <a:xfrm>
              <a:off x="5059" y="253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196" name="Rectangle 468"/>
            <p:cNvSpPr>
              <a:spLocks noChangeArrowheads="1"/>
            </p:cNvSpPr>
            <p:nvPr/>
          </p:nvSpPr>
          <p:spPr bwMode="auto">
            <a:xfrm>
              <a:off x="5054" y="2160"/>
              <a:ext cx="38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ИОСЕФ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86197" name="Rectangle 469"/>
            <p:cNvSpPr>
              <a:spLocks noChangeArrowheads="1"/>
            </p:cNvSpPr>
            <p:nvPr/>
          </p:nvSpPr>
          <p:spPr bwMode="auto">
            <a:xfrm>
              <a:off x="5084" y="2309"/>
              <a:ext cx="15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  </a:t>
              </a:r>
            </a:p>
          </p:txBody>
        </p:sp>
        <p:sp>
          <p:nvSpPr>
            <p:cNvPr id="586198" name="Rectangle 470"/>
            <p:cNvSpPr>
              <a:spLocks noChangeArrowheads="1"/>
            </p:cNvSpPr>
            <p:nvPr/>
          </p:nvSpPr>
          <p:spPr bwMode="auto">
            <a:xfrm>
              <a:off x="5036" y="2422"/>
              <a:ext cx="37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430 жил</a:t>
              </a:r>
            </a:p>
          </p:txBody>
        </p:sp>
        <p:sp>
          <p:nvSpPr>
            <p:cNvPr id="586199" name="Rectangle 471"/>
            <p:cNvSpPr>
              <a:spLocks noChangeArrowheads="1"/>
            </p:cNvSpPr>
            <p:nvPr/>
          </p:nvSpPr>
          <p:spPr bwMode="auto">
            <a:xfrm>
              <a:off x="5024" y="2302"/>
              <a:ext cx="431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Боолчлол</a:t>
              </a:r>
            </a:p>
          </p:txBody>
        </p:sp>
      </p:grpSp>
      <p:grpSp>
        <p:nvGrpSpPr>
          <p:cNvPr id="121869" name="Group 472"/>
          <p:cNvGrpSpPr>
            <a:grpSpLocks/>
          </p:cNvGrpSpPr>
          <p:nvPr/>
        </p:nvGrpSpPr>
        <p:grpSpPr bwMode="auto">
          <a:xfrm>
            <a:off x="4324350" y="2066925"/>
            <a:ext cx="981075" cy="1231900"/>
            <a:chOff x="2724" y="1302"/>
            <a:chExt cx="618" cy="776"/>
          </a:xfrm>
        </p:grpSpPr>
        <p:sp>
          <p:nvSpPr>
            <p:cNvPr id="586201" name="Freeform 473"/>
            <p:cNvSpPr>
              <a:spLocks/>
            </p:cNvSpPr>
            <p:nvPr/>
          </p:nvSpPr>
          <p:spPr bwMode="auto">
            <a:xfrm>
              <a:off x="3191" y="138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02" name="AutoShape 474"/>
            <p:cNvSpPr>
              <a:spLocks noChangeArrowheads="1"/>
            </p:cNvSpPr>
            <p:nvPr/>
          </p:nvSpPr>
          <p:spPr bwMode="auto">
            <a:xfrm>
              <a:off x="2743" y="131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03" name="Rectangle 475"/>
            <p:cNvSpPr>
              <a:spLocks noChangeArrowheads="1"/>
            </p:cNvSpPr>
            <p:nvPr/>
          </p:nvSpPr>
          <p:spPr bwMode="auto">
            <a:xfrm>
              <a:off x="2742" y="141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04" name="AutoShape 476"/>
            <p:cNvSpPr>
              <a:spLocks noChangeArrowheads="1"/>
            </p:cNvSpPr>
            <p:nvPr/>
          </p:nvSpPr>
          <p:spPr bwMode="auto">
            <a:xfrm>
              <a:off x="2753" y="1334"/>
              <a:ext cx="438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05" name="Line 477"/>
            <p:cNvSpPr>
              <a:spLocks noChangeShapeType="1"/>
            </p:cNvSpPr>
            <p:nvPr/>
          </p:nvSpPr>
          <p:spPr bwMode="auto">
            <a:xfrm>
              <a:off x="2781" y="167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06" name="Line 478"/>
            <p:cNvSpPr>
              <a:spLocks noChangeShapeType="1"/>
            </p:cNvSpPr>
            <p:nvPr/>
          </p:nvSpPr>
          <p:spPr bwMode="auto">
            <a:xfrm>
              <a:off x="2781" y="1798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07" name="Rectangle 479"/>
            <p:cNvSpPr>
              <a:spLocks noChangeArrowheads="1"/>
            </p:cNvSpPr>
            <p:nvPr/>
          </p:nvSpPr>
          <p:spPr bwMode="auto">
            <a:xfrm>
              <a:off x="2985" y="169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08" name="Rectangle 480"/>
            <p:cNvSpPr>
              <a:spLocks noChangeArrowheads="1"/>
            </p:cNvSpPr>
            <p:nvPr/>
          </p:nvSpPr>
          <p:spPr bwMode="auto">
            <a:xfrm>
              <a:off x="2743" y="1550"/>
              <a:ext cx="41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Г</a:t>
              </a: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 - </a:t>
              </a: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Ү</a:t>
              </a: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 - </a:t>
              </a: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Е</a:t>
              </a:r>
              <a:endParaRPr lang="en-US" sz="10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86209" name="Rectangle 481"/>
            <p:cNvSpPr>
              <a:spLocks noChangeArrowheads="1"/>
            </p:cNvSpPr>
            <p:nvPr/>
          </p:nvSpPr>
          <p:spPr bwMode="auto">
            <a:xfrm>
              <a:off x="2743" y="1796"/>
              <a:ext cx="29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И</a:t>
              </a: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 - E</a:t>
              </a:r>
            </a:p>
          </p:txBody>
        </p:sp>
        <p:sp>
          <p:nvSpPr>
            <p:cNvPr id="586210" name="Rectangle 482"/>
            <p:cNvSpPr>
              <a:spLocks noChangeArrowheads="1"/>
            </p:cNvSpPr>
            <p:nvPr/>
          </p:nvSpPr>
          <p:spPr bwMode="auto">
            <a:xfrm>
              <a:off x="2738" y="1919"/>
              <a:ext cx="19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12</a:t>
              </a:r>
            </a:p>
          </p:txBody>
        </p:sp>
        <p:sp>
          <p:nvSpPr>
            <p:cNvPr id="586211" name="Rectangle 483"/>
            <p:cNvSpPr>
              <a:spLocks noChangeArrowheads="1"/>
            </p:cNvSpPr>
            <p:nvPr/>
          </p:nvSpPr>
          <p:spPr bwMode="auto">
            <a:xfrm>
              <a:off x="2739" y="1439"/>
              <a:ext cx="52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ДУУДЛАГА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86212" name="Rectangle 484"/>
            <p:cNvSpPr>
              <a:spLocks noChangeArrowheads="1"/>
            </p:cNvSpPr>
            <p:nvPr/>
          </p:nvSpPr>
          <p:spPr bwMode="auto">
            <a:xfrm>
              <a:off x="2724" y="1302"/>
              <a:ext cx="48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АБРАХАМ</a:t>
              </a:r>
            </a:p>
          </p:txBody>
        </p:sp>
        <p:sp>
          <p:nvSpPr>
            <p:cNvPr id="586213" name="Rectangle 485"/>
            <p:cNvSpPr>
              <a:spLocks noChangeArrowheads="1"/>
            </p:cNvSpPr>
            <p:nvPr/>
          </p:nvSpPr>
          <p:spPr bwMode="auto">
            <a:xfrm>
              <a:off x="2738" y="1678"/>
              <a:ext cx="30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И</a:t>
              </a: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 -</a:t>
              </a: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 И</a:t>
              </a:r>
              <a:endParaRPr lang="en-US" sz="10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86214" name="Line 486"/>
            <p:cNvSpPr>
              <a:spLocks noChangeShapeType="1"/>
            </p:cNvSpPr>
            <p:nvPr/>
          </p:nvSpPr>
          <p:spPr bwMode="auto">
            <a:xfrm>
              <a:off x="2777" y="1550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15" name="Line 487"/>
            <p:cNvSpPr>
              <a:spLocks noChangeShapeType="1"/>
            </p:cNvSpPr>
            <p:nvPr/>
          </p:nvSpPr>
          <p:spPr bwMode="auto">
            <a:xfrm>
              <a:off x="2777" y="1914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16" name="Line 488"/>
            <p:cNvSpPr>
              <a:spLocks noChangeShapeType="1"/>
            </p:cNvSpPr>
            <p:nvPr/>
          </p:nvSpPr>
          <p:spPr bwMode="auto">
            <a:xfrm>
              <a:off x="2777" y="2038"/>
              <a:ext cx="528" cy="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586217" name="Rectangle 489"/>
          <p:cNvSpPr>
            <a:spLocks noChangeArrowheads="1"/>
          </p:cNvSpPr>
          <p:nvPr/>
        </p:nvSpPr>
        <p:spPr bwMode="auto">
          <a:xfrm>
            <a:off x="5053013" y="1965325"/>
            <a:ext cx="85725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(МЭӨ 2000)</a:t>
            </a:r>
          </a:p>
        </p:txBody>
      </p:sp>
      <p:sp>
        <p:nvSpPr>
          <p:cNvPr id="586218" name="Rectangle 490"/>
          <p:cNvSpPr>
            <a:spLocks noChangeArrowheads="1"/>
          </p:cNvSpPr>
          <p:nvPr/>
        </p:nvSpPr>
        <p:spPr bwMode="auto">
          <a:xfrm>
            <a:off x="5065713" y="4200525"/>
            <a:ext cx="857250" cy="2413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(</a:t>
            </a:r>
            <a:r>
              <a:rPr lang="mn-MN" sz="1000">
                <a:solidFill>
                  <a:srgbClr val="FFFF00"/>
                </a:solidFill>
                <a:latin typeface="Times New Roman" charset="0"/>
                <a:cs typeface="+mn-cs"/>
              </a:rPr>
              <a:t>МЭӨ </a:t>
            </a:r>
            <a:r>
              <a:rPr lang="en-US" sz="1000">
                <a:solidFill>
                  <a:srgbClr val="FFFF00"/>
                </a:solidFill>
                <a:latin typeface="Times New Roman" charset="0"/>
                <a:cs typeface="+mn-cs"/>
              </a:rPr>
              <a:t>1500)</a:t>
            </a:r>
          </a:p>
        </p:txBody>
      </p:sp>
      <p:sp>
        <p:nvSpPr>
          <p:cNvPr id="586222" name="Text Box 494"/>
          <p:cNvSpPr txBox="1">
            <a:spLocks noChangeArrowheads="1"/>
          </p:cNvSpPr>
          <p:nvPr/>
        </p:nvSpPr>
        <p:spPr bwMode="auto">
          <a:xfrm rot="-5388536">
            <a:off x="2478882" y="3839368"/>
            <a:ext cx="2743200" cy="557213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40404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4  ХҮН</a:t>
            </a:r>
          </a:p>
        </p:txBody>
      </p:sp>
      <p:grpSp>
        <p:nvGrpSpPr>
          <p:cNvPr id="121873" name="Group 495"/>
          <p:cNvGrpSpPr>
            <a:grpSpLocks/>
          </p:cNvGrpSpPr>
          <p:nvPr/>
        </p:nvGrpSpPr>
        <p:grpSpPr bwMode="auto">
          <a:xfrm>
            <a:off x="4330700" y="542925"/>
            <a:ext cx="1023938" cy="1333500"/>
            <a:chOff x="2632" y="344"/>
            <a:chExt cx="645" cy="840"/>
          </a:xfrm>
        </p:grpSpPr>
        <p:grpSp>
          <p:nvGrpSpPr>
            <p:cNvPr id="121993" name="Group 496"/>
            <p:cNvGrpSpPr>
              <a:grpSpLocks/>
            </p:cNvGrpSpPr>
            <p:nvPr/>
          </p:nvGrpSpPr>
          <p:grpSpPr bwMode="auto">
            <a:xfrm>
              <a:off x="2641" y="355"/>
              <a:ext cx="600" cy="829"/>
              <a:chOff x="2663" y="408"/>
              <a:chExt cx="600" cy="716"/>
            </a:xfrm>
          </p:grpSpPr>
          <p:sp>
            <p:nvSpPr>
              <p:cNvPr id="586225" name="AutoShape 497"/>
              <p:cNvSpPr>
                <a:spLocks noChangeArrowheads="1"/>
              </p:cNvSpPr>
              <p:nvPr/>
            </p:nvSpPr>
            <p:spPr bwMode="auto">
              <a:xfrm>
                <a:off x="2664" y="408"/>
                <a:ext cx="460" cy="593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6226" name="Rectangle 498"/>
              <p:cNvSpPr>
                <a:spLocks noChangeArrowheads="1"/>
              </p:cNvSpPr>
              <p:nvPr/>
            </p:nvSpPr>
            <p:spPr bwMode="auto">
              <a:xfrm>
                <a:off x="2663" y="508"/>
                <a:ext cx="600" cy="616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586227" name="AutoShape 499"/>
              <p:cNvSpPr>
                <a:spLocks noChangeArrowheads="1"/>
              </p:cNvSpPr>
              <p:nvPr/>
            </p:nvSpPr>
            <p:spPr bwMode="auto">
              <a:xfrm>
                <a:off x="2676" y="420"/>
                <a:ext cx="436" cy="592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586228" name="Line 500"/>
            <p:cNvSpPr>
              <a:spLocks noChangeShapeType="1"/>
            </p:cNvSpPr>
            <p:nvPr/>
          </p:nvSpPr>
          <p:spPr bwMode="auto">
            <a:xfrm>
              <a:off x="2667" y="6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29" name="Line 501"/>
            <p:cNvSpPr>
              <a:spLocks noChangeShapeType="1"/>
            </p:cNvSpPr>
            <p:nvPr/>
          </p:nvSpPr>
          <p:spPr bwMode="auto">
            <a:xfrm>
              <a:off x="2667" y="7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30" name="Line 502"/>
            <p:cNvSpPr>
              <a:spLocks noChangeShapeType="1"/>
            </p:cNvSpPr>
            <p:nvPr/>
          </p:nvSpPr>
          <p:spPr bwMode="auto">
            <a:xfrm>
              <a:off x="2667" y="84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31" name="Line 503"/>
            <p:cNvSpPr>
              <a:spLocks noChangeShapeType="1"/>
            </p:cNvSpPr>
            <p:nvPr/>
          </p:nvSpPr>
          <p:spPr bwMode="auto">
            <a:xfrm>
              <a:off x="2670" y="9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32" name="Line 504"/>
            <p:cNvSpPr>
              <a:spLocks noChangeShapeType="1"/>
            </p:cNvSpPr>
            <p:nvPr/>
          </p:nvSpPr>
          <p:spPr bwMode="auto">
            <a:xfrm>
              <a:off x="2667" y="10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33" name="Line 505"/>
            <p:cNvSpPr>
              <a:spLocks noChangeShapeType="1"/>
            </p:cNvSpPr>
            <p:nvPr/>
          </p:nvSpPr>
          <p:spPr bwMode="auto">
            <a:xfrm>
              <a:off x="2667" y="114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34" name="Rectangle 506"/>
            <p:cNvSpPr>
              <a:spLocks noChangeArrowheads="1"/>
            </p:cNvSpPr>
            <p:nvPr/>
          </p:nvSpPr>
          <p:spPr bwMode="auto">
            <a:xfrm>
              <a:off x="2634" y="535"/>
              <a:ext cx="453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Эхний</a:t>
              </a: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 гэм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86235" name="Rectangle 507"/>
            <p:cNvSpPr>
              <a:spLocks noChangeArrowheads="1"/>
            </p:cNvSpPr>
            <p:nvPr/>
          </p:nvSpPr>
          <p:spPr bwMode="auto">
            <a:xfrm>
              <a:off x="2633" y="634"/>
              <a:ext cx="64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Эхний С</a:t>
              </a: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айн мэдээ</a:t>
              </a:r>
              <a:endParaRPr lang="en-US" sz="8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86236" name="Rectangle 508"/>
            <p:cNvSpPr>
              <a:spLocks noChangeArrowheads="1"/>
            </p:cNvSpPr>
            <p:nvPr/>
          </p:nvSpPr>
          <p:spPr bwMode="auto">
            <a:xfrm>
              <a:off x="2635" y="735"/>
              <a:ext cx="57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Эхний гэр бүл</a:t>
              </a:r>
            </a:p>
          </p:txBody>
        </p:sp>
        <p:sp>
          <p:nvSpPr>
            <p:cNvPr id="586237" name="Rectangle 509"/>
            <p:cNvSpPr>
              <a:spLocks noChangeArrowheads="1"/>
            </p:cNvSpPr>
            <p:nvPr/>
          </p:nvSpPr>
          <p:spPr bwMode="auto">
            <a:xfrm>
              <a:off x="2636" y="839"/>
              <a:ext cx="561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Эхний аллага</a:t>
              </a:r>
            </a:p>
          </p:txBody>
        </p:sp>
        <p:sp>
          <p:nvSpPr>
            <p:cNvPr id="586238" name="Rectangle 510"/>
            <p:cNvSpPr>
              <a:spLocks noChangeArrowheads="1"/>
            </p:cNvSpPr>
            <p:nvPr/>
          </p:nvSpPr>
          <p:spPr bwMode="auto">
            <a:xfrm>
              <a:off x="2638" y="938"/>
              <a:ext cx="53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Үер/</a:t>
              </a: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Солонго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86239" name="Rectangle 511"/>
            <p:cNvSpPr>
              <a:spLocks noChangeArrowheads="1"/>
            </p:cNvSpPr>
            <p:nvPr/>
          </p:nvSpPr>
          <p:spPr bwMode="auto">
            <a:xfrm>
              <a:off x="2640" y="1036"/>
              <a:ext cx="36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Цамхаг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86240" name="Rectangle 512"/>
            <p:cNvSpPr>
              <a:spLocks noChangeArrowheads="1"/>
            </p:cNvSpPr>
            <p:nvPr/>
          </p:nvSpPr>
          <p:spPr bwMode="auto">
            <a:xfrm>
              <a:off x="2655" y="344"/>
              <a:ext cx="41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БҮТЭЭЛ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86241" name="Rectangle 513"/>
            <p:cNvSpPr>
              <a:spLocks noChangeArrowheads="1"/>
            </p:cNvSpPr>
            <p:nvPr/>
          </p:nvSpPr>
          <p:spPr bwMode="auto">
            <a:xfrm>
              <a:off x="2632" y="452"/>
              <a:ext cx="52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Эхний эр, эм</a:t>
              </a:r>
              <a:endParaRPr lang="en-US" sz="9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86242" name="Line 514"/>
            <p:cNvSpPr>
              <a:spLocks noChangeShapeType="1"/>
            </p:cNvSpPr>
            <p:nvPr/>
          </p:nvSpPr>
          <p:spPr bwMode="auto">
            <a:xfrm>
              <a:off x="2667" y="560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586243" name="Text Box 515"/>
          <p:cNvSpPr txBox="1">
            <a:spLocks noChangeArrowheads="1"/>
          </p:cNvSpPr>
          <p:nvPr/>
        </p:nvSpPr>
        <p:spPr bwMode="auto">
          <a:xfrm rot="-5388536">
            <a:off x="3567113" y="903287"/>
            <a:ext cx="579438" cy="557213"/>
          </a:xfrm>
          <a:prstGeom prst="rect">
            <a:avLst/>
          </a:prstGeom>
          <a:solidFill>
            <a:schemeClr val="accent1"/>
          </a:solidFill>
          <a:ln w="38100">
            <a:solidFill>
              <a:srgbClr val="040404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EEFF4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Б</a:t>
            </a:r>
          </a:p>
        </p:txBody>
      </p:sp>
      <p:grpSp>
        <p:nvGrpSpPr>
          <p:cNvPr id="121875" name="Group 516"/>
          <p:cNvGrpSpPr>
            <a:grpSpLocks/>
          </p:cNvGrpSpPr>
          <p:nvPr/>
        </p:nvGrpSpPr>
        <p:grpSpPr bwMode="auto">
          <a:xfrm>
            <a:off x="4313238" y="5715000"/>
            <a:ext cx="1058862" cy="673100"/>
            <a:chOff x="5020" y="2160"/>
            <a:chExt cx="667" cy="424"/>
          </a:xfrm>
        </p:grpSpPr>
        <p:sp>
          <p:nvSpPr>
            <p:cNvPr id="586245" name="Freeform 517"/>
            <p:cNvSpPr>
              <a:spLocks/>
            </p:cNvSpPr>
            <p:nvPr/>
          </p:nvSpPr>
          <p:spPr bwMode="auto">
            <a:xfrm>
              <a:off x="5417" y="225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46" name="Rectangle 518"/>
            <p:cNvSpPr>
              <a:spLocks noChangeArrowheads="1"/>
            </p:cNvSpPr>
            <p:nvPr/>
          </p:nvSpPr>
          <p:spPr bwMode="auto">
            <a:xfrm>
              <a:off x="5153" y="2464"/>
              <a:ext cx="192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47" name="Freeform 519"/>
            <p:cNvSpPr>
              <a:spLocks/>
            </p:cNvSpPr>
            <p:nvPr/>
          </p:nvSpPr>
          <p:spPr bwMode="auto">
            <a:xfrm>
              <a:off x="5414" y="2231"/>
              <a:ext cx="148" cy="76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48" name="AutoShape 520"/>
            <p:cNvSpPr>
              <a:spLocks noChangeArrowheads="1"/>
            </p:cNvSpPr>
            <p:nvPr/>
          </p:nvSpPr>
          <p:spPr bwMode="auto">
            <a:xfrm>
              <a:off x="5054" y="2177"/>
              <a:ext cx="464" cy="183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49" name="Rectangle 521"/>
            <p:cNvSpPr>
              <a:spLocks noChangeArrowheads="1"/>
            </p:cNvSpPr>
            <p:nvPr/>
          </p:nvSpPr>
          <p:spPr bwMode="auto">
            <a:xfrm>
              <a:off x="5051" y="2270"/>
              <a:ext cx="600" cy="31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50" name="Rectangle 522"/>
            <p:cNvSpPr>
              <a:spLocks noChangeArrowheads="1"/>
            </p:cNvSpPr>
            <p:nvPr/>
          </p:nvSpPr>
          <p:spPr bwMode="auto">
            <a:xfrm>
              <a:off x="5121" y="2433"/>
              <a:ext cx="324" cy="12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51" name="AutoShape 523"/>
            <p:cNvSpPr>
              <a:spLocks noChangeArrowheads="1"/>
            </p:cNvSpPr>
            <p:nvPr/>
          </p:nvSpPr>
          <p:spPr bwMode="auto">
            <a:xfrm>
              <a:off x="5062" y="2193"/>
              <a:ext cx="448" cy="183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52" name="Line 524"/>
            <p:cNvSpPr>
              <a:spLocks noChangeShapeType="1"/>
            </p:cNvSpPr>
            <p:nvPr/>
          </p:nvSpPr>
          <p:spPr bwMode="auto">
            <a:xfrm>
              <a:off x="5071" y="241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53" name="Line 525"/>
            <p:cNvSpPr>
              <a:spLocks noChangeShapeType="1"/>
            </p:cNvSpPr>
            <p:nvPr/>
          </p:nvSpPr>
          <p:spPr bwMode="auto">
            <a:xfrm>
              <a:off x="5071" y="2530"/>
              <a:ext cx="552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54" name="Rectangle 526"/>
            <p:cNvSpPr>
              <a:spLocks noChangeArrowheads="1"/>
            </p:cNvSpPr>
            <p:nvPr/>
          </p:nvSpPr>
          <p:spPr bwMode="auto">
            <a:xfrm>
              <a:off x="5073" y="2160"/>
              <a:ext cx="41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ИОШУА</a:t>
              </a:r>
            </a:p>
          </p:txBody>
        </p:sp>
        <p:sp>
          <p:nvSpPr>
            <p:cNvPr id="586255" name="Rectangle 527"/>
            <p:cNvSpPr>
              <a:spLocks noChangeArrowheads="1"/>
            </p:cNvSpPr>
            <p:nvPr/>
          </p:nvSpPr>
          <p:spPr bwMode="auto">
            <a:xfrm>
              <a:off x="5114" y="2296"/>
              <a:ext cx="46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Иерихо/Аи</a:t>
              </a:r>
            </a:p>
          </p:txBody>
        </p:sp>
        <p:sp>
          <p:nvSpPr>
            <p:cNvPr id="586256" name="Rectangle 528"/>
            <p:cNvSpPr>
              <a:spLocks noChangeArrowheads="1"/>
            </p:cNvSpPr>
            <p:nvPr/>
          </p:nvSpPr>
          <p:spPr bwMode="auto">
            <a:xfrm>
              <a:off x="5020" y="2416"/>
              <a:ext cx="667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Газар хуваарилалт</a:t>
              </a:r>
            </a:p>
          </p:txBody>
        </p:sp>
      </p:grpSp>
      <p:grpSp>
        <p:nvGrpSpPr>
          <p:cNvPr id="121876" name="Group 529"/>
          <p:cNvGrpSpPr>
            <a:grpSpLocks/>
          </p:cNvGrpSpPr>
          <p:nvPr/>
        </p:nvGrpSpPr>
        <p:grpSpPr bwMode="auto">
          <a:xfrm>
            <a:off x="6653213" y="3219450"/>
            <a:ext cx="1239837" cy="1098550"/>
            <a:chOff x="4975" y="2164"/>
            <a:chExt cx="781" cy="692"/>
          </a:xfrm>
        </p:grpSpPr>
        <p:sp>
          <p:nvSpPr>
            <p:cNvPr id="586258" name="Rectangle 530"/>
            <p:cNvSpPr>
              <a:spLocks noChangeArrowheads="1"/>
            </p:cNvSpPr>
            <p:nvPr/>
          </p:nvSpPr>
          <p:spPr bwMode="auto">
            <a:xfrm>
              <a:off x="4992" y="2578"/>
              <a:ext cx="764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100 Years / 50,000</a:t>
              </a:r>
            </a:p>
          </p:txBody>
        </p:sp>
        <p:sp>
          <p:nvSpPr>
            <p:cNvPr id="586259" name="Rectangle 531"/>
            <p:cNvSpPr>
              <a:spLocks noChangeArrowheads="1"/>
            </p:cNvSpPr>
            <p:nvPr/>
          </p:nvSpPr>
          <p:spPr bwMode="auto">
            <a:xfrm>
              <a:off x="4997" y="2582"/>
              <a:ext cx="73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100 Years / 50,000</a:t>
              </a:r>
            </a:p>
          </p:txBody>
        </p:sp>
        <p:sp>
          <p:nvSpPr>
            <p:cNvPr id="586260" name="Freeform 532"/>
            <p:cNvSpPr>
              <a:spLocks/>
            </p:cNvSpPr>
            <p:nvPr/>
          </p:nvSpPr>
          <p:spPr bwMode="auto">
            <a:xfrm>
              <a:off x="5485" y="2294"/>
              <a:ext cx="129" cy="41"/>
            </a:xfrm>
            <a:custGeom>
              <a:avLst/>
              <a:gdLst>
                <a:gd name="T0" fmla="*/ 128 w 129"/>
                <a:gd name="T1" fmla="*/ 40 h 41"/>
                <a:gd name="T2" fmla="*/ 0 w 129"/>
                <a:gd name="T3" fmla="*/ 40 h 41"/>
                <a:gd name="T4" fmla="*/ 0 w 129"/>
                <a:gd name="T5" fmla="*/ 0 h 41"/>
                <a:gd name="T6" fmla="*/ 128 w 129"/>
                <a:gd name="T7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1">
                  <a:moveTo>
                    <a:pt x="128" y="40"/>
                  </a:moveTo>
                  <a:lnTo>
                    <a:pt x="0" y="40"/>
                  </a:lnTo>
                  <a:lnTo>
                    <a:pt x="0" y="0"/>
                  </a:lnTo>
                  <a:lnTo>
                    <a:pt x="128" y="4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61" name="Freeform 533"/>
            <p:cNvSpPr>
              <a:spLocks/>
            </p:cNvSpPr>
            <p:nvPr/>
          </p:nvSpPr>
          <p:spPr bwMode="auto">
            <a:xfrm>
              <a:off x="5485" y="228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62" name="AutoShape 534"/>
            <p:cNvSpPr>
              <a:spLocks noChangeArrowheads="1"/>
            </p:cNvSpPr>
            <p:nvPr/>
          </p:nvSpPr>
          <p:spPr bwMode="auto">
            <a:xfrm>
              <a:off x="5026" y="2172"/>
              <a:ext cx="460" cy="265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63" name="Rectangle 535"/>
            <p:cNvSpPr>
              <a:spLocks noChangeArrowheads="1"/>
            </p:cNvSpPr>
            <p:nvPr/>
          </p:nvSpPr>
          <p:spPr bwMode="auto">
            <a:xfrm>
              <a:off x="5025" y="2285"/>
              <a:ext cx="611" cy="57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64" name="Line 536"/>
            <p:cNvSpPr>
              <a:spLocks noChangeShapeType="1"/>
            </p:cNvSpPr>
            <p:nvPr/>
          </p:nvSpPr>
          <p:spPr bwMode="auto">
            <a:xfrm>
              <a:off x="5057" y="244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65" name="Line 537"/>
            <p:cNvSpPr>
              <a:spLocks noChangeShapeType="1"/>
            </p:cNvSpPr>
            <p:nvPr/>
          </p:nvSpPr>
          <p:spPr bwMode="auto">
            <a:xfrm>
              <a:off x="5057" y="2554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66" name="Rectangle 538"/>
            <p:cNvSpPr>
              <a:spLocks noChangeArrowheads="1"/>
            </p:cNvSpPr>
            <p:nvPr/>
          </p:nvSpPr>
          <p:spPr bwMode="auto">
            <a:xfrm>
              <a:off x="4975" y="2164"/>
              <a:ext cx="551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7EC26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КОЛОНЧЛОЛ</a:t>
              </a:r>
              <a:endParaRPr lang="en-US" sz="8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86267" name="Line 539"/>
            <p:cNvSpPr>
              <a:spLocks noChangeShapeType="1"/>
            </p:cNvSpPr>
            <p:nvPr/>
          </p:nvSpPr>
          <p:spPr bwMode="auto">
            <a:xfrm>
              <a:off x="5057" y="280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68" name="Line 540"/>
            <p:cNvSpPr>
              <a:spLocks noChangeShapeType="1"/>
            </p:cNvSpPr>
            <p:nvPr/>
          </p:nvSpPr>
          <p:spPr bwMode="auto">
            <a:xfrm>
              <a:off x="5057" y="2678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69" name="Rectangle 541"/>
            <p:cNvSpPr>
              <a:spLocks noChangeArrowheads="1"/>
            </p:cNvSpPr>
            <p:nvPr/>
          </p:nvSpPr>
          <p:spPr bwMode="auto">
            <a:xfrm>
              <a:off x="5040" y="2319"/>
              <a:ext cx="36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70 жил</a:t>
              </a:r>
              <a:endParaRPr lang="en-US" sz="10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86270" name="Rectangle 542"/>
            <p:cNvSpPr>
              <a:spLocks noChangeArrowheads="1"/>
            </p:cNvSpPr>
            <p:nvPr/>
          </p:nvSpPr>
          <p:spPr bwMode="auto">
            <a:xfrm>
              <a:off x="5046" y="2427"/>
              <a:ext cx="43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3 Нүүдэл</a:t>
              </a:r>
              <a:endParaRPr lang="en-US" sz="10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86271" name="Rectangle 543"/>
            <p:cNvSpPr>
              <a:spLocks noChangeArrowheads="1"/>
            </p:cNvSpPr>
            <p:nvPr/>
          </p:nvSpPr>
          <p:spPr bwMode="auto">
            <a:xfrm>
              <a:off x="5051" y="2678"/>
              <a:ext cx="436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З</a:t>
              </a: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 - E - </a:t>
              </a: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Н</a:t>
              </a:r>
              <a:endParaRPr lang="en-US" sz="10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586272" name="Rectangle 544"/>
            <p:cNvSpPr>
              <a:spLocks noChangeArrowheads="1"/>
            </p:cNvSpPr>
            <p:nvPr/>
          </p:nvSpPr>
          <p:spPr bwMode="auto">
            <a:xfrm>
              <a:off x="5103" y="2271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73" name="Rectangle 545"/>
            <p:cNvSpPr>
              <a:spLocks noChangeArrowheads="1"/>
            </p:cNvSpPr>
            <p:nvPr/>
          </p:nvSpPr>
          <p:spPr bwMode="auto">
            <a:xfrm>
              <a:off x="5040" y="2270"/>
              <a:ext cx="373" cy="7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274" name="Rectangle 546"/>
            <p:cNvSpPr>
              <a:spLocks noChangeArrowheads="1"/>
            </p:cNvSpPr>
            <p:nvPr/>
          </p:nvSpPr>
          <p:spPr bwMode="auto">
            <a:xfrm>
              <a:off x="5034" y="2555"/>
              <a:ext cx="62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100 жил</a:t>
              </a: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/</a:t>
              </a:r>
              <a:r>
                <a:rPr lang="mn-MN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50000</a:t>
              </a:r>
              <a:endParaRPr lang="en-US" sz="1000">
                <a:solidFill>
                  <a:srgbClr val="000000"/>
                </a:solidFill>
                <a:latin typeface="Times New Roman" charset="0"/>
                <a:cs typeface="+mn-cs"/>
              </a:endParaRPr>
            </a:p>
          </p:txBody>
        </p:sp>
      </p:grpSp>
      <p:grpSp>
        <p:nvGrpSpPr>
          <p:cNvPr id="121877" name="Group 547"/>
          <p:cNvGrpSpPr>
            <a:grpSpLocks/>
          </p:cNvGrpSpPr>
          <p:nvPr/>
        </p:nvGrpSpPr>
        <p:grpSpPr bwMode="auto">
          <a:xfrm>
            <a:off x="5307013" y="1341438"/>
            <a:ext cx="2894012" cy="4368800"/>
            <a:chOff x="3247" y="847"/>
            <a:chExt cx="1823" cy="2752"/>
          </a:xfrm>
        </p:grpSpPr>
        <p:grpSp>
          <p:nvGrpSpPr>
            <p:cNvPr id="121912" name="Group 548"/>
            <p:cNvGrpSpPr>
              <a:grpSpLocks/>
            </p:cNvGrpSpPr>
            <p:nvPr/>
          </p:nvGrpSpPr>
          <p:grpSpPr bwMode="auto">
            <a:xfrm>
              <a:off x="3247" y="1381"/>
              <a:ext cx="331" cy="369"/>
              <a:chOff x="1567" y="1192"/>
              <a:chExt cx="331" cy="369"/>
            </a:xfrm>
          </p:grpSpPr>
          <p:grpSp>
            <p:nvGrpSpPr>
              <p:cNvPr id="121952" name="Group 549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121954" name="Group 550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121960" name="Group 551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86280" name="Freeform 552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800">
                        <a:cs typeface="+mn-cs"/>
                      </a:endParaRPr>
                    </a:p>
                  </p:txBody>
                </p:sp>
                <p:sp>
                  <p:nvSpPr>
                    <p:cNvPr id="586281" name="Freeform 553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800">
                        <a:cs typeface="+mn-cs"/>
                      </a:endParaRPr>
                    </a:p>
                  </p:txBody>
                </p:sp>
              </p:grpSp>
              <p:pic>
                <p:nvPicPr>
                  <p:cNvPr id="586282" name="Picture 554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86283" name="Freeform 555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586284" name="Freeform 556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586285" name="Freeform 557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586286" name="Freeform 558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586287" name="Freeform 559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</p:grpSp>
          <p:sp>
            <p:nvSpPr>
              <p:cNvPr id="586288" name="Rectangle 560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endParaRPr lang="en-US" sz="1600" b="0" i="1">
                  <a:solidFill>
                    <a:schemeClr val="bg2"/>
                  </a:solidFill>
                  <a:latin typeface="Times New Roman" charset="0"/>
                  <a:cs typeface="+mn-cs"/>
                </a:endParaRPr>
              </a:p>
            </p:txBody>
          </p:sp>
        </p:grpSp>
        <p:grpSp>
          <p:nvGrpSpPr>
            <p:cNvPr id="121913" name="Group 561"/>
            <p:cNvGrpSpPr>
              <a:grpSpLocks/>
            </p:cNvGrpSpPr>
            <p:nvPr/>
          </p:nvGrpSpPr>
          <p:grpSpPr bwMode="auto">
            <a:xfrm>
              <a:off x="3250" y="3230"/>
              <a:ext cx="331" cy="369"/>
              <a:chOff x="1567" y="1192"/>
              <a:chExt cx="331" cy="369"/>
            </a:xfrm>
          </p:grpSpPr>
          <p:grpSp>
            <p:nvGrpSpPr>
              <p:cNvPr id="121940" name="Group 562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121942" name="Group 563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121948" name="Group 564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86293" name="Freeform 565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800">
                        <a:cs typeface="+mn-cs"/>
                      </a:endParaRPr>
                    </a:p>
                  </p:txBody>
                </p:sp>
                <p:sp>
                  <p:nvSpPr>
                    <p:cNvPr id="586294" name="Freeform 566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800">
                        <a:cs typeface="+mn-cs"/>
                      </a:endParaRPr>
                    </a:p>
                  </p:txBody>
                </p:sp>
              </p:grpSp>
              <p:pic>
                <p:nvPicPr>
                  <p:cNvPr id="586295" name="Picture 567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86296" name="Freeform 568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586297" name="Freeform 569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586298" name="Freeform 570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586299" name="Freeform 571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586300" name="Freeform 572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</p:grpSp>
          <p:sp>
            <p:nvSpPr>
              <p:cNvPr id="586301" name="Rectangle 573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endParaRPr lang="en-US" sz="1600" b="0" i="1">
                  <a:solidFill>
                    <a:schemeClr val="bg2"/>
                  </a:solidFill>
                  <a:latin typeface="Times New Roman" charset="0"/>
                  <a:cs typeface="+mn-cs"/>
                </a:endParaRPr>
              </a:p>
            </p:txBody>
          </p:sp>
        </p:grpSp>
        <p:grpSp>
          <p:nvGrpSpPr>
            <p:cNvPr id="121914" name="Group 574"/>
            <p:cNvGrpSpPr>
              <a:grpSpLocks/>
            </p:cNvGrpSpPr>
            <p:nvPr/>
          </p:nvGrpSpPr>
          <p:grpSpPr bwMode="auto">
            <a:xfrm>
              <a:off x="4739" y="847"/>
              <a:ext cx="331" cy="369"/>
              <a:chOff x="1567" y="1192"/>
              <a:chExt cx="331" cy="369"/>
            </a:xfrm>
          </p:grpSpPr>
          <p:grpSp>
            <p:nvGrpSpPr>
              <p:cNvPr id="121928" name="Group 575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121930" name="Group 576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121936" name="Group 577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86306" name="Freeform 578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800">
                        <a:cs typeface="+mn-cs"/>
                      </a:endParaRPr>
                    </a:p>
                  </p:txBody>
                </p:sp>
                <p:sp>
                  <p:nvSpPr>
                    <p:cNvPr id="586307" name="Freeform 579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800">
                        <a:cs typeface="+mn-cs"/>
                      </a:endParaRPr>
                    </a:p>
                  </p:txBody>
                </p:sp>
              </p:grpSp>
              <p:pic>
                <p:nvPicPr>
                  <p:cNvPr id="586308" name="Picture 580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86309" name="Freeform 581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586310" name="Freeform 582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586311" name="Freeform 583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586312" name="Freeform 584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586313" name="Freeform 585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</p:grpSp>
          <p:sp>
            <p:nvSpPr>
              <p:cNvPr id="586314" name="Rectangle 586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endParaRPr lang="en-US" sz="1600" b="0" i="1">
                  <a:solidFill>
                    <a:schemeClr val="bg2"/>
                  </a:solidFill>
                  <a:latin typeface="Times New Roman" charset="0"/>
                  <a:cs typeface="+mn-cs"/>
                </a:endParaRPr>
              </a:p>
            </p:txBody>
          </p:sp>
        </p:grpSp>
        <p:grpSp>
          <p:nvGrpSpPr>
            <p:cNvPr id="121915" name="Group 587"/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121916" name="Group 588"/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121918" name="Group 589"/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121924" name="Group 590"/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86319" name="Freeform 591" descr="Cork"/>
                    <p:cNvSpPr>
                      <a:spLocks/>
                    </p:cNvSpPr>
                    <p:nvPr/>
                  </p:nvSpPr>
                  <p:spPr bwMode="auto">
                    <a:xfrm>
                      <a:off x="631" y="2313"/>
                      <a:ext cx="2050" cy="255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800">
                        <a:cs typeface="+mn-cs"/>
                      </a:endParaRPr>
                    </a:p>
                  </p:txBody>
                </p:sp>
                <p:sp>
                  <p:nvSpPr>
                    <p:cNvPr id="586320" name="Freeform 592" descr="Cork"/>
                    <p:cNvSpPr>
                      <a:spLocks/>
                    </p:cNvSpPr>
                    <p:nvPr/>
                  </p:nvSpPr>
                  <p:spPr bwMode="auto">
                    <a:xfrm>
                      <a:off x="577" y="2501"/>
                      <a:ext cx="2077" cy="1238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5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xmlns="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 xmlns="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 sz="1800">
                        <a:cs typeface="+mn-cs"/>
                      </a:endParaRPr>
                    </a:p>
                  </p:txBody>
                </p:sp>
              </p:grpSp>
              <p:pic>
                <p:nvPicPr>
                  <p:cNvPr id="586321" name="Picture 593"/>
                  <p:cNvPicPr>
                    <a:picLocks noChangeArrowheads="1"/>
                  </p:cNvPicPr>
                  <p:nvPr/>
                </p:nvPicPr>
                <p:blipFill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86322" name="Freeform 594"/>
                <p:cNvSpPr>
                  <a:spLocks/>
                </p:cNvSpPr>
                <p:nvPr/>
              </p:nvSpPr>
              <p:spPr bwMode="auto">
                <a:xfrm>
                  <a:off x="1619" y="2647"/>
                  <a:ext cx="89" cy="278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586323" name="Freeform 595"/>
                <p:cNvSpPr>
                  <a:spLocks/>
                </p:cNvSpPr>
                <p:nvPr/>
              </p:nvSpPr>
              <p:spPr bwMode="auto">
                <a:xfrm>
                  <a:off x="1637" y="2647"/>
                  <a:ext cx="107" cy="308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586324" name="Freeform 596"/>
                <p:cNvSpPr>
                  <a:spLocks/>
                </p:cNvSpPr>
                <p:nvPr/>
              </p:nvSpPr>
              <p:spPr bwMode="auto">
                <a:xfrm>
                  <a:off x="3009" y="2580"/>
                  <a:ext cx="152" cy="330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586325" name="Freeform 597"/>
                <p:cNvSpPr>
                  <a:spLocks/>
                </p:cNvSpPr>
                <p:nvPr/>
              </p:nvSpPr>
              <p:spPr bwMode="auto">
                <a:xfrm>
                  <a:off x="1717" y="1019"/>
                  <a:ext cx="98" cy="443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  <p:sp>
              <p:nvSpPr>
                <p:cNvPr id="586326" name="Freeform 598"/>
                <p:cNvSpPr>
                  <a:spLocks/>
                </p:cNvSpPr>
                <p:nvPr/>
              </p:nvSpPr>
              <p:spPr bwMode="auto">
                <a:xfrm>
                  <a:off x="3428" y="1004"/>
                  <a:ext cx="160" cy="360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800">
                    <a:cs typeface="+mn-cs"/>
                  </a:endParaRPr>
                </a:p>
              </p:txBody>
            </p:sp>
          </p:grpSp>
          <p:sp>
            <p:nvSpPr>
              <p:cNvPr id="586327" name="Rectangle 599"/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114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46662" dir="2115817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endParaRPr lang="en-US" sz="1600" b="0" i="1">
                  <a:solidFill>
                    <a:schemeClr val="bg2"/>
                  </a:solidFill>
                  <a:latin typeface="Times New Roman" charset="0"/>
                  <a:cs typeface="+mn-cs"/>
                </a:endParaRPr>
              </a:p>
            </p:txBody>
          </p:sp>
        </p:grpSp>
      </p:grpSp>
      <p:sp>
        <p:nvSpPr>
          <p:cNvPr id="586328" name="Line 600"/>
          <p:cNvSpPr>
            <a:spLocks noChangeShapeType="1"/>
          </p:cNvSpPr>
          <p:nvPr/>
        </p:nvSpPr>
        <p:spPr bwMode="auto">
          <a:xfrm>
            <a:off x="6765925" y="140335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86329" name="Freeform 601"/>
          <p:cNvSpPr>
            <a:spLocks/>
          </p:cNvSpPr>
          <p:nvPr/>
        </p:nvSpPr>
        <p:spPr bwMode="auto">
          <a:xfrm>
            <a:off x="7807325" y="1657350"/>
            <a:ext cx="204788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86330" name="Text Box 602"/>
          <p:cNvSpPr txBox="1">
            <a:spLocks noChangeArrowheads="1"/>
          </p:cNvSpPr>
          <p:nvPr/>
        </p:nvSpPr>
        <p:spPr bwMode="auto">
          <a:xfrm>
            <a:off x="5251450" y="2251075"/>
            <a:ext cx="647700" cy="336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0" i="1">
                <a:solidFill>
                  <a:schemeClr val="tx1"/>
                </a:solidFill>
                <a:latin typeface="Times New Roman" charset="0"/>
                <a:cs typeface="+mn-cs"/>
              </a:rPr>
              <a:t>АГ</a:t>
            </a:r>
            <a:endParaRPr lang="en-US" sz="1600" i="1">
              <a:latin typeface="Times New Roman" charset="0"/>
              <a:cs typeface="+mn-cs"/>
            </a:endParaRPr>
          </a:p>
        </p:txBody>
      </p:sp>
      <p:sp>
        <p:nvSpPr>
          <p:cNvPr id="586331" name="Text Box 603"/>
          <p:cNvSpPr txBox="1">
            <a:spLocks noChangeArrowheads="1"/>
          </p:cNvSpPr>
          <p:nvPr/>
        </p:nvSpPr>
        <p:spPr bwMode="auto">
          <a:xfrm>
            <a:off x="5240338" y="5172075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0" i="1">
                <a:solidFill>
                  <a:schemeClr val="tx1"/>
                </a:solidFill>
                <a:latin typeface="Times New Roman" charset="0"/>
                <a:cs typeface="+mn-cs"/>
              </a:rPr>
              <a:t>ДХ</a:t>
            </a:r>
            <a:endParaRPr lang="en-US" sz="1600" i="1">
              <a:latin typeface="Times New Roman" charset="0"/>
              <a:cs typeface="+mn-cs"/>
            </a:endParaRPr>
          </a:p>
        </p:txBody>
      </p:sp>
      <p:sp>
        <p:nvSpPr>
          <p:cNvPr id="586332" name="Text Box 604"/>
          <p:cNvSpPr txBox="1">
            <a:spLocks noChangeArrowheads="1"/>
          </p:cNvSpPr>
          <p:nvPr/>
        </p:nvSpPr>
        <p:spPr bwMode="auto">
          <a:xfrm>
            <a:off x="7610475" y="1370013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0" i="1">
                <a:solidFill>
                  <a:schemeClr val="tx1"/>
                </a:solidFill>
                <a:latin typeface="Times New Roman" charset="0"/>
                <a:cs typeface="+mn-cs"/>
              </a:rPr>
              <a:t>ДГ</a:t>
            </a:r>
            <a:endParaRPr lang="en-US" sz="1600" i="1">
              <a:latin typeface="Times New Roman" charset="0"/>
              <a:cs typeface="+mn-cs"/>
            </a:endParaRPr>
          </a:p>
        </p:txBody>
      </p:sp>
      <p:sp>
        <p:nvSpPr>
          <p:cNvPr id="586333" name="Text Box 605"/>
          <p:cNvSpPr txBox="1">
            <a:spLocks noChangeArrowheads="1"/>
          </p:cNvSpPr>
          <p:nvPr/>
        </p:nvSpPr>
        <p:spPr bwMode="auto">
          <a:xfrm>
            <a:off x="7613650" y="2201863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600" b="0" i="1">
                <a:solidFill>
                  <a:schemeClr val="tx1"/>
                </a:solidFill>
                <a:latin typeface="Times New Roman" charset="0"/>
                <a:cs typeface="+mn-cs"/>
              </a:rPr>
              <a:t>ШГ</a:t>
            </a:r>
            <a:endParaRPr lang="en-US" sz="1600" i="1">
              <a:latin typeface="Times New Roman" charset="0"/>
              <a:cs typeface="+mn-cs"/>
            </a:endParaRPr>
          </a:p>
        </p:txBody>
      </p:sp>
      <p:sp>
        <p:nvSpPr>
          <p:cNvPr id="586336" name="Line 608"/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86337" name="Rectangle 609"/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86338" name="Rectangle 610"/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86339" name="Rectangle 611"/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86343" name="Text Box 615"/>
          <p:cNvSpPr txBox="1">
            <a:spLocks noChangeArrowheads="1"/>
          </p:cNvSpPr>
          <p:nvPr/>
        </p:nvSpPr>
        <p:spPr bwMode="auto">
          <a:xfrm>
            <a:off x="1790700" y="12700"/>
            <a:ext cx="1562100" cy="30480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/>
                </a:solidFill>
                <a:latin typeface="Times New Roman" charset="0"/>
                <a:cs typeface="+mn-cs"/>
              </a:rPr>
              <a:t>Эхлэл - Илчлэлт</a:t>
            </a:r>
          </a:p>
        </p:txBody>
      </p:sp>
      <p:sp>
        <p:nvSpPr>
          <p:cNvPr id="586085" name="Rectangle 357"/>
          <p:cNvSpPr>
            <a:spLocks noChangeArrowheads="1"/>
          </p:cNvSpPr>
          <p:nvPr/>
        </p:nvSpPr>
        <p:spPr bwMode="auto">
          <a:xfrm>
            <a:off x="6615113" y="5029200"/>
            <a:ext cx="1220787" cy="1447800"/>
          </a:xfrm>
          <a:prstGeom prst="rect">
            <a:avLst/>
          </a:prstGeom>
          <a:noFill/>
          <a:ln w="158750" cmpd="tri">
            <a:solidFill>
              <a:srgbClr val="FF0000"/>
            </a:solidFill>
            <a:miter lim="800000"/>
            <a:headEnd/>
            <a:tailEnd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pic>
        <p:nvPicPr>
          <p:cNvPr id="586090" name="Picture 362" descr="Southern shore of Galilee from above, tb n040700 sr"/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12763"/>
            <a:ext cx="3403600" cy="25511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8">
                    <a:lum contrast="30000"/>
                  </a:blip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86089" name="Picture 361" descr="Jordan River, tb n011700 sr"/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41563"/>
            <a:ext cx="2720975" cy="20415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99190" dir="3011666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blipFill dpi="0" rotWithShape="0">
                  <a:blip r:embed="rId8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586087" name="Picture 359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4" r="14687"/>
          <a:stretch>
            <a:fillRect/>
          </a:stretch>
        </p:blipFill>
        <p:spPr bwMode="auto">
          <a:xfrm>
            <a:off x="304800" y="4094163"/>
            <a:ext cx="3006725" cy="207803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21893" name="Group 633"/>
          <p:cNvGrpSpPr>
            <a:grpSpLocks/>
          </p:cNvGrpSpPr>
          <p:nvPr/>
        </p:nvGrpSpPr>
        <p:grpSpPr bwMode="auto">
          <a:xfrm>
            <a:off x="4321175" y="4259263"/>
            <a:ext cx="1008063" cy="1338262"/>
            <a:chOff x="4957" y="2144"/>
            <a:chExt cx="635" cy="843"/>
          </a:xfrm>
        </p:grpSpPr>
        <p:sp>
          <p:nvSpPr>
            <p:cNvPr id="586362" name="Rectangle 634"/>
            <p:cNvSpPr>
              <a:spLocks noChangeArrowheads="1"/>
            </p:cNvSpPr>
            <p:nvPr/>
          </p:nvSpPr>
          <p:spPr bwMode="auto">
            <a:xfrm>
              <a:off x="5119" y="2758"/>
              <a:ext cx="160" cy="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363" name="Rectangle 635"/>
            <p:cNvSpPr>
              <a:spLocks noChangeArrowheads="1"/>
            </p:cNvSpPr>
            <p:nvPr/>
          </p:nvSpPr>
          <p:spPr bwMode="auto">
            <a:xfrm>
              <a:off x="5084" y="2728"/>
              <a:ext cx="178" cy="1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800">
                  <a:solidFill>
                    <a:srgbClr val="000000"/>
                  </a:solidFill>
                  <a:latin typeface="Times New Roman" charset="0"/>
                  <a:cs typeface="+mn-cs"/>
                </a:rPr>
                <a:t>40</a:t>
              </a:r>
            </a:p>
          </p:txBody>
        </p:sp>
        <p:sp>
          <p:nvSpPr>
            <p:cNvPr id="586364" name="AutoShape 636"/>
            <p:cNvSpPr>
              <a:spLocks noChangeArrowheads="1"/>
            </p:cNvSpPr>
            <p:nvPr/>
          </p:nvSpPr>
          <p:spPr bwMode="auto">
            <a:xfrm>
              <a:off x="4976" y="2162"/>
              <a:ext cx="460" cy="212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365" name="Rectangle 637"/>
            <p:cNvSpPr>
              <a:spLocks noChangeArrowheads="1"/>
            </p:cNvSpPr>
            <p:nvPr/>
          </p:nvSpPr>
          <p:spPr bwMode="auto">
            <a:xfrm>
              <a:off x="4975" y="2262"/>
              <a:ext cx="600" cy="720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366" name="AutoShape 638"/>
            <p:cNvSpPr>
              <a:spLocks noChangeArrowheads="1"/>
            </p:cNvSpPr>
            <p:nvPr/>
          </p:nvSpPr>
          <p:spPr bwMode="auto">
            <a:xfrm>
              <a:off x="4988" y="2180"/>
              <a:ext cx="440" cy="212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367" name="Line 639"/>
            <p:cNvSpPr>
              <a:spLocks noChangeShapeType="1"/>
            </p:cNvSpPr>
            <p:nvPr/>
          </p:nvSpPr>
          <p:spPr bwMode="auto">
            <a:xfrm>
              <a:off x="5003" y="2402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368" name="Line 640"/>
            <p:cNvSpPr>
              <a:spLocks noChangeShapeType="1"/>
            </p:cNvSpPr>
            <p:nvPr/>
          </p:nvSpPr>
          <p:spPr bwMode="auto">
            <a:xfrm>
              <a:off x="5003" y="2514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369" name="Line 641"/>
            <p:cNvSpPr>
              <a:spLocks noChangeShapeType="1"/>
            </p:cNvSpPr>
            <p:nvPr/>
          </p:nvSpPr>
          <p:spPr bwMode="auto">
            <a:xfrm>
              <a:off x="5003" y="2626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370" name="Line 642"/>
            <p:cNvSpPr>
              <a:spLocks noChangeShapeType="1"/>
            </p:cNvSpPr>
            <p:nvPr/>
          </p:nvSpPr>
          <p:spPr bwMode="auto">
            <a:xfrm>
              <a:off x="5003" y="2738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371" name="Line 643"/>
            <p:cNvSpPr>
              <a:spLocks noChangeShapeType="1"/>
            </p:cNvSpPr>
            <p:nvPr/>
          </p:nvSpPr>
          <p:spPr bwMode="auto">
            <a:xfrm>
              <a:off x="5011" y="2850"/>
              <a:ext cx="5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372" name="Rectangle 644"/>
            <p:cNvSpPr>
              <a:spLocks noChangeArrowheads="1"/>
            </p:cNvSpPr>
            <p:nvPr/>
          </p:nvSpPr>
          <p:spPr bwMode="auto">
            <a:xfrm>
              <a:off x="5012" y="2144"/>
              <a:ext cx="338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900">
                  <a:solidFill>
                    <a:srgbClr val="000000"/>
                  </a:solidFill>
                  <a:latin typeface="Times New Roman" charset="0"/>
                  <a:cs typeface="+mn-cs"/>
                </a:rPr>
                <a:t>МОСЕ</a:t>
              </a:r>
            </a:p>
          </p:txBody>
        </p:sp>
        <p:sp>
          <p:nvSpPr>
            <p:cNvPr id="586373" name="Line 645"/>
            <p:cNvSpPr>
              <a:spLocks noChangeShapeType="1"/>
            </p:cNvSpPr>
            <p:nvPr/>
          </p:nvSpPr>
          <p:spPr bwMode="auto">
            <a:xfrm>
              <a:off x="4999" y="296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586374" name="Rectangle 646"/>
            <p:cNvSpPr>
              <a:spLocks noChangeArrowheads="1"/>
            </p:cNvSpPr>
            <p:nvPr/>
          </p:nvSpPr>
          <p:spPr bwMode="auto">
            <a:xfrm>
              <a:off x="4995" y="2264"/>
              <a:ext cx="57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Ег.гарсан нь</a:t>
              </a:r>
            </a:p>
          </p:txBody>
        </p:sp>
        <p:sp>
          <p:nvSpPr>
            <p:cNvPr id="586375" name="Rectangle 647"/>
            <p:cNvSpPr>
              <a:spLocks noChangeArrowheads="1"/>
            </p:cNvSpPr>
            <p:nvPr/>
          </p:nvSpPr>
          <p:spPr bwMode="auto">
            <a:xfrm>
              <a:off x="4995" y="2389"/>
              <a:ext cx="49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Синай уул</a:t>
              </a:r>
            </a:p>
          </p:txBody>
        </p:sp>
        <p:sp>
          <p:nvSpPr>
            <p:cNvPr id="586376" name="Rectangle 648"/>
            <p:cNvSpPr>
              <a:spLocks noChangeArrowheads="1"/>
            </p:cNvSpPr>
            <p:nvPr/>
          </p:nvSpPr>
          <p:spPr bwMode="auto">
            <a:xfrm>
              <a:off x="4993" y="2498"/>
              <a:ext cx="44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Ё – И – Ё</a:t>
              </a:r>
            </a:p>
          </p:txBody>
        </p:sp>
        <p:sp>
          <p:nvSpPr>
            <p:cNvPr id="586377" name="Rectangle 649"/>
            <p:cNvSpPr>
              <a:spLocks noChangeArrowheads="1"/>
            </p:cNvSpPr>
            <p:nvPr/>
          </p:nvSpPr>
          <p:spPr bwMode="auto">
            <a:xfrm>
              <a:off x="4957" y="2610"/>
              <a:ext cx="635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Кадеш Барнеа</a:t>
              </a:r>
            </a:p>
          </p:txBody>
        </p:sp>
        <p:sp>
          <p:nvSpPr>
            <p:cNvPr id="586378" name="Rectangle 650"/>
            <p:cNvSpPr>
              <a:spLocks noChangeArrowheads="1"/>
            </p:cNvSpPr>
            <p:nvPr/>
          </p:nvSpPr>
          <p:spPr bwMode="auto">
            <a:xfrm>
              <a:off x="4997" y="2724"/>
              <a:ext cx="36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40 жил</a:t>
              </a:r>
            </a:p>
          </p:txBody>
        </p:sp>
        <p:sp>
          <p:nvSpPr>
            <p:cNvPr id="586379" name="Rectangle 651"/>
            <p:cNvSpPr>
              <a:spLocks noChangeArrowheads="1"/>
            </p:cNvSpPr>
            <p:nvPr/>
          </p:nvSpPr>
          <p:spPr bwMode="auto">
            <a:xfrm>
              <a:off x="4992" y="2835"/>
              <a:ext cx="490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rgbClr val="000000"/>
                  </a:solidFill>
                  <a:latin typeface="Times New Roman" charset="0"/>
                  <a:cs typeface="+mn-cs"/>
                </a:rPr>
                <a:t>5 Айлдвар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8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8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089" grpId="0" animBg="1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905" name="Group 30"/>
          <p:cNvGrpSpPr>
            <a:grpSpLocks/>
          </p:cNvGrpSpPr>
          <p:nvPr/>
        </p:nvGrpSpPr>
        <p:grpSpPr bwMode="auto">
          <a:xfrm>
            <a:off x="3370263" y="633413"/>
            <a:ext cx="4784725" cy="5654675"/>
            <a:chOff x="1287" y="268"/>
            <a:chExt cx="3146" cy="3735"/>
          </a:xfrm>
        </p:grpSpPr>
        <p:pic>
          <p:nvPicPr>
            <p:cNvPr id="123923" name="Picture 2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" y="268"/>
              <a:ext cx="3146" cy="3735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924" name="Picture 2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64248">
              <a:off x="2387" y="2229"/>
              <a:ext cx="1737" cy="1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30821" name="Line 37"/>
          <p:cNvSpPr>
            <a:spLocks noChangeShapeType="1"/>
          </p:cNvSpPr>
          <p:nvPr/>
        </p:nvSpPr>
        <p:spPr bwMode="auto">
          <a:xfrm>
            <a:off x="5245100" y="11318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30828" name="Line 44"/>
          <p:cNvSpPr>
            <a:spLocks noChangeShapeType="1"/>
          </p:cNvSpPr>
          <p:nvPr/>
        </p:nvSpPr>
        <p:spPr bwMode="auto">
          <a:xfrm flipV="1">
            <a:off x="4292600" y="21399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30838" name="Text Box 54"/>
          <p:cNvSpPr txBox="1">
            <a:spLocks noChangeArrowheads="1"/>
          </p:cNvSpPr>
          <p:nvPr/>
        </p:nvSpPr>
        <p:spPr bwMode="auto">
          <a:xfrm>
            <a:off x="533400" y="990600"/>
            <a:ext cx="2794000" cy="43592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4000">
                <a:solidFill>
                  <a:srgbClr val="FFFF00"/>
                </a:solidFill>
                <a:latin typeface="Times New Roman" charset="0"/>
                <a:cs typeface="+mn-cs"/>
              </a:rPr>
              <a:t>Израилийн нэхмэл сүлжих аргаар үүнийг дүрсэлж үзүүлвэл!</a:t>
            </a:r>
          </a:p>
        </p:txBody>
      </p:sp>
      <p:sp>
        <p:nvSpPr>
          <p:cNvPr id="630822" name="Line 38"/>
          <p:cNvSpPr>
            <a:spLocks noChangeShapeType="1"/>
          </p:cNvSpPr>
          <p:nvPr/>
        </p:nvSpPr>
        <p:spPr bwMode="auto">
          <a:xfrm>
            <a:off x="5397500" y="12842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30829" name="Line 45"/>
          <p:cNvSpPr>
            <a:spLocks noChangeShapeType="1"/>
          </p:cNvSpPr>
          <p:nvPr/>
        </p:nvSpPr>
        <p:spPr bwMode="auto">
          <a:xfrm flipV="1">
            <a:off x="4445000" y="22923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30823" name="Line 39"/>
          <p:cNvSpPr>
            <a:spLocks noChangeShapeType="1"/>
          </p:cNvSpPr>
          <p:nvPr/>
        </p:nvSpPr>
        <p:spPr bwMode="auto">
          <a:xfrm>
            <a:off x="5549900" y="14366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30830" name="Line 46"/>
          <p:cNvSpPr>
            <a:spLocks noChangeShapeType="1"/>
          </p:cNvSpPr>
          <p:nvPr/>
        </p:nvSpPr>
        <p:spPr bwMode="auto">
          <a:xfrm flipV="1">
            <a:off x="4597400" y="24447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30824" name="Line 40"/>
          <p:cNvSpPr>
            <a:spLocks noChangeShapeType="1"/>
          </p:cNvSpPr>
          <p:nvPr/>
        </p:nvSpPr>
        <p:spPr bwMode="auto">
          <a:xfrm>
            <a:off x="5727700" y="15890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30831" name="Line 47"/>
          <p:cNvSpPr>
            <a:spLocks noChangeShapeType="1"/>
          </p:cNvSpPr>
          <p:nvPr/>
        </p:nvSpPr>
        <p:spPr bwMode="auto">
          <a:xfrm flipV="1">
            <a:off x="4749800" y="25971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30825" name="Line 41"/>
          <p:cNvSpPr>
            <a:spLocks noChangeShapeType="1"/>
          </p:cNvSpPr>
          <p:nvPr/>
        </p:nvSpPr>
        <p:spPr bwMode="auto">
          <a:xfrm>
            <a:off x="5880100" y="17414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30832" name="Line 48"/>
          <p:cNvSpPr>
            <a:spLocks noChangeShapeType="1"/>
          </p:cNvSpPr>
          <p:nvPr/>
        </p:nvSpPr>
        <p:spPr bwMode="auto">
          <a:xfrm flipV="1">
            <a:off x="4902200" y="27495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30826" name="Line 42"/>
          <p:cNvSpPr>
            <a:spLocks noChangeShapeType="1"/>
          </p:cNvSpPr>
          <p:nvPr/>
        </p:nvSpPr>
        <p:spPr bwMode="auto">
          <a:xfrm>
            <a:off x="6032500" y="1893888"/>
            <a:ext cx="446088" cy="2670175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30833" name="Line 49"/>
          <p:cNvSpPr>
            <a:spLocks noChangeShapeType="1"/>
          </p:cNvSpPr>
          <p:nvPr/>
        </p:nvSpPr>
        <p:spPr bwMode="auto">
          <a:xfrm flipV="1">
            <a:off x="5054600" y="2901950"/>
            <a:ext cx="2579688" cy="249238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 type="triangle" w="med" len="med"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30842" name="Text Box 58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2</a:t>
            </a:r>
          </a:p>
        </p:txBody>
      </p:sp>
      <p:sp>
        <p:nvSpPr>
          <p:cNvPr id="630843" name="Text Box 59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630844" name="Rectangle 60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72</a:t>
            </a:r>
          </a:p>
        </p:txBody>
      </p:sp>
      <p:sp>
        <p:nvSpPr>
          <p:cNvPr id="630845" name="Text Box 61"/>
          <p:cNvSpPr txBox="1">
            <a:spLocks noChangeArrowheads="1"/>
          </p:cNvSpPr>
          <p:nvPr/>
        </p:nvSpPr>
        <p:spPr bwMode="auto">
          <a:xfrm>
            <a:off x="3733800" y="6003925"/>
            <a:ext cx="2819400" cy="5143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latin typeface="Times New Roman" charset="0"/>
                <a:cs typeface="+mn-cs"/>
              </a:rPr>
              <a:t>ХАВСРАЛТ №08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3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30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0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30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30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308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308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30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30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0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30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30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30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30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30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30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30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30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30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30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30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30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30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30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30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630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0838" grpId="0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953" name="Group 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25973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974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18" t="36551" r="19080" b="12106"/>
            <a:stretch>
              <a:fillRect/>
            </a:stretch>
          </p:blipFill>
          <p:spPr bwMode="auto">
            <a:xfrm>
              <a:off x="1138" y="1521"/>
              <a:ext cx="3531" cy="2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49225" name="Text Box 9"/>
          <p:cNvSpPr txBox="1">
            <a:spLocks noChangeArrowheads="1"/>
          </p:cNvSpPr>
          <p:nvPr/>
        </p:nvSpPr>
        <p:spPr bwMode="auto">
          <a:xfrm>
            <a:off x="1768475" y="5024438"/>
            <a:ext cx="6461125" cy="1190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FFE957"/>
                </a:solidFill>
                <a:latin typeface="Times New Roman" charset="0"/>
                <a:cs typeface="+mn-cs"/>
              </a:rPr>
              <a:t>…сүлжээсүүд нь хэрхэн холбогдож буйг анхаараарай?</a:t>
            </a:r>
            <a:endParaRPr lang="en-US" sz="3600" b="0">
              <a:solidFill>
                <a:srgbClr val="FFE957"/>
              </a:solidFill>
              <a:latin typeface="Times New Roman" charset="0"/>
              <a:cs typeface="+mn-cs"/>
            </a:endParaRPr>
          </a:p>
        </p:txBody>
      </p:sp>
      <p:sp>
        <p:nvSpPr>
          <p:cNvPr id="649226" name="Text Box 10"/>
          <p:cNvSpPr txBox="1">
            <a:spLocks noChangeArrowheads="1"/>
          </p:cNvSpPr>
          <p:nvPr/>
        </p:nvSpPr>
        <p:spPr bwMode="auto">
          <a:xfrm>
            <a:off x="1776413" y="822325"/>
            <a:ext cx="5005387" cy="119062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rgbClr val="FFE957"/>
                </a:solidFill>
                <a:latin typeface="Times New Roman" charset="0"/>
                <a:cs typeface="+mn-cs"/>
              </a:rPr>
              <a:t>Израилийн энэ нэхмэл даавууг харахдаа…</a:t>
            </a:r>
            <a:endParaRPr lang="en-US" sz="3600" b="0">
              <a:solidFill>
                <a:srgbClr val="FFE957"/>
              </a:solidFill>
              <a:latin typeface="Times New Roman" charset="0"/>
              <a:cs typeface="+mn-cs"/>
            </a:endParaRPr>
          </a:p>
        </p:txBody>
      </p:sp>
      <p:sp>
        <p:nvSpPr>
          <p:cNvPr id="649231" name="Line 15"/>
          <p:cNvSpPr>
            <a:spLocks noChangeShapeType="1"/>
          </p:cNvSpPr>
          <p:nvPr/>
        </p:nvSpPr>
        <p:spPr bwMode="auto">
          <a:xfrm>
            <a:off x="368300" y="25368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9235" name="Line 19"/>
          <p:cNvSpPr>
            <a:spLocks noChangeShapeType="1"/>
          </p:cNvSpPr>
          <p:nvPr/>
        </p:nvSpPr>
        <p:spPr bwMode="auto">
          <a:xfrm>
            <a:off x="817563" y="3619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9241" name="Text Box 25"/>
          <p:cNvSpPr txBox="1">
            <a:spLocks noChangeArrowheads="1"/>
          </p:cNvSpPr>
          <p:nvPr/>
        </p:nvSpPr>
        <p:spPr bwMode="auto">
          <a:xfrm>
            <a:off x="455613" y="6537325"/>
            <a:ext cx="962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Times New Roman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 TBBMI</a:t>
            </a:r>
          </a:p>
        </p:txBody>
      </p:sp>
      <p:sp>
        <p:nvSpPr>
          <p:cNvPr id="649247" name="Line 31"/>
          <p:cNvSpPr>
            <a:spLocks noChangeShapeType="1"/>
          </p:cNvSpPr>
          <p:nvPr/>
        </p:nvSpPr>
        <p:spPr bwMode="auto">
          <a:xfrm>
            <a:off x="520700" y="26892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9245" name="Line 29"/>
          <p:cNvSpPr>
            <a:spLocks noChangeShapeType="1"/>
          </p:cNvSpPr>
          <p:nvPr/>
        </p:nvSpPr>
        <p:spPr bwMode="auto">
          <a:xfrm>
            <a:off x="969963" y="5143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9248" name="Line 32"/>
          <p:cNvSpPr>
            <a:spLocks noChangeShapeType="1"/>
          </p:cNvSpPr>
          <p:nvPr/>
        </p:nvSpPr>
        <p:spPr bwMode="auto">
          <a:xfrm>
            <a:off x="673100" y="28416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9246" name="Line 30"/>
          <p:cNvSpPr>
            <a:spLocks noChangeShapeType="1"/>
          </p:cNvSpPr>
          <p:nvPr/>
        </p:nvSpPr>
        <p:spPr bwMode="auto">
          <a:xfrm>
            <a:off x="1122363" y="6667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9249" name="Line 33"/>
          <p:cNvSpPr>
            <a:spLocks noChangeShapeType="1"/>
          </p:cNvSpPr>
          <p:nvPr/>
        </p:nvSpPr>
        <p:spPr bwMode="auto">
          <a:xfrm>
            <a:off x="1274763" y="8191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9250" name="Line 34"/>
          <p:cNvSpPr>
            <a:spLocks noChangeShapeType="1"/>
          </p:cNvSpPr>
          <p:nvPr/>
        </p:nvSpPr>
        <p:spPr bwMode="auto">
          <a:xfrm>
            <a:off x="825500" y="29940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9252" name="Line 36"/>
          <p:cNvSpPr>
            <a:spLocks noChangeShapeType="1"/>
          </p:cNvSpPr>
          <p:nvPr/>
        </p:nvSpPr>
        <p:spPr bwMode="auto">
          <a:xfrm>
            <a:off x="1427163" y="971550"/>
            <a:ext cx="0" cy="5207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>
            <a:outerShdw blurRad="63500" dist="81320" dir="3080412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9253" name="Line 37"/>
          <p:cNvSpPr>
            <a:spLocks noChangeShapeType="1"/>
          </p:cNvSpPr>
          <p:nvPr/>
        </p:nvSpPr>
        <p:spPr bwMode="auto">
          <a:xfrm>
            <a:off x="977900" y="3146425"/>
            <a:ext cx="7434263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649255" name="Group 39"/>
          <p:cNvGrpSpPr>
            <a:grpSpLocks/>
          </p:cNvGrpSpPr>
          <p:nvPr/>
        </p:nvGrpSpPr>
        <p:grpSpPr bwMode="auto">
          <a:xfrm>
            <a:off x="4471988" y="3117850"/>
            <a:ext cx="3833812" cy="1377950"/>
            <a:chOff x="347" y="2268"/>
            <a:chExt cx="1635" cy="868"/>
          </a:xfrm>
        </p:grpSpPr>
        <p:sp>
          <p:nvSpPr>
            <p:cNvPr id="649251" name="Text Box 35"/>
            <p:cNvSpPr txBox="1">
              <a:spLocks noChangeArrowheads="1"/>
            </p:cNvSpPr>
            <p:nvPr/>
          </p:nvSpPr>
          <p:spPr bwMode="auto">
            <a:xfrm>
              <a:off x="347" y="2268"/>
              <a:ext cx="1395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chemeClr val="tx1"/>
                  </a:solidFill>
                  <a:latin typeface="Times New Roman" charset="0"/>
                  <a:cs typeface="+mn-cs"/>
                </a:rPr>
                <a:t>Хөндлөн гөрөх</a:t>
              </a:r>
              <a:endParaRPr lang="en-US" b="0">
                <a:solidFill>
                  <a:srgbClr val="FF00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9254" name="Text Box 38"/>
            <p:cNvSpPr txBox="1">
              <a:spLocks noChangeArrowheads="1"/>
            </p:cNvSpPr>
            <p:nvPr/>
          </p:nvSpPr>
          <p:spPr bwMode="auto">
            <a:xfrm>
              <a:off x="587" y="2732"/>
              <a:ext cx="1395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chemeClr val="tx1"/>
                  </a:solidFill>
                  <a:latin typeface="Times New Roman" charset="0"/>
                  <a:cs typeface="+mn-cs"/>
                </a:rPr>
                <a:t>(Ширхэг)</a:t>
              </a:r>
              <a:endParaRPr lang="en-US" b="0">
                <a:solidFill>
                  <a:srgbClr val="FF0000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649232" name="Text Box 16"/>
          <p:cNvSpPr txBox="1">
            <a:spLocks noChangeArrowheads="1"/>
          </p:cNvSpPr>
          <p:nvPr/>
        </p:nvSpPr>
        <p:spPr bwMode="auto">
          <a:xfrm>
            <a:off x="1296988" y="3746500"/>
            <a:ext cx="2589212" cy="1190625"/>
          </a:xfrm>
          <a:prstGeom prst="rect">
            <a:avLst/>
          </a:prstGeom>
          <a:noFill/>
          <a:ln>
            <a:noFill/>
          </a:ln>
          <a:effectLst>
            <a:outerShdw blurRad="63500" dist="81320" dir="23195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600">
                <a:solidFill>
                  <a:schemeClr val="tx1"/>
                </a:solidFill>
                <a:latin typeface="Times New Roman" charset="0"/>
                <a:cs typeface="+mn-cs"/>
              </a:rPr>
              <a:t>Уртааш нь гулдлах</a:t>
            </a:r>
            <a:endParaRPr lang="en-US" b="0">
              <a:solidFill>
                <a:srgbClr val="FF0000"/>
              </a:solidFill>
              <a:latin typeface="Times New Roman" charset="0"/>
              <a:cs typeface="+mn-cs"/>
            </a:endParaRPr>
          </a:p>
        </p:txBody>
      </p:sp>
      <p:sp>
        <p:nvSpPr>
          <p:cNvPr id="649256" name="Text Box 40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5</a:t>
            </a:r>
          </a:p>
        </p:txBody>
      </p:sp>
      <p:sp>
        <p:nvSpPr>
          <p:cNvPr id="649257" name="Rectangle 41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73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9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49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49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49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49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9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49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9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9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49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49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49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49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9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9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49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49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49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4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4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4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49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49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9225" grpId="0" autoUpdateAnimBg="0"/>
      <p:bldP spid="649226" grpId="0" autoUpdateAnimBg="0"/>
      <p:bldP spid="649232" grpId="0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01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31815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4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latin typeface="Times New Roman" charset="0"/>
                <a:cs typeface="+mn-cs"/>
              </a:endParaRPr>
            </a:p>
          </p:txBody>
        </p:sp>
        <p:sp>
          <p:nvSpPr>
            <p:cNvPr id="631816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1817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1818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latin typeface="Times New Roman" charset="0"/>
                <a:cs typeface="+mn-cs"/>
              </a:endParaRPr>
            </a:p>
          </p:txBody>
        </p:sp>
      </p:grpSp>
      <p:sp>
        <p:nvSpPr>
          <p:cNvPr id="631824" name="Text Box 16"/>
          <p:cNvSpPr txBox="1">
            <a:spLocks noChangeArrowheads="1"/>
          </p:cNvSpPr>
          <p:nvPr/>
        </p:nvSpPr>
        <p:spPr bwMode="auto">
          <a:xfrm>
            <a:off x="2286000" y="2819400"/>
            <a:ext cx="4419600" cy="2771775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>
                <a:solidFill>
                  <a:srgbClr val="08F220"/>
                </a:solidFill>
                <a:latin typeface="Times New Roman" charset="0"/>
                <a:cs typeface="+mn-cs"/>
              </a:rPr>
              <a:t>БИБЛИЙН ЦАГ ХУГАЦААНЫ НЭХМЭЛИЙН МАШИН </a:t>
            </a:r>
            <a:endParaRPr lang="en-US" sz="4000">
              <a:solidFill>
                <a:srgbClr val="08F220"/>
              </a:solidFill>
              <a:latin typeface="Times New Roman" charset="0"/>
              <a:cs typeface="+mn-cs"/>
            </a:endParaRPr>
          </a:p>
        </p:txBody>
      </p:sp>
      <p:sp>
        <p:nvSpPr>
          <p:cNvPr id="631825" name="Text Box 17"/>
          <p:cNvSpPr txBox="1">
            <a:spLocks noChangeArrowheads="1"/>
          </p:cNvSpPr>
          <p:nvPr/>
        </p:nvSpPr>
        <p:spPr bwMode="auto">
          <a:xfrm>
            <a:off x="1371600" y="228600"/>
            <a:ext cx="6477000" cy="17399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FFEA18"/>
                </a:solidFill>
                <a:latin typeface="Times New Roman" charset="0"/>
                <a:cs typeface="+mn-cs"/>
              </a:rPr>
              <a:t>НЭХМЭЛИЙН МАШИНААР УТАС ХЭЛХЭЖ БАЙГАА ШИГ ТӨСӨӨЛВӨЛ...</a:t>
            </a:r>
            <a:endParaRPr lang="en-US" sz="3200">
              <a:solidFill>
                <a:srgbClr val="FFEA18"/>
              </a:solidFill>
              <a:latin typeface="Times New Roman" charset="0"/>
              <a:cs typeface="+mn-cs"/>
            </a:endParaRPr>
          </a:p>
        </p:txBody>
      </p:sp>
      <p:grpSp>
        <p:nvGrpSpPr>
          <p:cNvPr id="128004" name="Group 18"/>
          <p:cNvGrpSpPr>
            <a:grpSpLocks/>
          </p:cNvGrpSpPr>
          <p:nvPr/>
        </p:nvGrpSpPr>
        <p:grpSpPr bwMode="auto">
          <a:xfrm>
            <a:off x="1949450" y="2236788"/>
            <a:ext cx="5273675" cy="3898900"/>
            <a:chOff x="1228" y="1409"/>
            <a:chExt cx="3322" cy="2456"/>
          </a:xfrm>
        </p:grpSpPr>
        <p:grpSp>
          <p:nvGrpSpPr>
            <p:cNvPr id="128008" name="Group 19"/>
            <p:cNvGrpSpPr>
              <a:grpSpLocks/>
            </p:cNvGrpSpPr>
            <p:nvPr/>
          </p:nvGrpSpPr>
          <p:grpSpPr bwMode="auto">
            <a:xfrm>
              <a:off x="1228" y="1409"/>
              <a:ext cx="3303" cy="119"/>
              <a:chOff x="1206" y="1392"/>
              <a:chExt cx="3303" cy="119"/>
            </a:xfrm>
          </p:grpSpPr>
          <p:sp>
            <p:nvSpPr>
              <p:cNvPr id="631828" name="AutoShape 20" descr="Cork"/>
              <p:cNvSpPr>
                <a:spLocks noChangeArrowheads="1"/>
              </p:cNvSpPr>
              <p:nvPr/>
            </p:nvSpPr>
            <p:spPr bwMode="auto">
              <a:xfrm rot="-1822980">
                <a:off x="1206" y="140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1829" name="AutoShape 21" descr="Cork"/>
              <p:cNvSpPr>
                <a:spLocks noChangeArrowheads="1"/>
              </p:cNvSpPr>
              <p:nvPr/>
            </p:nvSpPr>
            <p:spPr bwMode="auto">
              <a:xfrm rot="-1822980">
                <a:off x="1433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1830" name="AutoShape 22" descr="Cork"/>
              <p:cNvSpPr>
                <a:spLocks noChangeArrowheads="1"/>
              </p:cNvSpPr>
              <p:nvPr/>
            </p:nvSpPr>
            <p:spPr bwMode="auto">
              <a:xfrm rot="-1822980">
                <a:off x="1666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1831" name="AutoShape 23" descr="Cork"/>
              <p:cNvSpPr>
                <a:spLocks noChangeArrowheads="1"/>
              </p:cNvSpPr>
              <p:nvPr/>
            </p:nvSpPr>
            <p:spPr bwMode="auto">
              <a:xfrm rot="-1822980">
                <a:off x="1894" y="141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1832" name="AutoShape 24" descr="Cork"/>
              <p:cNvSpPr>
                <a:spLocks noChangeArrowheads="1"/>
              </p:cNvSpPr>
              <p:nvPr/>
            </p:nvSpPr>
            <p:spPr bwMode="auto">
              <a:xfrm rot="-1822980">
                <a:off x="2110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1833" name="AutoShape 25" descr="Cork"/>
              <p:cNvSpPr>
                <a:spLocks noChangeArrowheads="1"/>
              </p:cNvSpPr>
              <p:nvPr/>
            </p:nvSpPr>
            <p:spPr bwMode="auto">
              <a:xfrm rot="-1822980">
                <a:off x="2350" y="139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631834" name="AutoShape 26" descr="Cork"/>
              <p:cNvSpPr>
                <a:spLocks noChangeArrowheads="1"/>
              </p:cNvSpPr>
              <p:nvPr/>
            </p:nvSpPr>
            <p:spPr bwMode="auto">
              <a:xfrm rot="-1822980">
                <a:off x="2577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631835" name="AutoShape 27" descr="Cork"/>
              <p:cNvSpPr>
                <a:spLocks noChangeArrowheads="1"/>
              </p:cNvSpPr>
              <p:nvPr/>
            </p:nvSpPr>
            <p:spPr bwMode="auto">
              <a:xfrm rot="-1822980">
                <a:off x="2803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631836" name="AutoShape 28" descr="Cork"/>
              <p:cNvSpPr>
                <a:spLocks noChangeArrowheads="1"/>
              </p:cNvSpPr>
              <p:nvPr/>
            </p:nvSpPr>
            <p:spPr bwMode="auto">
              <a:xfrm rot="-1822980">
                <a:off x="3034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631837" name="AutoShape 29" descr="Cork"/>
              <p:cNvSpPr>
                <a:spLocks noChangeArrowheads="1"/>
              </p:cNvSpPr>
              <p:nvPr/>
            </p:nvSpPr>
            <p:spPr bwMode="auto">
              <a:xfrm rot="-1822980">
                <a:off x="3286" y="1401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631838" name="AutoShape 30" descr="Cork"/>
              <p:cNvSpPr>
                <a:spLocks noChangeArrowheads="1"/>
              </p:cNvSpPr>
              <p:nvPr/>
            </p:nvSpPr>
            <p:spPr bwMode="auto">
              <a:xfrm rot="-1822980">
                <a:off x="3504" y="139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1839" name="AutoShape 31" descr="Cork"/>
              <p:cNvSpPr>
                <a:spLocks noChangeArrowheads="1"/>
              </p:cNvSpPr>
              <p:nvPr/>
            </p:nvSpPr>
            <p:spPr bwMode="auto">
              <a:xfrm rot="-1822980">
                <a:off x="3757" y="140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1840" name="AutoShape 32" descr="Cork"/>
              <p:cNvSpPr>
                <a:spLocks noChangeArrowheads="1"/>
              </p:cNvSpPr>
              <p:nvPr/>
            </p:nvSpPr>
            <p:spPr bwMode="auto">
              <a:xfrm rot="-1822980">
                <a:off x="3982" y="140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1841" name="AutoShape 33" descr="Cork"/>
              <p:cNvSpPr>
                <a:spLocks noChangeArrowheads="1"/>
              </p:cNvSpPr>
              <p:nvPr/>
            </p:nvSpPr>
            <p:spPr bwMode="auto">
              <a:xfrm rot="-1822980">
                <a:off x="4210" y="1403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1842" name="AutoShape 34" descr="Cork"/>
              <p:cNvSpPr>
                <a:spLocks noChangeArrowheads="1"/>
              </p:cNvSpPr>
              <p:nvPr/>
            </p:nvSpPr>
            <p:spPr bwMode="auto">
              <a:xfrm rot="-1822980">
                <a:off x="4419" y="1392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grpSp>
          <p:nvGrpSpPr>
            <p:cNvPr id="128009" name="Group 35"/>
            <p:cNvGrpSpPr>
              <a:grpSpLocks/>
            </p:cNvGrpSpPr>
            <p:nvPr/>
          </p:nvGrpSpPr>
          <p:grpSpPr bwMode="auto">
            <a:xfrm>
              <a:off x="1243" y="3761"/>
              <a:ext cx="3307" cy="104"/>
              <a:chOff x="1231" y="3769"/>
              <a:chExt cx="3307" cy="104"/>
            </a:xfrm>
          </p:grpSpPr>
          <p:sp>
            <p:nvSpPr>
              <p:cNvPr id="631844" name="AutoShape 36" descr="Cork"/>
              <p:cNvSpPr>
                <a:spLocks noChangeArrowheads="1"/>
              </p:cNvSpPr>
              <p:nvPr/>
            </p:nvSpPr>
            <p:spPr bwMode="auto">
              <a:xfrm rot="12494257">
                <a:off x="1231" y="376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631845" name="AutoShape 37" descr="Cork"/>
              <p:cNvSpPr>
                <a:spLocks noChangeArrowheads="1"/>
              </p:cNvSpPr>
              <p:nvPr/>
            </p:nvSpPr>
            <p:spPr bwMode="auto">
              <a:xfrm rot="12494257">
                <a:off x="1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631846" name="AutoShape 38" descr="Cork"/>
              <p:cNvSpPr>
                <a:spLocks noChangeArrowheads="1"/>
              </p:cNvSpPr>
              <p:nvPr/>
            </p:nvSpPr>
            <p:spPr bwMode="auto">
              <a:xfrm rot="12494257">
                <a:off x="16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631847" name="AutoShape 39" descr="Cork"/>
              <p:cNvSpPr>
                <a:spLocks noChangeArrowheads="1"/>
              </p:cNvSpPr>
              <p:nvPr/>
            </p:nvSpPr>
            <p:spPr bwMode="auto">
              <a:xfrm rot="12494257">
                <a:off x="192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631848" name="AutoShape 40" descr="Cork"/>
              <p:cNvSpPr>
                <a:spLocks noChangeArrowheads="1"/>
              </p:cNvSpPr>
              <p:nvPr/>
            </p:nvSpPr>
            <p:spPr bwMode="auto">
              <a:xfrm rot="12494257">
                <a:off x="2137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631849" name="AutoShape 41" descr="Cork"/>
              <p:cNvSpPr>
                <a:spLocks noChangeArrowheads="1"/>
              </p:cNvSpPr>
              <p:nvPr/>
            </p:nvSpPr>
            <p:spPr bwMode="auto">
              <a:xfrm rot="12494257">
                <a:off x="2375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631850" name="AutoShape 42" descr="Cork"/>
              <p:cNvSpPr>
                <a:spLocks noChangeArrowheads="1"/>
              </p:cNvSpPr>
              <p:nvPr/>
            </p:nvSpPr>
            <p:spPr bwMode="auto">
              <a:xfrm rot="12494257">
                <a:off x="261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631851" name="AutoShape 43" descr="Cork"/>
              <p:cNvSpPr>
                <a:spLocks noChangeArrowheads="1"/>
              </p:cNvSpPr>
              <p:nvPr/>
            </p:nvSpPr>
            <p:spPr bwMode="auto">
              <a:xfrm rot="12494257">
                <a:off x="2830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631852" name="AutoShape 44" descr="Cork"/>
              <p:cNvSpPr>
                <a:spLocks noChangeArrowheads="1"/>
              </p:cNvSpPr>
              <p:nvPr/>
            </p:nvSpPr>
            <p:spPr bwMode="auto">
              <a:xfrm rot="12494257">
                <a:off x="3299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631853" name="AutoShape 45" descr="Cork"/>
              <p:cNvSpPr>
                <a:spLocks noChangeArrowheads="1"/>
              </p:cNvSpPr>
              <p:nvPr/>
            </p:nvSpPr>
            <p:spPr bwMode="auto">
              <a:xfrm rot="12494257">
                <a:off x="3070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631854" name="AutoShape 46" descr="Cork"/>
              <p:cNvSpPr>
                <a:spLocks noChangeArrowheads="1"/>
              </p:cNvSpPr>
              <p:nvPr/>
            </p:nvSpPr>
            <p:spPr bwMode="auto">
              <a:xfrm rot="12494257">
                <a:off x="3531" y="3779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631855" name="AutoShape 47" descr="Cork"/>
              <p:cNvSpPr>
                <a:spLocks noChangeArrowheads="1"/>
              </p:cNvSpPr>
              <p:nvPr/>
            </p:nvSpPr>
            <p:spPr bwMode="auto">
              <a:xfrm rot="12494257">
                <a:off x="3793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631856" name="AutoShape 48" descr="Cork"/>
              <p:cNvSpPr>
                <a:spLocks noChangeArrowheads="1"/>
              </p:cNvSpPr>
              <p:nvPr/>
            </p:nvSpPr>
            <p:spPr bwMode="auto">
              <a:xfrm rot="12494257">
                <a:off x="4021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631857" name="AutoShape 49" descr="Cork"/>
              <p:cNvSpPr>
                <a:spLocks noChangeArrowheads="1"/>
              </p:cNvSpPr>
              <p:nvPr/>
            </p:nvSpPr>
            <p:spPr bwMode="auto">
              <a:xfrm rot="12494257">
                <a:off x="4244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latin typeface="Times New Roman" charset="0"/>
                  <a:cs typeface="+mn-cs"/>
                </a:endParaRPr>
              </a:p>
            </p:txBody>
          </p:sp>
          <p:sp>
            <p:nvSpPr>
              <p:cNvPr id="631858" name="AutoShape 50" descr="Cork"/>
              <p:cNvSpPr>
                <a:spLocks noChangeArrowheads="1"/>
              </p:cNvSpPr>
              <p:nvPr/>
            </p:nvSpPr>
            <p:spPr bwMode="auto">
              <a:xfrm rot="12494257">
                <a:off x="4455" y="3783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latin typeface="Times New Roman" charset="0"/>
                  <a:cs typeface="+mn-cs"/>
                </a:endParaRPr>
              </a:p>
            </p:txBody>
          </p:sp>
        </p:grpSp>
      </p:grpSp>
      <p:sp>
        <p:nvSpPr>
          <p:cNvPr id="631860" name="Text Box 52"/>
          <p:cNvSpPr txBox="1">
            <a:spLocks noChangeArrowheads="1"/>
          </p:cNvSpPr>
          <p:nvPr/>
        </p:nvSpPr>
        <p:spPr bwMode="auto">
          <a:xfrm>
            <a:off x="455613" y="6537325"/>
            <a:ext cx="962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Times New Roman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 TBBMI</a:t>
            </a:r>
          </a:p>
        </p:txBody>
      </p:sp>
      <p:sp>
        <p:nvSpPr>
          <p:cNvPr id="631864" name="Text Box 56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1</a:t>
            </a:r>
          </a:p>
        </p:txBody>
      </p:sp>
      <p:sp>
        <p:nvSpPr>
          <p:cNvPr id="631865" name="Rectangle 57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74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1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31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1824" grpId="0" autoUpdateAnimBg="0"/>
      <p:bldP spid="631825" grpId="0" autoUpdateAnimBg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905" name="Text Box 73"/>
          <p:cNvSpPr txBox="1">
            <a:spLocks noChangeArrowheads="1"/>
          </p:cNvSpPr>
          <p:nvPr/>
        </p:nvSpPr>
        <p:spPr bwMode="auto">
          <a:xfrm>
            <a:off x="2286000" y="2819400"/>
            <a:ext cx="4419600" cy="2771775"/>
          </a:xfrm>
          <a:prstGeom prst="rect">
            <a:avLst/>
          </a:prstGeom>
          <a:noFill/>
          <a:ln>
            <a:noFill/>
          </a:ln>
          <a:effectLst>
            <a:outerShdw blurRad="63500" dist="74053" dir="1857825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>
                <a:solidFill>
                  <a:srgbClr val="08F220"/>
                </a:solidFill>
                <a:latin typeface="Times New Roman" charset="0"/>
                <a:cs typeface="+mn-cs"/>
              </a:rPr>
              <a:t>БИБЛИЙН ЦАГ ХУГАЦААНЫ НЭХМЭЛИЙН МАШИН </a:t>
            </a:r>
            <a:endParaRPr lang="en-US" sz="4000">
              <a:solidFill>
                <a:srgbClr val="08F220"/>
              </a:solidFill>
              <a:latin typeface="Times New Roman" charset="0"/>
              <a:cs typeface="+mn-cs"/>
            </a:endParaRPr>
          </a:p>
        </p:txBody>
      </p:sp>
      <p:grpSp>
        <p:nvGrpSpPr>
          <p:cNvPr id="130050" name="Group 4"/>
          <p:cNvGrpSpPr>
            <a:grpSpLocks/>
          </p:cNvGrpSpPr>
          <p:nvPr/>
        </p:nvGrpSpPr>
        <p:grpSpPr bwMode="auto">
          <a:xfrm>
            <a:off x="8147050" y="4983163"/>
            <a:ext cx="196850" cy="207962"/>
            <a:chOff x="4316" y="868"/>
            <a:chExt cx="170" cy="819"/>
          </a:xfrm>
        </p:grpSpPr>
        <p:sp>
          <p:nvSpPr>
            <p:cNvPr id="632837" name="Rectangle 5"/>
            <p:cNvSpPr>
              <a:spLocks noChangeArrowheads="1"/>
            </p:cNvSpPr>
            <p:nvPr/>
          </p:nvSpPr>
          <p:spPr bwMode="auto">
            <a:xfrm rot="16200000">
              <a:off x="4401" y="783"/>
              <a:ext cx="0" cy="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1100">
                <a:solidFill>
                  <a:srgbClr val="FF262D"/>
                </a:solidFill>
                <a:cs typeface="+mn-cs"/>
              </a:endParaRPr>
            </a:p>
          </p:txBody>
        </p:sp>
        <p:sp>
          <p:nvSpPr>
            <p:cNvPr id="632838" name="Rectangle 6"/>
            <p:cNvSpPr>
              <a:spLocks noChangeArrowheads="1"/>
            </p:cNvSpPr>
            <p:nvPr/>
          </p:nvSpPr>
          <p:spPr bwMode="auto">
            <a:xfrm rot="16200000">
              <a:off x="4049" y="1299"/>
              <a:ext cx="775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defRPr/>
              </a:pPr>
              <a:endParaRPr lang="en-US" sz="1100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0051" name="Group 7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32840" name="Rectangle 8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4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632841" name="Rectangle 9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2842" name="Rectangle 10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2843" name="Rectangle 11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</p:grpSp>
      <p:grpSp>
        <p:nvGrpSpPr>
          <p:cNvPr id="130052" name="Group 12"/>
          <p:cNvGrpSpPr>
            <a:grpSpLocks/>
          </p:cNvGrpSpPr>
          <p:nvPr/>
        </p:nvGrpSpPr>
        <p:grpSpPr bwMode="auto">
          <a:xfrm>
            <a:off x="8147050" y="4983163"/>
            <a:ext cx="196850" cy="207962"/>
            <a:chOff x="4316" y="868"/>
            <a:chExt cx="170" cy="819"/>
          </a:xfrm>
        </p:grpSpPr>
        <p:sp>
          <p:nvSpPr>
            <p:cNvPr id="632845" name="Rectangle 13"/>
            <p:cNvSpPr>
              <a:spLocks noChangeArrowheads="1"/>
            </p:cNvSpPr>
            <p:nvPr/>
          </p:nvSpPr>
          <p:spPr bwMode="auto">
            <a:xfrm rot="16200000">
              <a:off x="4401" y="783"/>
              <a:ext cx="0" cy="1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endParaRPr lang="en-US" sz="1100">
                <a:solidFill>
                  <a:srgbClr val="FF262D"/>
                </a:solidFill>
                <a:cs typeface="+mn-cs"/>
              </a:endParaRPr>
            </a:p>
          </p:txBody>
        </p:sp>
        <p:sp>
          <p:nvSpPr>
            <p:cNvPr id="632846" name="Rectangle 14"/>
            <p:cNvSpPr>
              <a:spLocks noChangeArrowheads="1"/>
            </p:cNvSpPr>
            <p:nvPr/>
          </p:nvSpPr>
          <p:spPr bwMode="auto">
            <a:xfrm rot="16200000">
              <a:off x="4049" y="1299"/>
              <a:ext cx="775" cy="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53882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>
                <a:defRPr/>
              </a:pPr>
              <a:endParaRPr lang="en-US" sz="1100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32847" name="Rectangle 15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cs typeface="+mn-cs"/>
            </a:endParaRPr>
          </a:p>
        </p:txBody>
      </p:sp>
      <p:sp>
        <p:nvSpPr>
          <p:cNvPr id="632848" name="Rectangle 1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" charset="0"/>
              <a:cs typeface="+mn-cs"/>
            </a:endParaRPr>
          </a:p>
        </p:txBody>
      </p:sp>
      <p:grpSp>
        <p:nvGrpSpPr>
          <p:cNvPr id="130055" name="Group 75"/>
          <p:cNvGrpSpPr>
            <a:grpSpLocks/>
          </p:cNvGrpSpPr>
          <p:nvPr/>
        </p:nvGrpSpPr>
        <p:grpSpPr bwMode="auto">
          <a:xfrm>
            <a:off x="5497513" y="2060575"/>
            <a:ext cx="301625" cy="4567238"/>
            <a:chOff x="3463" y="1298"/>
            <a:chExt cx="190" cy="2877"/>
          </a:xfrm>
        </p:grpSpPr>
        <p:pic>
          <p:nvPicPr>
            <p:cNvPr id="130115" name="Picture 2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2876" name="AutoShape 44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2892" name="AutoShape 60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0056" name="Group 119"/>
          <p:cNvGrpSpPr>
            <a:grpSpLocks/>
          </p:cNvGrpSpPr>
          <p:nvPr/>
        </p:nvGrpSpPr>
        <p:grpSpPr bwMode="auto">
          <a:xfrm>
            <a:off x="5911850" y="2098675"/>
            <a:ext cx="301625" cy="4451350"/>
            <a:chOff x="3724" y="1322"/>
            <a:chExt cx="190" cy="2804"/>
          </a:xfrm>
        </p:grpSpPr>
        <p:pic>
          <p:nvPicPr>
            <p:cNvPr id="130112" name="Picture 2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417" y="2629"/>
              <a:ext cx="280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2877" name="AutoShape 45" descr="Cork"/>
            <p:cNvSpPr>
              <a:spLocks noChangeArrowheads="1"/>
            </p:cNvSpPr>
            <p:nvPr/>
          </p:nvSpPr>
          <p:spPr bwMode="auto">
            <a:xfrm rot="-1822980">
              <a:off x="3779" y="1417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2893" name="AutoShape 61" descr="Cork"/>
            <p:cNvSpPr>
              <a:spLocks noChangeArrowheads="1"/>
            </p:cNvSpPr>
            <p:nvPr/>
          </p:nvSpPr>
          <p:spPr bwMode="auto">
            <a:xfrm rot="12494257">
              <a:off x="3805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0057" name="Group 118"/>
          <p:cNvGrpSpPr>
            <a:grpSpLocks/>
          </p:cNvGrpSpPr>
          <p:nvPr/>
        </p:nvGrpSpPr>
        <p:grpSpPr bwMode="auto">
          <a:xfrm>
            <a:off x="6281738" y="2111375"/>
            <a:ext cx="301625" cy="4554538"/>
            <a:chOff x="3957" y="1330"/>
            <a:chExt cx="190" cy="2869"/>
          </a:xfrm>
        </p:grpSpPr>
        <p:pic>
          <p:nvPicPr>
            <p:cNvPr id="130109" name="Picture 2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617" y="2670"/>
              <a:ext cx="2869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2878" name="AutoShape 46" descr="Cork"/>
            <p:cNvSpPr>
              <a:spLocks noChangeArrowheads="1"/>
            </p:cNvSpPr>
            <p:nvPr/>
          </p:nvSpPr>
          <p:spPr bwMode="auto">
            <a:xfrm rot="-1822980">
              <a:off x="4004" y="141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2894" name="AutoShape 62" descr="Cork"/>
            <p:cNvSpPr>
              <a:spLocks noChangeArrowheads="1"/>
            </p:cNvSpPr>
            <p:nvPr/>
          </p:nvSpPr>
          <p:spPr bwMode="auto">
            <a:xfrm rot="12494257">
              <a:off x="4033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0058" name="Group 117"/>
          <p:cNvGrpSpPr>
            <a:grpSpLocks/>
          </p:cNvGrpSpPr>
          <p:nvPr/>
        </p:nvGrpSpPr>
        <p:grpSpPr bwMode="auto">
          <a:xfrm>
            <a:off x="6632575" y="2073275"/>
            <a:ext cx="301625" cy="4516438"/>
            <a:chOff x="4178" y="1306"/>
            <a:chExt cx="190" cy="2845"/>
          </a:xfrm>
        </p:grpSpPr>
        <p:pic>
          <p:nvPicPr>
            <p:cNvPr id="130106" name="Picture 2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850" y="2634"/>
              <a:ext cx="284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2879" name="AutoShape 47" descr="Cork"/>
            <p:cNvSpPr>
              <a:spLocks noChangeArrowheads="1"/>
            </p:cNvSpPr>
            <p:nvPr/>
          </p:nvSpPr>
          <p:spPr bwMode="auto">
            <a:xfrm rot="-1822980">
              <a:off x="4232" y="1420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2895" name="AutoShape 63" descr="Cork"/>
            <p:cNvSpPr>
              <a:spLocks noChangeArrowheads="1"/>
            </p:cNvSpPr>
            <p:nvPr/>
          </p:nvSpPr>
          <p:spPr bwMode="auto">
            <a:xfrm rot="12494257">
              <a:off x="4256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0059" name="Group 88"/>
          <p:cNvGrpSpPr>
            <a:grpSpLocks/>
          </p:cNvGrpSpPr>
          <p:nvPr/>
        </p:nvGrpSpPr>
        <p:grpSpPr bwMode="auto">
          <a:xfrm>
            <a:off x="6985000" y="1930400"/>
            <a:ext cx="301625" cy="4662488"/>
            <a:chOff x="4400" y="1216"/>
            <a:chExt cx="190" cy="2937"/>
          </a:xfrm>
        </p:grpSpPr>
        <p:pic>
          <p:nvPicPr>
            <p:cNvPr id="130103" name="Picture 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2880" name="AutoShape 48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2896" name="AutoShape 64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32899" name="Text Box 67"/>
          <p:cNvSpPr txBox="1">
            <a:spLocks noChangeArrowheads="1"/>
          </p:cNvSpPr>
          <p:nvPr/>
        </p:nvSpPr>
        <p:spPr bwMode="auto">
          <a:xfrm>
            <a:off x="455613" y="6537325"/>
            <a:ext cx="962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Times New Roman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 TBBMI</a:t>
            </a:r>
          </a:p>
        </p:txBody>
      </p:sp>
      <p:sp>
        <p:nvSpPr>
          <p:cNvPr id="632903" name="Rectangle 71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75</a:t>
            </a:r>
          </a:p>
        </p:txBody>
      </p:sp>
      <p:sp>
        <p:nvSpPr>
          <p:cNvPr id="632904" name="Text Box 72"/>
          <p:cNvSpPr txBox="1">
            <a:spLocks noChangeArrowheads="1"/>
          </p:cNvSpPr>
          <p:nvPr/>
        </p:nvSpPr>
        <p:spPr bwMode="auto">
          <a:xfrm>
            <a:off x="1371600" y="228600"/>
            <a:ext cx="6477000" cy="17399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FFEA18"/>
                </a:solidFill>
                <a:latin typeface="Times New Roman" charset="0"/>
                <a:cs typeface="+mn-cs"/>
              </a:rPr>
              <a:t>НЭХМЭЛИЙН МАШИНААР УТАС ХЭЛХЭЖ БАЙГАА ШИГ ТӨСӨӨЛВӨЛ...</a:t>
            </a:r>
            <a:endParaRPr lang="en-US" sz="3200">
              <a:solidFill>
                <a:srgbClr val="FFEA18"/>
              </a:solidFill>
              <a:latin typeface="Times New Roman" charset="0"/>
              <a:cs typeface="+mn-cs"/>
            </a:endParaRPr>
          </a:p>
        </p:txBody>
      </p:sp>
      <p:grpSp>
        <p:nvGrpSpPr>
          <p:cNvPr id="130063" name="Group 76"/>
          <p:cNvGrpSpPr>
            <a:grpSpLocks/>
          </p:cNvGrpSpPr>
          <p:nvPr/>
        </p:nvGrpSpPr>
        <p:grpSpPr bwMode="auto">
          <a:xfrm>
            <a:off x="5130800" y="2057400"/>
            <a:ext cx="301625" cy="4567238"/>
            <a:chOff x="3463" y="1298"/>
            <a:chExt cx="190" cy="2877"/>
          </a:xfrm>
        </p:grpSpPr>
        <p:pic>
          <p:nvPicPr>
            <p:cNvPr id="130100" name="Picture 7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2910" name="AutoShape 78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2911" name="AutoShape 79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0064" name="Group 80"/>
          <p:cNvGrpSpPr>
            <a:grpSpLocks/>
          </p:cNvGrpSpPr>
          <p:nvPr/>
        </p:nvGrpSpPr>
        <p:grpSpPr bwMode="auto">
          <a:xfrm>
            <a:off x="4800600" y="2057400"/>
            <a:ext cx="301625" cy="4567238"/>
            <a:chOff x="3463" y="1298"/>
            <a:chExt cx="190" cy="2877"/>
          </a:xfrm>
        </p:grpSpPr>
        <p:pic>
          <p:nvPicPr>
            <p:cNvPr id="130097" name="Picture 8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2914" name="AutoShape 82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2915" name="AutoShape 83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0065" name="Group 84"/>
          <p:cNvGrpSpPr>
            <a:grpSpLocks/>
          </p:cNvGrpSpPr>
          <p:nvPr/>
        </p:nvGrpSpPr>
        <p:grpSpPr bwMode="auto">
          <a:xfrm>
            <a:off x="4457700" y="2057400"/>
            <a:ext cx="301625" cy="4567238"/>
            <a:chOff x="3463" y="1298"/>
            <a:chExt cx="190" cy="2877"/>
          </a:xfrm>
        </p:grpSpPr>
        <p:pic>
          <p:nvPicPr>
            <p:cNvPr id="130094" name="Picture 8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2918" name="AutoShape 86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2919" name="AutoShape 87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0066" name="Group 89"/>
          <p:cNvGrpSpPr>
            <a:grpSpLocks/>
          </p:cNvGrpSpPr>
          <p:nvPr/>
        </p:nvGrpSpPr>
        <p:grpSpPr bwMode="auto">
          <a:xfrm>
            <a:off x="4102100" y="1917700"/>
            <a:ext cx="301625" cy="4662488"/>
            <a:chOff x="4400" y="1216"/>
            <a:chExt cx="190" cy="2937"/>
          </a:xfrm>
        </p:grpSpPr>
        <p:pic>
          <p:nvPicPr>
            <p:cNvPr id="130091" name="Picture 9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2923" name="AutoShape 91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2924" name="AutoShape 92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0067" name="Group 93"/>
          <p:cNvGrpSpPr>
            <a:grpSpLocks/>
          </p:cNvGrpSpPr>
          <p:nvPr/>
        </p:nvGrpSpPr>
        <p:grpSpPr bwMode="auto">
          <a:xfrm>
            <a:off x="3733800" y="2057400"/>
            <a:ext cx="301625" cy="4567238"/>
            <a:chOff x="3463" y="1298"/>
            <a:chExt cx="190" cy="2877"/>
          </a:xfrm>
        </p:grpSpPr>
        <p:pic>
          <p:nvPicPr>
            <p:cNvPr id="130088" name="Picture 9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2927" name="AutoShape 95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2928" name="AutoShape 96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0068" name="Group 97"/>
          <p:cNvGrpSpPr>
            <a:grpSpLocks/>
          </p:cNvGrpSpPr>
          <p:nvPr/>
        </p:nvGrpSpPr>
        <p:grpSpPr bwMode="auto">
          <a:xfrm>
            <a:off x="3390900" y="1917700"/>
            <a:ext cx="301625" cy="4662488"/>
            <a:chOff x="4400" y="1216"/>
            <a:chExt cx="190" cy="2937"/>
          </a:xfrm>
        </p:grpSpPr>
        <p:pic>
          <p:nvPicPr>
            <p:cNvPr id="130085" name="Picture 9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2931" name="AutoShape 99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2932" name="AutoShape 100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0069" name="Group 101"/>
          <p:cNvGrpSpPr>
            <a:grpSpLocks/>
          </p:cNvGrpSpPr>
          <p:nvPr/>
        </p:nvGrpSpPr>
        <p:grpSpPr bwMode="auto">
          <a:xfrm>
            <a:off x="3038475" y="1917700"/>
            <a:ext cx="301625" cy="4662488"/>
            <a:chOff x="4400" y="1216"/>
            <a:chExt cx="190" cy="2937"/>
          </a:xfrm>
        </p:grpSpPr>
        <p:pic>
          <p:nvPicPr>
            <p:cNvPr id="130082" name="Picture 10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2935" name="AutoShape 103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2936" name="AutoShape 104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0070" name="Group 105"/>
          <p:cNvGrpSpPr>
            <a:grpSpLocks/>
          </p:cNvGrpSpPr>
          <p:nvPr/>
        </p:nvGrpSpPr>
        <p:grpSpPr bwMode="auto">
          <a:xfrm>
            <a:off x="2641600" y="2044700"/>
            <a:ext cx="301625" cy="4567238"/>
            <a:chOff x="3463" y="1298"/>
            <a:chExt cx="190" cy="2877"/>
          </a:xfrm>
        </p:grpSpPr>
        <p:pic>
          <p:nvPicPr>
            <p:cNvPr id="130079" name="Picture 10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2939" name="AutoShape 107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2940" name="AutoShape 108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0071" name="Group 109"/>
          <p:cNvGrpSpPr>
            <a:grpSpLocks/>
          </p:cNvGrpSpPr>
          <p:nvPr/>
        </p:nvGrpSpPr>
        <p:grpSpPr bwMode="auto">
          <a:xfrm>
            <a:off x="2286000" y="1905000"/>
            <a:ext cx="301625" cy="4662488"/>
            <a:chOff x="4400" y="1216"/>
            <a:chExt cx="190" cy="2937"/>
          </a:xfrm>
        </p:grpSpPr>
        <p:pic>
          <p:nvPicPr>
            <p:cNvPr id="130076" name="Picture 1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2943" name="AutoShape 111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2944" name="AutoShape 112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0072" name="Group 113"/>
          <p:cNvGrpSpPr>
            <a:grpSpLocks/>
          </p:cNvGrpSpPr>
          <p:nvPr/>
        </p:nvGrpSpPr>
        <p:grpSpPr bwMode="auto">
          <a:xfrm>
            <a:off x="1905000" y="1905000"/>
            <a:ext cx="301625" cy="4662488"/>
            <a:chOff x="4400" y="1216"/>
            <a:chExt cx="190" cy="2937"/>
          </a:xfrm>
        </p:grpSpPr>
        <p:pic>
          <p:nvPicPr>
            <p:cNvPr id="130073" name="Picture 11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2947" name="AutoShape 115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2948" name="AutoShape 116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</p:spTree>
  </p:cSld>
  <p:clrMapOvr>
    <a:masterClrMapping/>
  </p:clrMapOvr>
  <p:transition spd="med">
    <p:wipe dir="r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097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33863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4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latin typeface="Times New Roman" charset="0"/>
                <a:cs typeface="+mn-cs"/>
              </a:endParaRPr>
            </a:p>
          </p:txBody>
        </p:sp>
        <p:sp>
          <p:nvSpPr>
            <p:cNvPr id="633864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3865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3866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latin typeface="Times New Roman" charset="0"/>
                <a:cs typeface="+mn-cs"/>
              </a:endParaRPr>
            </a:p>
          </p:txBody>
        </p:sp>
      </p:grpSp>
      <p:sp>
        <p:nvSpPr>
          <p:cNvPr id="633926" name="Text Box 70"/>
          <p:cNvSpPr txBox="1">
            <a:spLocks noChangeArrowheads="1"/>
          </p:cNvSpPr>
          <p:nvPr/>
        </p:nvSpPr>
        <p:spPr bwMode="auto">
          <a:xfrm>
            <a:off x="455613" y="6537325"/>
            <a:ext cx="962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Times New Roman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 TBBMI</a:t>
            </a:r>
          </a:p>
        </p:txBody>
      </p:sp>
      <p:sp>
        <p:nvSpPr>
          <p:cNvPr id="633930" name="Rectangle 74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76</a:t>
            </a:r>
          </a:p>
        </p:txBody>
      </p:sp>
      <p:sp>
        <p:nvSpPr>
          <p:cNvPr id="633931" name="Text Box 75"/>
          <p:cNvSpPr txBox="1">
            <a:spLocks noChangeArrowheads="1"/>
          </p:cNvSpPr>
          <p:nvPr/>
        </p:nvSpPr>
        <p:spPr bwMode="auto">
          <a:xfrm>
            <a:off x="1371600" y="228600"/>
            <a:ext cx="6477000" cy="17399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FFEA18"/>
                </a:solidFill>
                <a:latin typeface="Times New Roman" charset="0"/>
                <a:cs typeface="+mn-cs"/>
              </a:rPr>
              <a:t>НЭХМЭЛИЙН МАШИНААР УТАС ХЭЛХЭЖ БАЙГАА ШИГ ТӨСӨӨЛВӨЛ...</a:t>
            </a:r>
            <a:endParaRPr lang="en-US" sz="3200">
              <a:solidFill>
                <a:srgbClr val="FFEA18"/>
              </a:solidFill>
              <a:latin typeface="Times New Roman" charset="0"/>
              <a:cs typeface="+mn-cs"/>
            </a:endParaRPr>
          </a:p>
        </p:txBody>
      </p:sp>
      <p:grpSp>
        <p:nvGrpSpPr>
          <p:cNvPr id="132101" name="Group 76"/>
          <p:cNvGrpSpPr>
            <a:grpSpLocks/>
          </p:cNvGrpSpPr>
          <p:nvPr/>
        </p:nvGrpSpPr>
        <p:grpSpPr bwMode="auto">
          <a:xfrm>
            <a:off x="1905000" y="1905000"/>
            <a:ext cx="5381625" cy="4760913"/>
            <a:chOff x="1200" y="1200"/>
            <a:chExt cx="3390" cy="2999"/>
          </a:xfrm>
        </p:grpSpPr>
        <p:grpSp>
          <p:nvGrpSpPr>
            <p:cNvPr id="132106" name="Group 77"/>
            <p:cNvGrpSpPr>
              <a:grpSpLocks/>
            </p:cNvGrpSpPr>
            <p:nvPr/>
          </p:nvGrpSpPr>
          <p:grpSpPr bwMode="auto">
            <a:xfrm>
              <a:off x="3463" y="1298"/>
              <a:ext cx="190" cy="2877"/>
              <a:chOff x="3463" y="1298"/>
              <a:chExt cx="190" cy="2877"/>
            </a:xfrm>
          </p:grpSpPr>
          <p:pic>
            <p:nvPicPr>
              <p:cNvPr id="132163" name="Picture 7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119" y="2642"/>
                <a:ext cx="287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3935" name="AutoShape 79" descr="Cork"/>
              <p:cNvSpPr>
                <a:spLocks noChangeArrowheads="1"/>
              </p:cNvSpPr>
              <p:nvPr/>
            </p:nvSpPr>
            <p:spPr bwMode="auto">
              <a:xfrm rot="-1822980">
                <a:off x="3526" y="1416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3936" name="AutoShape 80" descr="Cork"/>
              <p:cNvSpPr>
                <a:spLocks noChangeArrowheads="1"/>
              </p:cNvSpPr>
              <p:nvPr/>
            </p:nvSpPr>
            <p:spPr bwMode="auto">
              <a:xfrm rot="12494257">
                <a:off x="3543" y="3771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2107" name="Group 81"/>
            <p:cNvGrpSpPr>
              <a:grpSpLocks/>
            </p:cNvGrpSpPr>
            <p:nvPr/>
          </p:nvGrpSpPr>
          <p:grpSpPr bwMode="auto">
            <a:xfrm>
              <a:off x="3724" y="1322"/>
              <a:ext cx="190" cy="2804"/>
              <a:chOff x="3724" y="1322"/>
              <a:chExt cx="190" cy="2804"/>
            </a:xfrm>
          </p:grpSpPr>
          <p:pic>
            <p:nvPicPr>
              <p:cNvPr id="132160" name="Picture 8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417" y="2629"/>
                <a:ext cx="2804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3939" name="AutoShape 83" descr="Cork"/>
              <p:cNvSpPr>
                <a:spLocks noChangeArrowheads="1"/>
              </p:cNvSpPr>
              <p:nvPr/>
            </p:nvSpPr>
            <p:spPr bwMode="auto">
              <a:xfrm rot="-1822980">
                <a:off x="3779" y="141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3940" name="AutoShape 84" descr="Cork"/>
              <p:cNvSpPr>
                <a:spLocks noChangeArrowheads="1"/>
              </p:cNvSpPr>
              <p:nvPr/>
            </p:nvSpPr>
            <p:spPr bwMode="auto">
              <a:xfrm rot="12494257">
                <a:off x="3805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2108" name="Group 85"/>
            <p:cNvGrpSpPr>
              <a:grpSpLocks/>
            </p:cNvGrpSpPr>
            <p:nvPr/>
          </p:nvGrpSpPr>
          <p:grpSpPr bwMode="auto">
            <a:xfrm>
              <a:off x="3957" y="1330"/>
              <a:ext cx="190" cy="2869"/>
              <a:chOff x="3957" y="1330"/>
              <a:chExt cx="190" cy="2869"/>
            </a:xfrm>
          </p:grpSpPr>
          <p:pic>
            <p:nvPicPr>
              <p:cNvPr id="132157" name="Picture 8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617" y="2670"/>
                <a:ext cx="2869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3943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4004" y="141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3944" name="AutoShape 88" descr="Cork"/>
              <p:cNvSpPr>
                <a:spLocks noChangeArrowheads="1"/>
              </p:cNvSpPr>
              <p:nvPr/>
            </p:nvSpPr>
            <p:spPr bwMode="auto">
              <a:xfrm rot="12494257">
                <a:off x="4033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2109" name="Group 89"/>
            <p:cNvGrpSpPr>
              <a:grpSpLocks/>
            </p:cNvGrpSpPr>
            <p:nvPr/>
          </p:nvGrpSpPr>
          <p:grpSpPr bwMode="auto">
            <a:xfrm>
              <a:off x="4178" y="1306"/>
              <a:ext cx="190" cy="2845"/>
              <a:chOff x="4178" y="1306"/>
              <a:chExt cx="190" cy="2845"/>
            </a:xfrm>
          </p:grpSpPr>
          <p:pic>
            <p:nvPicPr>
              <p:cNvPr id="132154" name="Picture 9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850" y="2634"/>
                <a:ext cx="2845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3947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4232" y="142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3948" name="AutoShape 92" descr="Cork"/>
              <p:cNvSpPr>
                <a:spLocks noChangeArrowheads="1"/>
              </p:cNvSpPr>
              <p:nvPr/>
            </p:nvSpPr>
            <p:spPr bwMode="auto">
              <a:xfrm rot="12494257">
                <a:off x="4256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2110" name="Group 93"/>
            <p:cNvGrpSpPr>
              <a:grpSpLocks/>
            </p:cNvGrpSpPr>
            <p:nvPr/>
          </p:nvGrpSpPr>
          <p:grpSpPr bwMode="auto">
            <a:xfrm>
              <a:off x="4400" y="1216"/>
              <a:ext cx="190" cy="2937"/>
              <a:chOff x="4400" y="1216"/>
              <a:chExt cx="190" cy="2937"/>
            </a:xfrm>
          </p:grpSpPr>
          <p:pic>
            <p:nvPicPr>
              <p:cNvPr id="132151" name="Picture 9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3026" y="2590"/>
                <a:ext cx="293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3951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4441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3952" name="AutoShape 96" descr="Cork"/>
              <p:cNvSpPr>
                <a:spLocks noChangeArrowheads="1"/>
              </p:cNvSpPr>
              <p:nvPr/>
            </p:nvSpPr>
            <p:spPr bwMode="auto">
              <a:xfrm rot="12494257">
                <a:off x="4467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2111" name="Group 97"/>
            <p:cNvGrpSpPr>
              <a:grpSpLocks/>
            </p:cNvGrpSpPr>
            <p:nvPr/>
          </p:nvGrpSpPr>
          <p:grpSpPr bwMode="auto">
            <a:xfrm>
              <a:off x="3232" y="1296"/>
              <a:ext cx="190" cy="2877"/>
              <a:chOff x="3463" y="1298"/>
              <a:chExt cx="190" cy="2877"/>
            </a:xfrm>
          </p:grpSpPr>
          <p:pic>
            <p:nvPicPr>
              <p:cNvPr id="132148" name="Picture 9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119" y="2642"/>
                <a:ext cx="287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3955" name="AutoShape 99" descr="Cork"/>
              <p:cNvSpPr>
                <a:spLocks noChangeArrowheads="1"/>
              </p:cNvSpPr>
              <p:nvPr/>
            </p:nvSpPr>
            <p:spPr bwMode="auto">
              <a:xfrm rot="-1822980">
                <a:off x="3526" y="1416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3956" name="AutoShape 100" descr="Cork"/>
              <p:cNvSpPr>
                <a:spLocks noChangeArrowheads="1"/>
              </p:cNvSpPr>
              <p:nvPr/>
            </p:nvSpPr>
            <p:spPr bwMode="auto">
              <a:xfrm rot="12494257">
                <a:off x="3543" y="3771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2112" name="Group 101"/>
            <p:cNvGrpSpPr>
              <a:grpSpLocks/>
            </p:cNvGrpSpPr>
            <p:nvPr/>
          </p:nvGrpSpPr>
          <p:grpSpPr bwMode="auto">
            <a:xfrm>
              <a:off x="3024" y="1296"/>
              <a:ext cx="190" cy="2877"/>
              <a:chOff x="3463" y="1298"/>
              <a:chExt cx="190" cy="2877"/>
            </a:xfrm>
          </p:grpSpPr>
          <p:pic>
            <p:nvPicPr>
              <p:cNvPr id="132145" name="Picture 10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119" y="2642"/>
                <a:ext cx="287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3959" name="AutoShape 103" descr="Cork"/>
              <p:cNvSpPr>
                <a:spLocks noChangeArrowheads="1"/>
              </p:cNvSpPr>
              <p:nvPr/>
            </p:nvSpPr>
            <p:spPr bwMode="auto">
              <a:xfrm rot="-1822980">
                <a:off x="3526" y="1416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3960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3543" y="3771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2113" name="Group 105"/>
            <p:cNvGrpSpPr>
              <a:grpSpLocks/>
            </p:cNvGrpSpPr>
            <p:nvPr/>
          </p:nvGrpSpPr>
          <p:grpSpPr bwMode="auto">
            <a:xfrm>
              <a:off x="2808" y="1296"/>
              <a:ext cx="190" cy="2877"/>
              <a:chOff x="3463" y="1298"/>
              <a:chExt cx="190" cy="2877"/>
            </a:xfrm>
          </p:grpSpPr>
          <p:pic>
            <p:nvPicPr>
              <p:cNvPr id="132142" name="Picture 10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119" y="2642"/>
                <a:ext cx="287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3963" name="AutoShape 107" descr="Cork"/>
              <p:cNvSpPr>
                <a:spLocks noChangeArrowheads="1"/>
              </p:cNvSpPr>
              <p:nvPr/>
            </p:nvSpPr>
            <p:spPr bwMode="auto">
              <a:xfrm rot="-1822980">
                <a:off x="3526" y="1416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3964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3543" y="3771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2114" name="Group 109"/>
            <p:cNvGrpSpPr>
              <a:grpSpLocks/>
            </p:cNvGrpSpPr>
            <p:nvPr/>
          </p:nvGrpSpPr>
          <p:grpSpPr bwMode="auto">
            <a:xfrm>
              <a:off x="2584" y="1208"/>
              <a:ext cx="190" cy="2937"/>
              <a:chOff x="4400" y="1216"/>
              <a:chExt cx="190" cy="2937"/>
            </a:xfrm>
          </p:grpSpPr>
          <p:pic>
            <p:nvPicPr>
              <p:cNvPr id="132139" name="Picture 11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3026" y="2590"/>
                <a:ext cx="293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3967" name="AutoShape 111" descr="Cork"/>
              <p:cNvSpPr>
                <a:spLocks noChangeArrowheads="1"/>
              </p:cNvSpPr>
              <p:nvPr/>
            </p:nvSpPr>
            <p:spPr bwMode="auto">
              <a:xfrm rot="-1822980">
                <a:off x="4441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3968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4467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2115" name="Group 113"/>
            <p:cNvGrpSpPr>
              <a:grpSpLocks/>
            </p:cNvGrpSpPr>
            <p:nvPr/>
          </p:nvGrpSpPr>
          <p:grpSpPr bwMode="auto">
            <a:xfrm>
              <a:off x="2352" y="1296"/>
              <a:ext cx="190" cy="2877"/>
              <a:chOff x="3463" y="1298"/>
              <a:chExt cx="190" cy="2877"/>
            </a:xfrm>
          </p:grpSpPr>
          <p:pic>
            <p:nvPicPr>
              <p:cNvPr id="132136" name="Picture 11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119" y="2642"/>
                <a:ext cx="287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3971" name="AutoShape 115" descr="Cork"/>
              <p:cNvSpPr>
                <a:spLocks noChangeArrowheads="1"/>
              </p:cNvSpPr>
              <p:nvPr/>
            </p:nvSpPr>
            <p:spPr bwMode="auto">
              <a:xfrm rot="-1822980">
                <a:off x="3526" y="1416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3972" name="AutoShape 116" descr="Cork"/>
              <p:cNvSpPr>
                <a:spLocks noChangeArrowheads="1"/>
              </p:cNvSpPr>
              <p:nvPr/>
            </p:nvSpPr>
            <p:spPr bwMode="auto">
              <a:xfrm rot="12494257">
                <a:off x="3543" y="3771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2116" name="Group 117"/>
            <p:cNvGrpSpPr>
              <a:grpSpLocks/>
            </p:cNvGrpSpPr>
            <p:nvPr/>
          </p:nvGrpSpPr>
          <p:grpSpPr bwMode="auto">
            <a:xfrm>
              <a:off x="2136" y="1208"/>
              <a:ext cx="190" cy="2937"/>
              <a:chOff x="4400" y="1216"/>
              <a:chExt cx="190" cy="2937"/>
            </a:xfrm>
          </p:grpSpPr>
          <p:pic>
            <p:nvPicPr>
              <p:cNvPr id="132133" name="Picture 11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3026" y="2590"/>
                <a:ext cx="293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3975" name="AutoShape 119" descr="Cork"/>
              <p:cNvSpPr>
                <a:spLocks noChangeArrowheads="1"/>
              </p:cNvSpPr>
              <p:nvPr/>
            </p:nvSpPr>
            <p:spPr bwMode="auto">
              <a:xfrm rot="-1822980">
                <a:off x="4441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3976" name="AutoShape 120" descr="Cork"/>
              <p:cNvSpPr>
                <a:spLocks noChangeArrowheads="1"/>
              </p:cNvSpPr>
              <p:nvPr/>
            </p:nvSpPr>
            <p:spPr bwMode="auto">
              <a:xfrm rot="12494257">
                <a:off x="4467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2117" name="Group 121"/>
            <p:cNvGrpSpPr>
              <a:grpSpLocks/>
            </p:cNvGrpSpPr>
            <p:nvPr/>
          </p:nvGrpSpPr>
          <p:grpSpPr bwMode="auto">
            <a:xfrm>
              <a:off x="1914" y="1208"/>
              <a:ext cx="190" cy="2937"/>
              <a:chOff x="4400" y="1216"/>
              <a:chExt cx="190" cy="2937"/>
            </a:xfrm>
          </p:grpSpPr>
          <p:pic>
            <p:nvPicPr>
              <p:cNvPr id="132130" name="Picture 12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3026" y="2590"/>
                <a:ext cx="293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3979" name="AutoShape 123" descr="Cork"/>
              <p:cNvSpPr>
                <a:spLocks noChangeArrowheads="1"/>
              </p:cNvSpPr>
              <p:nvPr/>
            </p:nvSpPr>
            <p:spPr bwMode="auto">
              <a:xfrm rot="-1822980">
                <a:off x="4441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3980" name="AutoShape 124" descr="Cork"/>
              <p:cNvSpPr>
                <a:spLocks noChangeArrowheads="1"/>
              </p:cNvSpPr>
              <p:nvPr/>
            </p:nvSpPr>
            <p:spPr bwMode="auto">
              <a:xfrm rot="12494257">
                <a:off x="4467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2118" name="Group 125"/>
            <p:cNvGrpSpPr>
              <a:grpSpLocks/>
            </p:cNvGrpSpPr>
            <p:nvPr/>
          </p:nvGrpSpPr>
          <p:grpSpPr bwMode="auto">
            <a:xfrm>
              <a:off x="1664" y="1288"/>
              <a:ext cx="190" cy="2877"/>
              <a:chOff x="3463" y="1298"/>
              <a:chExt cx="190" cy="2877"/>
            </a:xfrm>
          </p:grpSpPr>
          <p:pic>
            <p:nvPicPr>
              <p:cNvPr id="132127" name="Picture 12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119" y="2642"/>
                <a:ext cx="287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3983" name="AutoShape 127" descr="Cork"/>
              <p:cNvSpPr>
                <a:spLocks noChangeArrowheads="1"/>
              </p:cNvSpPr>
              <p:nvPr/>
            </p:nvSpPr>
            <p:spPr bwMode="auto">
              <a:xfrm rot="-1822980">
                <a:off x="3526" y="1416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3984" name="AutoShape 128" descr="Cork"/>
              <p:cNvSpPr>
                <a:spLocks noChangeArrowheads="1"/>
              </p:cNvSpPr>
              <p:nvPr/>
            </p:nvSpPr>
            <p:spPr bwMode="auto">
              <a:xfrm rot="12494257">
                <a:off x="3543" y="3771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2119" name="Group 129"/>
            <p:cNvGrpSpPr>
              <a:grpSpLocks/>
            </p:cNvGrpSpPr>
            <p:nvPr/>
          </p:nvGrpSpPr>
          <p:grpSpPr bwMode="auto">
            <a:xfrm>
              <a:off x="1440" y="1200"/>
              <a:ext cx="190" cy="2937"/>
              <a:chOff x="4400" y="1216"/>
              <a:chExt cx="190" cy="2937"/>
            </a:xfrm>
          </p:grpSpPr>
          <p:pic>
            <p:nvPicPr>
              <p:cNvPr id="132124" name="Picture 13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3026" y="2590"/>
                <a:ext cx="293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3987" name="AutoShape 131" descr="Cork"/>
              <p:cNvSpPr>
                <a:spLocks noChangeArrowheads="1"/>
              </p:cNvSpPr>
              <p:nvPr/>
            </p:nvSpPr>
            <p:spPr bwMode="auto">
              <a:xfrm rot="-1822980">
                <a:off x="4441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3988" name="AutoShape 132" descr="Cork"/>
              <p:cNvSpPr>
                <a:spLocks noChangeArrowheads="1"/>
              </p:cNvSpPr>
              <p:nvPr/>
            </p:nvSpPr>
            <p:spPr bwMode="auto">
              <a:xfrm rot="12494257">
                <a:off x="4467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2120" name="Group 133"/>
            <p:cNvGrpSpPr>
              <a:grpSpLocks/>
            </p:cNvGrpSpPr>
            <p:nvPr/>
          </p:nvGrpSpPr>
          <p:grpSpPr bwMode="auto">
            <a:xfrm>
              <a:off x="1200" y="1200"/>
              <a:ext cx="190" cy="2937"/>
              <a:chOff x="4400" y="1216"/>
              <a:chExt cx="190" cy="2937"/>
            </a:xfrm>
          </p:grpSpPr>
          <p:pic>
            <p:nvPicPr>
              <p:cNvPr id="132121" name="Picture 13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3026" y="2590"/>
                <a:ext cx="293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3991" name="AutoShape 135" descr="Cork"/>
              <p:cNvSpPr>
                <a:spLocks noChangeArrowheads="1"/>
              </p:cNvSpPr>
              <p:nvPr/>
            </p:nvSpPr>
            <p:spPr bwMode="auto">
              <a:xfrm rot="-1822980">
                <a:off x="4441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3992" name="AutoShape 136" descr="Cork"/>
              <p:cNvSpPr>
                <a:spLocks noChangeArrowheads="1"/>
              </p:cNvSpPr>
              <p:nvPr/>
            </p:nvSpPr>
            <p:spPr bwMode="auto">
              <a:xfrm rot="12494257">
                <a:off x="4467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</p:grpSp>
      <p:sp>
        <p:nvSpPr>
          <p:cNvPr id="633886" name="AutoShape 30"/>
          <p:cNvSpPr>
            <a:spLocks noChangeArrowheads="1"/>
          </p:cNvSpPr>
          <p:nvPr/>
        </p:nvSpPr>
        <p:spPr bwMode="auto">
          <a:xfrm>
            <a:off x="5588000" y="3214688"/>
            <a:ext cx="1511300" cy="1524000"/>
          </a:xfrm>
          <a:prstGeom prst="leftRightArrow">
            <a:avLst>
              <a:gd name="adj1" fmla="val 54583"/>
              <a:gd name="adj2" fmla="val 29866"/>
            </a:avLst>
          </a:prstGeom>
          <a:gradFill rotWithShape="0">
            <a:gsLst>
              <a:gs pos="0">
                <a:srgbClr val="FC030C"/>
              </a:gs>
              <a:gs pos="50000">
                <a:srgbClr val="FC030C">
                  <a:gamma/>
                  <a:shade val="0"/>
                  <a:invGamma/>
                </a:srgbClr>
              </a:gs>
              <a:gs pos="100000">
                <a:srgbClr val="FC030C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63500" dist="117088" dir="2963922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33887" name="Text Box 31"/>
          <p:cNvSpPr txBox="1">
            <a:spLocks noChangeArrowheads="1"/>
          </p:cNvSpPr>
          <p:nvPr/>
        </p:nvSpPr>
        <p:spPr bwMode="auto">
          <a:xfrm>
            <a:off x="6011863" y="3629025"/>
            <a:ext cx="704850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0">
                <a:solidFill>
                  <a:schemeClr val="tx2"/>
                </a:solidFill>
                <a:latin typeface="Times New Roman" charset="0"/>
                <a:cs typeface="+mn-cs"/>
              </a:rPr>
              <a:t>5</a:t>
            </a:r>
          </a:p>
        </p:txBody>
      </p:sp>
      <p:sp>
        <p:nvSpPr>
          <p:cNvPr id="633889" name="AutoShape 33"/>
          <p:cNvSpPr>
            <a:spLocks noChangeArrowheads="1"/>
          </p:cNvSpPr>
          <p:nvPr/>
        </p:nvSpPr>
        <p:spPr bwMode="auto">
          <a:xfrm>
            <a:off x="1951038" y="3209925"/>
            <a:ext cx="3382962" cy="1524000"/>
          </a:xfrm>
          <a:prstGeom prst="leftRightArrow">
            <a:avLst>
              <a:gd name="adj1" fmla="val 50000"/>
              <a:gd name="adj2" fmla="val 44396"/>
            </a:avLst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0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63500" dist="102391" dir="1784693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33890" name="Text Box 34"/>
          <p:cNvSpPr txBox="1">
            <a:spLocks noChangeArrowheads="1"/>
          </p:cNvSpPr>
          <p:nvPr/>
        </p:nvSpPr>
        <p:spPr bwMode="auto">
          <a:xfrm>
            <a:off x="3390900" y="3616325"/>
            <a:ext cx="704850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0">
                <a:solidFill>
                  <a:schemeClr val="tx2"/>
                </a:solidFill>
                <a:latin typeface="Times New Roman" charset="0"/>
                <a:cs typeface="+mn-cs"/>
              </a:rPr>
              <a:t>10</a:t>
            </a:r>
          </a:p>
        </p:txBody>
      </p:sp>
    </p:spTree>
  </p:cSld>
  <p:clrMapOvr>
    <a:masterClrMapping/>
  </p:clrMapOvr>
  <p:transition spd="med">
    <p:wipe dir="r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145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34887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4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latin typeface="Times New Roman" charset="0"/>
                <a:cs typeface="+mn-cs"/>
              </a:endParaRPr>
            </a:p>
          </p:txBody>
        </p:sp>
        <p:sp>
          <p:nvSpPr>
            <p:cNvPr id="634888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4889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4890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latin typeface="Times New Roman" charset="0"/>
                <a:cs typeface="+mn-cs"/>
              </a:endParaRPr>
            </a:p>
          </p:txBody>
        </p:sp>
      </p:grpSp>
      <p:sp>
        <p:nvSpPr>
          <p:cNvPr id="634896" name="Rectangle 16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 New Roman" charset="0"/>
              <a:cs typeface="+mn-cs"/>
            </a:endParaRPr>
          </a:p>
        </p:txBody>
      </p:sp>
      <p:sp>
        <p:nvSpPr>
          <p:cNvPr id="634897" name="Rectangle 17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 New Roman" charset="0"/>
              <a:cs typeface="+mn-cs"/>
            </a:endParaRPr>
          </a:p>
        </p:txBody>
      </p:sp>
      <p:sp>
        <p:nvSpPr>
          <p:cNvPr id="634953" name="Text Box 73"/>
          <p:cNvSpPr txBox="1">
            <a:spLocks noChangeArrowheads="1"/>
          </p:cNvSpPr>
          <p:nvPr/>
        </p:nvSpPr>
        <p:spPr bwMode="auto">
          <a:xfrm>
            <a:off x="455613" y="6537325"/>
            <a:ext cx="962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Times New Roman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 TBBMI</a:t>
            </a:r>
          </a:p>
        </p:txBody>
      </p:sp>
      <p:sp>
        <p:nvSpPr>
          <p:cNvPr id="634957" name="Text Box 77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2</a:t>
            </a:r>
          </a:p>
        </p:txBody>
      </p:sp>
      <p:sp>
        <p:nvSpPr>
          <p:cNvPr id="634958" name="Rectangle 78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77</a:t>
            </a:r>
          </a:p>
        </p:txBody>
      </p:sp>
      <p:sp>
        <p:nvSpPr>
          <p:cNvPr id="634959" name="Text Box 79"/>
          <p:cNvSpPr txBox="1">
            <a:spLocks noChangeArrowheads="1"/>
          </p:cNvSpPr>
          <p:nvPr/>
        </p:nvSpPr>
        <p:spPr bwMode="auto">
          <a:xfrm>
            <a:off x="1371600" y="228600"/>
            <a:ext cx="6477000" cy="17399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rgbClr val="FFEA18"/>
                </a:solidFill>
                <a:latin typeface="Times New Roman" charset="0"/>
                <a:cs typeface="+mn-cs"/>
              </a:rPr>
              <a:t>НЭХМЭЛИЙН МАШИНААР УТАС ХЭЛХЭЖ БАЙГАА ШИГ ТӨСӨӨЛВӨЛ...</a:t>
            </a:r>
            <a:endParaRPr lang="en-US" sz="3200">
              <a:solidFill>
                <a:srgbClr val="FFEA18"/>
              </a:solidFill>
              <a:latin typeface="Times New Roman" charset="0"/>
              <a:cs typeface="+mn-cs"/>
            </a:endParaRPr>
          </a:p>
        </p:txBody>
      </p:sp>
      <p:grpSp>
        <p:nvGrpSpPr>
          <p:cNvPr id="134152" name="Group 80"/>
          <p:cNvGrpSpPr>
            <a:grpSpLocks/>
          </p:cNvGrpSpPr>
          <p:nvPr/>
        </p:nvGrpSpPr>
        <p:grpSpPr bwMode="auto">
          <a:xfrm>
            <a:off x="1905000" y="1905000"/>
            <a:ext cx="5381625" cy="4760913"/>
            <a:chOff x="1200" y="1200"/>
            <a:chExt cx="3390" cy="2999"/>
          </a:xfrm>
        </p:grpSpPr>
        <p:grpSp>
          <p:nvGrpSpPr>
            <p:cNvPr id="134160" name="Group 81"/>
            <p:cNvGrpSpPr>
              <a:grpSpLocks/>
            </p:cNvGrpSpPr>
            <p:nvPr/>
          </p:nvGrpSpPr>
          <p:grpSpPr bwMode="auto">
            <a:xfrm>
              <a:off x="3463" y="1298"/>
              <a:ext cx="190" cy="2877"/>
              <a:chOff x="3463" y="1298"/>
              <a:chExt cx="190" cy="2877"/>
            </a:xfrm>
          </p:grpSpPr>
          <p:pic>
            <p:nvPicPr>
              <p:cNvPr id="134217" name="Picture 8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119" y="2642"/>
                <a:ext cx="287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4963" name="AutoShape 83" descr="Cork"/>
              <p:cNvSpPr>
                <a:spLocks noChangeArrowheads="1"/>
              </p:cNvSpPr>
              <p:nvPr/>
            </p:nvSpPr>
            <p:spPr bwMode="auto">
              <a:xfrm rot="-1822980">
                <a:off x="3526" y="1416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4964" name="AutoShape 84" descr="Cork"/>
              <p:cNvSpPr>
                <a:spLocks noChangeArrowheads="1"/>
              </p:cNvSpPr>
              <p:nvPr/>
            </p:nvSpPr>
            <p:spPr bwMode="auto">
              <a:xfrm rot="12494257">
                <a:off x="3543" y="3771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4161" name="Group 85"/>
            <p:cNvGrpSpPr>
              <a:grpSpLocks/>
            </p:cNvGrpSpPr>
            <p:nvPr/>
          </p:nvGrpSpPr>
          <p:grpSpPr bwMode="auto">
            <a:xfrm>
              <a:off x="3724" y="1322"/>
              <a:ext cx="190" cy="2804"/>
              <a:chOff x="3724" y="1322"/>
              <a:chExt cx="190" cy="2804"/>
            </a:xfrm>
          </p:grpSpPr>
          <p:pic>
            <p:nvPicPr>
              <p:cNvPr id="134214" name="Picture 8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417" y="2629"/>
                <a:ext cx="2804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4967" name="AutoShape 87" descr="Cork"/>
              <p:cNvSpPr>
                <a:spLocks noChangeArrowheads="1"/>
              </p:cNvSpPr>
              <p:nvPr/>
            </p:nvSpPr>
            <p:spPr bwMode="auto">
              <a:xfrm rot="-1822980">
                <a:off x="3779" y="141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4968" name="AutoShape 88" descr="Cork"/>
              <p:cNvSpPr>
                <a:spLocks noChangeArrowheads="1"/>
              </p:cNvSpPr>
              <p:nvPr/>
            </p:nvSpPr>
            <p:spPr bwMode="auto">
              <a:xfrm rot="12494257">
                <a:off x="3805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4162" name="Group 89"/>
            <p:cNvGrpSpPr>
              <a:grpSpLocks/>
            </p:cNvGrpSpPr>
            <p:nvPr/>
          </p:nvGrpSpPr>
          <p:grpSpPr bwMode="auto">
            <a:xfrm>
              <a:off x="3957" y="1330"/>
              <a:ext cx="190" cy="2869"/>
              <a:chOff x="3957" y="1330"/>
              <a:chExt cx="190" cy="2869"/>
            </a:xfrm>
          </p:grpSpPr>
          <p:pic>
            <p:nvPicPr>
              <p:cNvPr id="134211" name="Picture 9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617" y="2670"/>
                <a:ext cx="2869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4971" name="AutoShape 91" descr="Cork"/>
              <p:cNvSpPr>
                <a:spLocks noChangeArrowheads="1"/>
              </p:cNvSpPr>
              <p:nvPr/>
            </p:nvSpPr>
            <p:spPr bwMode="auto">
              <a:xfrm rot="-1822980">
                <a:off x="4004" y="141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4972" name="AutoShape 92" descr="Cork"/>
              <p:cNvSpPr>
                <a:spLocks noChangeArrowheads="1"/>
              </p:cNvSpPr>
              <p:nvPr/>
            </p:nvSpPr>
            <p:spPr bwMode="auto">
              <a:xfrm rot="12494257">
                <a:off x="4033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4163" name="Group 93"/>
            <p:cNvGrpSpPr>
              <a:grpSpLocks/>
            </p:cNvGrpSpPr>
            <p:nvPr/>
          </p:nvGrpSpPr>
          <p:grpSpPr bwMode="auto">
            <a:xfrm>
              <a:off x="4178" y="1306"/>
              <a:ext cx="190" cy="2845"/>
              <a:chOff x="4178" y="1306"/>
              <a:chExt cx="190" cy="2845"/>
            </a:xfrm>
          </p:grpSpPr>
          <p:pic>
            <p:nvPicPr>
              <p:cNvPr id="134208" name="Picture 9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850" y="2634"/>
                <a:ext cx="2845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4975" name="AutoShape 95" descr="Cork"/>
              <p:cNvSpPr>
                <a:spLocks noChangeArrowheads="1"/>
              </p:cNvSpPr>
              <p:nvPr/>
            </p:nvSpPr>
            <p:spPr bwMode="auto">
              <a:xfrm rot="-1822980">
                <a:off x="4232" y="142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4976" name="AutoShape 96" descr="Cork"/>
              <p:cNvSpPr>
                <a:spLocks noChangeArrowheads="1"/>
              </p:cNvSpPr>
              <p:nvPr/>
            </p:nvSpPr>
            <p:spPr bwMode="auto">
              <a:xfrm rot="12494257">
                <a:off x="4256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4164" name="Group 97"/>
            <p:cNvGrpSpPr>
              <a:grpSpLocks/>
            </p:cNvGrpSpPr>
            <p:nvPr/>
          </p:nvGrpSpPr>
          <p:grpSpPr bwMode="auto">
            <a:xfrm>
              <a:off x="4400" y="1216"/>
              <a:ext cx="190" cy="2937"/>
              <a:chOff x="4400" y="1216"/>
              <a:chExt cx="190" cy="2937"/>
            </a:xfrm>
          </p:grpSpPr>
          <p:pic>
            <p:nvPicPr>
              <p:cNvPr id="134205" name="Picture 9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3026" y="2590"/>
                <a:ext cx="293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4979" name="AutoShape 99" descr="Cork"/>
              <p:cNvSpPr>
                <a:spLocks noChangeArrowheads="1"/>
              </p:cNvSpPr>
              <p:nvPr/>
            </p:nvSpPr>
            <p:spPr bwMode="auto">
              <a:xfrm rot="-1822980">
                <a:off x="4441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4980" name="AutoShape 100" descr="Cork"/>
              <p:cNvSpPr>
                <a:spLocks noChangeArrowheads="1"/>
              </p:cNvSpPr>
              <p:nvPr/>
            </p:nvSpPr>
            <p:spPr bwMode="auto">
              <a:xfrm rot="12494257">
                <a:off x="4467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4165" name="Group 101"/>
            <p:cNvGrpSpPr>
              <a:grpSpLocks/>
            </p:cNvGrpSpPr>
            <p:nvPr/>
          </p:nvGrpSpPr>
          <p:grpSpPr bwMode="auto">
            <a:xfrm>
              <a:off x="3232" y="1296"/>
              <a:ext cx="190" cy="2877"/>
              <a:chOff x="3463" y="1298"/>
              <a:chExt cx="190" cy="2877"/>
            </a:xfrm>
          </p:grpSpPr>
          <p:pic>
            <p:nvPicPr>
              <p:cNvPr id="134202" name="Picture 10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119" y="2642"/>
                <a:ext cx="287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4983" name="AutoShape 103" descr="Cork"/>
              <p:cNvSpPr>
                <a:spLocks noChangeArrowheads="1"/>
              </p:cNvSpPr>
              <p:nvPr/>
            </p:nvSpPr>
            <p:spPr bwMode="auto">
              <a:xfrm rot="-1822980">
                <a:off x="3526" y="1416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4984" name="AutoShape 104" descr="Cork"/>
              <p:cNvSpPr>
                <a:spLocks noChangeArrowheads="1"/>
              </p:cNvSpPr>
              <p:nvPr/>
            </p:nvSpPr>
            <p:spPr bwMode="auto">
              <a:xfrm rot="12494257">
                <a:off x="3543" y="3771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4166" name="Group 105"/>
            <p:cNvGrpSpPr>
              <a:grpSpLocks/>
            </p:cNvGrpSpPr>
            <p:nvPr/>
          </p:nvGrpSpPr>
          <p:grpSpPr bwMode="auto">
            <a:xfrm>
              <a:off x="3024" y="1296"/>
              <a:ext cx="190" cy="2877"/>
              <a:chOff x="3463" y="1298"/>
              <a:chExt cx="190" cy="2877"/>
            </a:xfrm>
          </p:grpSpPr>
          <p:pic>
            <p:nvPicPr>
              <p:cNvPr id="134199" name="Picture 10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119" y="2642"/>
                <a:ext cx="287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4987" name="AutoShape 107" descr="Cork"/>
              <p:cNvSpPr>
                <a:spLocks noChangeArrowheads="1"/>
              </p:cNvSpPr>
              <p:nvPr/>
            </p:nvSpPr>
            <p:spPr bwMode="auto">
              <a:xfrm rot="-1822980">
                <a:off x="3526" y="1416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4988" name="AutoShape 108" descr="Cork"/>
              <p:cNvSpPr>
                <a:spLocks noChangeArrowheads="1"/>
              </p:cNvSpPr>
              <p:nvPr/>
            </p:nvSpPr>
            <p:spPr bwMode="auto">
              <a:xfrm rot="12494257">
                <a:off x="3543" y="3771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4167" name="Group 109"/>
            <p:cNvGrpSpPr>
              <a:grpSpLocks/>
            </p:cNvGrpSpPr>
            <p:nvPr/>
          </p:nvGrpSpPr>
          <p:grpSpPr bwMode="auto">
            <a:xfrm>
              <a:off x="2808" y="1296"/>
              <a:ext cx="190" cy="2877"/>
              <a:chOff x="3463" y="1298"/>
              <a:chExt cx="190" cy="2877"/>
            </a:xfrm>
          </p:grpSpPr>
          <p:pic>
            <p:nvPicPr>
              <p:cNvPr id="134196" name="Picture 11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119" y="2642"/>
                <a:ext cx="287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4991" name="AutoShape 111" descr="Cork"/>
              <p:cNvSpPr>
                <a:spLocks noChangeArrowheads="1"/>
              </p:cNvSpPr>
              <p:nvPr/>
            </p:nvSpPr>
            <p:spPr bwMode="auto">
              <a:xfrm rot="-1822980">
                <a:off x="3526" y="1416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4992" name="AutoShape 112" descr="Cork"/>
              <p:cNvSpPr>
                <a:spLocks noChangeArrowheads="1"/>
              </p:cNvSpPr>
              <p:nvPr/>
            </p:nvSpPr>
            <p:spPr bwMode="auto">
              <a:xfrm rot="12494257">
                <a:off x="3543" y="3771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4168" name="Group 113"/>
            <p:cNvGrpSpPr>
              <a:grpSpLocks/>
            </p:cNvGrpSpPr>
            <p:nvPr/>
          </p:nvGrpSpPr>
          <p:grpSpPr bwMode="auto">
            <a:xfrm>
              <a:off x="2584" y="1208"/>
              <a:ext cx="190" cy="2937"/>
              <a:chOff x="4400" y="1216"/>
              <a:chExt cx="190" cy="2937"/>
            </a:xfrm>
          </p:grpSpPr>
          <p:pic>
            <p:nvPicPr>
              <p:cNvPr id="134193" name="Picture 11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3026" y="2590"/>
                <a:ext cx="293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4995" name="AutoShape 115" descr="Cork"/>
              <p:cNvSpPr>
                <a:spLocks noChangeArrowheads="1"/>
              </p:cNvSpPr>
              <p:nvPr/>
            </p:nvSpPr>
            <p:spPr bwMode="auto">
              <a:xfrm rot="-1822980">
                <a:off x="4441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4996" name="AutoShape 116" descr="Cork"/>
              <p:cNvSpPr>
                <a:spLocks noChangeArrowheads="1"/>
              </p:cNvSpPr>
              <p:nvPr/>
            </p:nvSpPr>
            <p:spPr bwMode="auto">
              <a:xfrm rot="12494257">
                <a:off x="4467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4169" name="Group 117"/>
            <p:cNvGrpSpPr>
              <a:grpSpLocks/>
            </p:cNvGrpSpPr>
            <p:nvPr/>
          </p:nvGrpSpPr>
          <p:grpSpPr bwMode="auto">
            <a:xfrm>
              <a:off x="2352" y="1296"/>
              <a:ext cx="190" cy="2877"/>
              <a:chOff x="3463" y="1298"/>
              <a:chExt cx="190" cy="2877"/>
            </a:xfrm>
          </p:grpSpPr>
          <p:pic>
            <p:nvPicPr>
              <p:cNvPr id="134190" name="Picture 11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119" y="2642"/>
                <a:ext cx="287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4999" name="AutoShape 119" descr="Cork"/>
              <p:cNvSpPr>
                <a:spLocks noChangeArrowheads="1"/>
              </p:cNvSpPr>
              <p:nvPr/>
            </p:nvSpPr>
            <p:spPr bwMode="auto">
              <a:xfrm rot="-1822980">
                <a:off x="3526" y="1416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5000" name="AutoShape 120" descr="Cork"/>
              <p:cNvSpPr>
                <a:spLocks noChangeArrowheads="1"/>
              </p:cNvSpPr>
              <p:nvPr/>
            </p:nvSpPr>
            <p:spPr bwMode="auto">
              <a:xfrm rot="12494257">
                <a:off x="3543" y="3771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4170" name="Group 121"/>
            <p:cNvGrpSpPr>
              <a:grpSpLocks/>
            </p:cNvGrpSpPr>
            <p:nvPr/>
          </p:nvGrpSpPr>
          <p:grpSpPr bwMode="auto">
            <a:xfrm>
              <a:off x="2136" y="1208"/>
              <a:ext cx="190" cy="2937"/>
              <a:chOff x="4400" y="1216"/>
              <a:chExt cx="190" cy="2937"/>
            </a:xfrm>
          </p:grpSpPr>
          <p:pic>
            <p:nvPicPr>
              <p:cNvPr id="134187" name="Picture 12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3026" y="2590"/>
                <a:ext cx="293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5003" name="AutoShape 123" descr="Cork"/>
              <p:cNvSpPr>
                <a:spLocks noChangeArrowheads="1"/>
              </p:cNvSpPr>
              <p:nvPr/>
            </p:nvSpPr>
            <p:spPr bwMode="auto">
              <a:xfrm rot="-1822980">
                <a:off x="4441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5004" name="AutoShape 124" descr="Cork"/>
              <p:cNvSpPr>
                <a:spLocks noChangeArrowheads="1"/>
              </p:cNvSpPr>
              <p:nvPr/>
            </p:nvSpPr>
            <p:spPr bwMode="auto">
              <a:xfrm rot="12494257">
                <a:off x="4467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4171" name="Group 125"/>
            <p:cNvGrpSpPr>
              <a:grpSpLocks/>
            </p:cNvGrpSpPr>
            <p:nvPr/>
          </p:nvGrpSpPr>
          <p:grpSpPr bwMode="auto">
            <a:xfrm>
              <a:off x="1914" y="1208"/>
              <a:ext cx="190" cy="2937"/>
              <a:chOff x="4400" y="1216"/>
              <a:chExt cx="190" cy="2937"/>
            </a:xfrm>
          </p:grpSpPr>
          <p:pic>
            <p:nvPicPr>
              <p:cNvPr id="134184" name="Picture 12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3026" y="2590"/>
                <a:ext cx="293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5007" name="AutoShape 127" descr="Cork"/>
              <p:cNvSpPr>
                <a:spLocks noChangeArrowheads="1"/>
              </p:cNvSpPr>
              <p:nvPr/>
            </p:nvSpPr>
            <p:spPr bwMode="auto">
              <a:xfrm rot="-1822980">
                <a:off x="4441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5008" name="AutoShape 128" descr="Cork"/>
              <p:cNvSpPr>
                <a:spLocks noChangeArrowheads="1"/>
              </p:cNvSpPr>
              <p:nvPr/>
            </p:nvSpPr>
            <p:spPr bwMode="auto">
              <a:xfrm rot="12494257">
                <a:off x="4467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4172" name="Group 129"/>
            <p:cNvGrpSpPr>
              <a:grpSpLocks/>
            </p:cNvGrpSpPr>
            <p:nvPr/>
          </p:nvGrpSpPr>
          <p:grpSpPr bwMode="auto">
            <a:xfrm>
              <a:off x="1664" y="1288"/>
              <a:ext cx="190" cy="2877"/>
              <a:chOff x="3463" y="1298"/>
              <a:chExt cx="190" cy="2877"/>
            </a:xfrm>
          </p:grpSpPr>
          <p:pic>
            <p:nvPicPr>
              <p:cNvPr id="134181" name="Picture 13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119" y="2642"/>
                <a:ext cx="287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5011" name="AutoShape 131" descr="Cork"/>
              <p:cNvSpPr>
                <a:spLocks noChangeArrowheads="1"/>
              </p:cNvSpPr>
              <p:nvPr/>
            </p:nvSpPr>
            <p:spPr bwMode="auto">
              <a:xfrm rot="-1822980">
                <a:off x="3526" y="1416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5012" name="AutoShape 132" descr="Cork"/>
              <p:cNvSpPr>
                <a:spLocks noChangeArrowheads="1"/>
              </p:cNvSpPr>
              <p:nvPr/>
            </p:nvSpPr>
            <p:spPr bwMode="auto">
              <a:xfrm rot="12494257">
                <a:off x="3543" y="3771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4173" name="Group 133"/>
            <p:cNvGrpSpPr>
              <a:grpSpLocks/>
            </p:cNvGrpSpPr>
            <p:nvPr/>
          </p:nvGrpSpPr>
          <p:grpSpPr bwMode="auto">
            <a:xfrm>
              <a:off x="1440" y="1200"/>
              <a:ext cx="190" cy="2937"/>
              <a:chOff x="4400" y="1216"/>
              <a:chExt cx="190" cy="2937"/>
            </a:xfrm>
          </p:grpSpPr>
          <p:pic>
            <p:nvPicPr>
              <p:cNvPr id="134178" name="Picture 13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3026" y="2590"/>
                <a:ext cx="293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5015" name="AutoShape 135" descr="Cork"/>
              <p:cNvSpPr>
                <a:spLocks noChangeArrowheads="1"/>
              </p:cNvSpPr>
              <p:nvPr/>
            </p:nvSpPr>
            <p:spPr bwMode="auto">
              <a:xfrm rot="-1822980">
                <a:off x="4441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5016" name="AutoShape 136" descr="Cork"/>
              <p:cNvSpPr>
                <a:spLocks noChangeArrowheads="1"/>
              </p:cNvSpPr>
              <p:nvPr/>
            </p:nvSpPr>
            <p:spPr bwMode="auto">
              <a:xfrm rot="12494257">
                <a:off x="4467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4174" name="Group 137"/>
            <p:cNvGrpSpPr>
              <a:grpSpLocks/>
            </p:cNvGrpSpPr>
            <p:nvPr/>
          </p:nvGrpSpPr>
          <p:grpSpPr bwMode="auto">
            <a:xfrm>
              <a:off x="1200" y="1200"/>
              <a:ext cx="190" cy="2937"/>
              <a:chOff x="4400" y="1216"/>
              <a:chExt cx="190" cy="2937"/>
            </a:xfrm>
          </p:grpSpPr>
          <p:pic>
            <p:nvPicPr>
              <p:cNvPr id="134175" name="Picture 13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3026" y="2590"/>
                <a:ext cx="293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5019" name="AutoShape 139" descr="Cork"/>
              <p:cNvSpPr>
                <a:spLocks noChangeArrowheads="1"/>
              </p:cNvSpPr>
              <p:nvPr/>
            </p:nvSpPr>
            <p:spPr bwMode="auto">
              <a:xfrm rot="-1822980">
                <a:off x="4441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5020" name="AutoShape 140" descr="Cork"/>
              <p:cNvSpPr>
                <a:spLocks noChangeArrowheads="1"/>
              </p:cNvSpPr>
              <p:nvPr/>
            </p:nvSpPr>
            <p:spPr bwMode="auto">
              <a:xfrm rot="12494257">
                <a:off x="4467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</p:grpSp>
      <p:sp>
        <p:nvSpPr>
          <p:cNvPr id="634914" name="AutoShape 34"/>
          <p:cNvSpPr>
            <a:spLocks noChangeArrowheads="1"/>
          </p:cNvSpPr>
          <p:nvPr/>
        </p:nvSpPr>
        <p:spPr bwMode="auto">
          <a:xfrm>
            <a:off x="5486400" y="2133600"/>
            <a:ext cx="390525" cy="4465638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DDC07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634915" name="Group 35"/>
          <p:cNvGrpSpPr>
            <a:grpSpLocks/>
          </p:cNvGrpSpPr>
          <p:nvPr/>
        </p:nvGrpSpPr>
        <p:grpSpPr bwMode="auto">
          <a:xfrm>
            <a:off x="1828800" y="2590800"/>
            <a:ext cx="3657600" cy="2798763"/>
            <a:chOff x="1257" y="1708"/>
            <a:chExt cx="2114" cy="1763"/>
          </a:xfrm>
        </p:grpSpPr>
        <p:sp>
          <p:nvSpPr>
            <p:cNvPr id="634916" name="AutoShape 36"/>
            <p:cNvSpPr>
              <a:spLocks noChangeArrowheads="1"/>
            </p:cNvSpPr>
            <p:nvPr/>
          </p:nvSpPr>
          <p:spPr bwMode="auto">
            <a:xfrm>
              <a:off x="1257" y="1751"/>
              <a:ext cx="2114" cy="172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tint val="20392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76200">
              <a:solidFill>
                <a:srgbClr val="2F8B20"/>
              </a:solidFill>
              <a:round/>
              <a:headEnd/>
              <a:tailEnd/>
            </a:ln>
            <a:effectLst>
              <a:outerShdw blurRad="63500" dist="143684" dir="13500000" algn="ctr" rotWithShape="0">
                <a:schemeClr val="accent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sz="1600" b="0">
                <a:solidFill>
                  <a:schemeClr val="bg2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34917" name="Text Box 37"/>
            <p:cNvSpPr txBox="1">
              <a:spLocks noChangeArrowheads="1"/>
            </p:cNvSpPr>
            <p:nvPr/>
          </p:nvSpPr>
          <p:spPr bwMode="auto">
            <a:xfrm>
              <a:off x="1394" y="1708"/>
              <a:ext cx="1688" cy="171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endParaRPr lang="en-US" sz="1600">
                <a:latin typeface="Times New Roman" charset="0"/>
                <a:cs typeface="+mn-cs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F09F32"/>
                  </a:solidFill>
                  <a:latin typeface="Times New Roman" charset="0"/>
                  <a:cs typeface="+mn-cs"/>
                </a:rPr>
                <a:t>БҮТЭЭЛ</a:t>
              </a:r>
              <a:endParaRPr lang="en-US" sz="1600">
                <a:latin typeface="Times New Roman" charset="0"/>
                <a:cs typeface="+mn-cs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FC030C"/>
                  </a:solidFill>
                  <a:latin typeface="Times New Roman" charset="0"/>
                  <a:cs typeface="+mn-cs"/>
                </a:rPr>
                <a:t>   АБРАХАМ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FC030C"/>
                  </a:solidFill>
                  <a:latin typeface="Times New Roman" charset="0"/>
                  <a:cs typeface="+mn-cs"/>
                </a:rPr>
                <a:t>     ИОСЕФ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FC030C"/>
                  </a:solidFill>
                  <a:latin typeface="Times New Roman" charset="0"/>
                  <a:cs typeface="+mn-cs"/>
                </a:rPr>
                <a:t>        МОСЕ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FC030C"/>
                  </a:solidFill>
                  <a:latin typeface="Times New Roman" charset="0"/>
                  <a:cs typeface="+mn-cs"/>
                </a:rPr>
                <a:t>          ИОШУА</a:t>
              </a:r>
              <a:endParaRPr lang="en-US" sz="1600">
                <a:latin typeface="Times New Roman" charset="0"/>
                <a:cs typeface="+mn-cs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1ADE31"/>
                  </a:solidFill>
                  <a:latin typeface="Times New Roman" charset="0"/>
                  <a:cs typeface="+mn-cs"/>
                </a:rPr>
                <a:t>             АНАРХИ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1ADE31"/>
                  </a:solidFill>
                  <a:latin typeface="Times New Roman" charset="0"/>
                  <a:cs typeface="+mn-cs"/>
                </a:rPr>
                <a:t>                ХААНЧЛАЛ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1ADE31"/>
                  </a:solidFill>
                  <a:latin typeface="Times New Roman" charset="0"/>
                  <a:cs typeface="+mn-cs"/>
                </a:rPr>
                <a:t>                    КОЛОНЧЛОЛ</a:t>
              </a:r>
              <a:endParaRPr lang="en-US" sz="1600">
                <a:latin typeface="Times New Roman" charset="0"/>
                <a:cs typeface="+mn-cs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600">
                  <a:latin typeface="Times New Roman" charset="0"/>
                  <a:cs typeface="+mn-cs"/>
                </a:rPr>
                <a:t>                       ЧИМЭЭГҮЙ ҮЕ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2000">
                  <a:solidFill>
                    <a:schemeClr val="tx1"/>
                  </a:solidFill>
                  <a:latin typeface="Times New Roman" charset="0"/>
                  <a:cs typeface="+mn-cs"/>
                </a:rPr>
                <a:t>                      ЕСҮС</a:t>
              </a:r>
              <a:endParaRPr lang="en-US" sz="1600">
                <a:latin typeface="Times New Roman" charset="0"/>
                <a:cs typeface="+mn-cs"/>
              </a:endParaRPr>
            </a:p>
          </p:txBody>
        </p:sp>
      </p:grpSp>
      <p:grpSp>
        <p:nvGrpSpPr>
          <p:cNvPr id="634911" name="Group 31"/>
          <p:cNvGrpSpPr>
            <a:grpSpLocks/>
          </p:cNvGrpSpPr>
          <p:nvPr/>
        </p:nvGrpSpPr>
        <p:grpSpPr bwMode="auto">
          <a:xfrm>
            <a:off x="5715000" y="3200400"/>
            <a:ext cx="2209800" cy="1462088"/>
            <a:chOff x="3512" y="2007"/>
            <a:chExt cx="1131" cy="1045"/>
          </a:xfrm>
        </p:grpSpPr>
        <p:sp>
          <p:nvSpPr>
            <p:cNvPr id="634912" name="AutoShape 32"/>
            <p:cNvSpPr>
              <a:spLocks noChangeArrowheads="1"/>
            </p:cNvSpPr>
            <p:nvPr/>
          </p:nvSpPr>
          <p:spPr bwMode="auto">
            <a:xfrm>
              <a:off x="3512" y="2007"/>
              <a:ext cx="1131" cy="104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EE0B1B">
                    <a:gamma/>
                    <a:shade val="0"/>
                    <a:invGamma/>
                  </a:srgbClr>
                </a:gs>
                <a:gs pos="50000">
                  <a:srgbClr val="EE0B1B"/>
                </a:gs>
                <a:gs pos="100000">
                  <a:srgbClr val="EE0B1B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35003" dir="1327115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4913" name="Text Box 33"/>
            <p:cNvSpPr txBox="1">
              <a:spLocks noChangeArrowheads="1"/>
            </p:cNvSpPr>
            <p:nvPr/>
          </p:nvSpPr>
          <p:spPr bwMode="auto">
            <a:xfrm>
              <a:off x="3637" y="2152"/>
              <a:ext cx="878" cy="5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212194" algn="ctr" rotWithShape="0">
                <a:srgbClr val="0A0A0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EE0B1B">
                          <a:gamma/>
                          <a:shade val="0"/>
                          <a:invGamma/>
                        </a:srgbClr>
                      </a:gs>
                      <a:gs pos="50000">
                        <a:srgbClr val="EE0B1B"/>
                      </a:gs>
                      <a:gs pos="100000">
                        <a:srgbClr val="EE0B1B">
                          <a:gamma/>
                          <a:shade val="0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>
                  <a:solidFill>
                    <a:schemeClr val="tx1"/>
                  </a:solidFill>
                  <a:latin typeface="Times New Roman" charset="0"/>
                  <a:cs typeface="+mn-cs"/>
                </a:rPr>
                <a:t>ҮЕИЙН ТӨГСГӨЛ</a:t>
              </a:r>
              <a:endParaRPr lang="en-US" sz="2800">
                <a:solidFill>
                  <a:schemeClr val="tx1"/>
                </a:solidFill>
                <a:latin typeface="Times New Roman" charset="0"/>
                <a:cs typeface="+mn-cs"/>
              </a:endParaRPr>
            </a:p>
          </p:txBody>
        </p: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4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4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34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34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34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4" grpId="0" animBg="1"/>
      <p:bldP spid="634914" grpId="1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93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35911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4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latin typeface="Times New Roman" charset="0"/>
                <a:cs typeface="+mn-cs"/>
              </a:endParaRPr>
            </a:p>
          </p:txBody>
        </p:sp>
        <p:sp>
          <p:nvSpPr>
            <p:cNvPr id="635912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5913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5914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latin typeface="Times New Roman" charset="0"/>
                <a:cs typeface="+mn-cs"/>
              </a:endParaRPr>
            </a:p>
          </p:txBody>
        </p:sp>
      </p:grpSp>
      <p:sp>
        <p:nvSpPr>
          <p:cNvPr id="635995" name="Text Box 91"/>
          <p:cNvSpPr txBox="1">
            <a:spLocks noChangeArrowheads="1"/>
          </p:cNvSpPr>
          <p:nvPr/>
        </p:nvSpPr>
        <p:spPr bwMode="auto">
          <a:xfrm>
            <a:off x="455613" y="6537325"/>
            <a:ext cx="962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Times New Roman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 TBBMI</a:t>
            </a:r>
          </a:p>
        </p:txBody>
      </p:sp>
      <p:sp>
        <p:nvSpPr>
          <p:cNvPr id="636005" name="Text Box 101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4</a:t>
            </a:r>
          </a:p>
        </p:txBody>
      </p:sp>
      <p:sp>
        <p:nvSpPr>
          <p:cNvPr id="636006" name="Rectangle 102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78</a:t>
            </a:r>
          </a:p>
        </p:txBody>
      </p:sp>
      <p:grpSp>
        <p:nvGrpSpPr>
          <p:cNvPr id="136197" name="Group 107"/>
          <p:cNvGrpSpPr>
            <a:grpSpLocks/>
          </p:cNvGrpSpPr>
          <p:nvPr/>
        </p:nvGrpSpPr>
        <p:grpSpPr bwMode="auto">
          <a:xfrm>
            <a:off x="1905000" y="1905000"/>
            <a:ext cx="5381625" cy="4760913"/>
            <a:chOff x="1200" y="1200"/>
            <a:chExt cx="3390" cy="2999"/>
          </a:xfrm>
        </p:grpSpPr>
        <p:grpSp>
          <p:nvGrpSpPr>
            <p:cNvPr id="136213" name="Group 108"/>
            <p:cNvGrpSpPr>
              <a:grpSpLocks/>
            </p:cNvGrpSpPr>
            <p:nvPr/>
          </p:nvGrpSpPr>
          <p:grpSpPr bwMode="auto">
            <a:xfrm>
              <a:off x="3463" y="1298"/>
              <a:ext cx="190" cy="2877"/>
              <a:chOff x="3463" y="1298"/>
              <a:chExt cx="190" cy="2877"/>
            </a:xfrm>
          </p:grpSpPr>
          <p:pic>
            <p:nvPicPr>
              <p:cNvPr id="136270" name="Picture 10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119" y="2642"/>
                <a:ext cx="287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6014" name="AutoShape 110" descr="Cork"/>
              <p:cNvSpPr>
                <a:spLocks noChangeArrowheads="1"/>
              </p:cNvSpPr>
              <p:nvPr/>
            </p:nvSpPr>
            <p:spPr bwMode="auto">
              <a:xfrm rot="-1822980">
                <a:off x="3526" y="1416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6015" name="AutoShape 111" descr="Cork"/>
              <p:cNvSpPr>
                <a:spLocks noChangeArrowheads="1"/>
              </p:cNvSpPr>
              <p:nvPr/>
            </p:nvSpPr>
            <p:spPr bwMode="auto">
              <a:xfrm rot="12494257">
                <a:off x="3543" y="3771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6214" name="Group 112"/>
            <p:cNvGrpSpPr>
              <a:grpSpLocks/>
            </p:cNvGrpSpPr>
            <p:nvPr/>
          </p:nvGrpSpPr>
          <p:grpSpPr bwMode="auto">
            <a:xfrm>
              <a:off x="3724" y="1322"/>
              <a:ext cx="190" cy="2804"/>
              <a:chOff x="3724" y="1322"/>
              <a:chExt cx="190" cy="2804"/>
            </a:xfrm>
          </p:grpSpPr>
          <p:pic>
            <p:nvPicPr>
              <p:cNvPr id="136267" name="Picture 11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417" y="2629"/>
                <a:ext cx="2804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6018" name="AutoShape 114" descr="Cork"/>
              <p:cNvSpPr>
                <a:spLocks noChangeArrowheads="1"/>
              </p:cNvSpPr>
              <p:nvPr/>
            </p:nvSpPr>
            <p:spPr bwMode="auto">
              <a:xfrm rot="-1822980">
                <a:off x="3779" y="1417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6019" name="AutoShape 115" descr="Cork"/>
              <p:cNvSpPr>
                <a:spLocks noChangeArrowheads="1"/>
              </p:cNvSpPr>
              <p:nvPr/>
            </p:nvSpPr>
            <p:spPr bwMode="auto">
              <a:xfrm rot="12494257">
                <a:off x="3805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6215" name="Group 116"/>
            <p:cNvGrpSpPr>
              <a:grpSpLocks/>
            </p:cNvGrpSpPr>
            <p:nvPr/>
          </p:nvGrpSpPr>
          <p:grpSpPr bwMode="auto">
            <a:xfrm>
              <a:off x="3957" y="1330"/>
              <a:ext cx="190" cy="2869"/>
              <a:chOff x="3957" y="1330"/>
              <a:chExt cx="190" cy="2869"/>
            </a:xfrm>
          </p:grpSpPr>
          <p:pic>
            <p:nvPicPr>
              <p:cNvPr id="136264" name="Picture 11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617" y="2670"/>
                <a:ext cx="2869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6022" name="AutoShape 118" descr="Cork"/>
              <p:cNvSpPr>
                <a:spLocks noChangeArrowheads="1"/>
              </p:cNvSpPr>
              <p:nvPr/>
            </p:nvSpPr>
            <p:spPr bwMode="auto">
              <a:xfrm rot="-1822980">
                <a:off x="4004" y="141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6023" name="AutoShape 119" descr="Cork"/>
              <p:cNvSpPr>
                <a:spLocks noChangeArrowheads="1"/>
              </p:cNvSpPr>
              <p:nvPr/>
            </p:nvSpPr>
            <p:spPr bwMode="auto">
              <a:xfrm rot="12494257">
                <a:off x="4033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6216" name="Group 120"/>
            <p:cNvGrpSpPr>
              <a:grpSpLocks/>
            </p:cNvGrpSpPr>
            <p:nvPr/>
          </p:nvGrpSpPr>
          <p:grpSpPr bwMode="auto">
            <a:xfrm>
              <a:off x="4178" y="1306"/>
              <a:ext cx="190" cy="2845"/>
              <a:chOff x="4178" y="1306"/>
              <a:chExt cx="190" cy="2845"/>
            </a:xfrm>
          </p:grpSpPr>
          <p:pic>
            <p:nvPicPr>
              <p:cNvPr id="136261" name="Picture 12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850" y="2634"/>
                <a:ext cx="2845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6026" name="AutoShape 122" descr="Cork"/>
              <p:cNvSpPr>
                <a:spLocks noChangeArrowheads="1"/>
              </p:cNvSpPr>
              <p:nvPr/>
            </p:nvSpPr>
            <p:spPr bwMode="auto">
              <a:xfrm rot="-1822980">
                <a:off x="4232" y="1420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6027" name="AutoShape 123" descr="Cork"/>
              <p:cNvSpPr>
                <a:spLocks noChangeArrowheads="1"/>
              </p:cNvSpPr>
              <p:nvPr/>
            </p:nvSpPr>
            <p:spPr bwMode="auto">
              <a:xfrm rot="12494257">
                <a:off x="4256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6217" name="Group 124"/>
            <p:cNvGrpSpPr>
              <a:grpSpLocks/>
            </p:cNvGrpSpPr>
            <p:nvPr/>
          </p:nvGrpSpPr>
          <p:grpSpPr bwMode="auto">
            <a:xfrm>
              <a:off x="4400" y="1216"/>
              <a:ext cx="190" cy="2937"/>
              <a:chOff x="4400" y="1216"/>
              <a:chExt cx="190" cy="2937"/>
            </a:xfrm>
          </p:grpSpPr>
          <p:pic>
            <p:nvPicPr>
              <p:cNvPr id="136258" name="Picture 12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3026" y="2590"/>
                <a:ext cx="293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6030" name="AutoShape 126" descr="Cork"/>
              <p:cNvSpPr>
                <a:spLocks noChangeArrowheads="1"/>
              </p:cNvSpPr>
              <p:nvPr/>
            </p:nvSpPr>
            <p:spPr bwMode="auto">
              <a:xfrm rot="-1822980">
                <a:off x="4441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6031" name="AutoShape 127" descr="Cork"/>
              <p:cNvSpPr>
                <a:spLocks noChangeArrowheads="1"/>
              </p:cNvSpPr>
              <p:nvPr/>
            </p:nvSpPr>
            <p:spPr bwMode="auto">
              <a:xfrm rot="12494257">
                <a:off x="4467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6218" name="Group 128"/>
            <p:cNvGrpSpPr>
              <a:grpSpLocks/>
            </p:cNvGrpSpPr>
            <p:nvPr/>
          </p:nvGrpSpPr>
          <p:grpSpPr bwMode="auto">
            <a:xfrm>
              <a:off x="3232" y="1296"/>
              <a:ext cx="190" cy="2877"/>
              <a:chOff x="3463" y="1298"/>
              <a:chExt cx="190" cy="2877"/>
            </a:xfrm>
          </p:grpSpPr>
          <p:pic>
            <p:nvPicPr>
              <p:cNvPr id="136255" name="Picture 12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119" y="2642"/>
                <a:ext cx="287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6034" name="AutoShape 130" descr="Cork"/>
              <p:cNvSpPr>
                <a:spLocks noChangeArrowheads="1"/>
              </p:cNvSpPr>
              <p:nvPr/>
            </p:nvSpPr>
            <p:spPr bwMode="auto">
              <a:xfrm rot="-1822980">
                <a:off x="3526" y="1416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6035" name="AutoShape 131" descr="Cork"/>
              <p:cNvSpPr>
                <a:spLocks noChangeArrowheads="1"/>
              </p:cNvSpPr>
              <p:nvPr/>
            </p:nvSpPr>
            <p:spPr bwMode="auto">
              <a:xfrm rot="12494257">
                <a:off x="3543" y="3771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6219" name="Group 132"/>
            <p:cNvGrpSpPr>
              <a:grpSpLocks/>
            </p:cNvGrpSpPr>
            <p:nvPr/>
          </p:nvGrpSpPr>
          <p:grpSpPr bwMode="auto">
            <a:xfrm>
              <a:off x="3024" y="1296"/>
              <a:ext cx="190" cy="2877"/>
              <a:chOff x="3463" y="1298"/>
              <a:chExt cx="190" cy="2877"/>
            </a:xfrm>
          </p:grpSpPr>
          <p:pic>
            <p:nvPicPr>
              <p:cNvPr id="136252" name="Picture 13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119" y="2642"/>
                <a:ext cx="287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6038" name="AutoShape 134" descr="Cork"/>
              <p:cNvSpPr>
                <a:spLocks noChangeArrowheads="1"/>
              </p:cNvSpPr>
              <p:nvPr/>
            </p:nvSpPr>
            <p:spPr bwMode="auto">
              <a:xfrm rot="-1822980">
                <a:off x="3526" y="1416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6039" name="AutoShape 135" descr="Cork"/>
              <p:cNvSpPr>
                <a:spLocks noChangeArrowheads="1"/>
              </p:cNvSpPr>
              <p:nvPr/>
            </p:nvSpPr>
            <p:spPr bwMode="auto">
              <a:xfrm rot="12494257">
                <a:off x="3543" y="3771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6220" name="Group 136"/>
            <p:cNvGrpSpPr>
              <a:grpSpLocks/>
            </p:cNvGrpSpPr>
            <p:nvPr/>
          </p:nvGrpSpPr>
          <p:grpSpPr bwMode="auto">
            <a:xfrm>
              <a:off x="2808" y="1296"/>
              <a:ext cx="190" cy="2877"/>
              <a:chOff x="3463" y="1298"/>
              <a:chExt cx="190" cy="2877"/>
            </a:xfrm>
          </p:grpSpPr>
          <p:pic>
            <p:nvPicPr>
              <p:cNvPr id="136249" name="Picture 13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119" y="2642"/>
                <a:ext cx="287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6042" name="AutoShape 138" descr="Cork"/>
              <p:cNvSpPr>
                <a:spLocks noChangeArrowheads="1"/>
              </p:cNvSpPr>
              <p:nvPr/>
            </p:nvSpPr>
            <p:spPr bwMode="auto">
              <a:xfrm rot="-1822980">
                <a:off x="3526" y="1416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6043" name="AutoShape 139" descr="Cork"/>
              <p:cNvSpPr>
                <a:spLocks noChangeArrowheads="1"/>
              </p:cNvSpPr>
              <p:nvPr/>
            </p:nvSpPr>
            <p:spPr bwMode="auto">
              <a:xfrm rot="12494257">
                <a:off x="3543" y="3771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6221" name="Group 140"/>
            <p:cNvGrpSpPr>
              <a:grpSpLocks/>
            </p:cNvGrpSpPr>
            <p:nvPr/>
          </p:nvGrpSpPr>
          <p:grpSpPr bwMode="auto">
            <a:xfrm>
              <a:off x="2584" y="1208"/>
              <a:ext cx="190" cy="2937"/>
              <a:chOff x="4400" y="1216"/>
              <a:chExt cx="190" cy="2937"/>
            </a:xfrm>
          </p:grpSpPr>
          <p:pic>
            <p:nvPicPr>
              <p:cNvPr id="136246" name="Picture 14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3026" y="2590"/>
                <a:ext cx="293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6046" name="AutoShape 142" descr="Cork"/>
              <p:cNvSpPr>
                <a:spLocks noChangeArrowheads="1"/>
              </p:cNvSpPr>
              <p:nvPr/>
            </p:nvSpPr>
            <p:spPr bwMode="auto">
              <a:xfrm rot="-1822980">
                <a:off x="4441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6047" name="AutoShape 143" descr="Cork"/>
              <p:cNvSpPr>
                <a:spLocks noChangeArrowheads="1"/>
              </p:cNvSpPr>
              <p:nvPr/>
            </p:nvSpPr>
            <p:spPr bwMode="auto">
              <a:xfrm rot="12494257">
                <a:off x="4467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6222" name="Group 144"/>
            <p:cNvGrpSpPr>
              <a:grpSpLocks/>
            </p:cNvGrpSpPr>
            <p:nvPr/>
          </p:nvGrpSpPr>
          <p:grpSpPr bwMode="auto">
            <a:xfrm>
              <a:off x="2352" y="1296"/>
              <a:ext cx="190" cy="2877"/>
              <a:chOff x="3463" y="1298"/>
              <a:chExt cx="190" cy="2877"/>
            </a:xfrm>
          </p:grpSpPr>
          <p:pic>
            <p:nvPicPr>
              <p:cNvPr id="136243" name="Picture 14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119" y="2642"/>
                <a:ext cx="287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6050" name="AutoShape 146" descr="Cork"/>
              <p:cNvSpPr>
                <a:spLocks noChangeArrowheads="1"/>
              </p:cNvSpPr>
              <p:nvPr/>
            </p:nvSpPr>
            <p:spPr bwMode="auto">
              <a:xfrm rot="-1822980">
                <a:off x="3526" y="1416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6051" name="AutoShape 147" descr="Cork"/>
              <p:cNvSpPr>
                <a:spLocks noChangeArrowheads="1"/>
              </p:cNvSpPr>
              <p:nvPr/>
            </p:nvSpPr>
            <p:spPr bwMode="auto">
              <a:xfrm rot="12494257">
                <a:off x="3543" y="3771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6223" name="Group 148"/>
            <p:cNvGrpSpPr>
              <a:grpSpLocks/>
            </p:cNvGrpSpPr>
            <p:nvPr/>
          </p:nvGrpSpPr>
          <p:grpSpPr bwMode="auto">
            <a:xfrm>
              <a:off x="2136" y="1208"/>
              <a:ext cx="190" cy="2937"/>
              <a:chOff x="4400" y="1216"/>
              <a:chExt cx="190" cy="2937"/>
            </a:xfrm>
          </p:grpSpPr>
          <p:pic>
            <p:nvPicPr>
              <p:cNvPr id="136240" name="Picture 14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3026" y="2590"/>
                <a:ext cx="293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6054" name="AutoShape 150" descr="Cork"/>
              <p:cNvSpPr>
                <a:spLocks noChangeArrowheads="1"/>
              </p:cNvSpPr>
              <p:nvPr/>
            </p:nvSpPr>
            <p:spPr bwMode="auto">
              <a:xfrm rot="-1822980">
                <a:off x="4441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6055" name="AutoShape 151" descr="Cork"/>
              <p:cNvSpPr>
                <a:spLocks noChangeArrowheads="1"/>
              </p:cNvSpPr>
              <p:nvPr/>
            </p:nvSpPr>
            <p:spPr bwMode="auto">
              <a:xfrm rot="12494257">
                <a:off x="4467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6224" name="Group 152"/>
            <p:cNvGrpSpPr>
              <a:grpSpLocks/>
            </p:cNvGrpSpPr>
            <p:nvPr/>
          </p:nvGrpSpPr>
          <p:grpSpPr bwMode="auto">
            <a:xfrm>
              <a:off x="1914" y="1208"/>
              <a:ext cx="190" cy="2937"/>
              <a:chOff x="4400" y="1216"/>
              <a:chExt cx="190" cy="2937"/>
            </a:xfrm>
          </p:grpSpPr>
          <p:pic>
            <p:nvPicPr>
              <p:cNvPr id="136237" name="Picture 15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3026" y="2590"/>
                <a:ext cx="293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6058" name="AutoShape 154" descr="Cork"/>
              <p:cNvSpPr>
                <a:spLocks noChangeArrowheads="1"/>
              </p:cNvSpPr>
              <p:nvPr/>
            </p:nvSpPr>
            <p:spPr bwMode="auto">
              <a:xfrm rot="-1822980">
                <a:off x="4441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6059" name="AutoShape 155" descr="Cork"/>
              <p:cNvSpPr>
                <a:spLocks noChangeArrowheads="1"/>
              </p:cNvSpPr>
              <p:nvPr/>
            </p:nvSpPr>
            <p:spPr bwMode="auto">
              <a:xfrm rot="12494257">
                <a:off x="4467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6225" name="Group 156"/>
            <p:cNvGrpSpPr>
              <a:grpSpLocks/>
            </p:cNvGrpSpPr>
            <p:nvPr/>
          </p:nvGrpSpPr>
          <p:grpSpPr bwMode="auto">
            <a:xfrm>
              <a:off x="1664" y="1288"/>
              <a:ext cx="190" cy="2877"/>
              <a:chOff x="3463" y="1298"/>
              <a:chExt cx="190" cy="2877"/>
            </a:xfrm>
          </p:grpSpPr>
          <p:pic>
            <p:nvPicPr>
              <p:cNvPr id="136234" name="Picture 15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2119" y="2642"/>
                <a:ext cx="287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6062" name="AutoShape 158" descr="Cork"/>
              <p:cNvSpPr>
                <a:spLocks noChangeArrowheads="1"/>
              </p:cNvSpPr>
              <p:nvPr/>
            </p:nvSpPr>
            <p:spPr bwMode="auto">
              <a:xfrm rot="-1822980">
                <a:off x="3526" y="1416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6063" name="AutoShape 159" descr="Cork"/>
              <p:cNvSpPr>
                <a:spLocks noChangeArrowheads="1"/>
              </p:cNvSpPr>
              <p:nvPr/>
            </p:nvSpPr>
            <p:spPr bwMode="auto">
              <a:xfrm rot="12494257">
                <a:off x="3543" y="3771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6226" name="Group 160"/>
            <p:cNvGrpSpPr>
              <a:grpSpLocks/>
            </p:cNvGrpSpPr>
            <p:nvPr/>
          </p:nvGrpSpPr>
          <p:grpSpPr bwMode="auto">
            <a:xfrm>
              <a:off x="1440" y="1200"/>
              <a:ext cx="190" cy="2937"/>
              <a:chOff x="4400" y="1216"/>
              <a:chExt cx="190" cy="2937"/>
            </a:xfrm>
          </p:grpSpPr>
          <p:pic>
            <p:nvPicPr>
              <p:cNvPr id="136231" name="Picture 16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3026" y="2590"/>
                <a:ext cx="293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6066" name="AutoShape 162" descr="Cork"/>
              <p:cNvSpPr>
                <a:spLocks noChangeArrowheads="1"/>
              </p:cNvSpPr>
              <p:nvPr/>
            </p:nvSpPr>
            <p:spPr bwMode="auto">
              <a:xfrm rot="-1822980">
                <a:off x="4441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6067" name="AutoShape 163" descr="Cork"/>
              <p:cNvSpPr>
                <a:spLocks noChangeArrowheads="1"/>
              </p:cNvSpPr>
              <p:nvPr/>
            </p:nvSpPr>
            <p:spPr bwMode="auto">
              <a:xfrm rot="12494257">
                <a:off x="4467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  <p:grpSp>
          <p:nvGrpSpPr>
            <p:cNvPr id="136227" name="Group 164"/>
            <p:cNvGrpSpPr>
              <a:grpSpLocks/>
            </p:cNvGrpSpPr>
            <p:nvPr/>
          </p:nvGrpSpPr>
          <p:grpSpPr bwMode="auto">
            <a:xfrm>
              <a:off x="1200" y="1200"/>
              <a:ext cx="190" cy="2937"/>
              <a:chOff x="4400" y="1216"/>
              <a:chExt cx="190" cy="2937"/>
            </a:xfrm>
          </p:grpSpPr>
          <p:pic>
            <p:nvPicPr>
              <p:cNvPr id="136228" name="Picture 165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361337">
                <a:off x="3026" y="2590"/>
                <a:ext cx="2937" cy="1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6070" name="AutoShape 166" descr="Cork"/>
              <p:cNvSpPr>
                <a:spLocks noChangeArrowheads="1"/>
              </p:cNvSpPr>
              <p:nvPr/>
            </p:nvSpPr>
            <p:spPr bwMode="auto">
              <a:xfrm rot="-1822980">
                <a:off x="4441" y="1409"/>
                <a:ext cx="90" cy="98"/>
              </a:xfrm>
              <a:prstGeom prst="can">
                <a:avLst>
                  <a:gd name="adj" fmla="val 20351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36071" name="AutoShape 167" descr="Cork"/>
              <p:cNvSpPr>
                <a:spLocks noChangeArrowheads="1"/>
              </p:cNvSpPr>
              <p:nvPr/>
            </p:nvSpPr>
            <p:spPr bwMode="auto">
              <a:xfrm rot="12494257">
                <a:off x="4467" y="3775"/>
                <a:ext cx="83" cy="90"/>
              </a:xfrm>
              <a:prstGeom prst="can">
                <a:avLst>
                  <a:gd name="adj" fmla="val 20266"/>
                </a:avLst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12700">
                <a:solidFill>
                  <a:schemeClr val="accent2"/>
                </a:solidFill>
                <a:round/>
                <a:headEnd/>
                <a:tailEnd/>
              </a:ln>
              <a:effectLst>
                <a:outerShdw blurRad="63500" dist="52363" dir="842175" algn="ctr" rotWithShape="0">
                  <a:schemeClr val="bg2">
                    <a:alpha val="74998"/>
                  </a:schemeClr>
                </a:outerShdw>
              </a:effectLst>
            </p:spPr>
            <p:txBody>
              <a:bodyPr rot="10800000" wrap="none" anchor="ctr"/>
              <a:lstStyle/>
              <a:p>
                <a:pPr algn="ctr">
                  <a:defRPr/>
                </a:pPr>
                <a:endParaRPr lang="en-US" b="0">
                  <a:solidFill>
                    <a:srgbClr val="FF262D"/>
                  </a:solidFill>
                  <a:cs typeface="+mn-cs"/>
                </a:endParaRPr>
              </a:p>
            </p:txBody>
          </p:sp>
        </p:grpSp>
      </p:grpSp>
      <p:sp>
        <p:nvSpPr>
          <p:cNvPr id="635916" name="Text Box 12"/>
          <p:cNvSpPr txBox="1">
            <a:spLocks noChangeArrowheads="1"/>
          </p:cNvSpPr>
          <p:nvPr/>
        </p:nvSpPr>
        <p:spPr bwMode="auto">
          <a:xfrm>
            <a:off x="5010150" y="1597025"/>
            <a:ext cx="628650" cy="823913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800">
                <a:solidFill>
                  <a:schemeClr val="tx1"/>
                </a:solidFill>
                <a:latin typeface="Times New Roman" charset="0"/>
                <a:cs typeface="+mn-cs"/>
              </a:rPr>
              <a:t>Е</a:t>
            </a:r>
          </a:p>
        </p:txBody>
      </p:sp>
      <p:sp>
        <p:nvSpPr>
          <p:cNvPr id="635918" name="Rectangle 14"/>
          <p:cNvSpPr>
            <a:spLocks noChangeArrowheads="1"/>
          </p:cNvSpPr>
          <p:nvPr/>
        </p:nvSpPr>
        <p:spPr bwMode="auto">
          <a:xfrm>
            <a:off x="2676525" y="1373188"/>
            <a:ext cx="1839913" cy="487362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FFEA18"/>
                </a:solidFill>
                <a:latin typeface="Times New Roman" charset="0"/>
                <a:cs typeface="+mn-cs"/>
              </a:rPr>
              <a:t>4Х	    3Н</a:t>
            </a:r>
            <a:endParaRPr lang="en-US" sz="4400" b="0">
              <a:solidFill>
                <a:srgbClr val="FFEA18"/>
              </a:solidFill>
              <a:latin typeface="Times New Roman" charset="0"/>
              <a:cs typeface="+mn-cs"/>
            </a:endParaRPr>
          </a:p>
        </p:txBody>
      </p:sp>
      <p:sp>
        <p:nvSpPr>
          <p:cNvPr id="635922" name="Rectangle 18"/>
          <p:cNvSpPr>
            <a:spLocks noChangeArrowheads="1"/>
          </p:cNvSpPr>
          <p:nvPr/>
        </p:nvSpPr>
        <p:spPr bwMode="auto">
          <a:xfrm>
            <a:off x="1955800" y="1828800"/>
            <a:ext cx="3135313" cy="36512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>
                <a:solidFill>
                  <a:srgbClr val="F09F32"/>
                </a:solidFill>
                <a:latin typeface="Times New Roman" charset="0"/>
                <a:cs typeface="+mn-cs"/>
              </a:rPr>
              <a:t>Б  </a:t>
            </a:r>
            <a:r>
              <a:rPr lang="en-US">
                <a:solidFill>
                  <a:srgbClr val="FF0000"/>
                </a:solidFill>
                <a:latin typeface="Times New Roman" charset="0"/>
                <a:cs typeface="+mn-cs"/>
              </a:rPr>
              <a:t>А И М И</a:t>
            </a:r>
            <a:r>
              <a:rPr lang="en-US">
                <a:solidFill>
                  <a:srgbClr val="F09F32"/>
                </a:solidFill>
                <a:latin typeface="Times New Roman" charset="0"/>
                <a:cs typeface="+mn-cs"/>
              </a:rPr>
              <a:t>   </a:t>
            </a:r>
            <a:r>
              <a:rPr lang="en-US">
                <a:solidFill>
                  <a:srgbClr val="00FF00"/>
                </a:solidFill>
                <a:latin typeface="Times New Roman" charset="0"/>
                <a:cs typeface="+mn-cs"/>
              </a:rPr>
              <a:t>А  Х  К</a:t>
            </a:r>
            <a:r>
              <a:rPr lang="en-US">
                <a:solidFill>
                  <a:srgbClr val="F09F32"/>
                </a:solidFill>
                <a:latin typeface="Times New Roman" charset="0"/>
                <a:cs typeface="+mn-cs"/>
              </a:rPr>
              <a:t> </a:t>
            </a:r>
            <a:r>
              <a:rPr lang="en-US">
                <a:solidFill>
                  <a:schemeClr val="accent1"/>
                </a:solidFill>
                <a:latin typeface="Times New Roman" charset="0"/>
                <a:cs typeface="+mn-cs"/>
              </a:rPr>
              <a:t>Ч </a:t>
            </a:r>
            <a:endParaRPr lang="en-US" sz="3600">
              <a:solidFill>
                <a:schemeClr val="accent1"/>
              </a:solidFill>
              <a:latin typeface="Times New Roman" charset="0"/>
              <a:cs typeface="+mn-cs"/>
            </a:endParaRPr>
          </a:p>
        </p:txBody>
      </p:sp>
      <p:grpSp>
        <p:nvGrpSpPr>
          <p:cNvPr id="136201" name="Group 28"/>
          <p:cNvGrpSpPr>
            <a:grpSpLocks/>
          </p:cNvGrpSpPr>
          <p:nvPr/>
        </p:nvGrpSpPr>
        <p:grpSpPr bwMode="auto">
          <a:xfrm>
            <a:off x="3227388" y="92075"/>
            <a:ext cx="722312" cy="1098550"/>
            <a:chOff x="1814" y="109"/>
            <a:chExt cx="455" cy="692"/>
          </a:xfrm>
        </p:grpSpPr>
        <p:sp>
          <p:nvSpPr>
            <p:cNvPr id="635933" name="Text Box 29"/>
            <p:cNvSpPr txBox="1">
              <a:spLocks noChangeArrowheads="1"/>
            </p:cNvSpPr>
            <p:nvPr/>
          </p:nvSpPr>
          <p:spPr bwMode="auto">
            <a:xfrm>
              <a:off x="1814" y="109"/>
              <a:ext cx="455" cy="692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6600">
                  <a:solidFill>
                    <a:srgbClr val="FF262D"/>
                  </a:solidFill>
                  <a:latin typeface="Times New Roman" charset="0"/>
                  <a:cs typeface="+mn-cs"/>
                </a:rPr>
                <a:t>7</a:t>
              </a:r>
            </a:p>
          </p:txBody>
        </p:sp>
        <p:sp>
          <p:nvSpPr>
            <p:cNvPr id="635934" name="Line 30"/>
            <p:cNvSpPr>
              <a:spLocks noChangeShapeType="1"/>
            </p:cNvSpPr>
            <p:nvPr/>
          </p:nvSpPr>
          <p:spPr bwMode="auto">
            <a:xfrm>
              <a:off x="1915" y="345"/>
              <a:ext cx="129" cy="0"/>
            </a:xfrm>
            <a:prstGeom prst="line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chemeClr val="bg2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635936" name="Rectangle 32"/>
          <p:cNvSpPr>
            <a:spLocks noChangeArrowheads="1"/>
          </p:cNvSpPr>
          <p:nvPr/>
        </p:nvSpPr>
        <p:spPr bwMode="auto">
          <a:xfrm>
            <a:off x="2235200" y="1828800"/>
            <a:ext cx="1371600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b="0">
              <a:solidFill>
                <a:srgbClr val="FDDC07"/>
              </a:solidFill>
              <a:latin typeface="Times New Roman" charset="0"/>
              <a:cs typeface="+mn-cs"/>
            </a:endParaRPr>
          </a:p>
        </p:txBody>
      </p:sp>
      <p:sp>
        <p:nvSpPr>
          <p:cNvPr id="635937" name="Rectangle 33"/>
          <p:cNvSpPr>
            <a:spLocks noChangeArrowheads="1"/>
          </p:cNvSpPr>
          <p:nvPr/>
        </p:nvSpPr>
        <p:spPr bwMode="auto">
          <a:xfrm>
            <a:off x="3683000" y="1828800"/>
            <a:ext cx="1085850" cy="431800"/>
          </a:xfrm>
          <a:prstGeom prst="rect">
            <a:avLst/>
          </a:prstGeom>
          <a:noFill/>
          <a:ln w="57150">
            <a:solidFill>
              <a:srgbClr val="FDDC07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35942" name="Rectangle 38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 New Roman" charset="0"/>
              <a:cs typeface="+mn-cs"/>
            </a:endParaRPr>
          </a:p>
        </p:txBody>
      </p:sp>
      <p:sp>
        <p:nvSpPr>
          <p:cNvPr id="635943" name="Rectangle 39"/>
          <p:cNvSpPr>
            <a:spLocks noChangeArrowheads="1"/>
          </p:cNvSpPr>
          <p:nvPr/>
        </p:nvSpPr>
        <p:spPr bwMode="auto">
          <a:xfrm>
            <a:off x="5207000" y="1844675"/>
            <a:ext cx="0" cy="549275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defRPr/>
            </a:pPr>
            <a:endParaRPr lang="en-US" sz="3600" b="0">
              <a:solidFill>
                <a:srgbClr val="FF262D"/>
              </a:solidFill>
              <a:latin typeface="Times New Roman" charset="0"/>
              <a:cs typeface="+mn-cs"/>
            </a:endParaRPr>
          </a:p>
        </p:txBody>
      </p:sp>
      <p:sp>
        <p:nvSpPr>
          <p:cNvPr id="635957" name="Text Box 53"/>
          <p:cNvSpPr txBox="1">
            <a:spLocks noChangeArrowheads="1"/>
          </p:cNvSpPr>
          <p:nvPr/>
        </p:nvSpPr>
        <p:spPr bwMode="auto">
          <a:xfrm>
            <a:off x="381000" y="106363"/>
            <a:ext cx="2514600" cy="1187450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chemeClr val="tx1"/>
                </a:solidFill>
                <a:latin typeface="Times New Roman" charset="0"/>
                <a:cs typeface="+mn-cs"/>
              </a:rPr>
              <a:t>БИБЛИЙН ЦАГ ХУГАЦААНЫ НЭХЭЭС </a:t>
            </a:r>
            <a:endParaRPr lang="en-US" sz="2000">
              <a:solidFill>
                <a:schemeClr val="tx1"/>
              </a:solidFill>
              <a:latin typeface="Times New Roman" charset="0"/>
              <a:cs typeface="+mn-cs"/>
            </a:endParaRPr>
          </a:p>
        </p:txBody>
      </p:sp>
      <p:sp>
        <p:nvSpPr>
          <p:cNvPr id="636002" name="Text Box 98"/>
          <p:cNvSpPr txBox="1">
            <a:spLocks noChangeArrowheads="1"/>
          </p:cNvSpPr>
          <p:nvPr/>
        </p:nvSpPr>
        <p:spPr bwMode="auto">
          <a:xfrm>
            <a:off x="2830513" y="917575"/>
            <a:ext cx="1589087" cy="5794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latin typeface="Times New Roman" charset="0"/>
                <a:cs typeface="+mn-cs"/>
              </a:rPr>
              <a:t>Б 7 Ч Е</a:t>
            </a:r>
          </a:p>
        </p:txBody>
      </p:sp>
      <p:grpSp>
        <p:nvGrpSpPr>
          <p:cNvPr id="136208" name="Group 168"/>
          <p:cNvGrpSpPr>
            <a:grpSpLocks/>
          </p:cNvGrpSpPr>
          <p:nvPr/>
        </p:nvGrpSpPr>
        <p:grpSpPr bwMode="auto">
          <a:xfrm>
            <a:off x="1828800" y="2590800"/>
            <a:ext cx="3657600" cy="2798763"/>
            <a:chOff x="1257" y="1708"/>
            <a:chExt cx="2114" cy="1763"/>
          </a:xfrm>
        </p:grpSpPr>
        <p:sp>
          <p:nvSpPr>
            <p:cNvPr id="636073" name="AutoShape 169"/>
            <p:cNvSpPr>
              <a:spLocks noChangeArrowheads="1"/>
            </p:cNvSpPr>
            <p:nvPr/>
          </p:nvSpPr>
          <p:spPr bwMode="auto">
            <a:xfrm>
              <a:off x="1257" y="1751"/>
              <a:ext cx="2114" cy="1720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tint val="20392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76200">
              <a:solidFill>
                <a:srgbClr val="2F8B20"/>
              </a:solidFill>
              <a:round/>
              <a:headEnd/>
              <a:tailEnd/>
            </a:ln>
            <a:effectLst>
              <a:outerShdw blurRad="63500" dist="143684" dir="13500000" algn="ctr" rotWithShape="0">
                <a:schemeClr val="accent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sz="1600" b="0">
                <a:solidFill>
                  <a:schemeClr val="bg2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36074" name="Text Box 170"/>
            <p:cNvSpPr txBox="1">
              <a:spLocks noChangeArrowheads="1"/>
            </p:cNvSpPr>
            <p:nvPr/>
          </p:nvSpPr>
          <p:spPr bwMode="auto">
            <a:xfrm>
              <a:off x="1394" y="1708"/>
              <a:ext cx="1688" cy="171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endParaRPr lang="en-US" sz="1600">
                <a:latin typeface="Times New Roman" charset="0"/>
                <a:cs typeface="+mn-cs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F09F32"/>
                  </a:solidFill>
                  <a:latin typeface="Times New Roman" charset="0"/>
                  <a:cs typeface="+mn-cs"/>
                </a:rPr>
                <a:t>БҮТЭЭЛ</a:t>
              </a:r>
              <a:endParaRPr lang="en-US" sz="1600">
                <a:latin typeface="Times New Roman" charset="0"/>
                <a:cs typeface="+mn-cs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FC030C"/>
                  </a:solidFill>
                  <a:latin typeface="Times New Roman" charset="0"/>
                  <a:cs typeface="+mn-cs"/>
                </a:rPr>
                <a:t>   АБРАХАМ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FC030C"/>
                  </a:solidFill>
                  <a:latin typeface="Times New Roman" charset="0"/>
                  <a:cs typeface="+mn-cs"/>
                </a:rPr>
                <a:t>     ИОСЕФ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FC030C"/>
                  </a:solidFill>
                  <a:latin typeface="Times New Roman" charset="0"/>
                  <a:cs typeface="+mn-cs"/>
                </a:rPr>
                <a:t>        МОСЕ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FC030C"/>
                  </a:solidFill>
                  <a:latin typeface="Times New Roman" charset="0"/>
                  <a:cs typeface="+mn-cs"/>
                </a:rPr>
                <a:t>          ИОШУА</a:t>
              </a:r>
              <a:endParaRPr lang="en-US" sz="1600">
                <a:latin typeface="Times New Roman" charset="0"/>
                <a:cs typeface="+mn-cs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1ADE31"/>
                  </a:solidFill>
                  <a:latin typeface="Times New Roman" charset="0"/>
                  <a:cs typeface="+mn-cs"/>
                </a:rPr>
                <a:t>             АНАРХИ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1ADE31"/>
                  </a:solidFill>
                  <a:latin typeface="Times New Roman" charset="0"/>
                  <a:cs typeface="+mn-cs"/>
                </a:rPr>
                <a:t>                ХААНЧЛАЛ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600">
                  <a:solidFill>
                    <a:srgbClr val="1ADE31"/>
                  </a:solidFill>
                  <a:latin typeface="Times New Roman" charset="0"/>
                  <a:cs typeface="+mn-cs"/>
                </a:rPr>
                <a:t>                    КОЛОНЧЛОЛ</a:t>
              </a:r>
              <a:endParaRPr lang="en-US" sz="1600">
                <a:latin typeface="Times New Roman" charset="0"/>
                <a:cs typeface="+mn-cs"/>
              </a:endParaRP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1600">
                  <a:latin typeface="Times New Roman" charset="0"/>
                  <a:cs typeface="+mn-cs"/>
                </a:rPr>
                <a:t>                       ЧИМЭЭГҮЙ ҮЕ</a:t>
              </a:r>
            </a:p>
            <a:p>
              <a:pPr>
                <a:lnSpc>
                  <a:spcPct val="50000"/>
                </a:lnSpc>
                <a:spcBef>
                  <a:spcPct val="50000"/>
                </a:spcBef>
                <a:defRPr/>
              </a:pPr>
              <a:r>
                <a:rPr lang="en-US" sz="2000">
                  <a:solidFill>
                    <a:schemeClr val="tx1"/>
                  </a:solidFill>
                  <a:latin typeface="Times New Roman" charset="0"/>
                  <a:cs typeface="+mn-cs"/>
                </a:rPr>
                <a:t>                      ЕСҮС</a:t>
              </a:r>
              <a:endParaRPr lang="en-US" sz="1600">
                <a:latin typeface="Times New Roman" charset="0"/>
                <a:cs typeface="+mn-cs"/>
              </a:endParaRPr>
            </a:p>
          </p:txBody>
        </p: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36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35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35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35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635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35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916" grpId="0" autoUpdateAnimBg="0"/>
      <p:bldP spid="635918" grpId="0"/>
      <p:bldP spid="635922" grpId="0"/>
      <p:bldP spid="635936" grpId="0" animBg="1" autoUpdateAnimBg="0"/>
      <p:bldP spid="635937" grpId="0" animBg="1"/>
      <p:bldP spid="63600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039" name="Group 79"/>
          <p:cNvGrpSpPr>
            <a:grpSpLocks/>
          </p:cNvGrpSpPr>
          <p:nvPr/>
        </p:nvGrpSpPr>
        <p:grpSpPr bwMode="auto">
          <a:xfrm>
            <a:off x="3140075" y="544513"/>
            <a:ext cx="3870325" cy="5302250"/>
            <a:chOff x="1968" y="496"/>
            <a:chExt cx="2400" cy="3340"/>
          </a:xfrm>
        </p:grpSpPr>
        <p:pic>
          <p:nvPicPr>
            <p:cNvPr id="168971" name="Picture 1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4"/>
              <a:ext cx="2378" cy="33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8972" name="Rectangle 12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169044" name="Oval 84"/>
          <p:cNvSpPr>
            <a:spLocks noChangeArrowheads="1"/>
          </p:cNvSpPr>
          <p:nvPr/>
        </p:nvSpPr>
        <p:spPr bwMode="auto">
          <a:xfrm rot="240000">
            <a:off x="4368800" y="1919288"/>
            <a:ext cx="1206500" cy="2446337"/>
          </a:xfrm>
          <a:prstGeom prst="ellipse">
            <a:avLst/>
          </a:prstGeom>
          <a:noFill/>
          <a:ln w="50800">
            <a:solidFill>
              <a:srgbClr val="EEFF4B"/>
            </a:solidFill>
            <a:round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169045" name="Group 85"/>
          <p:cNvGrpSpPr>
            <a:grpSpLocks/>
          </p:cNvGrpSpPr>
          <p:nvPr/>
        </p:nvGrpSpPr>
        <p:grpSpPr bwMode="auto">
          <a:xfrm>
            <a:off x="4318000" y="1123950"/>
            <a:ext cx="1633538" cy="1169988"/>
            <a:chOff x="2720" y="708"/>
            <a:chExt cx="1029" cy="737"/>
          </a:xfrm>
        </p:grpSpPr>
        <p:sp>
          <p:nvSpPr>
            <p:cNvPr id="169046" name="Line 86"/>
            <p:cNvSpPr>
              <a:spLocks noChangeShapeType="1"/>
            </p:cNvSpPr>
            <p:nvPr/>
          </p:nvSpPr>
          <p:spPr bwMode="auto">
            <a:xfrm flipV="1">
              <a:off x="3461" y="1243"/>
              <a:ext cx="288" cy="202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9047" name="Line 87"/>
            <p:cNvSpPr>
              <a:spLocks noChangeShapeType="1"/>
            </p:cNvSpPr>
            <p:nvPr/>
          </p:nvSpPr>
          <p:spPr bwMode="auto">
            <a:xfrm flipV="1">
              <a:off x="3168" y="708"/>
              <a:ext cx="4" cy="47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9048" name="Line 88"/>
            <p:cNvSpPr>
              <a:spLocks noChangeShapeType="1"/>
            </p:cNvSpPr>
            <p:nvPr/>
          </p:nvSpPr>
          <p:spPr bwMode="auto">
            <a:xfrm flipV="1">
              <a:off x="3352" y="868"/>
              <a:ext cx="232" cy="37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9049" name="Line 89"/>
            <p:cNvSpPr>
              <a:spLocks noChangeShapeType="1"/>
            </p:cNvSpPr>
            <p:nvPr/>
          </p:nvSpPr>
          <p:spPr bwMode="auto">
            <a:xfrm flipH="1" flipV="1">
              <a:off x="2884" y="936"/>
              <a:ext cx="132" cy="336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169050" name="Line 90"/>
            <p:cNvSpPr>
              <a:spLocks noChangeShapeType="1"/>
            </p:cNvSpPr>
            <p:nvPr/>
          </p:nvSpPr>
          <p:spPr bwMode="auto">
            <a:xfrm flipH="1" flipV="1">
              <a:off x="2720" y="1196"/>
              <a:ext cx="212" cy="192"/>
            </a:xfrm>
            <a:prstGeom prst="line">
              <a:avLst/>
            </a:prstGeom>
            <a:noFill/>
            <a:ln w="50800">
              <a:solidFill>
                <a:srgbClr val="EEFF4B"/>
              </a:solidFill>
              <a:round/>
              <a:headEnd/>
              <a:tailEnd type="triangle" w="med" len="med"/>
            </a:ln>
            <a:effectLst>
              <a:outerShdw blurRad="63500" dist="10776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grpSp>
        <p:nvGrpSpPr>
          <p:cNvPr id="169061" name="Group 101"/>
          <p:cNvGrpSpPr>
            <a:grpSpLocks/>
          </p:cNvGrpSpPr>
          <p:nvPr/>
        </p:nvGrpSpPr>
        <p:grpSpPr bwMode="auto">
          <a:xfrm>
            <a:off x="1585913" y="3376613"/>
            <a:ext cx="1957387" cy="2044700"/>
            <a:chOff x="1968" y="496"/>
            <a:chExt cx="2400" cy="3340"/>
          </a:xfrm>
        </p:grpSpPr>
        <p:pic>
          <p:nvPicPr>
            <p:cNvPr id="169062" name="Picture 10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4"/>
              <a:ext cx="2379" cy="3324"/>
            </a:xfrm>
            <a:prstGeom prst="rect">
              <a:avLst/>
            </a:prstGeom>
            <a:noFill/>
            <a:ln>
              <a:noFill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9063" name="Rectangle 103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grpSp>
        <p:nvGrpSpPr>
          <p:cNvPr id="169064" name="Group 104"/>
          <p:cNvGrpSpPr>
            <a:grpSpLocks/>
          </p:cNvGrpSpPr>
          <p:nvPr/>
        </p:nvGrpSpPr>
        <p:grpSpPr bwMode="auto">
          <a:xfrm>
            <a:off x="7204075" y="1181100"/>
            <a:ext cx="1109663" cy="1481138"/>
            <a:chOff x="1968" y="496"/>
            <a:chExt cx="2400" cy="3340"/>
          </a:xfrm>
        </p:grpSpPr>
        <p:pic>
          <p:nvPicPr>
            <p:cNvPr id="169065" name="Picture 105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3"/>
              <a:ext cx="2379" cy="3326"/>
            </a:xfrm>
            <a:prstGeom prst="rect">
              <a:avLst/>
            </a:prstGeom>
            <a:noFill/>
            <a:ln>
              <a:noFill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9066" name="Rectangle 106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168970" name="Rectangle 10"/>
          <p:cNvSpPr>
            <a:spLocks noChangeArrowheads="1"/>
          </p:cNvSpPr>
          <p:nvPr/>
        </p:nvSpPr>
        <p:spPr bwMode="auto">
          <a:xfrm>
            <a:off x="1752600" y="5715000"/>
            <a:ext cx="6019800" cy="576263"/>
          </a:xfrm>
          <a:prstGeom prst="rect">
            <a:avLst/>
          </a:prstGeom>
          <a:noFill/>
          <a:ln>
            <a:noFill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xmlns="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Хонгорзул цэцгээр дүрсэлвэл…</a:t>
            </a:r>
          </a:p>
        </p:txBody>
      </p:sp>
      <p:grpSp>
        <p:nvGrpSpPr>
          <p:cNvPr id="169055" name="Group 95"/>
          <p:cNvGrpSpPr>
            <a:grpSpLocks/>
          </p:cNvGrpSpPr>
          <p:nvPr/>
        </p:nvGrpSpPr>
        <p:grpSpPr bwMode="auto">
          <a:xfrm>
            <a:off x="509588" y="979488"/>
            <a:ext cx="2497137" cy="3082925"/>
            <a:chOff x="1968" y="496"/>
            <a:chExt cx="2400" cy="3340"/>
          </a:xfrm>
        </p:grpSpPr>
        <p:pic>
          <p:nvPicPr>
            <p:cNvPr id="169056" name="Picture 96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5"/>
              <a:ext cx="2379" cy="33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9057" name="Rectangle 97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grpSp>
        <p:nvGrpSpPr>
          <p:cNvPr id="169058" name="Group 98"/>
          <p:cNvGrpSpPr>
            <a:grpSpLocks/>
          </p:cNvGrpSpPr>
          <p:nvPr/>
        </p:nvGrpSpPr>
        <p:grpSpPr bwMode="auto">
          <a:xfrm>
            <a:off x="6140450" y="3262313"/>
            <a:ext cx="1895475" cy="2222500"/>
            <a:chOff x="1968" y="496"/>
            <a:chExt cx="2400" cy="3340"/>
          </a:xfrm>
        </p:grpSpPr>
        <p:pic>
          <p:nvPicPr>
            <p:cNvPr id="169059" name="Picture 99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503"/>
              <a:ext cx="2378" cy="3326"/>
            </a:xfrm>
            <a:prstGeom prst="rect">
              <a:avLst/>
            </a:prstGeom>
            <a:noFill/>
            <a:ln>
              <a:noFill/>
            </a:ln>
            <a:effectLst>
              <a:outerShdw blurRad="63500" dist="233487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9060" name="Rectangle 100"/>
            <p:cNvSpPr>
              <a:spLocks noChangeArrowheads="1"/>
            </p:cNvSpPr>
            <p:nvPr/>
          </p:nvSpPr>
          <p:spPr bwMode="auto">
            <a:xfrm>
              <a:off x="1968" y="496"/>
              <a:ext cx="2400" cy="3340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sp>
        <p:nvSpPr>
          <p:cNvPr id="169071" name="Text Box 111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1</a:t>
            </a:r>
          </a:p>
        </p:txBody>
      </p:sp>
      <p:sp>
        <p:nvSpPr>
          <p:cNvPr id="169072" name="Text Box 112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169073" name="Rectangle 113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169074" name="Rectangle 114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07</a:t>
            </a:r>
          </a:p>
        </p:txBody>
      </p:sp>
      <p:grpSp>
        <p:nvGrpSpPr>
          <p:cNvPr id="15373" name="Group 115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15374" name="Group 116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169077" name="AutoShape 117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69078" name="Rectangle 118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69079" name="Line 119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69080" name="Line 120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69081" name="Line 121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69082" name="Line 122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69083" name="Line 123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69084" name="Rectangle 124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169085" name="Line 125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69086" name="Line 126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169087" name="Rectangle 127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9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9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9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9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9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9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9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04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241" name="Group 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36935" name="Rectangle 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4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636936" name="Rectangle 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6937" name="Rectangle 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6938" name="Rectangle 1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</p:grpSp>
      <p:grpSp>
        <p:nvGrpSpPr>
          <p:cNvPr id="138242" name="Group 307"/>
          <p:cNvGrpSpPr>
            <a:grpSpLocks/>
          </p:cNvGrpSpPr>
          <p:nvPr/>
        </p:nvGrpSpPr>
        <p:grpSpPr bwMode="auto">
          <a:xfrm>
            <a:off x="6286500" y="2057400"/>
            <a:ext cx="301625" cy="4567238"/>
            <a:chOff x="3463" y="1298"/>
            <a:chExt cx="190" cy="2877"/>
          </a:xfrm>
        </p:grpSpPr>
        <p:pic>
          <p:nvPicPr>
            <p:cNvPr id="138319" name="Picture 30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7237" name="AutoShape 309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7238" name="AutoShape 310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37018" name="Text Box 90"/>
          <p:cNvSpPr txBox="1">
            <a:spLocks noChangeArrowheads="1"/>
          </p:cNvSpPr>
          <p:nvPr/>
        </p:nvSpPr>
        <p:spPr bwMode="auto">
          <a:xfrm>
            <a:off x="455613" y="6537325"/>
            <a:ext cx="962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Times New Roman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 TBBMI</a:t>
            </a:r>
          </a:p>
        </p:txBody>
      </p:sp>
      <p:sp>
        <p:nvSpPr>
          <p:cNvPr id="637033" name="Rectangle 105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79</a:t>
            </a:r>
          </a:p>
        </p:txBody>
      </p:sp>
      <p:grpSp>
        <p:nvGrpSpPr>
          <p:cNvPr id="138245" name="Group 240"/>
          <p:cNvGrpSpPr>
            <a:grpSpLocks/>
          </p:cNvGrpSpPr>
          <p:nvPr/>
        </p:nvGrpSpPr>
        <p:grpSpPr bwMode="auto">
          <a:xfrm>
            <a:off x="5497513" y="2060575"/>
            <a:ext cx="301625" cy="4567238"/>
            <a:chOff x="3463" y="1298"/>
            <a:chExt cx="190" cy="2877"/>
          </a:xfrm>
        </p:grpSpPr>
        <p:pic>
          <p:nvPicPr>
            <p:cNvPr id="138316" name="Picture 24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7170" name="AutoShape 242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7171" name="AutoShape 243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8246" name="Group 256"/>
          <p:cNvGrpSpPr>
            <a:grpSpLocks/>
          </p:cNvGrpSpPr>
          <p:nvPr/>
        </p:nvGrpSpPr>
        <p:grpSpPr bwMode="auto">
          <a:xfrm>
            <a:off x="6985000" y="1930400"/>
            <a:ext cx="301625" cy="4662488"/>
            <a:chOff x="4400" y="1216"/>
            <a:chExt cx="190" cy="2937"/>
          </a:xfrm>
        </p:grpSpPr>
        <p:pic>
          <p:nvPicPr>
            <p:cNvPr id="138313" name="Picture 25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7186" name="AutoShape 258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7187" name="AutoShape 259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8247" name="Group 264"/>
          <p:cNvGrpSpPr>
            <a:grpSpLocks/>
          </p:cNvGrpSpPr>
          <p:nvPr/>
        </p:nvGrpSpPr>
        <p:grpSpPr bwMode="auto">
          <a:xfrm>
            <a:off x="4800600" y="2057400"/>
            <a:ext cx="301625" cy="4567238"/>
            <a:chOff x="3463" y="1298"/>
            <a:chExt cx="190" cy="2877"/>
          </a:xfrm>
        </p:grpSpPr>
        <p:pic>
          <p:nvPicPr>
            <p:cNvPr id="138310" name="Picture 26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7194" name="AutoShape 266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7195" name="AutoShape 267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8248" name="Group 272"/>
          <p:cNvGrpSpPr>
            <a:grpSpLocks/>
          </p:cNvGrpSpPr>
          <p:nvPr/>
        </p:nvGrpSpPr>
        <p:grpSpPr bwMode="auto">
          <a:xfrm>
            <a:off x="4102100" y="1917700"/>
            <a:ext cx="301625" cy="4662488"/>
            <a:chOff x="4400" y="1216"/>
            <a:chExt cx="190" cy="2937"/>
          </a:xfrm>
        </p:grpSpPr>
        <p:pic>
          <p:nvPicPr>
            <p:cNvPr id="138307" name="Picture 27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7202" name="AutoShape 274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7203" name="AutoShape 275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8249" name="Group 280"/>
          <p:cNvGrpSpPr>
            <a:grpSpLocks/>
          </p:cNvGrpSpPr>
          <p:nvPr/>
        </p:nvGrpSpPr>
        <p:grpSpPr bwMode="auto">
          <a:xfrm>
            <a:off x="3390900" y="1917700"/>
            <a:ext cx="301625" cy="4662488"/>
            <a:chOff x="4400" y="1216"/>
            <a:chExt cx="190" cy="2937"/>
          </a:xfrm>
        </p:grpSpPr>
        <p:pic>
          <p:nvPicPr>
            <p:cNvPr id="138304" name="Picture 28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7210" name="AutoShape 282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7211" name="AutoShape 283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8250" name="Group 288"/>
          <p:cNvGrpSpPr>
            <a:grpSpLocks/>
          </p:cNvGrpSpPr>
          <p:nvPr/>
        </p:nvGrpSpPr>
        <p:grpSpPr bwMode="auto">
          <a:xfrm>
            <a:off x="2641600" y="2044700"/>
            <a:ext cx="301625" cy="4567238"/>
            <a:chOff x="3463" y="1298"/>
            <a:chExt cx="190" cy="2877"/>
          </a:xfrm>
        </p:grpSpPr>
        <p:pic>
          <p:nvPicPr>
            <p:cNvPr id="138301" name="Picture 28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7218" name="AutoShape 290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7219" name="AutoShape 291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8251" name="Group 296"/>
          <p:cNvGrpSpPr>
            <a:grpSpLocks/>
          </p:cNvGrpSpPr>
          <p:nvPr/>
        </p:nvGrpSpPr>
        <p:grpSpPr bwMode="auto">
          <a:xfrm>
            <a:off x="1905000" y="1905000"/>
            <a:ext cx="301625" cy="4662488"/>
            <a:chOff x="4400" y="1216"/>
            <a:chExt cx="190" cy="2937"/>
          </a:xfrm>
        </p:grpSpPr>
        <p:pic>
          <p:nvPicPr>
            <p:cNvPr id="138298" name="Picture 29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7226" name="AutoShape 298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7227" name="AutoShape 299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637228" name="Group 300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37229" name="Picture 301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7230" name="Picture 302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7231" name="Picture 303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7232" name="Picture 304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7233" name="Picture 305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7234" name="Picture 306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8253" name="Group 292"/>
          <p:cNvGrpSpPr>
            <a:grpSpLocks/>
          </p:cNvGrpSpPr>
          <p:nvPr/>
        </p:nvGrpSpPr>
        <p:grpSpPr bwMode="auto">
          <a:xfrm>
            <a:off x="2286000" y="1905000"/>
            <a:ext cx="301625" cy="4662488"/>
            <a:chOff x="4400" y="1216"/>
            <a:chExt cx="190" cy="2937"/>
          </a:xfrm>
        </p:grpSpPr>
        <p:pic>
          <p:nvPicPr>
            <p:cNvPr id="138289" name="Picture 29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7222" name="AutoShape 294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7223" name="AutoShape 295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8254" name="Group 284"/>
          <p:cNvGrpSpPr>
            <a:grpSpLocks/>
          </p:cNvGrpSpPr>
          <p:nvPr/>
        </p:nvGrpSpPr>
        <p:grpSpPr bwMode="auto">
          <a:xfrm>
            <a:off x="3038475" y="1917700"/>
            <a:ext cx="301625" cy="4662488"/>
            <a:chOff x="4400" y="1216"/>
            <a:chExt cx="190" cy="2937"/>
          </a:xfrm>
        </p:grpSpPr>
        <p:pic>
          <p:nvPicPr>
            <p:cNvPr id="138286" name="Picture 28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7214" name="AutoShape 286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7215" name="AutoShape 287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8255" name="Group 244"/>
          <p:cNvGrpSpPr>
            <a:grpSpLocks/>
          </p:cNvGrpSpPr>
          <p:nvPr/>
        </p:nvGrpSpPr>
        <p:grpSpPr bwMode="auto">
          <a:xfrm>
            <a:off x="5911850" y="2098675"/>
            <a:ext cx="301625" cy="4451350"/>
            <a:chOff x="3724" y="1322"/>
            <a:chExt cx="190" cy="2804"/>
          </a:xfrm>
        </p:grpSpPr>
        <p:pic>
          <p:nvPicPr>
            <p:cNvPr id="138283" name="Picture 24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417" y="2629"/>
              <a:ext cx="280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7174" name="AutoShape 246" descr="Cork"/>
            <p:cNvSpPr>
              <a:spLocks noChangeArrowheads="1"/>
            </p:cNvSpPr>
            <p:nvPr/>
          </p:nvSpPr>
          <p:spPr bwMode="auto">
            <a:xfrm rot="-1822980">
              <a:off x="3779" y="1417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7175" name="AutoShape 247" descr="Cork"/>
            <p:cNvSpPr>
              <a:spLocks noChangeArrowheads="1"/>
            </p:cNvSpPr>
            <p:nvPr/>
          </p:nvSpPr>
          <p:spPr bwMode="auto">
            <a:xfrm rot="12494257">
              <a:off x="3805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8256" name="Group 252"/>
          <p:cNvGrpSpPr>
            <a:grpSpLocks/>
          </p:cNvGrpSpPr>
          <p:nvPr/>
        </p:nvGrpSpPr>
        <p:grpSpPr bwMode="auto">
          <a:xfrm>
            <a:off x="6632575" y="2073275"/>
            <a:ext cx="301625" cy="4516438"/>
            <a:chOff x="4178" y="1306"/>
            <a:chExt cx="190" cy="2845"/>
          </a:xfrm>
        </p:grpSpPr>
        <p:pic>
          <p:nvPicPr>
            <p:cNvPr id="138280" name="Picture 25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850" y="2634"/>
              <a:ext cx="284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7182" name="AutoShape 254" descr="Cork"/>
            <p:cNvSpPr>
              <a:spLocks noChangeArrowheads="1"/>
            </p:cNvSpPr>
            <p:nvPr/>
          </p:nvSpPr>
          <p:spPr bwMode="auto">
            <a:xfrm rot="-1822980">
              <a:off x="4232" y="1420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7183" name="AutoShape 255" descr="Cork"/>
            <p:cNvSpPr>
              <a:spLocks noChangeArrowheads="1"/>
            </p:cNvSpPr>
            <p:nvPr/>
          </p:nvSpPr>
          <p:spPr bwMode="auto">
            <a:xfrm rot="12494257">
              <a:off x="4256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8257" name="Group 260"/>
          <p:cNvGrpSpPr>
            <a:grpSpLocks/>
          </p:cNvGrpSpPr>
          <p:nvPr/>
        </p:nvGrpSpPr>
        <p:grpSpPr bwMode="auto">
          <a:xfrm>
            <a:off x="5130800" y="2057400"/>
            <a:ext cx="301625" cy="4567238"/>
            <a:chOff x="3463" y="1298"/>
            <a:chExt cx="190" cy="2877"/>
          </a:xfrm>
        </p:grpSpPr>
        <p:pic>
          <p:nvPicPr>
            <p:cNvPr id="138277" name="Picture 26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7190" name="AutoShape 262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7191" name="AutoShape 263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8258" name="Group 268"/>
          <p:cNvGrpSpPr>
            <a:grpSpLocks/>
          </p:cNvGrpSpPr>
          <p:nvPr/>
        </p:nvGrpSpPr>
        <p:grpSpPr bwMode="auto">
          <a:xfrm>
            <a:off x="4457700" y="2057400"/>
            <a:ext cx="301625" cy="4567238"/>
            <a:chOff x="3463" y="1298"/>
            <a:chExt cx="190" cy="2877"/>
          </a:xfrm>
        </p:grpSpPr>
        <p:pic>
          <p:nvPicPr>
            <p:cNvPr id="138274" name="Picture 26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7198" name="AutoShape 270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7199" name="AutoShape 271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8259" name="Group 276"/>
          <p:cNvGrpSpPr>
            <a:grpSpLocks/>
          </p:cNvGrpSpPr>
          <p:nvPr/>
        </p:nvGrpSpPr>
        <p:grpSpPr bwMode="auto">
          <a:xfrm>
            <a:off x="3733800" y="2057400"/>
            <a:ext cx="301625" cy="4567238"/>
            <a:chOff x="3463" y="1298"/>
            <a:chExt cx="190" cy="2877"/>
          </a:xfrm>
        </p:grpSpPr>
        <p:pic>
          <p:nvPicPr>
            <p:cNvPr id="138271" name="Picture 27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7206" name="AutoShape 278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7207" name="AutoShape 279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38260" name="Group 106"/>
          <p:cNvGrpSpPr>
            <a:grpSpLocks/>
          </p:cNvGrpSpPr>
          <p:nvPr/>
        </p:nvGrpSpPr>
        <p:grpSpPr bwMode="auto">
          <a:xfrm>
            <a:off x="381000" y="92075"/>
            <a:ext cx="5257800" cy="2328863"/>
            <a:chOff x="240" y="58"/>
            <a:chExt cx="3312" cy="1467"/>
          </a:xfrm>
        </p:grpSpPr>
        <p:sp>
          <p:nvSpPr>
            <p:cNvPr id="637035" name="Text Box 107"/>
            <p:cNvSpPr txBox="1">
              <a:spLocks noChangeArrowheads="1"/>
            </p:cNvSpPr>
            <p:nvPr/>
          </p:nvSpPr>
          <p:spPr bwMode="auto">
            <a:xfrm>
              <a:off x="3156" y="1006"/>
              <a:ext cx="396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latin typeface="Times New Roman" charset="0"/>
                  <a:cs typeface="+mn-cs"/>
                </a:rPr>
                <a:t>Е</a:t>
              </a:r>
            </a:p>
          </p:txBody>
        </p:sp>
        <p:sp>
          <p:nvSpPr>
            <p:cNvPr id="637036" name="Rectangle 108"/>
            <p:cNvSpPr>
              <a:spLocks noChangeArrowheads="1"/>
            </p:cNvSpPr>
            <p:nvPr/>
          </p:nvSpPr>
          <p:spPr bwMode="auto">
            <a:xfrm>
              <a:off x="1686" y="865"/>
              <a:ext cx="1159" cy="30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rgbClr val="FFEA18"/>
                  </a:solidFill>
                  <a:latin typeface="Times New Roman" charset="0"/>
                  <a:cs typeface="+mn-cs"/>
                </a:rPr>
                <a:t>4Х	    3Н</a:t>
              </a:r>
              <a:endParaRPr lang="en-US" sz="4400" b="0">
                <a:solidFill>
                  <a:srgbClr val="FFEA18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37037" name="Rectangle 109"/>
            <p:cNvSpPr>
              <a:spLocks noChangeArrowheads="1"/>
            </p:cNvSpPr>
            <p:nvPr/>
          </p:nvSpPr>
          <p:spPr bwMode="auto">
            <a:xfrm>
              <a:off x="1232" y="1152"/>
              <a:ext cx="1975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Б  </a:t>
              </a:r>
              <a:r>
                <a:rPr lang="en-US">
                  <a:solidFill>
                    <a:srgbClr val="FF0000"/>
                  </a:solidFill>
                  <a:latin typeface="Times New Roman" charset="0"/>
                  <a:cs typeface="+mn-cs"/>
                </a:rPr>
                <a:t>А И М И</a:t>
              </a: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   </a:t>
              </a:r>
              <a:r>
                <a:rPr lang="en-US">
                  <a:solidFill>
                    <a:srgbClr val="00FF00"/>
                  </a:solidFill>
                  <a:latin typeface="Times New Roman" charset="0"/>
                  <a:cs typeface="+mn-cs"/>
                </a:rPr>
                <a:t>А  Х  К</a:t>
              </a: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 </a:t>
              </a:r>
              <a:r>
                <a:rPr lang="en-US">
                  <a:solidFill>
                    <a:schemeClr val="accent1"/>
                  </a:solidFill>
                  <a:latin typeface="Times New Roman" charset="0"/>
                  <a:cs typeface="+mn-cs"/>
                </a:rPr>
                <a:t>Ч </a:t>
              </a:r>
              <a:endParaRPr lang="en-US" sz="3600">
                <a:solidFill>
                  <a:schemeClr val="accent1"/>
                </a:solidFill>
                <a:latin typeface="Times New Roman" charset="0"/>
                <a:cs typeface="+mn-cs"/>
              </a:endParaRPr>
            </a:p>
          </p:txBody>
        </p:sp>
        <p:grpSp>
          <p:nvGrpSpPr>
            <p:cNvPr id="138264" name="Group 110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1814" y="109"/>
              <a:chExt cx="455" cy="692"/>
            </a:xfrm>
          </p:grpSpPr>
          <p:sp>
            <p:nvSpPr>
              <p:cNvPr id="637039" name="Text Box 111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69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6600">
                    <a:solidFill>
                      <a:srgbClr val="FF262D"/>
                    </a:solidFill>
                    <a:latin typeface="Times New Roman" charset="0"/>
                    <a:cs typeface="+mn-cs"/>
                  </a:rPr>
                  <a:t>7</a:t>
                </a:r>
              </a:p>
            </p:txBody>
          </p:sp>
          <p:sp>
            <p:nvSpPr>
              <p:cNvPr id="637040" name="Line 112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91240B29-F687-4f45-9708-019B960494DF}">
                  <a14:hiddenLine xmlns:a14="http://schemas.microsoft.com/office/drawing/2010/main" xmlns="" w="2857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37041" name="Rectangle 113"/>
            <p:cNvSpPr>
              <a:spLocks noChangeArrowheads="1"/>
            </p:cNvSpPr>
            <p:nvPr/>
          </p:nvSpPr>
          <p:spPr bwMode="auto">
            <a:xfrm>
              <a:off x="1408" y="1152"/>
              <a:ext cx="864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solidFill>
                  <a:srgbClr val="FDDC07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37042" name="Rectangle 114"/>
            <p:cNvSpPr>
              <a:spLocks noChangeArrowheads="1"/>
            </p:cNvSpPr>
            <p:nvPr/>
          </p:nvSpPr>
          <p:spPr bwMode="auto">
            <a:xfrm>
              <a:off x="2320" y="1152"/>
              <a:ext cx="684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7043" name="Text Box 115"/>
            <p:cNvSpPr txBox="1">
              <a:spLocks noChangeArrowheads="1"/>
            </p:cNvSpPr>
            <p:nvPr/>
          </p:nvSpPr>
          <p:spPr bwMode="auto">
            <a:xfrm>
              <a:off x="240" y="67"/>
              <a:ext cx="1584" cy="7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chemeClr val="tx1"/>
                  </a:solidFill>
                  <a:latin typeface="Times New Roman" charset="0"/>
                  <a:cs typeface="+mn-cs"/>
                </a:rPr>
                <a:t>БИБЛИЙН ЦАГ ХУГАЦААНЫ НЭХЭЭС </a:t>
              </a:r>
              <a:endParaRPr lang="en-US" sz="2000">
                <a:solidFill>
                  <a:schemeClr val="tx1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37044" name="Text Box 116"/>
            <p:cNvSpPr txBox="1">
              <a:spLocks noChangeArrowheads="1"/>
            </p:cNvSpPr>
            <p:nvPr/>
          </p:nvSpPr>
          <p:spPr bwMode="auto">
            <a:xfrm>
              <a:off x="1783" y="578"/>
              <a:ext cx="1001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>
                  <a:latin typeface="Times New Roman" charset="0"/>
                  <a:cs typeface="+mn-cs"/>
                </a:rPr>
                <a:t>Б 7 Ч Е</a:t>
              </a:r>
            </a:p>
          </p:txBody>
        </p: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37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289" name="Group 126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51391" name="Rectangle 127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4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651392" name="Rectangle 128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51393" name="Rectangle 129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51394" name="Rectangle 130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</p:grpSp>
      <p:grpSp>
        <p:nvGrpSpPr>
          <p:cNvPr id="140290" name="Group 217"/>
          <p:cNvGrpSpPr>
            <a:grpSpLocks/>
          </p:cNvGrpSpPr>
          <p:nvPr/>
        </p:nvGrpSpPr>
        <p:grpSpPr bwMode="auto">
          <a:xfrm>
            <a:off x="6286500" y="2057400"/>
            <a:ext cx="301625" cy="4567238"/>
            <a:chOff x="3463" y="1298"/>
            <a:chExt cx="190" cy="2877"/>
          </a:xfrm>
        </p:grpSpPr>
        <p:pic>
          <p:nvPicPr>
            <p:cNvPr id="140373" name="Picture 2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1483" name="AutoShape 219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51484" name="AutoShape 220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51300" name="Text Box 36"/>
          <p:cNvSpPr txBox="1">
            <a:spLocks noChangeArrowheads="1"/>
          </p:cNvSpPr>
          <p:nvPr/>
        </p:nvSpPr>
        <p:spPr bwMode="auto">
          <a:xfrm>
            <a:off x="455613" y="6537325"/>
            <a:ext cx="962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Times New Roman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 TBBMI</a:t>
            </a:r>
          </a:p>
        </p:txBody>
      </p:sp>
      <p:sp>
        <p:nvSpPr>
          <p:cNvPr id="651377" name="Text Box 113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2</a:t>
            </a:r>
          </a:p>
        </p:txBody>
      </p:sp>
      <p:sp>
        <p:nvSpPr>
          <p:cNvPr id="651378" name="Rectangle 114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80</a:t>
            </a:r>
          </a:p>
        </p:txBody>
      </p:sp>
      <p:grpSp>
        <p:nvGrpSpPr>
          <p:cNvPr id="140294" name="Group 131"/>
          <p:cNvGrpSpPr>
            <a:grpSpLocks/>
          </p:cNvGrpSpPr>
          <p:nvPr/>
        </p:nvGrpSpPr>
        <p:grpSpPr bwMode="auto">
          <a:xfrm>
            <a:off x="5497513" y="2060575"/>
            <a:ext cx="301625" cy="4567238"/>
            <a:chOff x="3463" y="1298"/>
            <a:chExt cx="190" cy="2877"/>
          </a:xfrm>
        </p:grpSpPr>
        <p:pic>
          <p:nvPicPr>
            <p:cNvPr id="140370" name="Picture 13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1397" name="AutoShape 133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51398" name="AutoShape 134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0295" name="Group 135"/>
          <p:cNvGrpSpPr>
            <a:grpSpLocks/>
          </p:cNvGrpSpPr>
          <p:nvPr/>
        </p:nvGrpSpPr>
        <p:grpSpPr bwMode="auto">
          <a:xfrm>
            <a:off x="6985000" y="1930400"/>
            <a:ext cx="301625" cy="4662488"/>
            <a:chOff x="4400" y="1216"/>
            <a:chExt cx="190" cy="2937"/>
          </a:xfrm>
        </p:grpSpPr>
        <p:pic>
          <p:nvPicPr>
            <p:cNvPr id="140367" name="Picture 13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1401" name="AutoShape 137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51402" name="AutoShape 138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0296" name="Group 139"/>
          <p:cNvGrpSpPr>
            <a:grpSpLocks/>
          </p:cNvGrpSpPr>
          <p:nvPr/>
        </p:nvGrpSpPr>
        <p:grpSpPr bwMode="auto">
          <a:xfrm>
            <a:off x="4800600" y="2057400"/>
            <a:ext cx="301625" cy="4567238"/>
            <a:chOff x="3463" y="1298"/>
            <a:chExt cx="190" cy="2877"/>
          </a:xfrm>
        </p:grpSpPr>
        <p:pic>
          <p:nvPicPr>
            <p:cNvPr id="140364" name="Picture 14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1405" name="AutoShape 141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51406" name="AutoShape 142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0297" name="Group 143"/>
          <p:cNvGrpSpPr>
            <a:grpSpLocks/>
          </p:cNvGrpSpPr>
          <p:nvPr/>
        </p:nvGrpSpPr>
        <p:grpSpPr bwMode="auto">
          <a:xfrm>
            <a:off x="4102100" y="1917700"/>
            <a:ext cx="301625" cy="4662488"/>
            <a:chOff x="4400" y="1216"/>
            <a:chExt cx="190" cy="2937"/>
          </a:xfrm>
        </p:grpSpPr>
        <p:pic>
          <p:nvPicPr>
            <p:cNvPr id="140361" name="Picture 14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1409" name="AutoShape 145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51410" name="AutoShape 146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0298" name="Group 147"/>
          <p:cNvGrpSpPr>
            <a:grpSpLocks/>
          </p:cNvGrpSpPr>
          <p:nvPr/>
        </p:nvGrpSpPr>
        <p:grpSpPr bwMode="auto">
          <a:xfrm>
            <a:off x="3390900" y="1917700"/>
            <a:ext cx="301625" cy="4662488"/>
            <a:chOff x="4400" y="1216"/>
            <a:chExt cx="190" cy="2937"/>
          </a:xfrm>
        </p:grpSpPr>
        <p:pic>
          <p:nvPicPr>
            <p:cNvPr id="140358" name="Picture 14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1413" name="AutoShape 149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51414" name="AutoShape 150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0299" name="Group 151"/>
          <p:cNvGrpSpPr>
            <a:grpSpLocks/>
          </p:cNvGrpSpPr>
          <p:nvPr/>
        </p:nvGrpSpPr>
        <p:grpSpPr bwMode="auto">
          <a:xfrm>
            <a:off x="2641600" y="2044700"/>
            <a:ext cx="301625" cy="4567238"/>
            <a:chOff x="3463" y="1298"/>
            <a:chExt cx="190" cy="2877"/>
          </a:xfrm>
        </p:grpSpPr>
        <p:pic>
          <p:nvPicPr>
            <p:cNvPr id="140355" name="Picture 15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1417" name="AutoShape 153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51418" name="AutoShape 154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0300" name="Group 155"/>
          <p:cNvGrpSpPr>
            <a:grpSpLocks/>
          </p:cNvGrpSpPr>
          <p:nvPr/>
        </p:nvGrpSpPr>
        <p:grpSpPr bwMode="auto">
          <a:xfrm>
            <a:off x="1905000" y="1905000"/>
            <a:ext cx="301625" cy="4662488"/>
            <a:chOff x="4400" y="1216"/>
            <a:chExt cx="190" cy="2937"/>
          </a:xfrm>
        </p:grpSpPr>
        <p:pic>
          <p:nvPicPr>
            <p:cNvPr id="140352" name="Picture 15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1421" name="AutoShape 157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51422" name="AutoShape 158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0301" name="Group 170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51435" name="Picture 171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1436" name="Picture 172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1437" name="Picture 173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1438" name="Picture 174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1439" name="Picture 175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1440" name="Picture 176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0302" name="Group 177"/>
          <p:cNvGrpSpPr>
            <a:grpSpLocks/>
          </p:cNvGrpSpPr>
          <p:nvPr/>
        </p:nvGrpSpPr>
        <p:grpSpPr bwMode="auto">
          <a:xfrm>
            <a:off x="2286000" y="1905000"/>
            <a:ext cx="301625" cy="4662488"/>
            <a:chOff x="4400" y="1216"/>
            <a:chExt cx="190" cy="2937"/>
          </a:xfrm>
        </p:grpSpPr>
        <p:pic>
          <p:nvPicPr>
            <p:cNvPr id="140343" name="Picture 17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1443" name="AutoShape 179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51444" name="AutoShape 180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0303" name="Group 189"/>
          <p:cNvGrpSpPr>
            <a:grpSpLocks/>
          </p:cNvGrpSpPr>
          <p:nvPr/>
        </p:nvGrpSpPr>
        <p:grpSpPr bwMode="auto">
          <a:xfrm>
            <a:off x="6632575" y="2073275"/>
            <a:ext cx="301625" cy="4516438"/>
            <a:chOff x="4178" y="1306"/>
            <a:chExt cx="190" cy="2845"/>
          </a:xfrm>
        </p:grpSpPr>
        <p:pic>
          <p:nvPicPr>
            <p:cNvPr id="140340" name="Picture 19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850" y="2634"/>
              <a:ext cx="284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1455" name="AutoShape 191" descr="Cork"/>
            <p:cNvSpPr>
              <a:spLocks noChangeArrowheads="1"/>
            </p:cNvSpPr>
            <p:nvPr/>
          </p:nvSpPr>
          <p:spPr bwMode="auto">
            <a:xfrm rot="-1822980">
              <a:off x="4232" y="1420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51456" name="AutoShape 192" descr="Cork"/>
            <p:cNvSpPr>
              <a:spLocks noChangeArrowheads="1"/>
            </p:cNvSpPr>
            <p:nvPr/>
          </p:nvSpPr>
          <p:spPr bwMode="auto">
            <a:xfrm rot="12494257">
              <a:off x="4256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51299" name="Text Box 35"/>
          <p:cNvSpPr txBox="1">
            <a:spLocks noChangeArrowheads="1"/>
          </p:cNvSpPr>
          <p:nvPr/>
        </p:nvSpPr>
        <p:spPr bwMode="auto">
          <a:xfrm>
            <a:off x="2514600" y="2743200"/>
            <a:ext cx="4259263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>
                <a:solidFill>
                  <a:schemeClr val="accent1"/>
                </a:solidFill>
                <a:latin typeface="Times New Roman" charset="0"/>
                <a:cs typeface="+mn-cs"/>
              </a:rPr>
              <a:t>АБРАХАМЫН ГЭРЭЭ</a:t>
            </a:r>
          </a:p>
        </p:txBody>
      </p:sp>
      <p:grpSp>
        <p:nvGrpSpPr>
          <p:cNvPr id="140305" name="Group 181"/>
          <p:cNvGrpSpPr>
            <a:grpSpLocks/>
          </p:cNvGrpSpPr>
          <p:nvPr/>
        </p:nvGrpSpPr>
        <p:grpSpPr bwMode="auto">
          <a:xfrm>
            <a:off x="3038475" y="1917700"/>
            <a:ext cx="301625" cy="4662488"/>
            <a:chOff x="4400" y="1216"/>
            <a:chExt cx="190" cy="2937"/>
          </a:xfrm>
        </p:grpSpPr>
        <p:pic>
          <p:nvPicPr>
            <p:cNvPr id="140337" name="Picture 18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1447" name="AutoShape 183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51448" name="AutoShape 184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0306" name="Group 185"/>
          <p:cNvGrpSpPr>
            <a:grpSpLocks/>
          </p:cNvGrpSpPr>
          <p:nvPr/>
        </p:nvGrpSpPr>
        <p:grpSpPr bwMode="auto">
          <a:xfrm>
            <a:off x="5911850" y="2098675"/>
            <a:ext cx="301625" cy="4451350"/>
            <a:chOff x="3724" y="1322"/>
            <a:chExt cx="190" cy="2804"/>
          </a:xfrm>
        </p:grpSpPr>
        <p:pic>
          <p:nvPicPr>
            <p:cNvPr id="140334" name="Picture 18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417" y="2629"/>
              <a:ext cx="280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1451" name="AutoShape 187" descr="Cork"/>
            <p:cNvSpPr>
              <a:spLocks noChangeArrowheads="1"/>
            </p:cNvSpPr>
            <p:nvPr/>
          </p:nvSpPr>
          <p:spPr bwMode="auto">
            <a:xfrm rot="-1822980">
              <a:off x="3779" y="1417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51452" name="AutoShape 188" descr="Cork"/>
            <p:cNvSpPr>
              <a:spLocks noChangeArrowheads="1"/>
            </p:cNvSpPr>
            <p:nvPr/>
          </p:nvSpPr>
          <p:spPr bwMode="auto">
            <a:xfrm rot="12494257">
              <a:off x="3805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0307" name="Group 193"/>
          <p:cNvGrpSpPr>
            <a:grpSpLocks/>
          </p:cNvGrpSpPr>
          <p:nvPr/>
        </p:nvGrpSpPr>
        <p:grpSpPr bwMode="auto">
          <a:xfrm>
            <a:off x="5130800" y="2057400"/>
            <a:ext cx="301625" cy="4567238"/>
            <a:chOff x="3463" y="1298"/>
            <a:chExt cx="190" cy="2877"/>
          </a:xfrm>
        </p:grpSpPr>
        <p:pic>
          <p:nvPicPr>
            <p:cNvPr id="140331" name="Picture 19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1459" name="AutoShape 195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51460" name="AutoShape 196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0308" name="Group 197"/>
          <p:cNvGrpSpPr>
            <a:grpSpLocks/>
          </p:cNvGrpSpPr>
          <p:nvPr/>
        </p:nvGrpSpPr>
        <p:grpSpPr bwMode="auto">
          <a:xfrm>
            <a:off x="4457700" y="2057400"/>
            <a:ext cx="301625" cy="4567238"/>
            <a:chOff x="3463" y="1298"/>
            <a:chExt cx="190" cy="2877"/>
          </a:xfrm>
        </p:grpSpPr>
        <p:pic>
          <p:nvPicPr>
            <p:cNvPr id="140328" name="Picture 19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1463" name="AutoShape 199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51464" name="AutoShape 200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0309" name="Group 201"/>
          <p:cNvGrpSpPr>
            <a:grpSpLocks/>
          </p:cNvGrpSpPr>
          <p:nvPr/>
        </p:nvGrpSpPr>
        <p:grpSpPr bwMode="auto">
          <a:xfrm>
            <a:off x="3733800" y="2057400"/>
            <a:ext cx="301625" cy="4567238"/>
            <a:chOff x="3463" y="1298"/>
            <a:chExt cx="190" cy="2877"/>
          </a:xfrm>
        </p:grpSpPr>
        <p:pic>
          <p:nvPicPr>
            <p:cNvPr id="140325" name="Picture 20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1467" name="AutoShape 203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51468" name="AutoShape 204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0310" name="Group 159"/>
          <p:cNvGrpSpPr>
            <a:grpSpLocks/>
          </p:cNvGrpSpPr>
          <p:nvPr/>
        </p:nvGrpSpPr>
        <p:grpSpPr bwMode="auto">
          <a:xfrm>
            <a:off x="381000" y="92075"/>
            <a:ext cx="5257800" cy="2328863"/>
            <a:chOff x="240" y="58"/>
            <a:chExt cx="3312" cy="1467"/>
          </a:xfrm>
        </p:grpSpPr>
        <p:sp>
          <p:nvSpPr>
            <p:cNvPr id="651424" name="Text Box 160"/>
            <p:cNvSpPr txBox="1">
              <a:spLocks noChangeArrowheads="1"/>
            </p:cNvSpPr>
            <p:nvPr/>
          </p:nvSpPr>
          <p:spPr bwMode="auto">
            <a:xfrm>
              <a:off x="3156" y="1006"/>
              <a:ext cx="396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latin typeface="Times New Roman" charset="0"/>
                  <a:cs typeface="+mn-cs"/>
                </a:rPr>
                <a:t>Е</a:t>
              </a:r>
            </a:p>
          </p:txBody>
        </p:sp>
        <p:sp>
          <p:nvSpPr>
            <p:cNvPr id="651425" name="Rectangle 161"/>
            <p:cNvSpPr>
              <a:spLocks noChangeArrowheads="1"/>
            </p:cNvSpPr>
            <p:nvPr/>
          </p:nvSpPr>
          <p:spPr bwMode="auto">
            <a:xfrm>
              <a:off x="1686" y="865"/>
              <a:ext cx="1159" cy="30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rgbClr val="FFEA18"/>
                  </a:solidFill>
                  <a:latin typeface="Times New Roman" charset="0"/>
                  <a:cs typeface="+mn-cs"/>
                </a:rPr>
                <a:t>4Х	    3Н</a:t>
              </a:r>
              <a:endParaRPr lang="en-US" sz="4400" b="0">
                <a:solidFill>
                  <a:srgbClr val="FFEA18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51426" name="Rectangle 162"/>
            <p:cNvSpPr>
              <a:spLocks noChangeArrowheads="1"/>
            </p:cNvSpPr>
            <p:nvPr/>
          </p:nvSpPr>
          <p:spPr bwMode="auto">
            <a:xfrm>
              <a:off x="1232" y="1152"/>
              <a:ext cx="1975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Б  </a:t>
              </a:r>
              <a:r>
                <a:rPr lang="en-US">
                  <a:solidFill>
                    <a:srgbClr val="FF0000"/>
                  </a:solidFill>
                  <a:latin typeface="Times New Roman" charset="0"/>
                  <a:cs typeface="+mn-cs"/>
                </a:rPr>
                <a:t>А И М И</a:t>
              </a: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   </a:t>
              </a:r>
              <a:r>
                <a:rPr lang="en-US">
                  <a:solidFill>
                    <a:srgbClr val="00FF00"/>
                  </a:solidFill>
                  <a:latin typeface="Times New Roman" charset="0"/>
                  <a:cs typeface="+mn-cs"/>
                </a:rPr>
                <a:t>А  Х  К</a:t>
              </a: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 </a:t>
              </a:r>
              <a:r>
                <a:rPr lang="en-US">
                  <a:solidFill>
                    <a:schemeClr val="accent1"/>
                  </a:solidFill>
                  <a:latin typeface="Times New Roman" charset="0"/>
                  <a:cs typeface="+mn-cs"/>
                </a:rPr>
                <a:t>Ч </a:t>
              </a:r>
              <a:endParaRPr lang="en-US" sz="3600">
                <a:solidFill>
                  <a:schemeClr val="accent1"/>
                </a:solidFill>
                <a:latin typeface="Times New Roman" charset="0"/>
                <a:cs typeface="+mn-cs"/>
              </a:endParaRPr>
            </a:p>
          </p:txBody>
        </p:sp>
        <p:grpSp>
          <p:nvGrpSpPr>
            <p:cNvPr id="140318" name="Group 163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1814" y="109"/>
              <a:chExt cx="455" cy="692"/>
            </a:xfrm>
          </p:grpSpPr>
          <p:sp>
            <p:nvSpPr>
              <p:cNvPr id="651428" name="Text Box 164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69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6600">
                    <a:solidFill>
                      <a:srgbClr val="FF262D"/>
                    </a:solidFill>
                    <a:latin typeface="Times New Roman" charset="0"/>
                    <a:cs typeface="+mn-cs"/>
                  </a:rPr>
                  <a:t>7</a:t>
                </a:r>
              </a:p>
            </p:txBody>
          </p:sp>
          <p:sp>
            <p:nvSpPr>
              <p:cNvPr id="651429" name="Line 165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91240B29-F687-4f45-9708-019B960494DF}">
                  <a14:hiddenLine xmlns:a14="http://schemas.microsoft.com/office/drawing/2010/main" xmlns="" w="2857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51430" name="Rectangle 166"/>
            <p:cNvSpPr>
              <a:spLocks noChangeArrowheads="1"/>
            </p:cNvSpPr>
            <p:nvPr/>
          </p:nvSpPr>
          <p:spPr bwMode="auto">
            <a:xfrm>
              <a:off x="1408" y="1152"/>
              <a:ext cx="864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solidFill>
                  <a:srgbClr val="FDDC07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51431" name="Rectangle 167"/>
            <p:cNvSpPr>
              <a:spLocks noChangeArrowheads="1"/>
            </p:cNvSpPr>
            <p:nvPr/>
          </p:nvSpPr>
          <p:spPr bwMode="auto">
            <a:xfrm>
              <a:off x="2320" y="1152"/>
              <a:ext cx="684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51432" name="Text Box 168"/>
            <p:cNvSpPr txBox="1">
              <a:spLocks noChangeArrowheads="1"/>
            </p:cNvSpPr>
            <p:nvPr/>
          </p:nvSpPr>
          <p:spPr bwMode="auto">
            <a:xfrm>
              <a:off x="240" y="67"/>
              <a:ext cx="1584" cy="7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chemeClr val="tx1"/>
                  </a:solidFill>
                  <a:latin typeface="Times New Roman" charset="0"/>
                  <a:cs typeface="+mn-cs"/>
                </a:rPr>
                <a:t>БИБЛИЙН ЦАГ ХУГАЦААНЫ НЭХЭЭС </a:t>
              </a:r>
              <a:endParaRPr lang="en-US" sz="2000">
                <a:solidFill>
                  <a:schemeClr val="tx1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51433" name="Text Box 169"/>
            <p:cNvSpPr txBox="1">
              <a:spLocks noChangeArrowheads="1"/>
            </p:cNvSpPr>
            <p:nvPr/>
          </p:nvSpPr>
          <p:spPr bwMode="auto">
            <a:xfrm>
              <a:off x="1783" y="578"/>
              <a:ext cx="1001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>
                  <a:latin typeface="Times New Roman" charset="0"/>
                  <a:cs typeface="+mn-cs"/>
                </a:rPr>
                <a:t>Б 7 Ч Е</a:t>
              </a:r>
            </a:p>
          </p:txBody>
        </p:sp>
      </p:grpSp>
      <p:grpSp>
        <p:nvGrpSpPr>
          <p:cNvPr id="651373" name="Group 109"/>
          <p:cNvGrpSpPr>
            <a:grpSpLocks/>
          </p:cNvGrpSpPr>
          <p:nvPr/>
        </p:nvGrpSpPr>
        <p:grpSpPr bwMode="auto">
          <a:xfrm>
            <a:off x="2438400" y="2590800"/>
            <a:ext cx="4924425" cy="1830388"/>
            <a:chOff x="1261" y="1616"/>
            <a:chExt cx="3102" cy="1153"/>
          </a:xfrm>
        </p:grpSpPr>
        <p:sp>
          <p:nvSpPr>
            <p:cNvPr id="651374" name="AutoShape 110"/>
            <p:cNvSpPr>
              <a:spLocks noChangeArrowheads="1"/>
            </p:cNvSpPr>
            <p:nvPr/>
          </p:nvSpPr>
          <p:spPr bwMode="auto">
            <a:xfrm>
              <a:off x="1873" y="2262"/>
              <a:ext cx="2461" cy="507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sz="180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51375" name="Text Box 111"/>
            <p:cNvSpPr txBox="1">
              <a:spLocks noChangeArrowheads="1"/>
            </p:cNvSpPr>
            <p:nvPr/>
          </p:nvSpPr>
          <p:spPr bwMode="auto">
            <a:xfrm>
              <a:off x="1880" y="2352"/>
              <a:ext cx="2483" cy="3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  <a:defRPr/>
              </a:pPr>
              <a:r>
                <a:rPr lang="en-US" sz="3200">
                  <a:solidFill>
                    <a:srgbClr val="FFFF00"/>
                  </a:solidFill>
                  <a:latin typeface="Times New Roman" charset="0"/>
                  <a:cs typeface="+mn-cs"/>
                </a:rPr>
                <a:t>ЭХЛЭЛ 12 &amp; 15</a:t>
              </a:r>
            </a:p>
          </p:txBody>
        </p:sp>
        <p:sp>
          <p:nvSpPr>
            <p:cNvPr id="651376" name="AutoShape 112"/>
            <p:cNvSpPr>
              <a:spLocks noChangeArrowheads="1"/>
            </p:cNvSpPr>
            <p:nvPr/>
          </p:nvSpPr>
          <p:spPr bwMode="auto">
            <a:xfrm>
              <a:off x="1261" y="1616"/>
              <a:ext cx="446" cy="592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51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1299" grpId="0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075" name="Text Box 99"/>
          <p:cNvSpPr txBox="1">
            <a:spLocks noChangeArrowheads="1"/>
          </p:cNvSpPr>
          <p:nvPr/>
        </p:nvSpPr>
        <p:spPr bwMode="auto">
          <a:xfrm>
            <a:off x="455613" y="6537325"/>
            <a:ext cx="962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Times New Roman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 TBBMI</a:t>
            </a:r>
          </a:p>
        </p:txBody>
      </p:sp>
      <p:sp>
        <p:nvSpPr>
          <p:cNvPr id="639110" name="Text Box 134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2</a:t>
            </a:r>
          </a:p>
        </p:txBody>
      </p:sp>
      <p:sp>
        <p:nvSpPr>
          <p:cNvPr id="639111" name="Rectangle 135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81</a:t>
            </a:r>
          </a:p>
        </p:txBody>
      </p:sp>
      <p:grpSp>
        <p:nvGrpSpPr>
          <p:cNvPr id="142340" name="Group 258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39235" name="Rectangle 259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4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639236" name="Rectangle 260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9237" name="Rectangle 261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9238" name="Rectangle 262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</p:grpSp>
      <p:grpSp>
        <p:nvGrpSpPr>
          <p:cNvPr id="142341" name="Group 263"/>
          <p:cNvGrpSpPr>
            <a:grpSpLocks/>
          </p:cNvGrpSpPr>
          <p:nvPr/>
        </p:nvGrpSpPr>
        <p:grpSpPr bwMode="auto">
          <a:xfrm>
            <a:off x="6286500" y="2057400"/>
            <a:ext cx="301625" cy="4567238"/>
            <a:chOff x="3463" y="1298"/>
            <a:chExt cx="190" cy="2877"/>
          </a:xfrm>
        </p:grpSpPr>
        <p:pic>
          <p:nvPicPr>
            <p:cNvPr id="142428" name="Picture 26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9241" name="AutoShape 265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9242" name="AutoShape 266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2342" name="Group 267"/>
          <p:cNvGrpSpPr>
            <a:grpSpLocks/>
          </p:cNvGrpSpPr>
          <p:nvPr/>
        </p:nvGrpSpPr>
        <p:grpSpPr bwMode="auto">
          <a:xfrm>
            <a:off x="5497513" y="2060575"/>
            <a:ext cx="301625" cy="4567238"/>
            <a:chOff x="3463" y="1298"/>
            <a:chExt cx="190" cy="2877"/>
          </a:xfrm>
        </p:grpSpPr>
        <p:pic>
          <p:nvPicPr>
            <p:cNvPr id="142425" name="Picture 26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9245" name="AutoShape 269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9246" name="AutoShape 270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2343" name="Group 271"/>
          <p:cNvGrpSpPr>
            <a:grpSpLocks/>
          </p:cNvGrpSpPr>
          <p:nvPr/>
        </p:nvGrpSpPr>
        <p:grpSpPr bwMode="auto">
          <a:xfrm>
            <a:off x="6985000" y="1930400"/>
            <a:ext cx="301625" cy="4662488"/>
            <a:chOff x="4400" y="1216"/>
            <a:chExt cx="190" cy="2937"/>
          </a:xfrm>
        </p:grpSpPr>
        <p:pic>
          <p:nvPicPr>
            <p:cNvPr id="142422" name="Picture 27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9249" name="AutoShape 273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9250" name="AutoShape 274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2344" name="Group 275"/>
          <p:cNvGrpSpPr>
            <a:grpSpLocks/>
          </p:cNvGrpSpPr>
          <p:nvPr/>
        </p:nvGrpSpPr>
        <p:grpSpPr bwMode="auto">
          <a:xfrm>
            <a:off x="4800600" y="2057400"/>
            <a:ext cx="301625" cy="4567238"/>
            <a:chOff x="3463" y="1298"/>
            <a:chExt cx="190" cy="2877"/>
          </a:xfrm>
        </p:grpSpPr>
        <p:pic>
          <p:nvPicPr>
            <p:cNvPr id="142419" name="Picture 27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9253" name="AutoShape 277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9254" name="AutoShape 278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2345" name="Group 279"/>
          <p:cNvGrpSpPr>
            <a:grpSpLocks/>
          </p:cNvGrpSpPr>
          <p:nvPr/>
        </p:nvGrpSpPr>
        <p:grpSpPr bwMode="auto">
          <a:xfrm>
            <a:off x="4102100" y="1917700"/>
            <a:ext cx="301625" cy="4662488"/>
            <a:chOff x="4400" y="1216"/>
            <a:chExt cx="190" cy="2937"/>
          </a:xfrm>
        </p:grpSpPr>
        <p:pic>
          <p:nvPicPr>
            <p:cNvPr id="142416" name="Picture 28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9257" name="AutoShape 281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9258" name="AutoShape 282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2346" name="Group 283"/>
          <p:cNvGrpSpPr>
            <a:grpSpLocks/>
          </p:cNvGrpSpPr>
          <p:nvPr/>
        </p:nvGrpSpPr>
        <p:grpSpPr bwMode="auto">
          <a:xfrm>
            <a:off x="3390900" y="1917700"/>
            <a:ext cx="301625" cy="4662488"/>
            <a:chOff x="4400" y="1216"/>
            <a:chExt cx="190" cy="2937"/>
          </a:xfrm>
        </p:grpSpPr>
        <p:pic>
          <p:nvPicPr>
            <p:cNvPr id="142413" name="Picture 28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9261" name="AutoShape 285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9262" name="AutoShape 286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2347" name="Group 287"/>
          <p:cNvGrpSpPr>
            <a:grpSpLocks/>
          </p:cNvGrpSpPr>
          <p:nvPr/>
        </p:nvGrpSpPr>
        <p:grpSpPr bwMode="auto">
          <a:xfrm>
            <a:off x="2641600" y="2044700"/>
            <a:ext cx="301625" cy="4567238"/>
            <a:chOff x="3463" y="1298"/>
            <a:chExt cx="190" cy="2877"/>
          </a:xfrm>
        </p:grpSpPr>
        <p:pic>
          <p:nvPicPr>
            <p:cNvPr id="142410" name="Picture 28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9265" name="AutoShape 289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9266" name="AutoShape 290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2348" name="Group 291"/>
          <p:cNvGrpSpPr>
            <a:grpSpLocks/>
          </p:cNvGrpSpPr>
          <p:nvPr/>
        </p:nvGrpSpPr>
        <p:grpSpPr bwMode="auto">
          <a:xfrm>
            <a:off x="1905000" y="1905000"/>
            <a:ext cx="301625" cy="4662488"/>
            <a:chOff x="4400" y="1216"/>
            <a:chExt cx="190" cy="2937"/>
          </a:xfrm>
        </p:grpSpPr>
        <p:pic>
          <p:nvPicPr>
            <p:cNvPr id="142407" name="Picture 29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9269" name="AutoShape 293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9270" name="AutoShape 294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2349" name="Group 295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39272" name="Picture 296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9273" name="Picture 297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9274" name="Picture 298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9275" name="Picture 299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9276" name="Picture 300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9277" name="Picture 301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2350" name="Group 302"/>
          <p:cNvGrpSpPr>
            <a:grpSpLocks/>
          </p:cNvGrpSpPr>
          <p:nvPr/>
        </p:nvGrpSpPr>
        <p:grpSpPr bwMode="auto">
          <a:xfrm>
            <a:off x="2286000" y="1905000"/>
            <a:ext cx="301625" cy="4662488"/>
            <a:chOff x="4400" y="1216"/>
            <a:chExt cx="190" cy="2937"/>
          </a:xfrm>
        </p:grpSpPr>
        <p:pic>
          <p:nvPicPr>
            <p:cNvPr id="142398" name="Picture 30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9280" name="AutoShape 304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9281" name="AutoShape 305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39286" name="Text Box 310"/>
          <p:cNvSpPr txBox="1">
            <a:spLocks noChangeArrowheads="1"/>
          </p:cNvSpPr>
          <p:nvPr/>
        </p:nvSpPr>
        <p:spPr bwMode="auto">
          <a:xfrm>
            <a:off x="2514600" y="2743200"/>
            <a:ext cx="4259263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>
                <a:solidFill>
                  <a:schemeClr val="accent1"/>
                </a:solidFill>
                <a:latin typeface="Times New Roman" charset="0"/>
                <a:cs typeface="+mn-cs"/>
              </a:rPr>
              <a:t>АБРАХАМЫН ГЭРЭЭ</a:t>
            </a:r>
          </a:p>
        </p:txBody>
      </p:sp>
      <p:grpSp>
        <p:nvGrpSpPr>
          <p:cNvPr id="142352" name="Group 331"/>
          <p:cNvGrpSpPr>
            <a:grpSpLocks/>
          </p:cNvGrpSpPr>
          <p:nvPr/>
        </p:nvGrpSpPr>
        <p:grpSpPr bwMode="auto">
          <a:xfrm>
            <a:off x="381000" y="92075"/>
            <a:ext cx="5257800" cy="2328863"/>
            <a:chOff x="240" y="58"/>
            <a:chExt cx="3312" cy="1467"/>
          </a:xfrm>
        </p:grpSpPr>
        <p:sp>
          <p:nvSpPr>
            <p:cNvPr id="639308" name="Text Box 332"/>
            <p:cNvSpPr txBox="1">
              <a:spLocks noChangeArrowheads="1"/>
            </p:cNvSpPr>
            <p:nvPr/>
          </p:nvSpPr>
          <p:spPr bwMode="auto">
            <a:xfrm>
              <a:off x="3156" y="1006"/>
              <a:ext cx="396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latin typeface="Times New Roman" charset="0"/>
                  <a:cs typeface="+mn-cs"/>
                </a:rPr>
                <a:t>Е</a:t>
              </a:r>
            </a:p>
          </p:txBody>
        </p:sp>
        <p:sp>
          <p:nvSpPr>
            <p:cNvPr id="639309" name="Rectangle 333"/>
            <p:cNvSpPr>
              <a:spLocks noChangeArrowheads="1"/>
            </p:cNvSpPr>
            <p:nvPr/>
          </p:nvSpPr>
          <p:spPr bwMode="auto">
            <a:xfrm>
              <a:off x="1686" y="865"/>
              <a:ext cx="1159" cy="30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rgbClr val="FFEA18"/>
                  </a:solidFill>
                  <a:latin typeface="Times New Roman" charset="0"/>
                  <a:cs typeface="+mn-cs"/>
                </a:rPr>
                <a:t>4Х	    3Н</a:t>
              </a:r>
              <a:endParaRPr lang="en-US" sz="4400" b="0">
                <a:solidFill>
                  <a:srgbClr val="FFEA18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39310" name="Rectangle 334"/>
            <p:cNvSpPr>
              <a:spLocks noChangeArrowheads="1"/>
            </p:cNvSpPr>
            <p:nvPr/>
          </p:nvSpPr>
          <p:spPr bwMode="auto">
            <a:xfrm>
              <a:off x="1232" y="1152"/>
              <a:ext cx="1975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Б  </a:t>
              </a:r>
              <a:r>
                <a:rPr lang="en-US">
                  <a:solidFill>
                    <a:srgbClr val="FF0000"/>
                  </a:solidFill>
                  <a:latin typeface="Times New Roman" charset="0"/>
                  <a:cs typeface="+mn-cs"/>
                </a:rPr>
                <a:t>А И М И</a:t>
              </a: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   </a:t>
              </a:r>
              <a:r>
                <a:rPr lang="en-US">
                  <a:solidFill>
                    <a:srgbClr val="00FF00"/>
                  </a:solidFill>
                  <a:latin typeface="Times New Roman" charset="0"/>
                  <a:cs typeface="+mn-cs"/>
                </a:rPr>
                <a:t>А  Х  К</a:t>
              </a: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 </a:t>
              </a:r>
              <a:r>
                <a:rPr lang="en-US">
                  <a:solidFill>
                    <a:schemeClr val="accent1"/>
                  </a:solidFill>
                  <a:latin typeface="Times New Roman" charset="0"/>
                  <a:cs typeface="+mn-cs"/>
                </a:rPr>
                <a:t>Ч </a:t>
              </a:r>
              <a:endParaRPr lang="en-US" sz="3600">
                <a:solidFill>
                  <a:schemeClr val="accent1"/>
                </a:solidFill>
                <a:latin typeface="Times New Roman" charset="0"/>
                <a:cs typeface="+mn-cs"/>
              </a:endParaRPr>
            </a:p>
          </p:txBody>
        </p:sp>
        <p:grpSp>
          <p:nvGrpSpPr>
            <p:cNvPr id="142391" name="Group 335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1814" y="109"/>
              <a:chExt cx="455" cy="692"/>
            </a:xfrm>
          </p:grpSpPr>
          <p:sp>
            <p:nvSpPr>
              <p:cNvPr id="639312" name="Text Box 336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69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6600">
                    <a:solidFill>
                      <a:srgbClr val="FF262D"/>
                    </a:solidFill>
                    <a:latin typeface="Times New Roman" charset="0"/>
                    <a:cs typeface="+mn-cs"/>
                  </a:rPr>
                  <a:t>7</a:t>
                </a:r>
              </a:p>
            </p:txBody>
          </p:sp>
          <p:sp>
            <p:nvSpPr>
              <p:cNvPr id="639313" name="Line 337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91240B29-F687-4f45-9708-019B960494DF}">
                  <a14:hiddenLine xmlns:a14="http://schemas.microsoft.com/office/drawing/2010/main" xmlns="" w="2857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39314" name="Rectangle 338"/>
            <p:cNvSpPr>
              <a:spLocks noChangeArrowheads="1"/>
            </p:cNvSpPr>
            <p:nvPr/>
          </p:nvSpPr>
          <p:spPr bwMode="auto">
            <a:xfrm>
              <a:off x="1408" y="1152"/>
              <a:ext cx="864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solidFill>
                  <a:srgbClr val="FDDC07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39315" name="Rectangle 339"/>
            <p:cNvSpPr>
              <a:spLocks noChangeArrowheads="1"/>
            </p:cNvSpPr>
            <p:nvPr/>
          </p:nvSpPr>
          <p:spPr bwMode="auto">
            <a:xfrm>
              <a:off x="2320" y="1152"/>
              <a:ext cx="684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9316" name="Text Box 340"/>
            <p:cNvSpPr txBox="1">
              <a:spLocks noChangeArrowheads="1"/>
            </p:cNvSpPr>
            <p:nvPr/>
          </p:nvSpPr>
          <p:spPr bwMode="auto">
            <a:xfrm>
              <a:off x="240" y="67"/>
              <a:ext cx="1584" cy="7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chemeClr val="tx1"/>
                  </a:solidFill>
                  <a:latin typeface="Times New Roman" charset="0"/>
                  <a:cs typeface="+mn-cs"/>
                </a:rPr>
                <a:t>БИБЛИЙН ЦАГ ХУГАЦААНЫ НЭХЭЭС </a:t>
              </a:r>
              <a:endParaRPr lang="en-US" sz="2000">
                <a:solidFill>
                  <a:schemeClr val="tx1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39317" name="Text Box 341"/>
            <p:cNvSpPr txBox="1">
              <a:spLocks noChangeArrowheads="1"/>
            </p:cNvSpPr>
            <p:nvPr/>
          </p:nvSpPr>
          <p:spPr bwMode="auto">
            <a:xfrm>
              <a:off x="1783" y="578"/>
              <a:ext cx="1001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>
                  <a:latin typeface="Times New Roman" charset="0"/>
                  <a:cs typeface="+mn-cs"/>
                </a:rPr>
                <a:t>Б 7 Ч Е</a:t>
              </a:r>
            </a:p>
          </p:txBody>
        </p:sp>
      </p:grpSp>
      <p:grpSp>
        <p:nvGrpSpPr>
          <p:cNvPr id="142353" name="Group 51"/>
          <p:cNvGrpSpPr>
            <a:grpSpLocks/>
          </p:cNvGrpSpPr>
          <p:nvPr/>
        </p:nvGrpSpPr>
        <p:grpSpPr bwMode="auto">
          <a:xfrm>
            <a:off x="2895600" y="3581400"/>
            <a:ext cx="5664200" cy="669925"/>
            <a:chOff x="1787" y="2273"/>
            <a:chExt cx="3568" cy="422"/>
          </a:xfrm>
        </p:grpSpPr>
        <p:pic>
          <p:nvPicPr>
            <p:cNvPr id="639028" name="Picture 52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9029" name="Picture 53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9030" name="Picture 54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9031" name="Picture 55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2354" name="Group 306"/>
          <p:cNvGrpSpPr>
            <a:grpSpLocks/>
          </p:cNvGrpSpPr>
          <p:nvPr/>
        </p:nvGrpSpPr>
        <p:grpSpPr bwMode="auto">
          <a:xfrm>
            <a:off x="6632575" y="2073275"/>
            <a:ext cx="301625" cy="4516438"/>
            <a:chOff x="4178" y="1306"/>
            <a:chExt cx="190" cy="2845"/>
          </a:xfrm>
        </p:grpSpPr>
        <p:pic>
          <p:nvPicPr>
            <p:cNvPr id="142381" name="Picture 30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850" y="2634"/>
              <a:ext cx="284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9284" name="AutoShape 308" descr="Cork"/>
            <p:cNvSpPr>
              <a:spLocks noChangeArrowheads="1"/>
            </p:cNvSpPr>
            <p:nvPr/>
          </p:nvSpPr>
          <p:spPr bwMode="auto">
            <a:xfrm rot="-1822980">
              <a:off x="4232" y="1420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9285" name="AutoShape 309" descr="Cork"/>
            <p:cNvSpPr>
              <a:spLocks noChangeArrowheads="1"/>
            </p:cNvSpPr>
            <p:nvPr/>
          </p:nvSpPr>
          <p:spPr bwMode="auto">
            <a:xfrm rot="12494257">
              <a:off x="4256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2355" name="Group 311"/>
          <p:cNvGrpSpPr>
            <a:grpSpLocks/>
          </p:cNvGrpSpPr>
          <p:nvPr/>
        </p:nvGrpSpPr>
        <p:grpSpPr bwMode="auto">
          <a:xfrm>
            <a:off x="3038475" y="1917700"/>
            <a:ext cx="301625" cy="4662488"/>
            <a:chOff x="4400" y="1216"/>
            <a:chExt cx="190" cy="2937"/>
          </a:xfrm>
        </p:grpSpPr>
        <p:pic>
          <p:nvPicPr>
            <p:cNvPr id="142378" name="Picture 3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9289" name="AutoShape 313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9290" name="AutoShape 314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2356" name="Group 315"/>
          <p:cNvGrpSpPr>
            <a:grpSpLocks/>
          </p:cNvGrpSpPr>
          <p:nvPr/>
        </p:nvGrpSpPr>
        <p:grpSpPr bwMode="auto">
          <a:xfrm>
            <a:off x="5911850" y="2098675"/>
            <a:ext cx="301625" cy="4451350"/>
            <a:chOff x="3724" y="1322"/>
            <a:chExt cx="190" cy="2804"/>
          </a:xfrm>
        </p:grpSpPr>
        <p:pic>
          <p:nvPicPr>
            <p:cNvPr id="142375" name="Picture 3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417" y="2629"/>
              <a:ext cx="280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9293" name="AutoShape 317" descr="Cork"/>
            <p:cNvSpPr>
              <a:spLocks noChangeArrowheads="1"/>
            </p:cNvSpPr>
            <p:nvPr/>
          </p:nvSpPr>
          <p:spPr bwMode="auto">
            <a:xfrm rot="-1822980">
              <a:off x="3779" y="1417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9294" name="AutoShape 318" descr="Cork"/>
            <p:cNvSpPr>
              <a:spLocks noChangeArrowheads="1"/>
            </p:cNvSpPr>
            <p:nvPr/>
          </p:nvSpPr>
          <p:spPr bwMode="auto">
            <a:xfrm rot="12494257">
              <a:off x="3805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39039" name="Text Box 63"/>
          <p:cNvSpPr txBox="1">
            <a:spLocks noChangeArrowheads="1"/>
          </p:cNvSpPr>
          <p:nvPr/>
        </p:nvSpPr>
        <p:spPr bwMode="auto">
          <a:xfrm>
            <a:off x="3333750" y="3657600"/>
            <a:ext cx="24384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ГАЗРЫН ГЭРЭЭ</a:t>
            </a:r>
          </a:p>
        </p:txBody>
      </p:sp>
      <p:grpSp>
        <p:nvGrpSpPr>
          <p:cNvPr id="142358" name="Group 319"/>
          <p:cNvGrpSpPr>
            <a:grpSpLocks/>
          </p:cNvGrpSpPr>
          <p:nvPr/>
        </p:nvGrpSpPr>
        <p:grpSpPr bwMode="auto">
          <a:xfrm>
            <a:off x="5130800" y="2057400"/>
            <a:ext cx="301625" cy="4567238"/>
            <a:chOff x="3463" y="1298"/>
            <a:chExt cx="190" cy="2877"/>
          </a:xfrm>
        </p:grpSpPr>
        <p:pic>
          <p:nvPicPr>
            <p:cNvPr id="142372" name="Picture 32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9297" name="AutoShape 321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9298" name="AutoShape 322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2359" name="Group 323"/>
          <p:cNvGrpSpPr>
            <a:grpSpLocks/>
          </p:cNvGrpSpPr>
          <p:nvPr/>
        </p:nvGrpSpPr>
        <p:grpSpPr bwMode="auto">
          <a:xfrm>
            <a:off x="4457700" y="2057400"/>
            <a:ext cx="301625" cy="4567238"/>
            <a:chOff x="3463" y="1298"/>
            <a:chExt cx="190" cy="2877"/>
          </a:xfrm>
        </p:grpSpPr>
        <p:pic>
          <p:nvPicPr>
            <p:cNvPr id="142369" name="Picture 32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9301" name="AutoShape 325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9302" name="AutoShape 326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2360" name="Group 327"/>
          <p:cNvGrpSpPr>
            <a:grpSpLocks/>
          </p:cNvGrpSpPr>
          <p:nvPr/>
        </p:nvGrpSpPr>
        <p:grpSpPr bwMode="auto">
          <a:xfrm>
            <a:off x="3733800" y="2057400"/>
            <a:ext cx="301625" cy="4567238"/>
            <a:chOff x="3463" y="1298"/>
            <a:chExt cx="190" cy="2877"/>
          </a:xfrm>
        </p:grpSpPr>
        <p:pic>
          <p:nvPicPr>
            <p:cNvPr id="142366" name="Picture 32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39305" name="AutoShape 329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39306" name="AutoShape 330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639323" name="Group 347"/>
          <p:cNvGrpSpPr>
            <a:grpSpLocks/>
          </p:cNvGrpSpPr>
          <p:nvPr/>
        </p:nvGrpSpPr>
        <p:grpSpPr bwMode="auto">
          <a:xfrm>
            <a:off x="3124200" y="3505200"/>
            <a:ext cx="3910013" cy="1774825"/>
            <a:chOff x="1968" y="2208"/>
            <a:chExt cx="2463" cy="1118"/>
          </a:xfrm>
        </p:grpSpPr>
        <p:sp>
          <p:nvSpPr>
            <p:cNvPr id="639082" name="AutoShape 106"/>
            <p:cNvSpPr>
              <a:spLocks noChangeArrowheads="1"/>
            </p:cNvSpPr>
            <p:nvPr/>
          </p:nvSpPr>
          <p:spPr bwMode="auto">
            <a:xfrm>
              <a:off x="1968" y="2208"/>
              <a:ext cx="446" cy="553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142363" name="Group 346"/>
            <p:cNvGrpSpPr>
              <a:grpSpLocks/>
            </p:cNvGrpSpPr>
            <p:nvPr/>
          </p:nvGrpSpPr>
          <p:grpSpPr bwMode="auto">
            <a:xfrm>
              <a:off x="2400" y="2880"/>
              <a:ext cx="2031" cy="446"/>
              <a:chOff x="-1321" y="3600"/>
              <a:chExt cx="2031" cy="446"/>
            </a:xfrm>
          </p:grpSpPr>
          <p:sp>
            <p:nvSpPr>
              <p:cNvPr id="639079" name="AutoShape 103"/>
              <p:cNvSpPr>
                <a:spLocks noChangeArrowheads="1"/>
              </p:cNvSpPr>
              <p:nvPr/>
            </p:nvSpPr>
            <p:spPr bwMode="auto">
              <a:xfrm>
                <a:off x="-1321" y="3600"/>
                <a:ext cx="2031" cy="446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chemeClr val="accent1">
                      <a:gamma/>
                      <a:shade val="0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0"/>
                      <a:invGamma/>
                    </a:schemeClr>
                  </a:gs>
                </a:gsLst>
                <a:lin ang="5400000" scaled="1"/>
              </a:gradFill>
              <a:ln w="57150">
                <a:solidFill>
                  <a:srgbClr val="1822CD"/>
                </a:solidFill>
                <a:round/>
                <a:headEnd/>
                <a:tailEnd/>
              </a:ln>
              <a:effectLst>
                <a:outerShdw blurRad="63500" dist="143684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1800">
                  <a:solidFill>
                    <a:srgbClr val="FFFF00"/>
                  </a:solidFill>
                  <a:cs typeface="+mn-cs"/>
                </a:endParaRPr>
              </a:p>
            </p:txBody>
          </p:sp>
          <p:sp>
            <p:nvSpPr>
              <p:cNvPr id="639080" name="Text Box 104"/>
              <p:cNvSpPr txBox="1">
                <a:spLocks noChangeArrowheads="1"/>
              </p:cNvSpPr>
              <p:nvPr/>
            </p:nvSpPr>
            <p:spPr bwMode="auto">
              <a:xfrm>
                <a:off x="-1104" y="3698"/>
                <a:ext cx="1584" cy="24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lnSpc>
                    <a:spcPct val="80000"/>
                  </a:lnSpc>
                  <a:spcBef>
                    <a:spcPct val="50000"/>
                  </a:spcBef>
                  <a:defRPr/>
                </a:pPr>
                <a:r>
                  <a:rPr lang="en-US">
                    <a:solidFill>
                      <a:srgbClr val="FFFF00"/>
                    </a:solidFill>
                    <a:latin typeface="Times New Roman" charset="0"/>
                    <a:cs typeface="+mn-cs"/>
                  </a:rPr>
                  <a:t>ДЭД ХУУЛЬ 30</a:t>
                </a:r>
              </a:p>
            </p:txBody>
          </p:sp>
        </p:grp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9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39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9039" grpId="0" autoUpdateAnimBg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106" name="Text Box 106"/>
          <p:cNvSpPr txBox="1">
            <a:spLocks noChangeArrowheads="1"/>
          </p:cNvSpPr>
          <p:nvPr/>
        </p:nvSpPr>
        <p:spPr bwMode="auto">
          <a:xfrm>
            <a:off x="455613" y="6537325"/>
            <a:ext cx="962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Times New Roman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 TBBMI</a:t>
            </a:r>
          </a:p>
        </p:txBody>
      </p:sp>
      <p:sp>
        <p:nvSpPr>
          <p:cNvPr id="640140" name="Text Box 140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2</a:t>
            </a:r>
          </a:p>
        </p:txBody>
      </p:sp>
      <p:sp>
        <p:nvSpPr>
          <p:cNvPr id="640141" name="Rectangle 141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82</a:t>
            </a:r>
          </a:p>
        </p:txBody>
      </p:sp>
      <p:grpSp>
        <p:nvGrpSpPr>
          <p:cNvPr id="144388" name="Group 337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40338" name="Rectangle 338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4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640339" name="Rectangle 339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0340" name="Rectangle 340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0341" name="Rectangle 341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</p:grpSp>
      <p:grpSp>
        <p:nvGrpSpPr>
          <p:cNvPr id="144389" name="Group 342"/>
          <p:cNvGrpSpPr>
            <a:grpSpLocks/>
          </p:cNvGrpSpPr>
          <p:nvPr/>
        </p:nvGrpSpPr>
        <p:grpSpPr bwMode="auto">
          <a:xfrm>
            <a:off x="6286500" y="2057400"/>
            <a:ext cx="301625" cy="4567238"/>
            <a:chOff x="3463" y="1298"/>
            <a:chExt cx="190" cy="2877"/>
          </a:xfrm>
        </p:grpSpPr>
        <p:pic>
          <p:nvPicPr>
            <p:cNvPr id="144482" name="Picture 34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0344" name="AutoShape 344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0345" name="AutoShape 345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4390" name="Group 346"/>
          <p:cNvGrpSpPr>
            <a:grpSpLocks/>
          </p:cNvGrpSpPr>
          <p:nvPr/>
        </p:nvGrpSpPr>
        <p:grpSpPr bwMode="auto">
          <a:xfrm>
            <a:off x="5497513" y="2060575"/>
            <a:ext cx="301625" cy="4567238"/>
            <a:chOff x="3463" y="1298"/>
            <a:chExt cx="190" cy="2877"/>
          </a:xfrm>
        </p:grpSpPr>
        <p:pic>
          <p:nvPicPr>
            <p:cNvPr id="144479" name="Picture 34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0348" name="AutoShape 348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0349" name="AutoShape 349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4391" name="Group 350"/>
          <p:cNvGrpSpPr>
            <a:grpSpLocks/>
          </p:cNvGrpSpPr>
          <p:nvPr/>
        </p:nvGrpSpPr>
        <p:grpSpPr bwMode="auto">
          <a:xfrm>
            <a:off x="6985000" y="1930400"/>
            <a:ext cx="301625" cy="4662488"/>
            <a:chOff x="4400" y="1216"/>
            <a:chExt cx="190" cy="2937"/>
          </a:xfrm>
        </p:grpSpPr>
        <p:pic>
          <p:nvPicPr>
            <p:cNvPr id="144476" name="Picture 35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0352" name="AutoShape 352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0353" name="AutoShape 353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4392" name="Group 354"/>
          <p:cNvGrpSpPr>
            <a:grpSpLocks/>
          </p:cNvGrpSpPr>
          <p:nvPr/>
        </p:nvGrpSpPr>
        <p:grpSpPr bwMode="auto">
          <a:xfrm>
            <a:off x="4800600" y="2057400"/>
            <a:ext cx="301625" cy="4567238"/>
            <a:chOff x="3463" y="1298"/>
            <a:chExt cx="190" cy="2877"/>
          </a:xfrm>
        </p:grpSpPr>
        <p:pic>
          <p:nvPicPr>
            <p:cNvPr id="144473" name="Picture 35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0356" name="AutoShape 356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0357" name="AutoShape 357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4393" name="Group 358"/>
          <p:cNvGrpSpPr>
            <a:grpSpLocks/>
          </p:cNvGrpSpPr>
          <p:nvPr/>
        </p:nvGrpSpPr>
        <p:grpSpPr bwMode="auto">
          <a:xfrm>
            <a:off x="4102100" y="1917700"/>
            <a:ext cx="301625" cy="4662488"/>
            <a:chOff x="4400" y="1216"/>
            <a:chExt cx="190" cy="2937"/>
          </a:xfrm>
        </p:grpSpPr>
        <p:pic>
          <p:nvPicPr>
            <p:cNvPr id="144470" name="Picture 35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0360" name="AutoShape 360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0361" name="AutoShape 361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4394" name="Group 362"/>
          <p:cNvGrpSpPr>
            <a:grpSpLocks/>
          </p:cNvGrpSpPr>
          <p:nvPr/>
        </p:nvGrpSpPr>
        <p:grpSpPr bwMode="auto">
          <a:xfrm>
            <a:off x="3390900" y="1917700"/>
            <a:ext cx="301625" cy="4662488"/>
            <a:chOff x="4400" y="1216"/>
            <a:chExt cx="190" cy="2937"/>
          </a:xfrm>
        </p:grpSpPr>
        <p:pic>
          <p:nvPicPr>
            <p:cNvPr id="144467" name="Picture 36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0364" name="AutoShape 364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0365" name="AutoShape 365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4395" name="Group 366"/>
          <p:cNvGrpSpPr>
            <a:grpSpLocks/>
          </p:cNvGrpSpPr>
          <p:nvPr/>
        </p:nvGrpSpPr>
        <p:grpSpPr bwMode="auto">
          <a:xfrm>
            <a:off x="2641600" y="2044700"/>
            <a:ext cx="301625" cy="4567238"/>
            <a:chOff x="3463" y="1298"/>
            <a:chExt cx="190" cy="2877"/>
          </a:xfrm>
        </p:grpSpPr>
        <p:pic>
          <p:nvPicPr>
            <p:cNvPr id="144464" name="Picture 36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0368" name="AutoShape 368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0369" name="AutoShape 369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4396" name="Group 370"/>
          <p:cNvGrpSpPr>
            <a:grpSpLocks/>
          </p:cNvGrpSpPr>
          <p:nvPr/>
        </p:nvGrpSpPr>
        <p:grpSpPr bwMode="auto">
          <a:xfrm>
            <a:off x="1905000" y="1905000"/>
            <a:ext cx="301625" cy="4662488"/>
            <a:chOff x="4400" y="1216"/>
            <a:chExt cx="190" cy="2937"/>
          </a:xfrm>
        </p:grpSpPr>
        <p:pic>
          <p:nvPicPr>
            <p:cNvPr id="144461" name="Picture 37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0372" name="AutoShape 372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0373" name="AutoShape 373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4397" name="Group 374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0375" name="Picture 375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376" name="Picture 376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377" name="Picture 377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378" name="Picture 378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379" name="Picture 379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380" name="Picture 380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4398" name="Group 381"/>
          <p:cNvGrpSpPr>
            <a:grpSpLocks/>
          </p:cNvGrpSpPr>
          <p:nvPr/>
        </p:nvGrpSpPr>
        <p:grpSpPr bwMode="auto">
          <a:xfrm>
            <a:off x="2286000" y="1905000"/>
            <a:ext cx="301625" cy="4662488"/>
            <a:chOff x="4400" y="1216"/>
            <a:chExt cx="190" cy="2937"/>
          </a:xfrm>
        </p:grpSpPr>
        <p:pic>
          <p:nvPicPr>
            <p:cNvPr id="144452" name="Picture 38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0383" name="AutoShape 383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0384" name="AutoShape 384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40385" name="Text Box 385"/>
          <p:cNvSpPr txBox="1">
            <a:spLocks noChangeArrowheads="1"/>
          </p:cNvSpPr>
          <p:nvPr/>
        </p:nvSpPr>
        <p:spPr bwMode="auto">
          <a:xfrm>
            <a:off x="2514600" y="2743200"/>
            <a:ext cx="4259263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>
                <a:solidFill>
                  <a:schemeClr val="accent1"/>
                </a:solidFill>
                <a:latin typeface="Times New Roman" charset="0"/>
                <a:cs typeface="+mn-cs"/>
              </a:rPr>
              <a:t>АБРАХАМЫН ГЭРЭЭ</a:t>
            </a:r>
          </a:p>
        </p:txBody>
      </p:sp>
      <p:grpSp>
        <p:nvGrpSpPr>
          <p:cNvPr id="144400" name="Group 386"/>
          <p:cNvGrpSpPr>
            <a:grpSpLocks/>
          </p:cNvGrpSpPr>
          <p:nvPr/>
        </p:nvGrpSpPr>
        <p:grpSpPr bwMode="auto">
          <a:xfrm>
            <a:off x="381000" y="92075"/>
            <a:ext cx="5257800" cy="2328863"/>
            <a:chOff x="240" y="58"/>
            <a:chExt cx="3312" cy="1467"/>
          </a:xfrm>
        </p:grpSpPr>
        <p:sp>
          <p:nvSpPr>
            <p:cNvPr id="640387" name="Text Box 387"/>
            <p:cNvSpPr txBox="1">
              <a:spLocks noChangeArrowheads="1"/>
            </p:cNvSpPr>
            <p:nvPr/>
          </p:nvSpPr>
          <p:spPr bwMode="auto">
            <a:xfrm>
              <a:off x="3156" y="1006"/>
              <a:ext cx="396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latin typeface="Times New Roman" charset="0"/>
                  <a:cs typeface="+mn-cs"/>
                </a:rPr>
                <a:t>Е</a:t>
              </a:r>
            </a:p>
          </p:txBody>
        </p:sp>
        <p:sp>
          <p:nvSpPr>
            <p:cNvPr id="640388" name="Rectangle 388"/>
            <p:cNvSpPr>
              <a:spLocks noChangeArrowheads="1"/>
            </p:cNvSpPr>
            <p:nvPr/>
          </p:nvSpPr>
          <p:spPr bwMode="auto">
            <a:xfrm>
              <a:off x="1686" y="865"/>
              <a:ext cx="1159" cy="30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rgbClr val="FFEA18"/>
                  </a:solidFill>
                  <a:latin typeface="Times New Roman" charset="0"/>
                  <a:cs typeface="+mn-cs"/>
                </a:rPr>
                <a:t>4Х	    3Н</a:t>
              </a:r>
              <a:endParaRPr lang="en-US" sz="4400" b="0">
                <a:solidFill>
                  <a:srgbClr val="FFEA18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0389" name="Rectangle 389"/>
            <p:cNvSpPr>
              <a:spLocks noChangeArrowheads="1"/>
            </p:cNvSpPr>
            <p:nvPr/>
          </p:nvSpPr>
          <p:spPr bwMode="auto">
            <a:xfrm>
              <a:off x="1232" y="1152"/>
              <a:ext cx="1975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Б  </a:t>
              </a:r>
              <a:r>
                <a:rPr lang="en-US">
                  <a:solidFill>
                    <a:srgbClr val="FF0000"/>
                  </a:solidFill>
                  <a:latin typeface="Times New Roman" charset="0"/>
                  <a:cs typeface="+mn-cs"/>
                </a:rPr>
                <a:t>А И М И</a:t>
              </a: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   </a:t>
              </a:r>
              <a:r>
                <a:rPr lang="en-US">
                  <a:solidFill>
                    <a:srgbClr val="00FF00"/>
                  </a:solidFill>
                  <a:latin typeface="Times New Roman" charset="0"/>
                  <a:cs typeface="+mn-cs"/>
                </a:rPr>
                <a:t>А  Х  К</a:t>
              </a: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 </a:t>
              </a:r>
              <a:r>
                <a:rPr lang="en-US">
                  <a:solidFill>
                    <a:schemeClr val="accent1"/>
                  </a:solidFill>
                  <a:latin typeface="Times New Roman" charset="0"/>
                  <a:cs typeface="+mn-cs"/>
                </a:rPr>
                <a:t>Ч </a:t>
              </a:r>
              <a:endParaRPr lang="en-US" sz="3600">
                <a:solidFill>
                  <a:schemeClr val="accent1"/>
                </a:solidFill>
                <a:latin typeface="Times New Roman" charset="0"/>
                <a:cs typeface="+mn-cs"/>
              </a:endParaRPr>
            </a:p>
          </p:txBody>
        </p:sp>
        <p:grpSp>
          <p:nvGrpSpPr>
            <p:cNvPr id="144445" name="Group 390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1814" y="109"/>
              <a:chExt cx="455" cy="692"/>
            </a:xfrm>
          </p:grpSpPr>
          <p:sp>
            <p:nvSpPr>
              <p:cNvPr id="640391" name="Text Box 391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69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6600">
                    <a:solidFill>
                      <a:srgbClr val="FF262D"/>
                    </a:solidFill>
                    <a:latin typeface="Times New Roman" charset="0"/>
                    <a:cs typeface="+mn-cs"/>
                  </a:rPr>
                  <a:t>7</a:t>
                </a:r>
              </a:p>
            </p:txBody>
          </p:sp>
          <p:sp>
            <p:nvSpPr>
              <p:cNvPr id="640392" name="Line 392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91240B29-F687-4f45-9708-019B960494DF}">
                  <a14:hiddenLine xmlns:a14="http://schemas.microsoft.com/office/drawing/2010/main" xmlns="" w="2857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40393" name="Rectangle 393"/>
            <p:cNvSpPr>
              <a:spLocks noChangeArrowheads="1"/>
            </p:cNvSpPr>
            <p:nvPr/>
          </p:nvSpPr>
          <p:spPr bwMode="auto">
            <a:xfrm>
              <a:off x="1408" y="1152"/>
              <a:ext cx="864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solidFill>
                  <a:srgbClr val="FDDC07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0394" name="Rectangle 394"/>
            <p:cNvSpPr>
              <a:spLocks noChangeArrowheads="1"/>
            </p:cNvSpPr>
            <p:nvPr/>
          </p:nvSpPr>
          <p:spPr bwMode="auto">
            <a:xfrm>
              <a:off x="2320" y="1152"/>
              <a:ext cx="684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0395" name="Text Box 395"/>
            <p:cNvSpPr txBox="1">
              <a:spLocks noChangeArrowheads="1"/>
            </p:cNvSpPr>
            <p:nvPr/>
          </p:nvSpPr>
          <p:spPr bwMode="auto">
            <a:xfrm>
              <a:off x="240" y="67"/>
              <a:ext cx="1584" cy="7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chemeClr val="tx1"/>
                  </a:solidFill>
                  <a:latin typeface="Times New Roman" charset="0"/>
                  <a:cs typeface="+mn-cs"/>
                </a:rPr>
                <a:t>БИБЛИЙН ЦАГ ХУГАЦААНЫ НЭХЭЭС </a:t>
              </a:r>
              <a:endParaRPr lang="en-US" sz="2000">
                <a:solidFill>
                  <a:schemeClr val="tx1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0396" name="Text Box 396"/>
            <p:cNvSpPr txBox="1">
              <a:spLocks noChangeArrowheads="1"/>
            </p:cNvSpPr>
            <p:nvPr/>
          </p:nvSpPr>
          <p:spPr bwMode="auto">
            <a:xfrm>
              <a:off x="1783" y="578"/>
              <a:ext cx="1001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>
                  <a:latin typeface="Times New Roman" charset="0"/>
                  <a:cs typeface="+mn-cs"/>
                </a:rPr>
                <a:t>Б 7 Ч Е</a:t>
              </a:r>
            </a:p>
          </p:txBody>
        </p:sp>
      </p:grpSp>
      <p:grpSp>
        <p:nvGrpSpPr>
          <p:cNvPr id="144401" name="Group 397"/>
          <p:cNvGrpSpPr>
            <a:grpSpLocks/>
          </p:cNvGrpSpPr>
          <p:nvPr/>
        </p:nvGrpSpPr>
        <p:grpSpPr bwMode="auto">
          <a:xfrm>
            <a:off x="2895600" y="3581400"/>
            <a:ext cx="5664200" cy="669925"/>
            <a:chOff x="1787" y="2273"/>
            <a:chExt cx="3568" cy="422"/>
          </a:xfrm>
        </p:grpSpPr>
        <p:pic>
          <p:nvPicPr>
            <p:cNvPr id="640398" name="Picture 398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399" name="Picture 399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400" name="Picture 400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401" name="Picture 401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4402" name="Group 406"/>
          <p:cNvGrpSpPr>
            <a:grpSpLocks/>
          </p:cNvGrpSpPr>
          <p:nvPr/>
        </p:nvGrpSpPr>
        <p:grpSpPr bwMode="auto">
          <a:xfrm>
            <a:off x="3038475" y="1917700"/>
            <a:ext cx="301625" cy="4662488"/>
            <a:chOff x="4400" y="1216"/>
            <a:chExt cx="190" cy="2937"/>
          </a:xfrm>
        </p:grpSpPr>
        <p:pic>
          <p:nvPicPr>
            <p:cNvPr id="144435" name="Picture 40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0408" name="AutoShape 408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0409" name="AutoShape 409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40414" name="Text Box 414"/>
          <p:cNvSpPr txBox="1">
            <a:spLocks noChangeArrowheads="1"/>
          </p:cNvSpPr>
          <p:nvPr/>
        </p:nvSpPr>
        <p:spPr bwMode="auto">
          <a:xfrm>
            <a:off x="3333750" y="3657600"/>
            <a:ext cx="24384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ГАЗРЫН ГЭРЭЭ</a:t>
            </a:r>
          </a:p>
        </p:txBody>
      </p:sp>
      <p:grpSp>
        <p:nvGrpSpPr>
          <p:cNvPr id="144404" name="Group 423"/>
          <p:cNvGrpSpPr>
            <a:grpSpLocks/>
          </p:cNvGrpSpPr>
          <p:nvPr/>
        </p:nvGrpSpPr>
        <p:grpSpPr bwMode="auto">
          <a:xfrm>
            <a:off x="3733800" y="2057400"/>
            <a:ext cx="301625" cy="4567238"/>
            <a:chOff x="3463" y="1298"/>
            <a:chExt cx="190" cy="2877"/>
          </a:xfrm>
        </p:grpSpPr>
        <p:pic>
          <p:nvPicPr>
            <p:cNvPr id="144432" name="Picture 42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0425" name="AutoShape 425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0426" name="AutoShape 426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4405" name="Group 433"/>
          <p:cNvGrpSpPr>
            <a:grpSpLocks/>
          </p:cNvGrpSpPr>
          <p:nvPr/>
        </p:nvGrpSpPr>
        <p:grpSpPr bwMode="auto">
          <a:xfrm>
            <a:off x="3886200" y="4419600"/>
            <a:ext cx="4672013" cy="592138"/>
            <a:chOff x="2483" y="2764"/>
            <a:chExt cx="2943" cy="373"/>
          </a:xfrm>
        </p:grpSpPr>
        <p:pic>
          <p:nvPicPr>
            <p:cNvPr id="640434" name="Picture 43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435" name="Picture 43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436" name="Picture 43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0437" name="Picture 43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40432" name="Text Box 432"/>
          <p:cNvSpPr txBox="1">
            <a:spLocks noChangeArrowheads="1"/>
          </p:cNvSpPr>
          <p:nvPr/>
        </p:nvSpPr>
        <p:spPr bwMode="auto">
          <a:xfrm>
            <a:off x="4114800" y="4467225"/>
            <a:ext cx="28194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ДАВИДЫН ГЭРЭЭ</a:t>
            </a:r>
          </a:p>
        </p:txBody>
      </p:sp>
      <p:grpSp>
        <p:nvGrpSpPr>
          <p:cNvPr id="144407" name="Group 402"/>
          <p:cNvGrpSpPr>
            <a:grpSpLocks/>
          </p:cNvGrpSpPr>
          <p:nvPr/>
        </p:nvGrpSpPr>
        <p:grpSpPr bwMode="auto">
          <a:xfrm>
            <a:off x="6632575" y="2073275"/>
            <a:ext cx="301625" cy="4516438"/>
            <a:chOff x="4178" y="1306"/>
            <a:chExt cx="190" cy="2845"/>
          </a:xfrm>
        </p:grpSpPr>
        <p:pic>
          <p:nvPicPr>
            <p:cNvPr id="144425" name="Picture 40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850" y="2634"/>
              <a:ext cx="284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0404" name="AutoShape 404" descr="Cork"/>
            <p:cNvSpPr>
              <a:spLocks noChangeArrowheads="1"/>
            </p:cNvSpPr>
            <p:nvPr/>
          </p:nvSpPr>
          <p:spPr bwMode="auto">
            <a:xfrm rot="-1822980">
              <a:off x="4232" y="1420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0405" name="AutoShape 405" descr="Cork"/>
            <p:cNvSpPr>
              <a:spLocks noChangeArrowheads="1"/>
            </p:cNvSpPr>
            <p:nvPr/>
          </p:nvSpPr>
          <p:spPr bwMode="auto">
            <a:xfrm rot="12494257">
              <a:off x="4256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4408" name="Group 410"/>
          <p:cNvGrpSpPr>
            <a:grpSpLocks/>
          </p:cNvGrpSpPr>
          <p:nvPr/>
        </p:nvGrpSpPr>
        <p:grpSpPr bwMode="auto">
          <a:xfrm>
            <a:off x="5911850" y="2098675"/>
            <a:ext cx="301625" cy="4451350"/>
            <a:chOff x="3724" y="1322"/>
            <a:chExt cx="190" cy="2804"/>
          </a:xfrm>
        </p:grpSpPr>
        <p:pic>
          <p:nvPicPr>
            <p:cNvPr id="144422" name="Picture 4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417" y="2629"/>
              <a:ext cx="280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0412" name="AutoShape 412" descr="Cork"/>
            <p:cNvSpPr>
              <a:spLocks noChangeArrowheads="1"/>
            </p:cNvSpPr>
            <p:nvPr/>
          </p:nvSpPr>
          <p:spPr bwMode="auto">
            <a:xfrm rot="-1822980">
              <a:off x="3779" y="1417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0413" name="AutoShape 413" descr="Cork"/>
            <p:cNvSpPr>
              <a:spLocks noChangeArrowheads="1"/>
            </p:cNvSpPr>
            <p:nvPr/>
          </p:nvSpPr>
          <p:spPr bwMode="auto">
            <a:xfrm rot="12494257">
              <a:off x="3805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4409" name="Group 415"/>
          <p:cNvGrpSpPr>
            <a:grpSpLocks/>
          </p:cNvGrpSpPr>
          <p:nvPr/>
        </p:nvGrpSpPr>
        <p:grpSpPr bwMode="auto">
          <a:xfrm>
            <a:off x="5130800" y="2057400"/>
            <a:ext cx="301625" cy="4567238"/>
            <a:chOff x="3463" y="1298"/>
            <a:chExt cx="190" cy="2877"/>
          </a:xfrm>
        </p:grpSpPr>
        <p:pic>
          <p:nvPicPr>
            <p:cNvPr id="144419" name="Picture 4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0417" name="AutoShape 417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0418" name="AutoShape 418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4410" name="Group 419"/>
          <p:cNvGrpSpPr>
            <a:grpSpLocks/>
          </p:cNvGrpSpPr>
          <p:nvPr/>
        </p:nvGrpSpPr>
        <p:grpSpPr bwMode="auto">
          <a:xfrm>
            <a:off x="4457700" y="2057400"/>
            <a:ext cx="301625" cy="4567238"/>
            <a:chOff x="3463" y="1298"/>
            <a:chExt cx="190" cy="2877"/>
          </a:xfrm>
        </p:grpSpPr>
        <p:pic>
          <p:nvPicPr>
            <p:cNvPr id="144416" name="Picture 42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0421" name="AutoShape 421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0422" name="AutoShape 422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640427" name="Group 427"/>
          <p:cNvGrpSpPr>
            <a:grpSpLocks/>
          </p:cNvGrpSpPr>
          <p:nvPr/>
        </p:nvGrpSpPr>
        <p:grpSpPr bwMode="auto">
          <a:xfrm>
            <a:off x="3962400" y="4267200"/>
            <a:ext cx="3910013" cy="1774825"/>
            <a:chOff x="1968" y="2208"/>
            <a:chExt cx="2463" cy="1118"/>
          </a:xfrm>
        </p:grpSpPr>
        <p:sp>
          <p:nvSpPr>
            <p:cNvPr id="640428" name="AutoShape 428"/>
            <p:cNvSpPr>
              <a:spLocks noChangeArrowheads="1"/>
            </p:cNvSpPr>
            <p:nvPr/>
          </p:nvSpPr>
          <p:spPr bwMode="auto">
            <a:xfrm>
              <a:off x="1968" y="2208"/>
              <a:ext cx="446" cy="553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grpSp>
          <p:nvGrpSpPr>
            <p:cNvPr id="144413" name="Group 429"/>
            <p:cNvGrpSpPr>
              <a:grpSpLocks/>
            </p:cNvGrpSpPr>
            <p:nvPr/>
          </p:nvGrpSpPr>
          <p:grpSpPr bwMode="auto">
            <a:xfrm>
              <a:off x="2400" y="2880"/>
              <a:ext cx="2031" cy="446"/>
              <a:chOff x="-1321" y="3600"/>
              <a:chExt cx="2031" cy="446"/>
            </a:xfrm>
          </p:grpSpPr>
          <p:sp>
            <p:nvSpPr>
              <p:cNvPr id="640430" name="AutoShape 430"/>
              <p:cNvSpPr>
                <a:spLocks noChangeArrowheads="1"/>
              </p:cNvSpPr>
              <p:nvPr/>
            </p:nvSpPr>
            <p:spPr bwMode="auto">
              <a:xfrm>
                <a:off x="-1321" y="3600"/>
                <a:ext cx="2031" cy="446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chemeClr val="accent1">
                      <a:gamma/>
                      <a:shade val="0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0"/>
                      <a:invGamma/>
                    </a:schemeClr>
                  </a:gs>
                </a:gsLst>
                <a:lin ang="5400000" scaled="1"/>
              </a:gradFill>
              <a:ln w="57150">
                <a:solidFill>
                  <a:srgbClr val="1822CD"/>
                </a:solidFill>
                <a:round/>
                <a:headEnd/>
                <a:tailEnd/>
              </a:ln>
              <a:effectLst>
                <a:outerShdw blurRad="63500" dist="143684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1800">
                  <a:solidFill>
                    <a:srgbClr val="FFFF00"/>
                  </a:solidFill>
                  <a:cs typeface="+mn-cs"/>
                </a:endParaRPr>
              </a:p>
            </p:txBody>
          </p:sp>
          <p:sp>
            <p:nvSpPr>
              <p:cNvPr id="640431" name="Text Box 431"/>
              <p:cNvSpPr txBox="1">
                <a:spLocks noChangeArrowheads="1"/>
              </p:cNvSpPr>
              <p:nvPr/>
            </p:nvSpPr>
            <p:spPr bwMode="auto">
              <a:xfrm>
                <a:off x="-1104" y="3698"/>
                <a:ext cx="1584" cy="24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lnSpc>
                    <a:spcPct val="80000"/>
                  </a:lnSpc>
                  <a:spcBef>
                    <a:spcPct val="50000"/>
                  </a:spcBef>
                  <a:defRPr/>
                </a:pPr>
                <a:r>
                  <a:rPr lang="en-US">
                    <a:solidFill>
                      <a:srgbClr val="FFFF00"/>
                    </a:solidFill>
                    <a:latin typeface="Times New Roman" charset="0"/>
                    <a:cs typeface="+mn-cs"/>
                  </a:rPr>
                  <a:t> 2 САМУЕЛ 7</a:t>
                </a:r>
              </a:p>
            </p:txBody>
          </p:sp>
        </p:grp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0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40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0432" grpId="0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137" name="Text Box 113"/>
          <p:cNvSpPr txBox="1">
            <a:spLocks noChangeArrowheads="1"/>
          </p:cNvSpPr>
          <p:nvPr/>
        </p:nvSpPr>
        <p:spPr bwMode="auto">
          <a:xfrm>
            <a:off x="455613" y="6537325"/>
            <a:ext cx="962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Times New Roman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 TBBMI</a:t>
            </a:r>
          </a:p>
        </p:txBody>
      </p:sp>
      <p:sp>
        <p:nvSpPr>
          <p:cNvPr id="641174" name="Text Box 150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3</a:t>
            </a:r>
          </a:p>
        </p:txBody>
      </p:sp>
      <p:sp>
        <p:nvSpPr>
          <p:cNvPr id="641175" name="Rectangle 151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83</a:t>
            </a:r>
          </a:p>
        </p:txBody>
      </p:sp>
      <p:grpSp>
        <p:nvGrpSpPr>
          <p:cNvPr id="146436" name="Group 163"/>
          <p:cNvGrpSpPr>
            <a:grpSpLocks/>
          </p:cNvGrpSpPr>
          <p:nvPr/>
        </p:nvGrpSpPr>
        <p:grpSpPr bwMode="auto">
          <a:xfrm>
            <a:off x="1627188" y="2182813"/>
            <a:ext cx="6045200" cy="3983037"/>
            <a:chOff x="610" y="1163"/>
            <a:chExt cx="4583" cy="2701"/>
          </a:xfrm>
        </p:grpSpPr>
        <p:sp>
          <p:nvSpPr>
            <p:cNvPr id="641188" name="Rectangle 164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4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641189" name="Rectangle 165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1190" name="Rectangle 166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1191" name="Rectangle 167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</p:grpSp>
      <p:grpSp>
        <p:nvGrpSpPr>
          <p:cNvPr id="146437" name="Group 168"/>
          <p:cNvGrpSpPr>
            <a:grpSpLocks/>
          </p:cNvGrpSpPr>
          <p:nvPr/>
        </p:nvGrpSpPr>
        <p:grpSpPr bwMode="auto">
          <a:xfrm>
            <a:off x="6286500" y="2057400"/>
            <a:ext cx="301625" cy="4567238"/>
            <a:chOff x="3463" y="1298"/>
            <a:chExt cx="190" cy="2877"/>
          </a:xfrm>
        </p:grpSpPr>
        <p:pic>
          <p:nvPicPr>
            <p:cNvPr id="146539" name="Picture 16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1194" name="AutoShape 170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1195" name="AutoShape 171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6438" name="Group 172"/>
          <p:cNvGrpSpPr>
            <a:grpSpLocks/>
          </p:cNvGrpSpPr>
          <p:nvPr/>
        </p:nvGrpSpPr>
        <p:grpSpPr bwMode="auto">
          <a:xfrm>
            <a:off x="5497513" y="2060575"/>
            <a:ext cx="301625" cy="4567238"/>
            <a:chOff x="3463" y="1298"/>
            <a:chExt cx="190" cy="2877"/>
          </a:xfrm>
        </p:grpSpPr>
        <p:pic>
          <p:nvPicPr>
            <p:cNvPr id="146536" name="Picture 17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1198" name="AutoShape 174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1199" name="AutoShape 175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6439" name="Group 176"/>
          <p:cNvGrpSpPr>
            <a:grpSpLocks/>
          </p:cNvGrpSpPr>
          <p:nvPr/>
        </p:nvGrpSpPr>
        <p:grpSpPr bwMode="auto">
          <a:xfrm>
            <a:off x="6985000" y="1930400"/>
            <a:ext cx="301625" cy="4662488"/>
            <a:chOff x="4400" y="1216"/>
            <a:chExt cx="190" cy="2937"/>
          </a:xfrm>
        </p:grpSpPr>
        <p:pic>
          <p:nvPicPr>
            <p:cNvPr id="146533" name="Picture 17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1202" name="AutoShape 178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1203" name="AutoShape 179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6440" name="Group 180"/>
          <p:cNvGrpSpPr>
            <a:grpSpLocks/>
          </p:cNvGrpSpPr>
          <p:nvPr/>
        </p:nvGrpSpPr>
        <p:grpSpPr bwMode="auto">
          <a:xfrm>
            <a:off x="4800600" y="2057400"/>
            <a:ext cx="301625" cy="4567238"/>
            <a:chOff x="3463" y="1298"/>
            <a:chExt cx="190" cy="2877"/>
          </a:xfrm>
        </p:grpSpPr>
        <p:pic>
          <p:nvPicPr>
            <p:cNvPr id="146530" name="Picture 18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1206" name="AutoShape 182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1207" name="AutoShape 183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6441" name="Group 184"/>
          <p:cNvGrpSpPr>
            <a:grpSpLocks/>
          </p:cNvGrpSpPr>
          <p:nvPr/>
        </p:nvGrpSpPr>
        <p:grpSpPr bwMode="auto">
          <a:xfrm>
            <a:off x="4102100" y="1917700"/>
            <a:ext cx="301625" cy="4662488"/>
            <a:chOff x="4400" y="1216"/>
            <a:chExt cx="190" cy="2937"/>
          </a:xfrm>
        </p:grpSpPr>
        <p:pic>
          <p:nvPicPr>
            <p:cNvPr id="146527" name="Picture 18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1210" name="AutoShape 186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1211" name="AutoShape 187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6442" name="Group 188"/>
          <p:cNvGrpSpPr>
            <a:grpSpLocks/>
          </p:cNvGrpSpPr>
          <p:nvPr/>
        </p:nvGrpSpPr>
        <p:grpSpPr bwMode="auto">
          <a:xfrm>
            <a:off x="3390900" y="1917700"/>
            <a:ext cx="301625" cy="4662488"/>
            <a:chOff x="4400" y="1216"/>
            <a:chExt cx="190" cy="2937"/>
          </a:xfrm>
        </p:grpSpPr>
        <p:pic>
          <p:nvPicPr>
            <p:cNvPr id="146524" name="Picture 18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1214" name="AutoShape 190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1215" name="AutoShape 191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6443" name="Group 192"/>
          <p:cNvGrpSpPr>
            <a:grpSpLocks/>
          </p:cNvGrpSpPr>
          <p:nvPr/>
        </p:nvGrpSpPr>
        <p:grpSpPr bwMode="auto">
          <a:xfrm>
            <a:off x="2641600" y="2044700"/>
            <a:ext cx="301625" cy="4567238"/>
            <a:chOff x="3463" y="1298"/>
            <a:chExt cx="190" cy="2877"/>
          </a:xfrm>
        </p:grpSpPr>
        <p:pic>
          <p:nvPicPr>
            <p:cNvPr id="146521" name="Picture 19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1218" name="AutoShape 194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1219" name="AutoShape 195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6444" name="Group 196"/>
          <p:cNvGrpSpPr>
            <a:grpSpLocks/>
          </p:cNvGrpSpPr>
          <p:nvPr/>
        </p:nvGrpSpPr>
        <p:grpSpPr bwMode="auto">
          <a:xfrm>
            <a:off x="1905000" y="1905000"/>
            <a:ext cx="301625" cy="4662488"/>
            <a:chOff x="4400" y="1216"/>
            <a:chExt cx="190" cy="2937"/>
          </a:xfrm>
        </p:grpSpPr>
        <p:pic>
          <p:nvPicPr>
            <p:cNvPr id="146518" name="Picture 19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1222" name="AutoShape 198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1223" name="AutoShape 199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6445" name="Group 200"/>
          <p:cNvGrpSpPr>
            <a:grpSpLocks/>
          </p:cNvGrpSpPr>
          <p:nvPr/>
        </p:nvGrpSpPr>
        <p:grpSpPr bwMode="auto">
          <a:xfrm>
            <a:off x="2098675" y="2589213"/>
            <a:ext cx="6496050" cy="936625"/>
            <a:chOff x="1322" y="1631"/>
            <a:chExt cx="4092" cy="590"/>
          </a:xfrm>
        </p:grpSpPr>
        <p:pic>
          <p:nvPicPr>
            <p:cNvPr id="641225" name="Picture 201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226" name="Picture 202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227" name="Picture 203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228" name="Picture 204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229" name="Picture 205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230" name="Picture 206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6446" name="Group 207"/>
          <p:cNvGrpSpPr>
            <a:grpSpLocks/>
          </p:cNvGrpSpPr>
          <p:nvPr/>
        </p:nvGrpSpPr>
        <p:grpSpPr bwMode="auto">
          <a:xfrm>
            <a:off x="2286000" y="1905000"/>
            <a:ext cx="301625" cy="4662488"/>
            <a:chOff x="4400" y="1216"/>
            <a:chExt cx="190" cy="2937"/>
          </a:xfrm>
        </p:grpSpPr>
        <p:pic>
          <p:nvPicPr>
            <p:cNvPr id="146509" name="Picture 20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1233" name="AutoShape 209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1234" name="AutoShape 210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41235" name="Text Box 211"/>
          <p:cNvSpPr txBox="1">
            <a:spLocks noChangeArrowheads="1"/>
          </p:cNvSpPr>
          <p:nvPr/>
        </p:nvSpPr>
        <p:spPr bwMode="auto">
          <a:xfrm>
            <a:off x="2514600" y="2743200"/>
            <a:ext cx="4259263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>
                <a:solidFill>
                  <a:schemeClr val="accent1"/>
                </a:solidFill>
                <a:latin typeface="Times New Roman" charset="0"/>
                <a:cs typeface="+mn-cs"/>
              </a:rPr>
              <a:t>АБРАХАМЫН ГЭРЭЭ</a:t>
            </a:r>
          </a:p>
        </p:txBody>
      </p:sp>
      <p:grpSp>
        <p:nvGrpSpPr>
          <p:cNvPr id="146448" name="Group 212"/>
          <p:cNvGrpSpPr>
            <a:grpSpLocks/>
          </p:cNvGrpSpPr>
          <p:nvPr/>
        </p:nvGrpSpPr>
        <p:grpSpPr bwMode="auto">
          <a:xfrm>
            <a:off x="381000" y="92075"/>
            <a:ext cx="5257800" cy="2328863"/>
            <a:chOff x="240" y="58"/>
            <a:chExt cx="3312" cy="1467"/>
          </a:xfrm>
        </p:grpSpPr>
        <p:sp>
          <p:nvSpPr>
            <p:cNvPr id="641237" name="Text Box 213"/>
            <p:cNvSpPr txBox="1">
              <a:spLocks noChangeArrowheads="1"/>
            </p:cNvSpPr>
            <p:nvPr/>
          </p:nvSpPr>
          <p:spPr bwMode="auto">
            <a:xfrm>
              <a:off x="3156" y="1006"/>
              <a:ext cx="396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latin typeface="Times New Roman" charset="0"/>
                  <a:cs typeface="+mn-cs"/>
                </a:rPr>
                <a:t>Е</a:t>
              </a:r>
            </a:p>
          </p:txBody>
        </p:sp>
        <p:sp>
          <p:nvSpPr>
            <p:cNvPr id="641238" name="Rectangle 214"/>
            <p:cNvSpPr>
              <a:spLocks noChangeArrowheads="1"/>
            </p:cNvSpPr>
            <p:nvPr/>
          </p:nvSpPr>
          <p:spPr bwMode="auto">
            <a:xfrm>
              <a:off x="1686" y="865"/>
              <a:ext cx="1159" cy="30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rgbClr val="FFEA18"/>
                  </a:solidFill>
                  <a:latin typeface="Times New Roman" charset="0"/>
                  <a:cs typeface="+mn-cs"/>
                </a:rPr>
                <a:t>4Х	    3Н</a:t>
              </a:r>
              <a:endParaRPr lang="en-US" sz="4400" b="0">
                <a:solidFill>
                  <a:srgbClr val="FFEA18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1239" name="Rectangle 215"/>
            <p:cNvSpPr>
              <a:spLocks noChangeArrowheads="1"/>
            </p:cNvSpPr>
            <p:nvPr/>
          </p:nvSpPr>
          <p:spPr bwMode="auto">
            <a:xfrm>
              <a:off x="1232" y="1152"/>
              <a:ext cx="1975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Б  </a:t>
              </a:r>
              <a:r>
                <a:rPr lang="en-US">
                  <a:solidFill>
                    <a:srgbClr val="FF0000"/>
                  </a:solidFill>
                  <a:latin typeface="Times New Roman" charset="0"/>
                  <a:cs typeface="+mn-cs"/>
                </a:rPr>
                <a:t>А И М И</a:t>
              </a: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   </a:t>
              </a:r>
              <a:r>
                <a:rPr lang="en-US">
                  <a:solidFill>
                    <a:srgbClr val="00FF00"/>
                  </a:solidFill>
                  <a:latin typeface="Times New Roman" charset="0"/>
                  <a:cs typeface="+mn-cs"/>
                </a:rPr>
                <a:t>А  Х  К</a:t>
              </a: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 </a:t>
              </a:r>
              <a:r>
                <a:rPr lang="en-US">
                  <a:solidFill>
                    <a:schemeClr val="accent1"/>
                  </a:solidFill>
                  <a:latin typeface="Times New Roman" charset="0"/>
                  <a:cs typeface="+mn-cs"/>
                </a:rPr>
                <a:t>Ч </a:t>
              </a:r>
              <a:endParaRPr lang="en-US" sz="3600">
                <a:solidFill>
                  <a:schemeClr val="accent1"/>
                </a:solidFill>
                <a:latin typeface="Times New Roman" charset="0"/>
                <a:cs typeface="+mn-cs"/>
              </a:endParaRPr>
            </a:p>
          </p:txBody>
        </p:sp>
        <p:grpSp>
          <p:nvGrpSpPr>
            <p:cNvPr id="146502" name="Group 216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1814" y="109"/>
              <a:chExt cx="455" cy="692"/>
            </a:xfrm>
          </p:grpSpPr>
          <p:sp>
            <p:nvSpPr>
              <p:cNvPr id="641241" name="Text Box 217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69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6600">
                    <a:solidFill>
                      <a:srgbClr val="FF262D"/>
                    </a:solidFill>
                    <a:latin typeface="Times New Roman" charset="0"/>
                    <a:cs typeface="+mn-cs"/>
                  </a:rPr>
                  <a:t>7</a:t>
                </a:r>
              </a:p>
            </p:txBody>
          </p:sp>
          <p:sp>
            <p:nvSpPr>
              <p:cNvPr id="641242" name="Line 218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91240B29-F687-4f45-9708-019B960494DF}">
                  <a14:hiddenLine xmlns:a14="http://schemas.microsoft.com/office/drawing/2010/main" xmlns="" w="2857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41243" name="Rectangle 219"/>
            <p:cNvSpPr>
              <a:spLocks noChangeArrowheads="1"/>
            </p:cNvSpPr>
            <p:nvPr/>
          </p:nvSpPr>
          <p:spPr bwMode="auto">
            <a:xfrm>
              <a:off x="1408" y="1152"/>
              <a:ext cx="864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solidFill>
                  <a:srgbClr val="FDDC07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1244" name="Rectangle 220"/>
            <p:cNvSpPr>
              <a:spLocks noChangeArrowheads="1"/>
            </p:cNvSpPr>
            <p:nvPr/>
          </p:nvSpPr>
          <p:spPr bwMode="auto">
            <a:xfrm>
              <a:off x="2320" y="1152"/>
              <a:ext cx="684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1245" name="Text Box 221"/>
            <p:cNvSpPr txBox="1">
              <a:spLocks noChangeArrowheads="1"/>
            </p:cNvSpPr>
            <p:nvPr/>
          </p:nvSpPr>
          <p:spPr bwMode="auto">
            <a:xfrm>
              <a:off x="240" y="67"/>
              <a:ext cx="1584" cy="7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chemeClr val="tx1"/>
                  </a:solidFill>
                  <a:latin typeface="Times New Roman" charset="0"/>
                  <a:cs typeface="+mn-cs"/>
                </a:rPr>
                <a:t>БИБЛИЙН ЦАГ ХУГАЦААНЫ НЭХЭЭС </a:t>
              </a:r>
              <a:endParaRPr lang="en-US" sz="2000">
                <a:solidFill>
                  <a:schemeClr val="tx1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1246" name="Text Box 222"/>
            <p:cNvSpPr txBox="1">
              <a:spLocks noChangeArrowheads="1"/>
            </p:cNvSpPr>
            <p:nvPr/>
          </p:nvSpPr>
          <p:spPr bwMode="auto">
            <a:xfrm>
              <a:off x="1783" y="578"/>
              <a:ext cx="1001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>
                  <a:latin typeface="Times New Roman" charset="0"/>
                  <a:cs typeface="+mn-cs"/>
                </a:rPr>
                <a:t>Б 7 Ч Е</a:t>
              </a:r>
            </a:p>
          </p:txBody>
        </p:sp>
      </p:grpSp>
      <p:grpSp>
        <p:nvGrpSpPr>
          <p:cNvPr id="146449" name="Group 223"/>
          <p:cNvGrpSpPr>
            <a:grpSpLocks/>
          </p:cNvGrpSpPr>
          <p:nvPr/>
        </p:nvGrpSpPr>
        <p:grpSpPr bwMode="auto">
          <a:xfrm>
            <a:off x="2895600" y="3581400"/>
            <a:ext cx="5664200" cy="669925"/>
            <a:chOff x="1787" y="2273"/>
            <a:chExt cx="3568" cy="422"/>
          </a:xfrm>
        </p:grpSpPr>
        <p:pic>
          <p:nvPicPr>
            <p:cNvPr id="641248" name="Picture 224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249" name="Picture 225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250" name="Picture 226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251" name="Picture 227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6450" name="Group 228"/>
          <p:cNvGrpSpPr>
            <a:grpSpLocks/>
          </p:cNvGrpSpPr>
          <p:nvPr/>
        </p:nvGrpSpPr>
        <p:grpSpPr bwMode="auto">
          <a:xfrm>
            <a:off x="3038475" y="1917700"/>
            <a:ext cx="301625" cy="4662488"/>
            <a:chOff x="4400" y="1216"/>
            <a:chExt cx="190" cy="2937"/>
          </a:xfrm>
        </p:grpSpPr>
        <p:pic>
          <p:nvPicPr>
            <p:cNvPr id="146492" name="Picture 22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1254" name="AutoShape 230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1255" name="AutoShape 231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41256" name="Text Box 232"/>
          <p:cNvSpPr txBox="1">
            <a:spLocks noChangeArrowheads="1"/>
          </p:cNvSpPr>
          <p:nvPr/>
        </p:nvSpPr>
        <p:spPr bwMode="auto">
          <a:xfrm>
            <a:off x="3333750" y="3657600"/>
            <a:ext cx="24384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ГАЗРЫН ГЭРЭЭ</a:t>
            </a:r>
          </a:p>
        </p:txBody>
      </p:sp>
      <p:grpSp>
        <p:nvGrpSpPr>
          <p:cNvPr id="146452" name="Group 233"/>
          <p:cNvGrpSpPr>
            <a:grpSpLocks/>
          </p:cNvGrpSpPr>
          <p:nvPr/>
        </p:nvGrpSpPr>
        <p:grpSpPr bwMode="auto">
          <a:xfrm>
            <a:off x="3733800" y="2057400"/>
            <a:ext cx="301625" cy="4567238"/>
            <a:chOff x="3463" y="1298"/>
            <a:chExt cx="190" cy="2877"/>
          </a:xfrm>
        </p:grpSpPr>
        <p:pic>
          <p:nvPicPr>
            <p:cNvPr id="146489" name="Picture 23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1259" name="AutoShape 235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1260" name="AutoShape 236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6453" name="Group 237"/>
          <p:cNvGrpSpPr>
            <a:grpSpLocks/>
          </p:cNvGrpSpPr>
          <p:nvPr/>
        </p:nvGrpSpPr>
        <p:grpSpPr bwMode="auto">
          <a:xfrm>
            <a:off x="3886200" y="4419600"/>
            <a:ext cx="4672013" cy="592138"/>
            <a:chOff x="2483" y="2764"/>
            <a:chExt cx="2943" cy="373"/>
          </a:xfrm>
        </p:grpSpPr>
        <p:pic>
          <p:nvPicPr>
            <p:cNvPr id="641262" name="Picture 23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263" name="Picture 23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264" name="Picture 24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265" name="Picture 2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41266" name="Text Box 242"/>
          <p:cNvSpPr txBox="1">
            <a:spLocks noChangeArrowheads="1"/>
          </p:cNvSpPr>
          <p:nvPr/>
        </p:nvSpPr>
        <p:spPr bwMode="auto">
          <a:xfrm>
            <a:off x="4114800" y="4467225"/>
            <a:ext cx="28194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ДАВИДЫН ГЭРЭЭ</a:t>
            </a:r>
          </a:p>
        </p:txBody>
      </p:sp>
      <p:grpSp>
        <p:nvGrpSpPr>
          <p:cNvPr id="146455" name="Group 265"/>
          <p:cNvGrpSpPr>
            <a:grpSpLocks/>
          </p:cNvGrpSpPr>
          <p:nvPr/>
        </p:nvGrpSpPr>
        <p:grpSpPr bwMode="auto">
          <a:xfrm>
            <a:off x="4419600" y="5137150"/>
            <a:ext cx="4110038" cy="603250"/>
            <a:chOff x="2414" y="3236"/>
            <a:chExt cx="2959" cy="380"/>
          </a:xfrm>
        </p:grpSpPr>
        <p:pic>
          <p:nvPicPr>
            <p:cNvPr id="641290" name="Picture 266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291" name="Picture 267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292" name="Picture 268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1" y="3380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1293" name="Picture 269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1294" name="Text Box 270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b="0">
                <a:solidFill>
                  <a:schemeClr val="accent2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641288" name="Text Box 264"/>
          <p:cNvSpPr txBox="1">
            <a:spLocks noChangeArrowheads="1"/>
          </p:cNvSpPr>
          <p:nvPr/>
        </p:nvSpPr>
        <p:spPr bwMode="auto">
          <a:xfrm>
            <a:off x="4648200" y="5181600"/>
            <a:ext cx="22860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ШИНЭ ГЭРЭЭ</a:t>
            </a:r>
          </a:p>
        </p:txBody>
      </p:sp>
      <p:grpSp>
        <p:nvGrpSpPr>
          <p:cNvPr id="146457" name="Group 243"/>
          <p:cNvGrpSpPr>
            <a:grpSpLocks/>
          </p:cNvGrpSpPr>
          <p:nvPr/>
        </p:nvGrpSpPr>
        <p:grpSpPr bwMode="auto">
          <a:xfrm>
            <a:off x="6632575" y="2073275"/>
            <a:ext cx="301625" cy="4516438"/>
            <a:chOff x="4178" y="1306"/>
            <a:chExt cx="190" cy="2845"/>
          </a:xfrm>
        </p:grpSpPr>
        <p:pic>
          <p:nvPicPr>
            <p:cNvPr id="146477" name="Picture 24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850" y="2634"/>
              <a:ext cx="284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1269" name="AutoShape 245" descr="Cork"/>
            <p:cNvSpPr>
              <a:spLocks noChangeArrowheads="1"/>
            </p:cNvSpPr>
            <p:nvPr/>
          </p:nvSpPr>
          <p:spPr bwMode="auto">
            <a:xfrm rot="-1822980">
              <a:off x="4232" y="1420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1270" name="AutoShape 246" descr="Cork"/>
            <p:cNvSpPr>
              <a:spLocks noChangeArrowheads="1"/>
            </p:cNvSpPr>
            <p:nvPr/>
          </p:nvSpPr>
          <p:spPr bwMode="auto">
            <a:xfrm rot="12494257">
              <a:off x="4256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6458" name="Group 247"/>
          <p:cNvGrpSpPr>
            <a:grpSpLocks/>
          </p:cNvGrpSpPr>
          <p:nvPr/>
        </p:nvGrpSpPr>
        <p:grpSpPr bwMode="auto">
          <a:xfrm>
            <a:off x="5911850" y="2098675"/>
            <a:ext cx="301625" cy="4451350"/>
            <a:chOff x="3724" y="1322"/>
            <a:chExt cx="190" cy="2804"/>
          </a:xfrm>
        </p:grpSpPr>
        <p:pic>
          <p:nvPicPr>
            <p:cNvPr id="146474" name="Picture 24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417" y="2629"/>
              <a:ext cx="280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1273" name="AutoShape 249" descr="Cork"/>
            <p:cNvSpPr>
              <a:spLocks noChangeArrowheads="1"/>
            </p:cNvSpPr>
            <p:nvPr/>
          </p:nvSpPr>
          <p:spPr bwMode="auto">
            <a:xfrm rot="-1822980">
              <a:off x="3779" y="1417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1274" name="AutoShape 250" descr="Cork"/>
            <p:cNvSpPr>
              <a:spLocks noChangeArrowheads="1"/>
            </p:cNvSpPr>
            <p:nvPr/>
          </p:nvSpPr>
          <p:spPr bwMode="auto">
            <a:xfrm rot="12494257">
              <a:off x="3805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6459" name="Group 251"/>
          <p:cNvGrpSpPr>
            <a:grpSpLocks/>
          </p:cNvGrpSpPr>
          <p:nvPr/>
        </p:nvGrpSpPr>
        <p:grpSpPr bwMode="auto">
          <a:xfrm>
            <a:off x="5130800" y="2057400"/>
            <a:ext cx="301625" cy="4567238"/>
            <a:chOff x="3463" y="1298"/>
            <a:chExt cx="190" cy="2877"/>
          </a:xfrm>
        </p:grpSpPr>
        <p:pic>
          <p:nvPicPr>
            <p:cNvPr id="146471" name="Picture 25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1277" name="AutoShape 253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1278" name="AutoShape 254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6460" name="Group 255"/>
          <p:cNvGrpSpPr>
            <a:grpSpLocks/>
          </p:cNvGrpSpPr>
          <p:nvPr/>
        </p:nvGrpSpPr>
        <p:grpSpPr bwMode="auto">
          <a:xfrm>
            <a:off x="4457700" y="2057400"/>
            <a:ext cx="301625" cy="4567238"/>
            <a:chOff x="3463" y="1298"/>
            <a:chExt cx="190" cy="2877"/>
          </a:xfrm>
        </p:grpSpPr>
        <p:pic>
          <p:nvPicPr>
            <p:cNvPr id="146468" name="Picture 25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1281" name="AutoShape 257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1282" name="AutoShape 258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41143" name="AutoShape 119"/>
          <p:cNvSpPr>
            <a:spLocks noChangeArrowheads="1"/>
          </p:cNvSpPr>
          <p:nvPr/>
        </p:nvSpPr>
        <p:spPr bwMode="auto">
          <a:xfrm>
            <a:off x="4572000" y="4953000"/>
            <a:ext cx="708025" cy="8763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641144" name="Group 120"/>
          <p:cNvGrpSpPr>
            <a:grpSpLocks/>
          </p:cNvGrpSpPr>
          <p:nvPr/>
        </p:nvGrpSpPr>
        <p:grpSpPr bwMode="auto">
          <a:xfrm>
            <a:off x="5421313" y="5861050"/>
            <a:ext cx="3417887" cy="768350"/>
            <a:chOff x="2878" y="3646"/>
            <a:chExt cx="2153" cy="484"/>
          </a:xfrm>
        </p:grpSpPr>
        <p:sp>
          <p:nvSpPr>
            <p:cNvPr id="641141" name="AutoShape 117"/>
            <p:cNvSpPr>
              <a:spLocks noChangeArrowheads="1"/>
            </p:cNvSpPr>
            <p:nvPr/>
          </p:nvSpPr>
          <p:spPr bwMode="auto">
            <a:xfrm>
              <a:off x="2922" y="3646"/>
              <a:ext cx="1977" cy="484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accent1">
                    <a:gamma/>
                    <a:shade val="0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57150">
              <a:solidFill>
                <a:srgbClr val="1822CD"/>
              </a:solidFill>
              <a:round/>
              <a:headEnd/>
              <a:tailEnd/>
            </a:ln>
            <a:effectLst>
              <a:outerShdw blurRad="63500" dist="143684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endParaRPr lang="en-US" sz="180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1142" name="Text Box 118"/>
            <p:cNvSpPr txBox="1">
              <a:spLocks noChangeArrowheads="1"/>
            </p:cNvSpPr>
            <p:nvPr/>
          </p:nvSpPr>
          <p:spPr bwMode="auto">
            <a:xfrm>
              <a:off x="2878" y="3736"/>
              <a:ext cx="2153" cy="3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318780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spcBef>
                  <a:spcPct val="50000"/>
                </a:spcBef>
                <a:defRPr/>
              </a:pPr>
              <a:r>
                <a:rPr lang="en-US" sz="3200">
                  <a:solidFill>
                    <a:srgbClr val="FFFF00"/>
                  </a:solidFill>
                  <a:latin typeface="Times New Roman" charset="0"/>
                  <a:cs typeface="+mn-cs"/>
                </a:rPr>
                <a:t>ИЕРЕМИА 31</a:t>
              </a:r>
            </a:p>
          </p:txBody>
        </p:sp>
      </p:grpSp>
      <p:sp>
        <p:nvSpPr>
          <p:cNvPr id="641147" name="AutoShape 123"/>
          <p:cNvSpPr>
            <a:spLocks noChangeArrowheads="1"/>
          </p:cNvSpPr>
          <p:nvPr/>
        </p:nvSpPr>
        <p:spPr bwMode="auto">
          <a:xfrm>
            <a:off x="2362200" y="2590800"/>
            <a:ext cx="708025" cy="9398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1146" name="AutoShape 122"/>
          <p:cNvSpPr>
            <a:spLocks noChangeArrowheads="1"/>
          </p:cNvSpPr>
          <p:nvPr/>
        </p:nvSpPr>
        <p:spPr bwMode="auto">
          <a:xfrm>
            <a:off x="3124200" y="3505200"/>
            <a:ext cx="708025" cy="877888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1145" name="AutoShape 121"/>
          <p:cNvSpPr>
            <a:spLocks noChangeArrowheads="1"/>
          </p:cNvSpPr>
          <p:nvPr/>
        </p:nvSpPr>
        <p:spPr bwMode="auto">
          <a:xfrm>
            <a:off x="3886200" y="4343400"/>
            <a:ext cx="708025" cy="88900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4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41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41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1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1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4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4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4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4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1288" grpId="0"/>
      <p:bldP spid="641143" grpId="0" animBg="1"/>
      <p:bldP spid="641147" grpId="0" animBg="1"/>
      <p:bldP spid="641146" grpId="0" animBg="1"/>
      <p:bldP spid="64114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169" name="Text Box 121"/>
          <p:cNvSpPr txBox="1">
            <a:spLocks noChangeArrowheads="1"/>
          </p:cNvSpPr>
          <p:nvPr/>
        </p:nvSpPr>
        <p:spPr bwMode="auto">
          <a:xfrm>
            <a:off x="455613" y="6537325"/>
            <a:ext cx="962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Times New Roman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 TBBMI</a:t>
            </a:r>
          </a:p>
        </p:txBody>
      </p:sp>
      <p:sp>
        <p:nvSpPr>
          <p:cNvPr id="642199" name="Text Box 151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5</a:t>
            </a:r>
          </a:p>
        </p:txBody>
      </p:sp>
      <p:sp>
        <p:nvSpPr>
          <p:cNvPr id="642200" name="Rectangle 152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84</a:t>
            </a:r>
          </a:p>
        </p:txBody>
      </p:sp>
      <p:grpSp>
        <p:nvGrpSpPr>
          <p:cNvPr id="148484" name="Group 164"/>
          <p:cNvGrpSpPr>
            <a:grpSpLocks/>
          </p:cNvGrpSpPr>
          <p:nvPr/>
        </p:nvGrpSpPr>
        <p:grpSpPr bwMode="auto">
          <a:xfrm>
            <a:off x="1779588" y="2335213"/>
            <a:ext cx="6045200" cy="3983037"/>
            <a:chOff x="610" y="1163"/>
            <a:chExt cx="4583" cy="2701"/>
          </a:xfrm>
        </p:grpSpPr>
        <p:sp>
          <p:nvSpPr>
            <p:cNvPr id="642213" name="Rectangle 165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4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642214" name="Rectangle 166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2215" name="Rectangle 167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2216" name="Rectangle 168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</p:grpSp>
      <p:grpSp>
        <p:nvGrpSpPr>
          <p:cNvPr id="148485" name="Group 169"/>
          <p:cNvGrpSpPr>
            <a:grpSpLocks/>
          </p:cNvGrpSpPr>
          <p:nvPr/>
        </p:nvGrpSpPr>
        <p:grpSpPr bwMode="auto">
          <a:xfrm>
            <a:off x="6438900" y="2209800"/>
            <a:ext cx="301625" cy="4567238"/>
            <a:chOff x="3463" y="1298"/>
            <a:chExt cx="190" cy="2877"/>
          </a:xfrm>
        </p:grpSpPr>
        <p:pic>
          <p:nvPicPr>
            <p:cNvPr id="148588" name="Picture 1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2219" name="AutoShape 171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2220" name="AutoShape 172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8486" name="Group 173"/>
          <p:cNvGrpSpPr>
            <a:grpSpLocks/>
          </p:cNvGrpSpPr>
          <p:nvPr/>
        </p:nvGrpSpPr>
        <p:grpSpPr bwMode="auto">
          <a:xfrm>
            <a:off x="5649913" y="2212975"/>
            <a:ext cx="301625" cy="4567238"/>
            <a:chOff x="3463" y="1298"/>
            <a:chExt cx="190" cy="2877"/>
          </a:xfrm>
        </p:grpSpPr>
        <p:pic>
          <p:nvPicPr>
            <p:cNvPr id="148585" name="Picture 17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2223" name="AutoShape 175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2224" name="AutoShape 176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8487" name="Group 177"/>
          <p:cNvGrpSpPr>
            <a:grpSpLocks/>
          </p:cNvGrpSpPr>
          <p:nvPr/>
        </p:nvGrpSpPr>
        <p:grpSpPr bwMode="auto">
          <a:xfrm>
            <a:off x="7137400" y="2082800"/>
            <a:ext cx="301625" cy="4662488"/>
            <a:chOff x="4400" y="1216"/>
            <a:chExt cx="190" cy="2937"/>
          </a:xfrm>
        </p:grpSpPr>
        <p:pic>
          <p:nvPicPr>
            <p:cNvPr id="148582" name="Picture 17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2227" name="AutoShape 179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2228" name="AutoShape 180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8488" name="Group 181"/>
          <p:cNvGrpSpPr>
            <a:grpSpLocks/>
          </p:cNvGrpSpPr>
          <p:nvPr/>
        </p:nvGrpSpPr>
        <p:grpSpPr bwMode="auto">
          <a:xfrm>
            <a:off x="4953000" y="2209800"/>
            <a:ext cx="301625" cy="4567238"/>
            <a:chOff x="3463" y="1298"/>
            <a:chExt cx="190" cy="2877"/>
          </a:xfrm>
        </p:grpSpPr>
        <p:pic>
          <p:nvPicPr>
            <p:cNvPr id="148579" name="Picture 18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2231" name="AutoShape 183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2232" name="AutoShape 184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8489" name="Group 185"/>
          <p:cNvGrpSpPr>
            <a:grpSpLocks/>
          </p:cNvGrpSpPr>
          <p:nvPr/>
        </p:nvGrpSpPr>
        <p:grpSpPr bwMode="auto">
          <a:xfrm>
            <a:off x="4254500" y="2070100"/>
            <a:ext cx="301625" cy="4662488"/>
            <a:chOff x="4400" y="1216"/>
            <a:chExt cx="190" cy="2937"/>
          </a:xfrm>
        </p:grpSpPr>
        <p:pic>
          <p:nvPicPr>
            <p:cNvPr id="148576" name="Picture 18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2235" name="AutoShape 187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2236" name="AutoShape 188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8490" name="Group 189"/>
          <p:cNvGrpSpPr>
            <a:grpSpLocks/>
          </p:cNvGrpSpPr>
          <p:nvPr/>
        </p:nvGrpSpPr>
        <p:grpSpPr bwMode="auto">
          <a:xfrm>
            <a:off x="3543300" y="2070100"/>
            <a:ext cx="301625" cy="4662488"/>
            <a:chOff x="4400" y="1216"/>
            <a:chExt cx="190" cy="2937"/>
          </a:xfrm>
        </p:grpSpPr>
        <p:pic>
          <p:nvPicPr>
            <p:cNvPr id="148573" name="Picture 19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2239" name="AutoShape 191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2240" name="AutoShape 192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8491" name="Group 193"/>
          <p:cNvGrpSpPr>
            <a:grpSpLocks/>
          </p:cNvGrpSpPr>
          <p:nvPr/>
        </p:nvGrpSpPr>
        <p:grpSpPr bwMode="auto">
          <a:xfrm>
            <a:off x="2794000" y="2197100"/>
            <a:ext cx="301625" cy="4567238"/>
            <a:chOff x="3463" y="1298"/>
            <a:chExt cx="190" cy="2877"/>
          </a:xfrm>
        </p:grpSpPr>
        <p:pic>
          <p:nvPicPr>
            <p:cNvPr id="148570" name="Picture 19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2243" name="AutoShape 195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2244" name="AutoShape 196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8492" name="Group 197"/>
          <p:cNvGrpSpPr>
            <a:grpSpLocks/>
          </p:cNvGrpSpPr>
          <p:nvPr/>
        </p:nvGrpSpPr>
        <p:grpSpPr bwMode="auto">
          <a:xfrm>
            <a:off x="2057400" y="2057400"/>
            <a:ext cx="301625" cy="4662488"/>
            <a:chOff x="4400" y="1216"/>
            <a:chExt cx="190" cy="2937"/>
          </a:xfrm>
        </p:grpSpPr>
        <p:pic>
          <p:nvPicPr>
            <p:cNvPr id="148567" name="Picture 19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2247" name="AutoShape 199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2248" name="AutoShape 200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8493" name="Group 201"/>
          <p:cNvGrpSpPr>
            <a:grpSpLocks/>
          </p:cNvGrpSpPr>
          <p:nvPr/>
        </p:nvGrpSpPr>
        <p:grpSpPr bwMode="auto">
          <a:xfrm>
            <a:off x="2251075" y="2741613"/>
            <a:ext cx="6496050" cy="936625"/>
            <a:chOff x="1322" y="1631"/>
            <a:chExt cx="4092" cy="590"/>
          </a:xfrm>
        </p:grpSpPr>
        <p:pic>
          <p:nvPicPr>
            <p:cNvPr id="642250" name="Picture 202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251" name="Picture 203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252" name="Picture 204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253" name="Picture 205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254" name="Picture 206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255" name="Picture 207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8494" name="Group 208"/>
          <p:cNvGrpSpPr>
            <a:grpSpLocks/>
          </p:cNvGrpSpPr>
          <p:nvPr/>
        </p:nvGrpSpPr>
        <p:grpSpPr bwMode="auto">
          <a:xfrm>
            <a:off x="2438400" y="2057400"/>
            <a:ext cx="301625" cy="4662488"/>
            <a:chOff x="4400" y="1216"/>
            <a:chExt cx="190" cy="2937"/>
          </a:xfrm>
        </p:grpSpPr>
        <p:pic>
          <p:nvPicPr>
            <p:cNvPr id="148558" name="Picture 20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2258" name="AutoShape 210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2259" name="AutoShape 211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42260" name="Text Box 212"/>
          <p:cNvSpPr txBox="1">
            <a:spLocks noChangeArrowheads="1"/>
          </p:cNvSpPr>
          <p:nvPr/>
        </p:nvSpPr>
        <p:spPr bwMode="auto">
          <a:xfrm>
            <a:off x="2667000" y="2895600"/>
            <a:ext cx="4259263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>
                <a:solidFill>
                  <a:schemeClr val="accent1"/>
                </a:solidFill>
                <a:latin typeface="Times New Roman" charset="0"/>
                <a:cs typeface="+mn-cs"/>
              </a:rPr>
              <a:t>АБРАХАМЫН ГЭРЭЭ</a:t>
            </a:r>
          </a:p>
        </p:txBody>
      </p:sp>
      <p:grpSp>
        <p:nvGrpSpPr>
          <p:cNvPr id="148496" name="Group 213"/>
          <p:cNvGrpSpPr>
            <a:grpSpLocks/>
          </p:cNvGrpSpPr>
          <p:nvPr/>
        </p:nvGrpSpPr>
        <p:grpSpPr bwMode="auto">
          <a:xfrm>
            <a:off x="533400" y="244475"/>
            <a:ext cx="5257800" cy="2328863"/>
            <a:chOff x="240" y="58"/>
            <a:chExt cx="3312" cy="1467"/>
          </a:xfrm>
        </p:grpSpPr>
        <p:sp>
          <p:nvSpPr>
            <p:cNvPr id="642262" name="Text Box 214"/>
            <p:cNvSpPr txBox="1">
              <a:spLocks noChangeArrowheads="1"/>
            </p:cNvSpPr>
            <p:nvPr/>
          </p:nvSpPr>
          <p:spPr bwMode="auto">
            <a:xfrm>
              <a:off x="3156" y="1006"/>
              <a:ext cx="396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latin typeface="Times New Roman" charset="0"/>
                  <a:cs typeface="+mn-cs"/>
                </a:rPr>
                <a:t>Е</a:t>
              </a:r>
            </a:p>
          </p:txBody>
        </p:sp>
        <p:sp>
          <p:nvSpPr>
            <p:cNvPr id="642263" name="Rectangle 215"/>
            <p:cNvSpPr>
              <a:spLocks noChangeArrowheads="1"/>
            </p:cNvSpPr>
            <p:nvPr/>
          </p:nvSpPr>
          <p:spPr bwMode="auto">
            <a:xfrm>
              <a:off x="1686" y="865"/>
              <a:ext cx="1159" cy="30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rgbClr val="FFEA18"/>
                  </a:solidFill>
                  <a:latin typeface="Times New Roman" charset="0"/>
                  <a:cs typeface="+mn-cs"/>
                </a:rPr>
                <a:t>4Х	    3Н</a:t>
              </a:r>
              <a:endParaRPr lang="en-US" sz="4400" b="0">
                <a:solidFill>
                  <a:srgbClr val="FFEA18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2264" name="Rectangle 216"/>
            <p:cNvSpPr>
              <a:spLocks noChangeArrowheads="1"/>
            </p:cNvSpPr>
            <p:nvPr/>
          </p:nvSpPr>
          <p:spPr bwMode="auto">
            <a:xfrm>
              <a:off x="1232" y="1152"/>
              <a:ext cx="1975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Б  </a:t>
              </a:r>
              <a:r>
                <a:rPr lang="en-US">
                  <a:solidFill>
                    <a:srgbClr val="FF0000"/>
                  </a:solidFill>
                  <a:latin typeface="Times New Roman" charset="0"/>
                  <a:cs typeface="+mn-cs"/>
                </a:rPr>
                <a:t>А И М И</a:t>
              </a: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   </a:t>
              </a:r>
              <a:r>
                <a:rPr lang="en-US">
                  <a:solidFill>
                    <a:srgbClr val="00FF00"/>
                  </a:solidFill>
                  <a:latin typeface="Times New Roman" charset="0"/>
                  <a:cs typeface="+mn-cs"/>
                </a:rPr>
                <a:t>А  Х  К</a:t>
              </a: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 </a:t>
              </a:r>
              <a:r>
                <a:rPr lang="en-US">
                  <a:solidFill>
                    <a:schemeClr val="accent1"/>
                  </a:solidFill>
                  <a:latin typeface="Times New Roman" charset="0"/>
                  <a:cs typeface="+mn-cs"/>
                </a:rPr>
                <a:t>Ч </a:t>
              </a:r>
              <a:endParaRPr lang="en-US" sz="3600">
                <a:solidFill>
                  <a:schemeClr val="accent1"/>
                </a:solidFill>
                <a:latin typeface="Times New Roman" charset="0"/>
                <a:cs typeface="+mn-cs"/>
              </a:endParaRPr>
            </a:p>
          </p:txBody>
        </p:sp>
        <p:grpSp>
          <p:nvGrpSpPr>
            <p:cNvPr id="148551" name="Group 217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1814" y="109"/>
              <a:chExt cx="455" cy="692"/>
            </a:xfrm>
          </p:grpSpPr>
          <p:sp>
            <p:nvSpPr>
              <p:cNvPr id="642266" name="Text Box 218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69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6600">
                    <a:solidFill>
                      <a:srgbClr val="FF262D"/>
                    </a:solidFill>
                    <a:latin typeface="Times New Roman" charset="0"/>
                    <a:cs typeface="+mn-cs"/>
                  </a:rPr>
                  <a:t>7</a:t>
                </a:r>
              </a:p>
            </p:txBody>
          </p:sp>
          <p:sp>
            <p:nvSpPr>
              <p:cNvPr id="642267" name="Line 219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91240B29-F687-4f45-9708-019B960494DF}">
                  <a14:hiddenLine xmlns:a14="http://schemas.microsoft.com/office/drawing/2010/main" xmlns="" w="2857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42268" name="Rectangle 220"/>
            <p:cNvSpPr>
              <a:spLocks noChangeArrowheads="1"/>
            </p:cNvSpPr>
            <p:nvPr/>
          </p:nvSpPr>
          <p:spPr bwMode="auto">
            <a:xfrm>
              <a:off x="1408" y="1152"/>
              <a:ext cx="864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solidFill>
                  <a:srgbClr val="FDDC07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2269" name="Rectangle 221"/>
            <p:cNvSpPr>
              <a:spLocks noChangeArrowheads="1"/>
            </p:cNvSpPr>
            <p:nvPr/>
          </p:nvSpPr>
          <p:spPr bwMode="auto">
            <a:xfrm>
              <a:off x="2320" y="1152"/>
              <a:ext cx="684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2270" name="Text Box 222"/>
            <p:cNvSpPr txBox="1">
              <a:spLocks noChangeArrowheads="1"/>
            </p:cNvSpPr>
            <p:nvPr/>
          </p:nvSpPr>
          <p:spPr bwMode="auto">
            <a:xfrm>
              <a:off x="240" y="67"/>
              <a:ext cx="1584" cy="7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chemeClr val="tx1"/>
                  </a:solidFill>
                  <a:latin typeface="Times New Roman" charset="0"/>
                  <a:cs typeface="+mn-cs"/>
                </a:rPr>
                <a:t>БИБЛИЙН ЦАГ ХУГАЦААНЫ НЭХЭЭС </a:t>
              </a:r>
              <a:endParaRPr lang="en-US" sz="2000">
                <a:solidFill>
                  <a:schemeClr val="tx1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2271" name="Text Box 223"/>
            <p:cNvSpPr txBox="1">
              <a:spLocks noChangeArrowheads="1"/>
            </p:cNvSpPr>
            <p:nvPr/>
          </p:nvSpPr>
          <p:spPr bwMode="auto">
            <a:xfrm>
              <a:off x="1783" y="578"/>
              <a:ext cx="1001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>
                  <a:latin typeface="Times New Roman" charset="0"/>
                  <a:cs typeface="+mn-cs"/>
                </a:rPr>
                <a:t>Б 7 Ч Е</a:t>
              </a:r>
            </a:p>
          </p:txBody>
        </p:sp>
      </p:grpSp>
      <p:grpSp>
        <p:nvGrpSpPr>
          <p:cNvPr id="148497" name="Group 224"/>
          <p:cNvGrpSpPr>
            <a:grpSpLocks/>
          </p:cNvGrpSpPr>
          <p:nvPr/>
        </p:nvGrpSpPr>
        <p:grpSpPr bwMode="auto">
          <a:xfrm>
            <a:off x="3048000" y="3733800"/>
            <a:ext cx="5664200" cy="669925"/>
            <a:chOff x="1787" y="2273"/>
            <a:chExt cx="3568" cy="422"/>
          </a:xfrm>
        </p:grpSpPr>
        <p:pic>
          <p:nvPicPr>
            <p:cNvPr id="642273" name="Picture 225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274" name="Picture 226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275" name="Picture 227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276" name="Picture 228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8498" name="Group 229"/>
          <p:cNvGrpSpPr>
            <a:grpSpLocks/>
          </p:cNvGrpSpPr>
          <p:nvPr/>
        </p:nvGrpSpPr>
        <p:grpSpPr bwMode="auto">
          <a:xfrm>
            <a:off x="3190875" y="2070100"/>
            <a:ext cx="301625" cy="4662488"/>
            <a:chOff x="4400" y="1216"/>
            <a:chExt cx="190" cy="2937"/>
          </a:xfrm>
        </p:grpSpPr>
        <p:pic>
          <p:nvPicPr>
            <p:cNvPr id="148541" name="Picture 23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2279" name="AutoShape 231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2280" name="AutoShape 232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42281" name="Text Box 233"/>
          <p:cNvSpPr txBox="1">
            <a:spLocks noChangeArrowheads="1"/>
          </p:cNvSpPr>
          <p:nvPr/>
        </p:nvSpPr>
        <p:spPr bwMode="auto">
          <a:xfrm>
            <a:off x="3486150" y="3810000"/>
            <a:ext cx="24384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ГАЗРЫН ГЭРЭЭ</a:t>
            </a:r>
          </a:p>
        </p:txBody>
      </p:sp>
      <p:grpSp>
        <p:nvGrpSpPr>
          <p:cNvPr id="148500" name="Group 234"/>
          <p:cNvGrpSpPr>
            <a:grpSpLocks/>
          </p:cNvGrpSpPr>
          <p:nvPr/>
        </p:nvGrpSpPr>
        <p:grpSpPr bwMode="auto">
          <a:xfrm>
            <a:off x="3886200" y="2209800"/>
            <a:ext cx="301625" cy="4567238"/>
            <a:chOff x="3463" y="1298"/>
            <a:chExt cx="190" cy="2877"/>
          </a:xfrm>
        </p:grpSpPr>
        <p:pic>
          <p:nvPicPr>
            <p:cNvPr id="148538" name="Picture 23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2284" name="AutoShape 236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2285" name="AutoShape 237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8501" name="Group 238"/>
          <p:cNvGrpSpPr>
            <a:grpSpLocks/>
          </p:cNvGrpSpPr>
          <p:nvPr/>
        </p:nvGrpSpPr>
        <p:grpSpPr bwMode="auto">
          <a:xfrm>
            <a:off x="4038600" y="4572000"/>
            <a:ext cx="4672013" cy="592138"/>
            <a:chOff x="2483" y="2764"/>
            <a:chExt cx="2943" cy="373"/>
          </a:xfrm>
        </p:grpSpPr>
        <p:pic>
          <p:nvPicPr>
            <p:cNvPr id="642287" name="Picture 23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288" name="Picture 24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289" name="Picture 2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290" name="Picture 24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42291" name="Text Box 243"/>
          <p:cNvSpPr txBox="1">
            <a:spLocks noChangeArrowheads="1"/>
          </p:cNvSpPr>
          <p:nvPr/>
        </p:nvSpPr>
        <p:spPr bwMode="auto">
          <a:xfrm>
            <a:off x="4267200" y="4619625"/>
            <a:ext cx="28194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ДАВИДЫН ГЭРЭЭ</a:t>
            </a:r>
          </a:p>
        </p:txBody>
      </p:sp>
      <p:grpSp>
        <p:nvGrpSpPr>
          <p:cNvPr id="148503" name="Group 244"/>
          <p:cNvGrpSpPr>
            <a:grpSpLocks/>
          </p:cNvGrpSpPr>
          <p:nvPr/>
        </p:nvGrpSpPr>
        <p:grpSpPr bwMode="auto">
          <a:xfrm>
            <a:off x="4572000" y="5289550"/>
            <a:ext cx="4110038" cy="603250"/>
            <a:chOff x="2414" y="3236"/>
            <a:chExt cx="2959" cy="380"/>
          </a:xfrm>
        </p:grpSpPr>
        <p:pic>
          <p:nvPicPr>
            <p:cNvPr id="642293" name="Picture 245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294" name="Picture 246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295" name="Picture 247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1" y="3380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2296" name="Picture 248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2297" name="Text Box 249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b="0">
                <a:solidFill>
                  <a:schemeClr val="accent2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642298" name="Text Box 250"/>
          <p:cNvSpPr txBox="1">
            <a:spLocks noChangeArrowheads="1"/>
          </p:cNvSpPr>
          <p:nvPr/>
        </p:nvSpPr>
        <p:spPr bwMode="auto">
          <a:xfrm>
            <a:off x="4800600" y="5334000"/>
            <a:ext cx="22860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ШИНЭ ГЭРЭЭ</a:t>
            </a:r>
          </a:p>
        </p:txBody>
      </p:sp>
      <p:grpSp>
        <p:nvGrpSpPr>
          <p:cNvPr id="148505" name="Group 251"/>
          <p:cNvGrpSpPr>
            <a:grpSpLocks/>
          </p:cNvGrpSpPr>
          <p:nvPr/>
        </p:nvGrpSpPr>
        <p:grpSpPr bwMode="auto">
          <a:xfrm>
            <a:off x="6784975" y="2225675"/>
            <a:ext cx="301625" cy="4516438"/>
            <a:chOff x="4178" y="1306"/>
            <a:chExt cx="190" cy="2845"/>
          </a:xfrm>
        </p:grpSpPr>
        <p:pic>
          <p:nvPicPr>
            <p:cNvPr id="148526" name="Picture 25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850" y="2634"/>
              <a:ext cx="284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2301" name="AutoShape 253" descr="Cork"/>
            <p:cNvSpPr>
              <a:spLocks noChangeArrowheads="1"/>
            </p:cNvSpPr>
            <p:nvPr/>
          </p:nvSpPr>
          <p:spPr bwMode="auto">
            <a:xfrm rot="-1822980">
              <a:off x="4232" y="1420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2302" name="AutoShape 254" descr="Cork"/>
            <p:cNvSpPr>
              <a:spLocks noChangeArrowheads="1"/>
            </p:cNvSpPr>
            <p:nvPr/>
          </p:nvSpPr>
          <p:spPr bwMode="auto">
            <a:xfrm rot="12494257">
              <a:off x="4256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8506" name="Group 255"/>
          <p:cNvGrpSpPr>
            <a:grpSpLocks/>
          </p:cNvGrpSpPr>
          <p:nvPr/>
        </p:nvGrpSpPr>
        <p:grpSpPr bwMode="auto">
          <a:xfrm>
            <a:off x="6064250" y="2251075"/>
            <a:ext cx="301625" cy="4451350"/>
            <a:chOff x="3724" y="1322"/>
            <a:chExt cx="190" cy="2804"/>
          </a:xfrm>
        </p:grpSpPr>
        <p:pic>
          <p:nvPicPr>
            <p:cNvPr id="148523" name="Picture 25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417" y="2629"/>
              <a:ext cx="280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2305" name="AutoShape 257" descr="Cork"/>
            <p:cNvSpPr>
              <a:spLocks noChangeArrowheads="1"/>
            </p:cNvSpPr>
            <p:nvPr/>
          </p:nvSpPr>
          <p:spPr bwMode="auto">
            <a:xfrm rot="-1822980">
              <a:off x="3779" y="1417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2306" name="AutoShape 258" descr="Cork"/>
            <p:cNvSpPr>
              <a:spLocks noChangeArrowheads="1"/>
            </p:cNvSpPr>
            <p:nvPr/>
          </p:nvSpPr>
          <p:spPr bwMode="auto">
            <a:xfrm rot="12494257">
              <a:off x="3805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8507" name="Group 259"/>
          <p:cNvGrpSpPr>
            <a:grpSpLocks/>
          </p:cNvGrpSpPr>
          <p:nvPr/>
        </p:nvGrpSpPr>
        <p:grpSpPr bwMode="auto">
          <a:xfrm>
            <a:off x="5283200" y="2209800"/>
            <a:ext cx="301625" cy="4567238"/>
            <a:chOff x="3463" y="1298"/>
            <a:chExt cx="190" cy="2877"/>
          </a:xfrm>
        </p:grpSpPr>
        <p:pic>
          <p:nvPicPr>
            <p:cNvPr id="148520" name="Picture 26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2309" name="AutoShape 261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2310" name="AutoShape 262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48508" name="Group 263"/>
          <p:cNvGrpSpPr>
            <a:grpSpLocks/>
          </p:cNvGrpSpPr>
          <p:nvPr/>
        </p:nvGrpSpPr>
        <p:grpSpPr bwMode="auto">
          <a:xfrm>
            <a:off x="4610100" y="2209800"/>
            <a:ext cx="301625" cy="4567238"/>
            <a:chOff x="3463" y="1298"/>
            <a:chExt cx="190" cy="2877"/>
          </a:xfrm>
        </p:grpSpPr>
        <p:pic>
          <p:nvPicPr>
            <p:cNvPr id="148517" name="Picture 26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2313" name="AutoShape 265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2314" name="AutoShape 266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642322" name="Group 274"/>
          <p:cNvGrpSpPr>
            <a:grpSpLocks/>
          </p:cNvGrpSpPr>
          <p:nvPr/>
        </p:nvGrpSpPr>
        <p:grpSpPr bwMode="auto">
          <a:xfrm>
            <a:off x="5715000" y="3200400"/>
            <a:ext cx="2209800" cy="1462088"/>
            <a:chOff x="3512" y="2007"/>
            <a:chExt cx="1131" cy="1045"/>
          </a:xfrm>
        </p:grpSpPr>
        <p:sp>
          <p:nvSpPr>
            <p:cNvPr id="642323" name="AutoShape 275"/>
            <p:cNvSpPr>
              <a:spLocks noChangeArrowheads="1"/>
            </p:cNvSpPr>
            <p:nvPr/>
          </p:nvSpPr>
          <p:spPr bwMode="auto">
            <a:xfrm>
              <a:off x="3512" y="2007"/>
              <a:ext cx="1131" cy="1045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EE0B1B">
                    <a:gamma/>
                    <a:shade val="0"/>
                    <a:invGamma/>
                  </a:srgbClr>
                </a:gs>
                <a:gs pos="50000">
                  <a:srgbClr val="EE0B1B"/>
                </a:gs>
                <a:gs pos="100000">
                  <a:srgbClr val="EE0B1B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blurRad="63500" dist="135003" dir="1327115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2324" name="Text Box 276"/>
            <p:cNvSpPr txBox="1">
              <a:spLocks noChangeArrowheads="1"/>
            </p:cNvSpPr>
            <p:nvPr/>
          </p:nvSpPr>
          <p:spPr bwMode="auto">
            <a:xfrm>
              <a:off x="3637" y="2152"/>
              <a:ext cx="878" cy="5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212194" algn="ctr" rotWithShape="0">
                <a:srgbClr val="0A0A0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gradFill rotWithShape="0">
                    <a:gsLst>
                      <a:gs pos="0">
                        <a:srgbClr val="EE0B1B">
                          <a:gamma/>
                          <a:shade val="0"/>
                          <a:invGamma/>
                        </a:srgbClr>
                      </a:gs>
                      <a:gs pos="50000">
                        <a:srgbClr val="EE0B1B"/>
                      </a:gs>
                      <a:gs pos="100000">
                        <a:srgbClr val="EE0B1B">
                          <a:gamma/>
                          <a:shade val="0"/>
                          <a:invGamma/>
                        </a:srgb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>
                  <a:solidFill>
                    <a:schemeClr val="tx1"/>
                  </a:solidFill>
                  <a:latin typeface="Times New Roman" charset="0"/>
                  <a:cs typeface="+mn-cs"/>
                </a:rPr>
                <a:t>ҮЕИЙН ТӨГСГӨЛ</a:t>
              </a:r>
              <a:endParaRPr lang="en-US" sz="2800">
                <a:solidFill>
                  <a:schemeClr val="tx1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642127" name="Rectangle 79"/>
          <p:cNvSpPr>
            <a:spLocks noChangeArrowheads="1"/>
          </p:cNvSpPr>
          <p:nvPr/>
        </p:nvSpPr>
        <p:spPr bwMode="auto">
          <a:xfrm rot="17945350">
            <a:off x="5367338" y="1322387"/>
            <a:ext cx="1892300" cy="30162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>
                <a:solidFill>
                  <a:srgbClr val="FFEA18"/>
                </a:solidFill>
                <a:latin typeface="Times New Roman" charset="0"/>
                <a:cs typeface="+mn-cs"/>
              </a:rPr>
              <a:t> ХУРГАТАЙ ХУРИМЛАНА, ИХ ЗООГ</a:t>
            </a:r>
          </a:p>
        </p:txBody>
      </p:sp>
      <p:sp>
        <p:nvSpPr>
          <p:cNvPr id="642128" name="Rectangle 80"/>
          <p:cNvSpPr>
            <a:spLocks noChangeArrowheads="1"/>
          </p:cNvSpPr>
          <p:nvPr/>
        </p:nvSpPr>
        <p:spPr bwMode="auto">
          <a:xfrm rot="17945350">
            <a:off x="5883275" y="1706563"/>
            <a:ext cx="1150937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11B0C5"/>
                </a:solidFill>
                <a:latin typeface="Times New Roman" charset="0"/>
                <a:cs typeface="+mn-cs"/>
              </a:rPr>
              <a:t>ЭЦСИЙН ИРЭЛТ</a:t>
            </a:r>
            <a:endParaRPr lang="en-US" sz="1100">
              <a:solidFill>
                <a:srgbClr val="FFEA18"/>
              </a:solidFill>
              <a:latin typeface="Times New Roman" charset="0"/>
              <a:cs typeface="+mn-cs"/>
            </a:endParaRPr>
          </a:p>
        </p:txBody>
      </p:sp>
      <p:sp>
        <p:nvSpPr>
          <p:cNvPr id="642129" name="Rectangle 81"/>
          <p:cNvSpPr>
            <a:spLocks noChangeArrowheads="1"/>
          </p:cNvSpPr>
          <p:nvPr/>
        </p:nvSpPr>
        <p:spPr bwMode="auto">
          <a:xfrm rot="17945350">
            <a:off x="6196807" y="1508919"/>
            <a:ext cx="1417637" cy="26987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08F220"/>
                </a:solidFill>
                <a:latin typeface="Times New Roman" charset="0"/>
                <a:cs typeface="+mn-cs"/>
              </a:rPr>
              <a:t>ХРИСТИЙН ГАЗАР ДЭЭРХ ХААНЧЛАЛ</a:t>
            </a:r>
            <a:endParaRPr lang="en-US" sz="1100">
              <a:solidFill>
                <a:srgbClr val="FFEA18"/>
              </a:solidFill>
              <a:latin typeface="Times New Roman" charset="0"/>
              <a:cs typeface="+mn-cs"/>
            </a:endParaRPr>
          </a:p>
        </p:txBody>
      </p:sp>
      <p:sp>
        <p:nvSpPr>
          <p:cNvPr id="642130" name="Rectangle 82"/>
          <p:cNvSpPr>
            <a:spLocks noChangeArrowheads="1"/>
          </p:cNvSpPr>
          <p:nvPr/>
        </p:nvSpPr>
        <p:spPr bwMode="auto">
          <a:xfrm rot="17945350">
            <a:off x="6546850" y="1281113"/>
            <a:ext cx="1874837" cy="4524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>
                <a:solidFill>
                  <a:schemeClr val="tx1"/>
                </a:solidFill>
                <a:latin typeface="Times New Roman" charset="0"/>
                <a:cs typeface="+mn-cs"/>
              </a:rPr>
              <a:t>АГУУ ШҮҮЛТИЙН ШИРЭЭНД ЗАЛАРНА</a:t>
            </a:r>
          </a:p>
          <a:p>
            <a:pPr>
              <a:lnSpc>
                <a:spcPct val="90000"/>
              </a:lnSpc>
              <a:defRPr/>
            </a:pPr>
            <a:endParaRPr lang="en-US" sz="1100">
              <a:solidFill>
                <a:schemeClr val="tx1"/>
              </a:solidFill>
              <a:latin typeface="Times New Roman" charset="0"/>
              <a:cs typeface="+mn-cs"/>
            </a:endParaRPr>
          </a:p>
        </p:txBody>
      </p:sp>
      <p:sp>
        <p:nvSpPr>
          <p:cNvPr id="642131" name="Rectangle 83"/>
          <p:cNvSpPr>
            <a:spLocks noChangeArrowheads="1"/>
          </p:cNvSpPr>
          <p:nvPr/>
        </p:nvSpPr>
        <p:spPr bwMode="auto">
          <a:xfrm rot="17945350">
            <a:off x="6815137" y="1268413"/>
            <a:ext cx="2087563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F87B57"/>
                </a:solidFill>
                <a:latin typeface="Times New Roman" charset="0"/>
                <a:cs typeface="+mn-cs"/>
              </a:rPr>
              <a:t>ШИНЭ ТЭНГЭР, ШИНЭ ГАЗАР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2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2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2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2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2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2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2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2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42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2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42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42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2127" grpId="0" autoUpdateAnimBg="0"/>
      <p:bldP spid="642128" grpId="0" autoUpdateAnimBg="0"/>
      <p:bldP spid="642129" grpId="0" autoUpdateAnimBg="0"/>
      <p:bldP spid="642130" grpId="0" autoUpdateAnimBg="0"/>
      <p:bldP spid="642131" grpId="0" autoUpdateAnimBg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233" name="Text Box 161"/>
          <p:cNvSpPr txBox="1">
            <a:spLocks noChangeArrowheads="1"/>
          </p:cNvSpPr>
          <p:nvPr/>
        </p:nvSpPr>
        <p:spPr bwMode="auto">
          <a:xfrm>
            <a:off x="455613" y="6537325"/>
            <a:ext cx="962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Times New Roman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 TBBMI</a:t>
            </a:r>
          </a:p>
        </p:txBody>
      </p:sp>
      <p:sp>
        <p:nvSpPr>
          <p:cNvPr id="643234" name="Text Box 162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3</a:t>
            </a:r>
          </a:p>
        </p:txBody>
      </p:sp>
      <p:sp>
        <p:nvSpPr>
          <p:cNvPr id="643235" name="Rectangle 163"/>
          <p:cNvSpPr>
            <a:spLocks noChangeArrowheads="1"/>
          </p:cNvSpPr>
          <p:nvPr/>
        </p:nvSpPr>
        <p:spPr bwMode="auto">
          <a:xfrm>
            <a:off x="7523163" y="6527800"/>
            <a:ext cx="8048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85</a:t>
            </a:r>
          </a:p>
        </p:txBody>
      </p:sp>
      <p:grpSp>
        <p:nvGrpSpPr>
          <p:cNvPr id="150532" name="Group 164"/>
          <p:cNvGrpSpPr>
            <a:grpSpLocks/>
          </p:cNvGrpSpPr>
          <p:nvPr/>
        </p:nvGrpSpPr>
        <p:grpSpPr bwMode="auto">
          <a:xfrm>
            <a:off x="1779588" y="2335213"/>
            <a:ext cx="6045200" cy="3983037"/>
            <a:chOff x="610" y="1163"/>
            <a:chExt cx="4583" cy="2701"/>
          </a:xfrm>
        </p:grpSpPr>
        <p:sp>
          <p:nvSpPr>
            <p:cNvPr id="643237" name="Rectangle 165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4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643238" name="Rectangle 166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3239" name="Rectangle 167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3240" name="Rectangle 168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</p:grpSp>
      <p:grpSp>
        <p:nvGrpSpPr>
          <p:cNvPr id="150533" name="Group 169"/>
          <p:cNvGrpSpPr>
            <a:grpSpLocks/>
          </p:cNvGrpSpPr>
          <p:nvPr/>
        </p:nvGrpSpPr>
        <p:grpSpPr bwMode="auto">
          <a:xfrm>
            <a:off x="6438900" y="2209800"/>
            <a:ext cx="301625" cy="4567238"/>
            <a:chOff x="3463" y="1298"/>
            <a:chExt cx="190" cy="2877"/>
          </a:xfrm>
        </p:grpSpPr>
        <p:pic>
          <p:nvPicPr>
            <p:cNvPr id="150642" name="Picture 1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3243" name="AutoShape 171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3244" name="AutoShape 172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0534" name="Group 173"/>
          <p:cNvGrpSpPr>
            <a:grpSpLocks/>
          </p:cNvGrpSpPr>
          <p:nvPr/>
        </p:nvGrpSpPr>
        <p:grpSpPr bwMode="auto">
          <a:xfrm>
            <a:off x="5649913" y="2212975"/>
            <a:ext cx="301625" cy="4567238"/>
            <a:chOff x="3463" y="1298"/>
            <a:chExt cx="190" cy="2877"/>
          </a:xfrm>
        </p:grpSpPr>
        <p:pic>
          <p:nvPicPr>
            <p:cNvPr id="150639" name="Picture 17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3247" name="AutoShape 175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3248" name="AutoShape 176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0535" name="Group 177"/>
          <p:cNvGrpSpPr>
            <a:grpSpLocks/>
          </p:cNvGrpSpPr>
          <p:nvPr/>
        </p:nvGrpSpPr>
        <p:grpSpPr bwMode="auto">
          <a:xfrm>
            <a:off x="7137400" y="2082800"/>
            <a:ext cx="301625" cy="4662488"/>
            <a:chOff x="4400" y="1216"/>
            <a:chExt cx="190" cy="2937"/>
          </a:xfrm>
        </p:grpSpPr>
        <p:pic>
          <p:nvPicPr>
            <p:cNvPr id="150636" name="Picture 17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3251" name="AutoShape 179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3252" name="AutoShape 180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0536" name="Group 181"/>
          <p:cNvGrpSpPr>
            <a:grpSpLocks/>
          </p:cNvGrpSpPr>
          <p:nvPr/>
        </p:nvGrpSpPr>
        <p:grpSpPr bwMode="auto">
          <a:xfrm>
            <a:off x="4953000" y="2209800"/>
            <a:ext cx="301625" cy="4567238"/>
            <a:chOff x="3463" y="1298"/>
            <a:chExt cx="190" cy="2877"/>
          </a:xfrm>
        </p:grpSpPr>
        <p:pic>
          <p:nvPicPr>
            <p:cNvPr id="150633" name="Picture 18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3255" name="AutoShape 183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3256" name="AutoShape 184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0537" name="Group 185"/>
          <p:cNvGrpSpPr>
            <a:grpSpLocks/>
          </p:cNvGrpSpPr>
          <p:nvPr/>
        </p:nvGrpSpPr>
        <p:grpSpPr bwMode="auto">
          <a:xfrm>
            <a:off x="4254500" y="2070100"/>
            <a:ext cx="301625" cy="4662488"/>
            <a:chOff x="4400" y="1216"/>
            <a:chExt cx="190" cy="2937"/>
          </a:xfrm>
        </p:grpSpPr>
        <p:pic>
          <p:nvPicPr>
            <p:cNvPr id="150630" name="Picture 18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3259" name="AutoShape 187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3260" name="AutoShape 188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0538" name="Group 189"/>
          <p:cNvGrpSpPr>
            <a:grpSpLocks/>
          </p:cNvGrpSpPr>
          <p:nvPr/>
        </p:nvGrpSpPr>
        <p:grpSpPr bwMode="auto">
          <a:xfrm>
            <a:off x="3543300" y="2070100"/>
            <a:ext cx="301625" cy="4662488"/>
            <a:chOff x="4400" y="1216"/>
            <a:chExt cx="190" cy="2937"/>
          </a:xfrm>
        </p:grpSpPr>
        <p:pic>
          <p:nvPicPr>
            <p:cNvPr id="150627" name="Picture 19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3263" name="AutoShape 191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3264" name="AutoShape 192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0539" name="Group 193"/>
          <p:cNvGrpSpPr>
            <a:grpSpLocks/>
          </p:cNvGrpSpPr>
          <p:nvPr/>
        </p:nvGrpSpPr>
        <p:grpSpPr bwMode="auto">
          <a:xfrm>
            <a:off x="2794000" y="2197100"/>
            <a:ext cx="301625" cy="4567238"/>
            <a:chOff x="3463" y="1298"/>
            <a:chExt cx="190" cy="2877"/>
          </a:xfrm>
        </p:grpSpPr>
        <p:pic>
          <p:nvPicPr>
            <p:cNvPr id="150624" name="Picture 19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3267" name="AutoShape 195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3268" name="AutoShape 196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0540" name="Group 197"/>
          <p:cNvGrpSpPr>
            <a:grpSpLocks/>
          </p:cNvGrpSpPr>
          <p:nvPr/>
        </p:nvGrpSpPr>
        <p:grpSpPr bwMode="auto">
          <a:xfrm>
            <a:off x="2057400" y="2057400"/>
            <a:ext cx="301625" cy="4662488"/>
            <a:chOff x="4400" y="1216"/>
            <a:chExt cx="190" cy="2937"/>
          </a:xfrm>
        </p:grpSpPr>
        <p:pic>
          <p:nvPicPr>
            <p:cNvPr id="150621" name="Picture 19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3271" name="AutoShape 199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3272" name="AutoShape 200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0541" name="Group 201"/>
          <p:cNvGrpSpPr>
            <a:grpSpLocks/>
          </p:cNvGrpSpPr>
          <p:nvPr/>
        </p:nvGrpSpPr>
        <p:grpSpPr bwMode="auto">
          <a:xfrm>
            <a:off x="2251075" y="2741613"/>
            <a:ext cx="6496050" cy="936625"/>
            <a:chOff x="1322" y="1631"/>
            <a:chExt cx="4092" cy="590"/>
          </a:xfrm>
        </p:grpSpPr>
        <p:pic>
          <p:nvPicPr>
            <p:cNvPr id="643274" name="Picture 202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275" name="Picture 203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276" name="Picture 204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277" name="Picture 205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278" name="Picture 206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279" name="Picture 207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0542" name="Group 208"/>
          <p:cNvGrpSpPr>
            <a:grpSpLocks/>
          </p:cNvGrpSpPr>
          <p:nvPr/>
        </p:nvGrpSpPr>
        <p:grpSpPr bwMode="auto">
          <a:xfrm>
            <a:off x="2438400" y="2057400"/>
            <a:ext cx="301625" cy="4662488"/>
            <a:chOff x="4400" y="1216"/>
            <a:chExt cx="190" cy="2937"/>
          </a:xfrm>
        </p:grpSpPr>
        <p:pic>
          <p:nvPicPr>
            <p:cNvPr id="150612" name="Picture 20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3282" name="AutoShape 210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3283" name="AutoShape 211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43284" name="Text Box 212"/>
          <p:cNvSpPr txBox="1">
            <a:spLocks noChangeArrowheads="1"/>
          </p:cNvSpPr>
          <p:nvPr/>
        </p:nvSpPr>
        <p:spPr bwMode="auto">
          <a:xfrm>
            <a:off x="2667000" y="2895600"/>
            <a:ext cx="4259263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>
                <a:solidFill>
                  <a:schemeClr val="accent1"/>
                </a:solidFill>
                <a:latin typeface="Times New Roman" charset="0"/>
                <a:cs typeface="+mn-cs"/>
              </a:rPr>
              <a:t>АБРАХАМЫН ГЭРЭЭ</a:t>
            </a:r>
          </a:p>
        </p:txBody>
      </p:sp>
      <p:grpSp>
        <p:nvGrpSpPr>
          <p:cNvPr id="150544" name="Group 213"/>
          <p:cNvGrpSpPr>
            <a:grpSpLocks/>
          </p:cNvGrpSpPr>
          <p:nvPr/>
        </p:nvGrpSpPr>
        <p:grpSpPr bwMode="auto">
          <a:xfrm>
            <a:off x="533400" y="244475"/>
            <a:ext cx="5257800" cy="2328863"/>
            <a:chOff x="240" y="58"/>
            <a:chExt cx="3312" cy="1467"/>
          </a:xfrm>
        </p:grpSpPr>
        <p:sp>
          <p:nvSpPr>
            <p:cNvPr id="643286" name="Text Box 214"/>
            <p:cNvSpPr txBox="1">
              <a:spLocks noChangeArrowheads="1"/>
            </p:cNvSpPr>
            <p:nvPr/>
          </p:nvSpPr>
          <p:spPr bwMode="auto">
            <a:xfrm>
              <a:off x="3156" y="1006"/>
              <a:ext cx="396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latin typeface="Times New Roman" charset="0"/>
                  <a:cs typeface="+mn-cs"/>
                </a:rPr>
                <a:t>Е</a:t>
              </a:r>
            </a:p>
          </p:txBody>
        </p:sp>
        <p:sp>
          <p:nvSpPr>
            <p:cNvPr id="643287" name="Rectangle 215"/>
            <p:cNvSpPr>
              <a:spLocks noChangeArrowheads="1"/>
            </p:cNvSpPr>
            <p:nvPr/>
          </p:nvSpPr>
          <p:spPr bwMode="auto">
            <a:xfrm>
              <a:off x="1686" y="865"/>
              <a:ext cx="1159" cy="30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rgbClr val="FFEA18"/>
                  </a:solidFill>
                  <a:latin typeface="Times New Roman" charset="0"/>
                  <a:cs typeface="+mn-cs"/>
                </a:rPr>
                <a:t>4Х	    3Н</a:t>
              </a:r>
              <a:endParaRPr lang="en-US" sz="4400" b="0">
                <a:solidFill>
                  <a:srgbClr val="FFEA18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3288" name="Rectangle 216"/>
            <p:cNvSpPr>
              <a:spLocks noChangeArrowheads="1"/>
            </p:cNvSpPr>
            <p:nvPr/>
          </p:nvSpPr>
          <p:spPr bwMode="auto">
            <a:xfrm>
              <a:off x="1232" y="1152"/>
              <a:ext cx="1975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Б  </a:t>
              </a:r>
              <a:r>
                <a:rPr lang="en-US">
                  <a:solidFill>
                    <a:srgbClr val="FF0000"/>
                  </a:solidFill>
                  <a:latin typeface="Times New Roman" charset="0"/>
                  <a:cs typeface="+mn-cs"/>
                </a:rPr>
                <a:t>А И М И</a:t>
              </a: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   </a:t>
              </a:r>
              <a:r>
                <a:rPr lang="en-US">
                  <a:solidFill>
                    <a:srgbClr val="00FF00"/>
                  </a:solidFill>
                  <a:latin typeface="Times New Roman" charset="0"/>
                  <a:cs typeface="+mn-cs"/>
                </a:rPr>
                <a:t>А  Х  К</a:t>
              </a: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 </a:t>
              </a:r>
              <a:r>
                <a:rPr lang="en-US">
                  <a:solidFill>
                    <a:schemeClr val="accent1"/>
                  </a:solidFill>
                  <a:latin typeface="Times New Roman" charset="0"/>
                  <a:cs typeface="+mn-cs"/>
                </a:rPr>
                <a:t>Ч </a:t>
              </a:r>
              <a:endParaRPr lang="en-US" sz="3600">
                <a:solidFill>
                  <a:schemeClr val="accent1"/>
                </a:solidFill>
                <a:latin typeface="Times New Roman" charset="0"/>
                <a:cs typeface="+mn-cs"/>
              </a:endParaRPr>
            </a:p>
          </p:txBody>
        </p:sp>
        <p:grpSp>
          <p:nvGrpSpPr>
            <p:cNvPr id="150605" name="Group 217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1814" y="109"/>
              <a:chExt cx="455" cy="692"/>
            </a:xfrm>
          </p:grpSpPr>
          <p:sp>
            <p:nvSpPr>
              <p:cNvPr id="643290" name="Text Box 218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69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6600">
                    <a:solidFill>
                      <a:srgbClr val="FF262D"/>
                    </a:solidFill>
                    <a:latin typeface="Times New Roman" charset="0"/>
                    <a:cs typeface="+mn-cs"/>
                  </a:rPr>
                  <a:t>7</a:t>
                </a:r>
              </a:p>
            </p:txBody>
          </p:sp>
          <p:sp>
            <p:nvSpPr>
              <p:cNvPr id="643291" name="Line 219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91240B29-F687-4f45-9708-019B960494DF}">
                  <a14:hiddenLine xmlns:a14="http://schemas.microsoft.com/office/drawing/2010/main" xmlns="" w="2857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43292" name="Rectangle 220"/>
            <p:cNvSpPr>
              <a:spLocks noChangeArrowheads="1"/>
            </p:cNvSpPr>
            <p:nvPr/>
          </p:nvSpPr>
          <p:spPr bwMode="auto">
            <a:xfrm>
              <a:off x="1408" y="1152"/>
              <a:ext cx="864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solidFill>
                  <a:srgbClr val="FDDC07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3293" name="Rectangle 221"/>
            <p:cNvSpPr>
              <a:spLocks noChangeArrowheads="1"/>
            </p:cNvSpPr>
            <p:nvPr/>
          </p:nvSpPr>
          <p:spPr bwMode="auto">
            <a:xfrm>
              <a:off x="2320" y="1152"/>
              <a:ext cx="684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3294" name="Text Box 222"/>
            <p:cNvSpPr txBox="1">
              <a:spLocks noChangeArrowheads="1"/>
            </p:cNvSpPr>
            <p:nvPr/>
          </p:nvSpPr>
          <p:spPr bwMode="auto">
            <a:xfrm>
              <a:off x="240" y="67"/>
              <a:ext cx="1584" cy="7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chemeClr val="tx1"/>
                  </a:solidFill>
                  <a:latin typeface="Times New Roman" charset="0"/>
                  <a:cs typeface="+mn-cs"/>
                </a:rPr>
                <a:t>БИБЛИЙН ЦАГ ХУГАЦААНЫ НЭХЭЭС </a:t>
              </a:r>
              <a:endParaRPr lang="en-US" sz="2000">
                <a:solidFill>
                  <a:schemeClr val="tx1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3295" name="Text Box 223"/>
            <p:cNvSpPr txBox="1">
              <a:spLocks noChangeArrowheads="1"/>
            </p:cNvSpPr>
            <p:nvPr/>
          </p:nvSpPr>
          <p:spPr bwMode="auto">
            <a:xfrm>
              <a:off x="1783" y="578"/>
              <a:ext cx="1001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>
                  <a:latin typeface="Times New Roman" charset="0"/>
                  <a:cs typeface="+mn-cs"/>
                </a:rPr>
                <a:t>Б 7 Ч Е</a:t>
              </a:r>
            </a:p>
          </p:txBody>
        </p:sp>
      </p:grpSp>
      <p:grpSp>
        <p:nvGrpSpPr>
          <p:cNvPr id="150545" name="Group 224"/>
          <p:cNvGrpSpPr>
            <a:grpSpLocks/>
          </p:cNvGrpSpPr>
          <p:nvPr/>
        </p:nvGrpSpPr>
        <p:grpSpPr bwMode="auto">
          <a:xfrm>
            <a:off x="3048000" y="3733800"/>
            <a:ext cx="5664200" cy="669925"/>
            <a:chOff x="1787" y="2273"/>
            <a:chExt cx="3568" cy="422"/>
          </a:xfrm>
        </p:grpSpPr>
        <p:pic>
          <p:nvPicPr>
            <p:cNvPr id="643297" name="Picture 225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298" name="Picture 226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299" name="Picture 227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300" name="Picture 228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0546" name="Group 229"/>
          <p:cNvGrpSpPr>
            <a:grpSpLocks/>
          </p:cNvGrpSpPr>
          <p:nvPr/>
        </p:nvGrpSpPr>
        <p:grpSpPr bwMode="auto">
          <a:xfrm>
            <a:off x="3190875" y="2070100"/>
            <a:ext cx="301625" cy="4662488"/>
            <a:chOff x="4400" y="1216"/>
            <a:chExt cx="190" cy="2937"/>
          </a:xfrm>
        </p:grpSpPr>
        <p:pic>
          <p:nvPicPr>
            <p:cNvPr id="150595" name="Picture 23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3303" name="AutoShape 231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3304" name="AutoShape 232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43305" name="Text Box 233"/>
          <p:cNvSpPr txBox="1">
            <a:spLocks noChangeArrowheads="1"/>
          </p:cNvSpPr>
          <p:nvPr/>
        </p:nvSpPr>
        <p:spPr bwMode="auto">
          <a:xfrm>
            <a:off x="3486150" y="3810000"/>
            <a:ext cx="24384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ГАЗРЫН ГЭРЭЭ</a:t>
            </a:r>
          </a:p>
        </p:txBody>
      </p:sp>
      <p:grpSp>
        <p:nvGrpSpPr>
          <p:cNvPr id="150548" name="Group 234"/>
          <p:cNvGrpSpPr>
            <a:grpSpLocks/>
          </p:cNvGrpSpPr>
          <p:nvPr/>
        </p:nvGrpSpPr>
        <p:grpSpPr bwMode="auto">
          <a:xfrm>
            <a:off x="3886200" y="2209800"/>
            <a:ext cx="301625" cy="4567238"/>
            <a:chOff x="3463" y="1298"/>
            <a:chExt cx="190" cy="2877"/>
          </a:xfrm>
        </p:grpSpPr>
        <p:pic>
          <p:nvPicPr>
            <p:cNvPr id="150592" name="Picture 23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3308" name="AutoShape 236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3309" name="AutoShape 237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0549" name="Group 238"/>
          <p:cNvGrpSpPr>
            <a:grpSpLocks/>
          </p:cNvGrpSpPr>
          <p:nvPr/>
        </p:nvGrpSpPr>
        <p:grpSpPr bwMode="auto">
          <a:xfrm>
            <a:off x="4038600" y="4572000"/>
            <a:ext cx="4672013" cy="592138"/>
            <a:chOff x="2483" y="2764"/>
            <a:chExt cx="2943" cy="373"/>
          </a:xfrm>
        </p:grpSpPr>
        <p:pic>
          <p:nvPicPr>
            <p:cNvPr id="643311" name="Picture 23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312" name="Picture 24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313" name="Picture 2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314" name="Picture 24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43315" name="Text Box 243"/>
          <p:cNvSpPr txBox="1">
            <a:spLocks noChangeArrowheads="1"/>
          </p:cNvSpPr>
          <p:nvPr/>
        </p:nvSpPr>
        <p:spPr bwMode="auto">
          <a:xfrm>
            <a:off x="4267200" y="4619625"/>
            <a:ext cx="28194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ДАВИДЫН ГЭРЭЭ</a:t>
            </a:r>
          </a:p>
        </p:txBody>
      </p:sp>
      <p:grpSp>
        <p:nvGrpSpPr>
          <p:cNvPr id="150551" name="Group 244"/>
          <p:cNvGrpSpPr>
            <a:grpSpLocks/>
          </p:cNvGrpSpPr>
          <p:nvPr/>
        </p:nvGrpSpPr>
        <p:grpSpPr bwMode="auto">
          <a:xfrm>
            <a:off x="4572000" y="5289550"/>
            <a:ext cx="4110038" cy="603250"/>
            <a:chOff x="2414" y="3236"/>
            <a:chExt cx="2959" cy="380"/>
          </a:xfrm>
        </p:grpSpPr>
        <p:pic>
          <p:nvPicPr>
            <p:cNvPr id="643317" name="Picture 245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318" name="Picture 246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319" name="Picture 247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1" y="3380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3320" name="Picture 248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3321" name="Text Box 249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b="0">
                <a:solidFill>
                  <a:schemeClr val="accent2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643322" name="Text Box 250"/>
          <p:cNvSpPr txBox="1">
            <a:spLocks noChangeArrowheads="1"/>
          </p:cNvSpPr>
          <p:nvPr/>
        </p:nvSpPr>
        <p:spPr bwMode="auto">
          <a:xfrm>
            <a:off x="4800600" y="5334000"/>
            <a:ext cx="22860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ШИНЭ ГЭРЭЭ</a:t>
            </a:r>
          </a:p>
        </p:txBody>
      </p:sp>
      <p:grpSp>
        <p:nvGrpSpPr>
          <p:cNvPr id="150553" name="Group 251"/>
          <p:cNvGrpSpPr>
            <a:grpSpLocks/>
          </p:cNvGrpSpPr>
          <p:nvPr/>
        </p:nvGrpSpPr>
        <p:grpSpPr bwMode="auto">
          <a:xfrm>
            <a:off x="6784975" y="2225675"/>
            <a:ext cx="301625" cy="4516438"/>
            <a:chOff x="4178" y="1306"/>
            <a:chExt cx="190" cy="2845"/>
          </a:xfrm>
        </p:grpSpPr>
        <p:pic>
          <p:nvPicPr>
            <p:cNvPr id="150580" name="Picture 25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850" y="2634"/>
              <a:ext cx="284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3325" name="AutoShape 253" descr="Cork"/>
            <p:cNvSpPr>
              <a:spLocks noChangeArrowheads="1"/>
            </p:cNvSpPr>
            <p:nvPr/>
          </p:nvSpPr>
          <p:spPr bwMode="auto">
            <a:xfrm rot="-1822980">
              <a:off x="4232" y="1420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3326" name="AutoShape 254" descr="Cork"/>
            <p:cNvSpPr>
              <a:spLocks noChangeArrowheads="1"/>
            </p:cNvSpPr>
            <p:nvPr/>
          </p:nvSpPr>
          <p:spPr bwMode="auto">
            <a:xfrm rot="12494257">
              <a:off x="4256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0554" name="Group 255"/>
          <p:cNvGrpSpPr>
            <a:grpSpLocks/>
          </p:cNvGrpSpPr>
          <p:nvPr/>
        </p:nvGrpSpPr>
        <p:grpSpPr bwMode="auto">
          <a:xfrm>
            <a:off x="6064250" y="2251075"/>
            <a:ext cx="301625" cy="4451350"/>
            <a:chOff x="3724" y="1322"/>
            <a:chExt cx="190" cy="2804"/>
          </a:xfrm>
        </p:grpSpPr>
        <p:pic>
          <p:nvPicPr>
            <p:cNvPr id="150577" name="Picture 25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417" y="2629"/>
              <a:ext cx="280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3329" name="AutoShape 257" descr="Cork"/>
            <p:cNvSpPr>
              <a:spLocks noChangeArrowheads="1"/>
            </p:cNvSpPr>
            <p:nvPr/>
          </p:nvSpPr>
          <p:spPr bwMode="auto">
            <a:xfrm rot="-1822980">
              <a:off x="3779" y="1417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3330" name="AutoShape 258" descr="Cork"/>
            <p:cNvSpPr>
              <a:spLocks noChangeArrowheads="1"/>
            </p:cNvSpPr>
            <p:nvPr/>
          </p:nvSpPr>
          <p:spPr bwMode="auto">
            <a:xfrm rot="12494257">
              <a:off x="3805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0555" name="Group 259"/>
          <p:cNvGrpSpPr>
            <a:grpSpLocks/>
          </p:cNvGrpSpPr>
          <p:nvPr/>
        </p:nvGrpSpPr>
        <p:grpSpPr bwMode="auto">
          <a:xfrm>
            <a:off x="5283200" y="2209800"/>
            <a:ext cx="301625" cy="4567238"/>
            <a:chOff x="3463" y="1298"/>
            <a:chExt cx="190" cy="2877"/>
          </a:xfrm>
        </p:grpSpPr>
        <p:pic>
          <p:nvPicPr>
            <p:cNvPr id="150574" name="Picture 26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3333" name="AutoShape 261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3334" name="AutoShape 262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0556" name="Group 263"/>
          <p:cNvGrpSpPr>
            <a:grpSpLocks/>
          </p:cNvGrpSpPr>
          <p:nvPr/>
        </p:nvGrpSpPr>
        <p:grpSpPr bwMode="auto">
          <a:xfrm>
            <a:off x="4610100" y="2209800"/>
            <a:ext cx="301625" cy="4567238"/>
            <a:chOff x="3463" y="1298"/>
            <a:chExt cx="190" cy="2877"/>
          </a:xfrm>
        </p:grpSpPr>
        <p:pic>
          <p:nvPicPr>
            <p:cNvPr id="150571" name="Picture 26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3337" name="AutoShape 265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3338" name="AutoShape 266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43342" name="Rectangle 270"/>
          <p:cNvSpPr>
            <a:spLocks noChangeArrowheads="1"/>
          </p:cNvSpPr>
          <p:nvPr/>
        </p:nvSpPr>
        <p:spPr bwMode="auto">
          <a:xfrm rot="17945350">
            <a:off x="5367338" y="1322387"/>
            <a:ext cx="1892300" cy="30162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>
                <a:solidFill>
                  <a:srgbClr val="FFEA18"/>
                </a:solidFill>
                <a:latin typeface="Times New Roman" charset="0"/>
                <a:cs typeface="+mn-cs"/>
              </a:rPr>
              <a:t> ХУРГАТАЙ ХУРИМЛАНА, ИХ ЗООГ</a:t>
            </a:r>
          </a:p>
        </p:txBody>
      </p:sp>
      <p:sp>
        <p:nvSpPr>
          <p:cNvPr id="643343" name="Rectangle 271"/>
          <p:cNvSpPr>
            <a:spLocks noChangeArrowheads="1"/>
          </p:cNvSpPr>
          <p:nvPr/>
        </p:nvSpPr>
        <p:spPr bwMode="auto">
          <a:xfrm rot="17945350">
            <a:off x="5883275" y="1706563"/>
            <a:ext cx="1150937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11B0C5"/>
                </a:solidFill>
                <a:latin typeface="Times New Roman" charset="0"/>
                <a:cs typeface="+mn-cs"/>
              </a:rPr>
              <a:t>ЭЦСИЙН ИРЭЛТ</a:t>
            </a:r>
            <a:endParaRPr lang="en-US" sz="1100">
              <a:solidFill>
                <a:srgbClr val="FFEA18"/>
              </a:solidFill>
              <a:latin typeface="Times New Roman" charset="0"/>
              <a:cs typeface="+mn-cs"/>
            </a:endParaRPr>
          </a:p>
        </p:txBody>
      </p:sp>
      <p:sp>
        <p:nvSpPr>
          <p:cNvPr id="643344" name="Rectangle 272"/>
          <p:cNvSpPr>
            <a:spLocks noChangeArrowheads="1"/>
          </p:cNvSpPr>
          <p:nvPr/>
        </p:nvSpPr>
        <p:spPr bwMode="auto">
          <a:xfrm rot="17945350">
            <a:off x="6196807" y="1508919"/>
            <a:ext cx="1417637" cy="26987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08F220"/>
                </a:solidFill>
                <a:latin typeface="Times New Roman" charset="0"/>
                <a:cs typeface="+mn-cs"/>
              </a:rPr>
              <a:t>ХРИСТИЙН ГАЗАР ДЭЭРХ ХААНЧЛАЛ</a:t>
            </a:r>
            <a:endParaRPr lang="en-US" sz="1100">
              <a:solidFill>
                <a:srgbClr val="FFEA18"/>
              </a:solidFill>
              <a:latin typeface="Times New Roman" charset="0"/>
              <a:cs typeface="+mn-cs"/>
            </a:endParaRPr>
          </a:p>
        </p:txBody>
      </p:sp>
      <p:sp>
        <p:nvSpPr>
          <p:cNvPr id="643345" name="Rectangle 273"/>
          <p:cNvSpPr>
            <a:spLocks noChangeArrowheads="1"/>
          </p:cNvSpPr>
          <p:nvPr/>
        </p:nvSpPr>
        <p:spPr bwMode="auto">
          <a:xfrm rot="17945350">
            <a:off x="6546850" y="1281113"/>
            <a:ext cx="1874837" cy="4524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>
                <a:solidFill>
                  <a:schemeClr val="tx1"/>
                </a:solidFill>
                <a:latin typeface="Times New Roman" charset="0"/>
                <a:cs typeface="+mn-cs"/>
              </a:rPr>
              <a:t>АГУУ ШҮҮЛТИЙН ШИРЭЭНД ЗАЛАРНА</a:t>
            </a:r>
          </a:p>
          <a:p>
            <a:pPr>
              <a:lnSpc>
                <a:spcPct val="90000"/>
              </a:lnSpc>
              <a:defRPr/>
            </a:pPr>
            <a:endParaRPr lang="en-US" sz="1100">
              <a:solidFill>
                <a:schemeClr val="tx1"/>
              </a:solidFill>
              <a:latin typeface="Times New Roman" charset="0"/>
              <a:cs typeface="+mn-cs"/>
            </a:endParaRPr>
          </a:p>
        </p:txBody>
      </p:sp>
      <p:sp>
        <p:nvSpPr>
          <p:cNvPr id="643346" name="Rectangle 274"/>
          <p:cNvSpPr>
            <a:spLocks noChangeArrowheads="1"/>
          </p:cNvSpPr>
          <p:nvPr/>
        </p:nvSpPr>
        <p:spPr bwMode="auto">
          <a:xfrm rot="17945350">
            <a:off x="6815137" y="1268413"/>
            <a:ext cx="2087563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F87B57"/>
                </a:solidFill>
                <a:latin typeface="Times New Roman" charset="0"/>
                <a:cs typeface="+mn-cs"/>
              </a:rPr>
              <a:t>ШИНЭ ТЭНГЭР, ШИНЭ ГАЗАР</a:t>
            </a:r>
          </a:p>
        </p:txBody>
      </p:sp>
      <p:sp>
        <p:nvSpPr>
          <p:cNvPr id="643151" name="Line 79"/>
          <p:cNvSpPr>
            <a:spLocks noChangeShapeType="1"/>
          </p:cNvSpPr>
          <p:nvPr/>
        </p:nvSpPr>
        <p:spPr bwMode="auto">
          <a:xfrm>
            <a:off x="8001000" y="2514600"/>
            <a:ext cx="0" cy="3862388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3152" name="Line 80"/>
          <p:cNvSpPr>
            <a:spLocks noChangeShapeType="1"/>
          </p:cNvSpPr>
          <p:nvPr/>
        </p:nvSpPr>
        <p:spPr bwMode="auto">
          <a:xfrm>
            <a:off x="8153400" y="2667000"/>
            <a:ext cx="0" cy="3862388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3153" name="Line 81"/>
          <p:cNvSpPr>
            <a:spLocks noChangeShapeType="1"/>
          </p:cNvSpPr>
          <p:nvPr/>
        </p:nvSpPr>
        <p:spPr bwMode="auto">
          <a:xfrm>
            <a:off x="8305800" y="2476500"/>
            <a:ext cx="0" cy="3862388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643229" name="Group 157"/>
          <p:cNvGrpSpPr>
            <a:grpSpLocks/>
          </p:cNvGrpSpPr>
          <p:nvPr/>
        </p:nvGrpSpPr>
        <p:grpSpPr bwMode="auto">
          <a:xfrm>
            <a:off x="7162800" y="1371600"/>
            <a:ext cx="1525588" cy="5264150"/>
            <a:chOff x="4695" y="939"/>
            <a:chExt cx="961" cy="3316"/>
          </a:xfrm>
        </p:grpSpPr>
        <p:sp>
          <p:nvSpPr>
            <p:cNvPr id="643193" name="AutoShape 121"/>
            <p:cNvSpPr>
              <a:spLocks noChangeArrowheads="1"/>
            </p:cNvSpPr>
            <p:nvPr/>
          </p:nvSpPr>
          <p:spPr bwMode="auto">
            <a:xfrm>
              <a:off x="4889" y="939"/>
              <a:ext cx="767" cy="3316"/>
            </a:xfrm>
            <a:prstGeom prst="rightArrow">
              <a:avLst>
                <a:gd name="adj1" fmla="val 67370"/>
                <a:gd name="adj2" fmla="val 28787"/>
              </a:avLst>
            </a:prstGeom>
            <a:solidFill>
              <a:srgbClr val="FC030C">
                <a:alpha val="50000"/>
              </a:srgbClr>
            </a:solidFill>
            <a:ln w="571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180501" dir="13842636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1800">
                <a:latin typeface="Times New Roman" charset="0"/>
                <a:cs typeface="+mn-cs"/>
              </a:endParaRPr>
            </a:p>
          </p:txBody>
        </p:sp>
        <p:sp>
          <p:nvSpPr>
            <p:cNvPr id="643201" name="Text Box 129"/>
            <p:cNvSpPr txBox="1">
              <a:spLocks noChangeArrowheads="1"/>
            </p:cNvSpPr>
            <p:nvPr/>
          </p:nvSpPr>
          <p:spPr bwMode="auto">
            <a:xfrm>
              <a:off x="4695" y="1645"/>
              <a:ext cx="385" cy="1872"/>
            </a:xfrm>
            <a:prstGeom prst="rect">
              <a:avLst/>
            </a:prstGeom>
            <a:noFill/>
            <a:ln>
              <a:noFill/>
            </a:ln>
            <a:effectLst>
              <a:outerShdw blurRad="63500" dist="89803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8900">
                  <a:solidFill>
                    <a:srgbClr val="FFFF00"/>
                  </a:solidFill>
                  <a:latin typeface="Trebuchet MS" charset="0"/>
                  <a:cs typeface="+mn-cs"/>
                </a:rPr>
                <a:t>?</a:t>
              </a:r>
            </a:p>
          </p:txBody>
        </p:sp>
      </p:grpSp>
      <p:grpSp>
        <p:nvGrpSpPr>
          <p:cNvPr id="643230" name="Group 158"/>
          <p:cNvGrpSpPr>
            <a:grpSpLocks/>
          </p:cNvGrpSpPr>
          <p:nvPr/>
        </p:nvGrpSpPr>
        <p:grpSpPr bwMode="auto">
          <a:xfrm>
            <a:off x="409575" y="2667000"/>
            <a:ext cx="8734425" cy="2597150"/>
            <a:chOff x="170" y="1773"/>
            <a:chExt cx="5502" cy="1636"/>
          </a:xfrm>
        </p:grpSpPr>
        <p:sp>
          <p:nvSpPr>
            <p:cNvPr id="643195" name="AutoShape 123"/>
            <p:cNvSpPr>
              <a:spLocks noChangeArrowheads="1"/>
            </p:cNvSpPr>
            <p:nvPr/>
          </p:nvSpPr>
          <p:spPr bwMode="auto">
            <a:xfrm>
              <a:off x="181" y="1773"/>
              <a:ext cx="5491" cy="1636"/>
            </a:xfrm>
            <a:prstGeom prst="rightArrow">
              <a:avLst>
                <a:gd name="adj1" fmla="val 50000"/>
                <a:gd name="adj2" fmla="val 83909"/>
              </a:avLst>
            </a:prstGeom>
            <a:gradFill rotWithShape="0">
              <a:gsLst>
                <a:gs pos="0">
                  <a:srgbClr val="FFE957"/>
                </a:gs>
                <a:gs pos="50000">
                  <a:srgbClr val="FFE957">
                    <a:gamma/>
                    <a:shade val="71765"/>
                    <a:invGamma/>
                  </a:srgbClr>
                </a:gs>
                <a:gs pos="100000">
                  <a:srgbClr val="FFE957"/>
                </a:gs>
              </a:gsLst>
              <a:lin ang="2700000" scaled="1"/>
            </a:gradFill>
            <a:ln w="57150">
              <a:solidFill>
                <a:srgbClr val="FC030C"/>
              </a:solidFill>
              <a:miter lim="800000"/>
              <a:headEnd/>
              <a:tailEnd/>
            </a:ln>
            <a:effectLst>
              <a:outerShdw blurRad="63500" dist="179829" dir="488305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3196" name="Text Box 124"/>
            <p:cNvSpPr txBox="1">
              <a:spLocks noChangeArrowheads="1"/>
            </p:cNvSpPr>
            <p:nvPr/>
          </p:nvSpPr>
          <p:spPr bwMode="auto">
            <a:xfrm>
              <a:off x="170" y="2269"/>
              <a:ext cx="5381" cy="423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400" i="1">
                  <a:solidFill>
                    <a:srgbClr val="FF0000"/>
                  </a:solidFill>
                  <a:latin typeface="Times New Roman" charset="0"/>
                  <a:cs typeface="+mn-cs"/>
                </a:rPr>
                <a:t> </a:t>
              </a:r>
              <a:r>
                <a:rPr lang="en-US" sz="3800" i="1">
                  <a:solidFill>
                    <a:srgbClr val="FF0000"/>
                  </a:solidFill>
                  <a:latin typeface="Times New Roman" charset="0"/>
                  <a:cs typeface="+mn-cs"/>
                </a:rPr>
                <a:t>Эндээс ямар нэгэн зүйл үргэлжилнэ!</a:t>
              </a:r>
              <a:endParaRPr lang="en-US" sz="3800">
                <a:solidFill>
                  <a:srgbClr val="FF0000"/>
                </a:solidFill>
                <a:latin typeface="Times New Roman" charset="0"/>
                <a:cs typeface="+mn-cs"/>
              </a:endParaRPr>
            </a:p>
          </p:txBody>
        </p: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43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43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43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43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643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643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643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3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260" name="Text Box 164"/>
          <p:cNvSpPr txBox="1">
            <a:spLocks noChangeArrowheads="1"/>
          </p:cNvSpPr>
          <p:nvPr/>
        </p:nvSpPr>
        <p:spPr bwMode="auto">
          <a:xfrm>
            <a:off x="455613" y="6537325"/>
            <a:ext cx="962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Times New Roman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 TBBMI</a:t>
            </a:r>
          </a:p>
        </p:txBody>
      </p:sp>
      <p:sp>
        <p:nvSpPr>
          <p:cNvPr id="644261" name="Text Box 165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1</a:t>
            </a:r>
          </a:p>
        </p:txBody>
      </p:sp>
      <p:sp>
        <p:nvSpPr>
          <p:cNvPr id="644262" name="Rectangle 166"/>
          <p:cNvSpPr>
            <a:spLocks noChangeArrowheads="1"/>
          </p:cNvSpPr>
          <p:nvPr/>
        </p:nvSpPr>
        <p:spPr bwMode="auto">
          <a:xfrm>
            <a:off x="7523163" y="6527800"/>
            <a:ext cx="8048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86</a:t>
            </a:r>
          </a:p>
        </p:txBody>
      </p:sp>
      <p:grpSp>
        <p:nvGrpSpPr>
          <p:cNvPr id="152580" name="Group 167"/>
          <p:cNvGrpSpPr>
            <a:grpSpLocks/>
          </p:cNvGrpSpPr>
          <p:nvPr/>
        </p:nvGrpSpPr>
        <p:grpSpPr bwMode="auto">
          <a:xfrm>
            <a:off x="1779588" y="2335213"/>
            <a:ext cx="6045200" cy="3983037"/>
            <a:chOff x="610" y="1163"/>
            <a:chExt cx="4583" cy="2701"/>
          </a:xfrm>
        </p:grpSpPr>
        <p:sp>
          <p:nvSpPr>
            <p:cNvPr id="644264" name="Rectangle 168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4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644265" name="Rectangle 169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4266" name="Rectangle 170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4267" name="Rectangle 171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</p:grpSp>
      <p:grpSp>
        <p:nvGrpSpPr>
          <p:cNvPr id="152581" name="Group 172"/>
          <p:cNvGrpSpPr>
            <a:grpSpLocks/>
          </p:cNvGrpSpPr>
          <p:nvPr/>
        </p:nvGrpSpPr>
        <p:grpSpPr bwMode="auto">
          <a:xfrm>
            <a:off x="6438900" y="2209800"/>
            <a:ext cx="301625" cy="4567238"/>
            <a:chOff x="3463" y="1298"/>
            <a:chExt cx="190" cy="2877"/>
          </a:xfrm>
        </p:grpSpPr>
        <p:pic>
          <p:nvPicPr>
            <p:cNvPr id="152693" name="Picture 17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4270" name="AutoShape 174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4271" name="AutoShape 175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2582" name="Group 176"/>
          <p:cNvGrpSpPr>
            <a:grpSpLocks/>
          </p:cNvGrpSpPr>
          <p:nvPr/>
        </p:nvGrpSpPr>
        <p:grpSpPr bwMode="auto">
          <a:xfrm>
            <a:off x="5649913" y="2212975"/>
            <a:ext cx="301625" cy="4567238"/>
            <a:chOff x="3463" y="1298"/>
            <a:chExt cx="190" cy="2877"/>
          </a:xfrm>
        </p:grpSpPr>
        <p:pic>
          <p:nvPicPr>
            <p:cNvPr id="152690" name="Picture 17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4274" name="AutoShape 178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4275" name="AutoShape 179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2583" name="Group 180"/>
          <p:cNvGrpSpPr>
            <a:grpSpLocks/>
          </p:cNvGrpSpPr>
          <p:nvPr/>
        </p:nvGrpSpPr>
        <p:grpSpPr bwMode="auto">
          <a:xfrm>
            <a:off x="7137400" y="2082800"/>
            <a:ext cx="301625" cy="4662488"/>
            <a:chOff x="4400" y="1216"/>
            <a:chExt cx="190" cy="2937"/>
          </a:xfrm>
        </p:grpSpPr>
        <p:pic>
          <p:nvPicPr>
            <p:cNvPr id="152687" name="Picture 18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4278" name="AutoShape 182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4279" name="AutoShape 183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2584" name="Group 184"/>
          <p:cNvGrpSpPr>
            <a:grpSpLocks/>
          </p:cNvGrpSpPr>
          <p:nvPr/>
        </p:nvGrpSpPr>
        <p:grpSpPr bwMode="auto">
          <a:xfrm>
            <a:off x="4953000" y="2209800"/>
            <a:ext cx="301625" cy="4567238"/>
            <a:chOff x="3463" y="1298"/>
            <a:chExt cx="190" cy="2877"/>
          </a:xfrm>
        </p:grpSpPr>
        <p:pic>
          <p:nvPicPr>
            <p:cNvPr id="152684" name="Picture 18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4282" name="AutoShape 186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4283" name="AutoShape 187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2585" name="Group 188"/>
          <p:cNvGrpSpPr>
            <a:grpSpLocks/>
          </p:cNvGrpSpPr>
          <p:nvPr/>
        </p:nvGrpSpPr>
        <p:grpSpPr bwMode="auto">
          <a:xfrm>
            <a:off x="4254500" y="2070100"/>
            <a:ext cx="301625" cy="4662488"/>
            <a:chOff x="4400" y="1216"/>
            <a:chExt cx="190" cy="2937"/>
          </a:xfrm>
        </p:grpSpPr>
        <p:pic>
          <p:nvPicPr>
            <p:cNvPr id="152681" name="Picture 18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4286" name="AutoShape 190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4287" name="AutoShape 191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2586" name="Group 192"/>
          <p:cNvGrpSpPr>
            <a:grpSpLocks/>
          </p:cNvGrpSpPr>
          <p:nvPr/>
        </p:nvGrpSpPr>
        <p:grpSpPr bwMode="auto">
          <a:xfrm>
            <a:off x="3543300" y="2070100"/>
            <a:ext cx="301625" cy="4662488"/>
            <a:chOff x="4400" y="1216"/>
            <a:chExt cx="190" cy="2937"/>
          </a:xfrm>
        </p:grpSpPr>
        <p:pic>
          <p:nvPicPr>
            <p:cNvPr id="152678" name="Picture 19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4290" name="AutoShape 194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4291" name="AutoShape 195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2587" name="Group 196"/>
          <p:cNvGrpSpPr>
            <a:grpSpLocks/>
          </p:cNvGrpSpPr>
          <p:nvPr/>
        </p:nvGrpSpPr>
        <p:grpSpPr bwMode="auto">
          <a:xfrm>
            <a:off x="2794000" y="2197100"/>
            <a:ext cx="301625" cy="4567238"/>
            <a:chOff x="3463" y="1298"/>
            <a:chExt cx="190" cy="2877"/>
          </a:xfrm>
        </p:grpSpPr>
        <p:pic>
          <p:nvPicPr>
            <p:cNvPr id="152675" name="Picture 19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4294" name="AutoShape 198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4295" name="AutoShape 199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2588" name="Group 200"/>
          <p:cNvGrpSpPr>
            <a:grpSpLocks/>
          </p:cNvGrpSpPr>
          <p:nvPr/>
        </p:nvGrpSpPr>
        <p:grpSpPr bwMode="auto">
          <a:xfrm>
            <a:off x="2057400" y="2057400"/>
            <a:ext cx="301625" cy="4662488"/>
            <a:chOff x="4400" y="1216"/>
            <a:chExt cx="190" cy="2937"/>
          </a:xfrm>
        </p:grpSpPr>
        <p:pic>
          <p:nvPicPr>
            <p:cNvPr id="152672" name="Picture 20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4298" name="AutoShape 202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4299" name="AutoShape 203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2589" name="Group 204"/>
          <p:cNvGrpSpPr>
            <a:grpSpLocks/>
          </p:cNvGrpSpPr>
          <p:nvPr/>
        </p:nvGrpSpPr>
        <p:grpSpPr bwMode="auto">
          <a:xfrm>
            <a:off x="2251075" y="2741613"/>
            <a:ext cx="6496050" cy="936625"/>
            <a:chOff x="1322" y="1631"/>
            <a:chExt cx="4092" cy="590"/>
          </a:xfrm>
        </p:grpSpPr>
        <p:pic>
          <p:nvPicPr>
            <p:cNvPr id="644301" name="Picture 205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302" name="Picture 206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303" name="Picture 207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304" name="Picture 208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305" name="Picture 209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306" name="Picture 210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2590" name="Group 211"/>
          <p:cNvGrpSpPr>
            <a:grpSpLocks/>
          </p:cNvGrpSpPr>
          <p:nvPr/>
        </p:nvGrpSpPr>
        <p:grpSpPr bwMode="auto">
          <a:xfrm>
            <a:off x="2438400" y="2057400"/>
            <a:ext cx="301625" cy="4662488"/>
            <a:chOff x="4400" y="1216"/>
            <a:chExt cx="190" cy="2937"/>
          </a:xfrm>
        </p:grpSpPr>
        <p:pic>
          <p:nvPicPr>
            <p:cNvPr id="152663" name="Picture 2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4309" name="AutoShape 213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4310" name="AutoShape 214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44311" name="Text Box 215"/>
          <p:cNvSpPr txBox="1">
            <a:spLocks noChangeArrowheads="1"/>
          </p:cNvSpPr>
          <p:nvPr/>
        </p:nvSpPr>
        <p:spPr bwMode="auto">
          <a:xfrm>
            <a:off x="2667000" y="2895600"/>
            <a:ext cx="4259263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>
                <a:solidFill>
                  <a:schemeClr val="accent1"/>
                </a:solidFill>
                <a:latin typeface="Times New Roman" charset="0"/>
                <a:cs typeface="+mn-cs"/>
              </a:rPr>
              <a:t>АБРАХАМЫН ГЭРЭЭ</a:t>
            </a:r>
          </a:p>
        </p:txBody>
      </p:sp>
      <p:grpSp>
        <p:nvGrpSpPr>
          <p:cNvPr id="152592" name="Group 216"/>
          <p:cNvGrpSpPr>
            <a:grpSpLocks/>
          </p:cNvGrpSpPr>
          <p:nvPr/>
        </p:nvGrpSpPr>
        <p:grpSpPr bwMode="auto">
          <a:xfrm>
            <a:off x="533400" y="244475"/>
            <a:ext cx="5257800" cy="2328863"/>
            <a:chOff x="240" y="58"/>
            <a:chExt cx="3312" cy="1467"/>
          </a:xfrm>
        </p:grpSpPr>
        <p:sp>
          <p:nvSpPr>
            <p:cNvPr id="644313" name="Text Box 217"/>
            <p:cNvSpPr txBox="1">
              <a:spLocks noChangeArrowheads="1"/>
            </p:cNvSpPr>
            <p:nvPr/>
          </p:nvSpPr>
          <p:spPr bwMode="auto">
            <a:xfrm>
              <a:off x="3156" y="1006"/>
              <a:ext cx="396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latin typeface="Times New Roman" charset="0"/>
                  <a:cs typeface="+mn-cs"/>
                </a:rPr>
                <a:t>Е</a:t>
              </a:r>
            </a:p>
          </p:txBody>
        </p:sp>
        <p:sp>
          <p:nvSpPr>
            <p:cNvPr id="644314" name="Rectangle 218"/>
            <p:cNvSpPr>
              <a:spLocks noChangeArrowheads="1"/>
            </p:cNvSpPr>
            <p:nvPr/>
          </p:nvSpPr>
          <p:spPr bwMode="auto">
            <a:xfrm>
              <a:off x="1686" y="865"/>
              <a:ext cx="1159" cy="30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rgbClr val="FFEA18"/>
                  </a:solidFill>
                  <a:latin typeface="Times New Roman" charset="0"/>
                  <a:cs typeface="+mn-cs"/>
                </a:rPr>
                <a:t>4Х	    3Н</a:t>
              </a:r>
              <a:endParaRPr lang="en-US" sz="4400" b="0">
                <a:solidFill>
                  <a:srgbClr val="FFEA18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4315" name="Rectangle 219"/>
            <p:cNvSpPr>
              <a:spLocks noChangeArrowheads="1"/>
            </p:cNvSpPr>
            <p:nvPr/>
          </p:nvSpPr>
          <p:spPr bwMode="auto">
            <a:xfrm>
              <a:off x="1232" y="1152"/>
              <a:ext cx="1975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Б  </a:t>
              </a:r>
              <a:r>
                <a:rPr lang="en-US">
                  <a:solidFill>
                    <a:srgbClr val="FF0000"/>
                  </a:solidFill>
                  <a:latin typeface="Times New Roman" charset="0"/>
                  <a:cs typeface="+mn-cs"/>
                </a:rPr>
                <a:t>А И М И</a:t>
              </a: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   </a:t>
              </a:r>
              <a:r>
                <a:rPr lang="en-US">
                  <a:solidFill>
                    <a:srgbClr val="00FF00"/>
                  </a:solidFill>
                  <a:latin typeface="Times New Roman" charset="0"/>
                  <a:cs typeface="+mn-cs"/>
                </a:rPr>
                <a:t>А  Х  К</a:t>
              </a: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 </a:t>
              </a:r>
              <a:r>
                <a:rPr lang="en-US">
                  <a:solidFill>
                    <a:schemeClr val="accent1"/>
                  </a:solidFill>
                  <a:latin typeface="Times New Roman" charset="0"/>
                  <a:cs typeface="+mn-cs"/>
                </a:rPr>
                <a:t>Ч </a:t>
              </a:r>
              <a:endParaRPr lang="en-US" sz="3600">
                <a:solidFill>
                  <a:schemeClr val="accent1"/>
                </a:solidFill>
                <a:latin typeface="Times New Roman" charset="0"/>
                <a:cs typeface="+mn-cs"/>
              </a:endParaRPr>
            </a:p>
          </p:txBody>
        </p:sp>
        <p:grpSp>
          <p:nvGrpSpPr>
            <p:cNvPr id="152656" name="Group 220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1814" y="109"/>
              <a:chExt cx="455" cy="692"/>
            </a:xfrm>
          </p:grpSpPr>
          <p:sp>
            <p:nvSpPr>
              <p:cNvPr id="644317" name="Text Box 221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69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6600">
                    <a:solidFill>
                      <a:srgbClr val="FF262D"/>
                    </a:solidFill>
                    <a:latin typeface="Times New Roman" charset="0"/>
                    <a:cs typeface="+mn-cs"/>
                  </a:rPr>
                  <a:t>7</a:t>
                </a:r>
              </a:p>
            </p:txBody>
          </p:sp>
          <p:sp>
            <p:nvSpPr>
              <p:cNvPr id="644318" name="Line 222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91240B29-F687-4f45-9708-019B960494DF}">
                  <a14:hiddenLine xmlns:a14="http://schemas.microsoft.com/office/drawing/2010/main" xmlns="" w="2857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44319" name="Rectangle 223"/>
            <p:cNvSpPr>
              <a:spLocks noChangeArrowheads="1"/>
            </p:cNvSpPr>
            <p:nvPr/>
          </p:nvSpPr>
          <p:spPr bwMode="auto">
            <a:xfrm>
              <a:off x="1408" y="1152"/>
              <a:ext cx="864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solidFill>
                  <a:srgbClr val="FDDC07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4320" name="Rectangle 224"/>
            <p:cNvSpPr>
              <a:spLocks noChangeArrowheads="1"/>
            </p:cNvSpPr>
            <p:nvPr/>
          </p:nvSpPr>
          <p:spPr bwMode="auto">
            <a:xfrm>
              <a:off x="2320" y="1152"/>
              <a:ext cx="684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4321" name="Text Box 225"/>
            <p:cNvSpPr txBox="1">
              <a:spLocks noChangeArrowheads="1"/>
            </p:cNvSpPr>
            <p:nvPr/>
          </p:nvSpPr>
          <p:spPr bwMode="auto">
            <a:xfrm>
              <a:off x="240" y="67"/>
              <a:ext cx="1584" cy="7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chemeClr val="tx1"/>
                  </a:solidFill>
                  <a:latin typeface="Times New Roman" charset="0"/>
                  <a:cs typeface="+mn-cs"/>
                </a:rPr>
                <a:t>БИБЛИЙН ЦАГ ХУГАЦААНЫ НЭХЭЭС </a:t>
              </a:r>
              <a:endParaRPr lang="en-US" sz="2000">
                <a:solidFill>
                  <a:schemeClr val="tx1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4322" name="Text Box 226"/>
            <p:cNvSpPr txBox="1">
              <a:spLocks noChangeArrowheads="1"/>
            </p:cNvSpPr>
            <p:nvPr/>
          </p:nvSpPr>
          <p:spPr bwMode="auto">
            <a:xfrm>
              <a:off x="1783" y="578"/>
              <a:ext cx="1001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>
                  <a:latin typeface="Times New Roman" charset="0"/>
                  <a:cs typeface="+mn-cs"/>
                </a:rPr>
                <a:t>Б 7 Ч Е</a:t>
              </a:r>
            </a:p>
          </p:txBody>
        </p:sp>
      </p:grpSp>
      <p:grpSp>
        <p:nvGrpSpPr>
          <p:cNvPr id="152593" name="Group 227"/>
          <p:cNvGrpSpPr>
            <a:grpSpLocks/>
          </p:cNvGrpSpPr>
          <p:nvPr/>
        </p:nvGrpSpPr>
        <p:grpSpPr bwMode="auto">
          <a:xfrm>
            <a:off x="3048000" y="3733800"/>
            <a:ext cx="5664200" cy="669925"/>
            <a:chOff x="1787" y="2273"/>
            <a:chExt cx="3568" cy="422"/>
          </a:xfrm>
        </p:grpSpPr>
        <p:pic>
          <p:nvPicPr>
            <p:cNvPr id="644324" name="Picture 228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325" name="Picture 229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326" name="Picture 230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327" name="Picture 231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2594" name="Group 232"/>
          <p:cNvGrpSpPr>
            <a:grpSpLocks/>
          </p:cNvGrpSpPr>
          <p:nvPr/>
        </p:nvGrpSpPr>
        <p:grpSpPr bwMode="auto">
          <a:xfrm>
            <a:off x="3190875" y="2070100"/>
            <a:ext cx="301625" cy="4662488"/>
            <a:chOff x="4400" y="1216"/>
            <a:chExt cx="190" cy="2937"/>
          </a:xfrm>
        </p:grpSpPr>
        <p:pic>
          <p:nvPicPr>
            <p:cNvPr id="152646" name="Picture 23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4330" name="AutoShape 234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4331" name="AutoShape 235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44332" name="Text Box 236"/>
          <p:cNvSpPr txBox="1">
            <a:spLocks noChangeArrowheads="1"/>
          </p:cNvSpPr>
          <p:nvPr/>
        </p:nvSpPr>
        <p:spPr bwMode="auto">
          <a:xfrm>
            <a:off x="3486150" y="3810000"/>
            <a:ext cx="24384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ГАЗРЫН ГЭРЭЭ</a:t>
            </a:r>
          </a:p>
        </p:txBody>
      </p:sp>
      <p:grpSp>
        <p:nvGrpSpPr>
          <p:cNvPr id="152596" name="Group 237"/>
          <p:cNvGrpSpPr>
            <a:grpSpLocks/>
          </p:cNvGrpSpPr>
          <p:nvPr/>
        </p:nvGrpSpPr>
        <p:grpSpPr bwMode="auto">
          <a:xfrm>
            <a:off x="3886200" y="2209800"/>
            <a:ext cx="301625" cy="4567238"/>
            <a:chOff x="3463" y="1298"/>
            <a:chExt cx="190" cy="2877"/>
          </a:xfrm>
        </p:grpSpPr>
        <p:pic>
          <p:nvPicPr>
            <p:cNvPr id="152643" name="Picture 23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4335" name="AutoShape 239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4336" name="AutoShape 240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2597" name="Group 241"/>
          <p:cNvGrpSpPr>
            <a:grpSpLocks/>
          </p:cNvGrpSpPr>
          <p:nvPr/>
        </p:nvGrpSpPr>
        <p:grpSpPr bwMode="auto">
          <a:xfrm>
            <a:off x="4038600" y="4572000"/>
            <a:ext cx="4672013" cy="592138"/>
            <a:chOff x="2483" y="2764"/>
            <a:chExt cx="2943" cy="373"/>
          </a:xfrm>
        </p:grpSpPr>
        <p:pic>
          <p:nvPicPr>
            <p:cNvPr id="644338" name="Picture 24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339" name="Picture 24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340" name="Picture 24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341" name="Picture 24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44342" name="Text Box 246"/>
          <p:cNvSpPr txBox="1">
            <a:spLocks noChangeArrowheads="1"/>
          </p:cNvSpPr>
          <p:nvPr/>
        </p:nvSpPr>
        <p:spPr bwMode="auto">
          <a:xfrm>
            <a:off x="4267200" y="4619625"/>
            <a:ext cx="28194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ДАВИДЫН ГЭРЭЭ</a:t>
            </a:r>
          </a:p>
        </p:txBody>
      </p:sp>
      <p:grpSp>
        <p:nvGrpSpPr>
          <p:cNvPr id="152599" name="Group 247"/>
          <p:cNvGrpSpPr>
            <a:grpSpLocks/>
          </p:cNvGrpSpPr>
          <p:nvPr/>
        </p:nvGrpSpPr>
        <p:grpSpPr bwMode="auto">
          <a:xfrm>
            <a:off x="4572000" y="5289550"/>
            <a:ext cx="4110038" cy="603250"/>
            <a:chOff x="2414" y="3236"/>
            <a:chExt cx="2959" cy="380"/>
          </a:xfrm>
        </p:grpSpPr>
        <p:pic>
          <p:nvPicPr>
            <p:cNvPr id="644344" name="Picture 248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345" name="Picture 249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346" name="Picture 250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1" y="3380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4347" name="Picture 251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4348" name="Text Box 252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b="0">
                <a:solidFill>
                  <a:schemeClr val="accent2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644349" name="Text Box 253"/>
          <p:cNvSpPr txBox="1">
            <a:spLocks noChangeArrowheads="1"/>
          </p:cNvSpPr>
          <p:nvPr/>
        </p:nvSpPr>
        <p:spPr bwMode="auto">
          <a:xfrm>
            <a:off x="4800600" y="5334000"/>
            <a:ext cx="22860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ШИНЭ ГЭРЭЭ</a:t>
            </a:r>
          </a:p>
        </p:txBody>
      </p:sp>
      <p:grpSp>
        <p:nvGrpSpPr>
          <p:cNvPr id="152601" name="Group 254"/>
          <p:cNvGrpSpPr>
            <a:grpSpLocks/>
          </p:cNvGrpSpPr>
          <p:nvPr/>
        </p:nvGrpSpPr>
        <p:grpSpPr bwMode="auto">
          <a:xfrm>
            <a:off x="6784975" y="2225675"/>
            <a:ext cx="301625" cy="4516438"/>
            <a:chOff x="4178" y="1306"/>
            <a:chExt cx="190" cy="2845"/>
          </a:xfrm>
        </p:grpSpPr>
        <p:pic>
          <p:nvPicPr>
            <p:cNvPr id="152631" name="Picture 25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850" y="2634"/>
              <a:ext cx="284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4352" name="AutoShape 256" descr="Cork"/>
            <p:cNvSpPr>
              <a:spLocks noChangeArrowheads="1"/>
            </p:cNvSpPr>
            <p:nvPr/>
          </p:nvSpPr>
          <p:spPr bwMode="auto">
            <a:xfrm rot="-1822980">
              <a:off x="4232" y="1420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4353" name="AutoShape 257" descr="Cork"/>
            <p:cNvSpPr>
              <a:spLocks noChangeArrowheads="1"/>
            </p:cNvSpPr>
            <p:nvPr/>
          </p:nvSpPr>
          <p:spPr bwMode="auto">
            <a:xfrm rot="12494257">
              <a:off x="4256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2602" name="Group 258"/>
          <p:cNvGrpSpPr>
            <a:grpSpLocks/>
          </p:cNvGrpSpPr>
          <p:nvPr/>
        </p:nvGrpSpPr>
        <p:grpSpPr bwMode="auto">
          <a:xfrm>
            <a:off x="6064250" y="2251075"/>
            <a:ext cx="301625" cy="4451350"/>
            <a:chOff x="3724" y="1322"/>
            <a:chExt cx="190" cy="2804"/>
          </a:xfrm>
        </p:grpSpPr>
        <p:pic>
          <p:nvPicPr>
            <p:cNvPr id="152628" name="Picture 25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417" y="2629"/>
              <a:ext cx="280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4356" name="AutoShape 260" descr="Cork"/>
            <p:cNvSpPr>
              <a:spLocks noChangeArrowheads="1"/>
            </p:cNvSpPr>
            <p:nvPr/>
          </p:nvSpPr>
          <p:spPr bwMode="auto">
            <a:xfrm rot="-1822980">
              <a:off x="3779" y="1417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4357" name="AutoShape 261" descr="Cork"/>
            <p:cNvSpPr>
              <a:spLocks noChangeArrowheads="1"/>
            </p:cNvSpPr>
            <p:nvPr/>
          </p:nvSpPr>
          <p:spPr bwMode="auto">
            <a:xfrm rot="12494257">
              <a:off x="3805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2603" name="Group 262"/>
          <p:cNvGrpSpPr>
            <a:grpSpLocks/>
          </p:cNvGrpSpPr>
          <p:nvPr/>
        </p:nvGrpSpPr>
        <p:grpSpPr bwMode="auto">
          <a:xfrm>
            <a:off x="5283200" y="2209800"/>
            <a:ext cx="301625" cy="4567238"/>
            <a:chOff x="3463" y="1298"/>
            <a:chExt cx="190" cy="2877"/>
          </a:xfrm>
        </p:grpSpPr>
        <p:pic>
          <p:nvPicPr>
            <p:cNvPr id="152625" name="Picture 26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4360" name="AutoShape 264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4361" name="AutoShape 265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2604" name="Group 266"/>
          <p:cNvGrpSpPr>
            <a:grpSpLocks/>
          </p:cNvGrpSpPr>
          <p:nvPr/>
        </p:nvGrpSpPr>
        <p:grpSpPr bwMode="auto">
          <a:xfrm>
            <a:off x="4610100" y="2209800"/>
            <a:ext cx="301625" cy="4567238"/>
            <a:chOff x="3463" y="1298"/>
            <a:chExt cx="190" cy="2877"/>
          </a:xfrm>
        </p:grpSpPr>
        <p:pic>
          <p:nvPicPr>
            <p:cNvPr id="152622" name="Picture 26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4364" name="AutoShape 268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4365" name="AutoShape 269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44366" name="Rectangle 270"/>
          <p:cNvSpPr>
            <a:spLocks noChangeArrowheads="1"/>
          </p:cNvSpPr>
          <p:nvPr/>
        </p:nvSpPr>
        <p:spPr bwMode="auto">
          <a:xfrm rot="17945350">
            <a:off x="5367338" y="1322387"/>
            <a:ext cx="1892300" cy="30162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>
                <a:solidFill>
                  <a:srgbClr val="FFEA18"/>
                </a:solidFill>
                <a:latin typeface="Times New Roman" charset="0"/>
                <a:cs typeface="+mn-cs"/>
              </a:rPr>
              <a:t> ХУРГАТАЙ ХУРИМЛАНА, ИХ ЗООГ</a:t>
            </a:r>
          </a:p>
        </p:txBody>
      </p:sp>
      <p:sp>
        <p:nvSpPr>
          <p:cNvPr id="644367" name="Rectangle 271"/>
          <p:cNvSpPr>
            <a:spLocks noChangeArrowheads="1"/>
          </p:cNvSpPr>
          <p:nvPr/>
        </p:nvSpPr>
        <p:spPr bwMode="auto">
          <a:xfrm rot="17945350">
            <a:off x="5883275" y="1706563"/>
            <a:ext cx="1150937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11B0C5"/>
                </a:solidFill>
                <a:latin typeface="Times New Roman" charset="0"/>
                <a:cs typeface="+mn-cs"/>
              </a:rPr>
              <a:t>ЭЦСИЙН ИРЭЛТ</a:t>
            </a:r>
            <a:endParaRPr lang="en-US" sz="1100">
              <a:solidFill>
                <a:srgbClr val="FFEA18"/>
              </a:solidFill>
              <a:latin typeface="Times New Roman" charset="0"/>
              <a:cs typeface="+mn-cs"/>
            </a:endParaRPr>
          </a:p>
        </p:txBody>
      </p:sp>
      <p:sp>
        <p:nvSpPr>
          <p:cNvPr id="644368" name="Rectangle 272"/>
          <p:cNvSpPr>
            <a:spLocks noChangeArrowheads="1"/>
          </p:cNvSpPr>
          <p:nvPr/>
        </p:nvSpPr>
        <p:spPr bwMode="auto">
          <a:xfrm rot="17945350">
            <a:off x="6196807" y="1508919"/>
            <a:ext cx="1417637" cy="26987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08F220"/>
                </a:solidFill>
                <a:latin typeface="Times New Roman" charset="0"/>
                <a:cs typeface="+mn-cs"/>
              </a:rPr>
              <a:t>ХРИСТИЙН ГАЗАР ДЭЭРХ ХААНЧЛАЛ</a:t>
            </a:r>
            <a:endParaRPr lang="en-US" sz="1100">
              <a:solidFill>
                <a:srgbClr val="FFEA18"/>
              </a:solidFill>
              <a:latin typeface="Times New Roman" charset="0"/>
              <a:cs typeface="+mn-cs"/>
            </a:endParaRPr>
          </a:p>
        </p:txBody>
      </p:sp>
      <p:sp>
        <p:nvSpPr>
          <p:cNvPr id="644369" name="Rectangle 273"/>
          <p:cNvSpPr>
            <a:spLocks noChangeArrowheads="1"/>
          </p:cNvSpPr>
          <p:nvPr/>
        </p:nvSpPr>
        <p:spPr bwMode="auto">
          <a:xfrm rot="17945350">
            <a:off x="6546850" y="1281113"/>
            <a:ext cx="1874837" cy="4524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>
                <a:solidFill>
                  <a:schemeClr val="tx1"/>
                </a:solidFill>
                <a:latin typeface="Times New Roman" charset="0"/>
                <a:cs typeface="+mn-cs"/>
              </a:rPr>
              <a:t>АГУУ ШҮҮЛТИЙН ШИРЭЭНД ЗАЛАРНА</a:t>
            </a:r>
          </a:p>
          <a:p>
            <a:pPr>
              <a:lnSpc>
                <a:spcPct val="90000"/>
              </a:lnSpc>
              <a:defRPr/>
            </a:pPr>
            <a:endParaRPr lang="en-US" sz="1100">
              <a:solidFill>
                <a:schemeClr val="tx1"/>
              </a:solidFill>
              <a:latin typeface="Times New Roman" charset="0"/>
              <a:cs typeface="+mn-cs"/>
            </a:endParaRPr>
          </a:p>
        </p:txBody>
      </p:sp>
      <p:sp>
        <p:nvSpPr>
          <p:cNvPr id="644370" name="Rectangle 274"/>
          <p:cNvSpPr>
            <a:spLocks noChangeArrowheads="1"/>
          </p:cNvSpPr>
          <p:nvPr/>
        </p:nvSpPr>
        <p:spPr bwMode="auto">
          <a:xfrm rot="17945350">
            <a:off x="6815137" y="1268413"/>
            <a:ext cx="2087563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F87B57"/>
                </a:solidFill>
                <a:latin typeface="Times New Roman" charset="0"/>
                <a:cs typeface="+mn-cs"/>
              </a:rPr>
              <a:t>ШИНЭ ТЭНГЭР, ШИНЭ ГАЗАР</a:t>
            </a:r>
          </a:p>
        </p:txBody>
      </p:sp>
      <p:sp>
        <p:nvSpPr>
          <p:cNvPr id="644371" name="Line 275"/>
          <p:cNvSpPr>
            <a:spLocks noChangeShapeType="1"/>
          </p:cNvSpPr>
          <p:nvPr/>
        </p:nvSpPr>
        <p:spPr bwMode="auto">
          <a:xfrm>
            <a:off x="8001000" y="2514600"/>
            <a:ext cx="0" cy="3862388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4372" name="Line 276"/>
          <p:cNvSpPr>
            <a:spLocks noChangeShapeType="1"/>
          </p:cNvSpPr>
          <p:nvPr/>
        </p:nvSpPr>
        <p:spPr bwMode="auto">
          <a:xfrm>
            <a:off x="8153400" y="2667000"/>
            <a:ext cx="0" cy="3862388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4373" name="Line 277"/>
          <p:cNvSpPr>
            <a:spLocks noChangeShapeType="1"/>
          </p:cNvSpPr>
          <p:nvPr/>
        </p:nvSpPr>
        <p:spPr bwMode="auto">
          <a:xfrm>
            <a:off x="8305800" y="2476500"/>
            <a:ext cx="0" cy="3862388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4180" name="Rectangle 8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644223" name="Group 127"/>
          <p:cNvGrpSpPr>
            <a:grpSpLocks/>
          </p:cNvGrpSpPr>
          <p:nvPr/>
        </p:nvGrpSpPr>
        <p:grpSpPr bwMode="auto">
          <a:xfrm rot="1465616">
            <a:off x="2057400" y="3886200"/>
            <a:ext cx="5746750" cy="731838"/>
            <a:chOff x="1173" y="3636"/>
            <a:chExt cx="3620" cy="461"/>
          </a:xfrm>
        </p:grpSpPr>
        <p:sp>
          <p:nvSpPr>
            <p:cNvPr id="644224" name="Text Box 128"/>
            <p:cNvSpPr txBox="1">
              <a:spLocks noChangeArrowheads="1"/>
            </p:cNvSpPr>
            <p:nvPr/>
          </p:nvSpPr>
          <p:spPr bwMode="auto">
            <a:xfrm>
              <a:off x="1735" y="3636"/>
              <a:ext cx="2515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4000">
                  <a:solidFill>
                    <a:schemeClr val="tx1"/>
                  </a:solidFill>
                  <a:latin typeface="Times New Roman" charset="0"/>
                  <a:cs typeface="+mn-cs"/>
                </a:rPr>
                <a:t>ЯАГААД</a:t>
              </a:r>
              <a:endParaRPr lang="en-US" sz="4000">
                <a:solidFill>
                  <a:srgbClr val="FC030C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4225" name="AutoShape 129"/>
            <p:cNvSpPr>
              <a:spLocks noChangeArrowheads="1"/>
            </p:cNvSpPr>
            <p:nvPr/>
          </p:nvSpPr>
          <p:spPr bwMode="auto">
            <a:xfrm>
              <a:off x="3711" y="3745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4226" name="AutoShape 130"/>
            <p:cNvSpPr>
              <a:spLocks noChangeArrowheads="1"/>
            </p:cNvSpPr>
            <p:nvPr/>
          </p:nvSpPr>
          <p:spPr bwMode="auto">
            <a:xfrm rot="10800000">
              <a:off x="1173" y="3750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blurRad="63500" dist="99190" dir="3011666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  <p:grpSp>
        <p:nvGrpSpPr>
          <p:cNvPr id="644214" name="Group 118"/>
          <p:cNvGrpSpPr>
            <a:grpSpLocks/>
          </p:cNvGrpSpPr>
          <p:nvPr/>
        </p:nvGrpSpPr>
        <p:grpSpPr bwMode="auto">
          <a:xfrm>
            <a:off x="2133600" y="5562600"/>
            <a:ext cx="5746750" cy="914400"/>
            <a:chOff x="1173" y="3638"/>
            <a:chExt cx="3620" cy="576"/>
          </a:xfrm>
        </p:grpSpPr>
        <p:sp>
          <p:nvSpPr>
            <p:cNvPr id="644215" name="Text Box 119"/>
            <p:cNvSpPr txBox="1">
              <a:spLocks noChangeArrowheads="1"/>
            </p:cNvSpPr>
            <p:nvPr/>
          </p:nvSpPr>
          <p:spPr bwMode="auto">
            <a:xfrm>
              <a:off x="1734" y="3638"/>
              <a:ext cx="2515" cy="576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sz="5400">
                  <a:solidFill>
                    <a:schemeClr val="tx1"/>
                  </a:solidFill>
                  <a:latin typeface="Times New Roman" charset="0"/>
                  <a:cs typeface="+mn-cs"/>
                </a:rPr>
                <a:t>ЮУ</a:t>
              </a:r>
              <a:endParaRPr lang="en-US" sz="5400">
                <a:solidFill>
                  <a:srgbClr val="FC030C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4216" name="AutoShape 120"/>
            <p:cNvSpPr>
              <a:spLocks noChangeArrowheads="1"/>
            </p:cNvSpPr>
            <p:nvPr/>
          </p:nvSpPr>
          <p:spPr bwMode="auto">
            <a:xfrm>
              <a:off x="3712" y="3745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4217" name="AutoShape 121"/>
            <p:cNvSpPr>
              <a:spLocks noChangeArrowheads="1"/>
            </p:cNvSpPr>
            <p:nvPr/>
          </p:nvSpPr>
          <p:spPr bwMode="auto">
            <a:xfrm rot="10800000">
              <a:off x="1173" y="3750"/>
              <a:ext cx="1081" cy="347"/>
            </a:xfrm>
            <a:prstGeom prst="rightArrow">
              <a:avLst>
                <a:gd name="adj1" fmla="val 50000"/>
                <a:gd name="adj2" fmla="val 77882"/>
              </a:avLst>
            </a:prstGeom>
            <a:solidFill>
              <a:srgbClr val="FFE957"/>
            </a:solidFill>
            <a:ln w="38100">
              <a:solidFill>
                <a:srgbClr val="FC030C"/>
              </a:solidFill>
              <a:miter lim="800000"/>
              <a:headEnd/>
              <a:tailEnd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4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4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88" name="Text Box 168"/>
          <p:cNvSpPr txBox="1">
            <a:spLocks noChangeArrowheads="1"/>
          </p:cNvSpPr>
          <p:nvPr/>
        </p:nvSpPr>
        <p:spPr bwMode="auto">
          <a:xfrm>
            <a:off x="455613" y="6537325"/>
            <a:ext cx="962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Times New Roman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 TBBMI</a:t>
            </a:r>
          </a:p>
        </p:txBody>
      </p:sp>
      <p:sp>
        <p:nvSpPr>
          <p:cNvPr id="645289" name="Text Box 169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1</a:t>
            </a:r>
          </a:p>
        </p:txBody>
      </p:sp>
      <p:sp>
        <p:nvSpPr>
          <p:cNvPr id="645290" name="Rectangle 170"/>
          <p:cNvSpPr>
            <a:spLocks noChangeArrowheads="1"/>
          </p:cNvSpPr>
          <p:nvPr/>
        </p:nvSpPr>
        <p:spPr bwMode="auto">
          <a:xfrm>
            <a:off x="7523163" y="6527800"/>
            <a:ext cx="8048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87</a:t>
            </a:r>
          </a:p>
        </p:txBody>
      </p:sp>
      <p:grpSp>
        <p:nvGrpSpPr>
          <p:cNvPr id="154628" name="Group 171"/>
          <p:cNvGrpSpPr>
            <a:grpSpLocks/>
          </p:cNvGrpSpPr>
          <p:nvPr/>
        </p:nvGrpSpPr>
        <p:grpSpPr bwMode="auto">
          <a:xfrm>
            <a:off x="1779588" y="2335213"/>
            <a:ext cx="6045200" cy="3983037"/>
            <a:chOff x="610" y="1163"/>
            <a:chExt cx="4583" cy="2701"/>
          </a:xfrm>
        </p:grpSpPr>
        <p:sp>
          <p:nvSpPr>
            <p:cNvPr id="645292" name="Rectangle 172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4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645293" name="Rectangle 173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5294" name="Rectangle 174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5295" name="Rectangle 175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</p:grpSp>
      <p:grpSp>
        <p:nvGrpSpPr>
          <p:cNvPr id="154629" name="Group 176"/>
          <p:cNvGrpSpPr>
            <a:grpSpLocks/>
          </p:cNvGrpSpPr>
          <p:nvPr/>
        </p:nvGrpSpPr>
        <p:grpSpPr bwMode="auto">
          <a:xfrm>
            <a:off x="6438900" y="2209800"/>
            <a:ext cx="301625" cy="4567238"/>
            <a:chOff x="3463" y="1298"/>
            <a:chExt cx="190" cy="2877"/>
          </a:xfrm>
        </p:grpSpPr>
        <p:pic>
          <p:nvPicPr>
            <p:cNvPr id="154745" name="Picture 17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298" name="AutoShape 178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5299" name="AutoShape 179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4630" name="Group 180"/>
          <p:cNvGrpSpPr>
            <a:grpSpLocks/>
          </p:cNvGrpSpPr>
          <p:nvPr/>
        </p:nvGrpSpPr>
        <p:grpSpPr bwMode="auto">
          <a:xfrm>
            <a:off x="5649913" y="2212975"/>
            <a:ext cx="301625" cy="4567238"/>
            <a:chOff x="3463" y="1298"/>
            <a:chExt cx="190" cy="2877"/>
          </a:xfrm>
        </p:grpSpPr>
        <p:pic>
          <p:nvPicPr>
            <p:cNvPr id="154742" name="Picture 18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302" name="AutoShape 182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5303" name="AutoShape 183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4631" name="Group 184"/>
          <p:cNvGrpSpPr>
            <a:grpSpLocks/>
          </p:cNvGrpSpPr>
          <p:nvPr/>
        </p:nvGrpSpPr>
        <p:grpSpPr bwMode="auto">
          <a:xfrm>
            <a:off x="7137400" y="2082800"/>
            <a:ext cx="301625" cy="4662488"/>
            <a:chOff x="4400" y="1216"/>
            <a:chExt cx="190" cy="2937"/>
          </a:xfrm>
        </p:grpSpPr>
        <p:pic>
          <p:nvPicPr>
            <p:cNvPr id="154739" name="Picture 18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306" name="AutoShape 186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5307" name="AutoShape 187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4632" name="Group 188"/>
          <p:cNvGrpSpPr>
            <a:grpSpLocks/>
          </p:cNvGrpSpPr>
          <p:nvPr/>
        </p:nvGrpSpPr>
        <p:grpSpPr bwMode="auto">
          <a:xfrm>
            <a:off x="4953000" y="2209800"/>
            <a:ext cx="301625" cy="4567238"/>
            <a:chOff x="3463" y="1298"/>
            <a:chExt cx="190" cy="2877"/>
          </a:xfrm>
        </p:grpSpPr>
        <p:pic>
          <p:nvPicPr>
            <p:cNvPr id="154736" name="Picture 18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310" name="AutoShape 190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5311" name="AutoShape 191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4633" name="Group 192"/>
          <p:cNvGrpSpPr>
            <a:grpSpLocks/>
          </p:cNvGrpSpPr>
          <p:nvPr/>
        </p:nvGrpSpPr>
        <p:grpSpPr bwMode="auto">
          <a:xfrm>
            <a:off x="4254500" y="2070100"/>
            <a:ext cx="301625" cy="4662488"/>
            <a:chOff x="4400" y="1216"/>
            <a:chExt cx="190" cy="2937"/>
          </a:xfrm>
        </p:grpSpPr>
        <p:pic>
          <p:nvPicPr>
            <p:cNvPr id="154733" name="Picture 19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314" name="AutoShape 194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5315" name="AutoShape 195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4634" name="Group 196"/>
          <p:cNvGrpSpPr>
            <a:grpSpLocks/>
          </p:cNvGrpSpPr>
          <p:nvPr/>
        </p:nvGrpSpPr>
        <p:grpSpPr bwMode="auto">
          <a:xfrm>
            <a:off x="3543300" y="2070100"/>
            <a:ext cx="301625" cy="4662488"/>
            <a:chOff x="4400" y="1216"/>
            <a:chExt cx="190" cy="2937"/>
          </a:xfrm>
        </p:grpSpPr>
        <p:pic>
          <p:nvPicPr>
            <p:cNvPr id="154730" name="Picture 19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318" name="AutoShape 198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5319" name="AutoShape 199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4635" name="Group 200"/>
          <p:cNvGrpSpPr>
            <a:grpSpLocks/>
          </p:cNvGrpSpPr>
          <p:nvPr/>
        </p:nvGrpSpPr>
        <p:grpSpPr bwMode="auto">
          <a:xfrm>
            <a:off x="2794000" y="2197100"/>
            <a:ext cx="301625" cy="4567238"/>
            <a:chOff x="3463" y="1298"/>
            <a:chExt cx="190" cy="2877"/>
          </a:xfrm>
        </p:grpSpPr>
        <p:pic>
          <p:nvPicPr>
            <p:cNvPr id="154727" name="Picture 20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322" name="AutoShape 202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5323" name="AutoShape 203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4636" name="Group 204"/>
          <p:cNvGrpSpPr>
            <a:grpSpLocks/>
          </p:cNvGrpSpPr>
          <p:nvPr/>
        </p:nvGrpSpPr>
        <p:grpSpPr bwMode="auto">
          <a:xfrm>
            <a:off x="2057400" y="2057400"/>
            <a:ext cx="301625" cy="4662488"/>
            <a:chOff x="4400" y="1216"/>
            <a:chExt cx="190" cy="2937"/>
          </a:xfrm>
        </p:grpSpPr>
        <p:pic>
          <p:nvPicPr>
            <p:cNvPr id="154724" name="Picture 20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326" name="AutoShape 206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5327" name="AutoShape 207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4637" name="Group 208"/>
          <p:cNvGrpSpPr>
            <a:grpSpLocks/>
          </p:cNvGrpSpPr>
          <p:nvPr/>
        </p:nvGrpSpPr>
        <p:grpSpPr bwMode="auto">
          <a:xfrm>
            <a:off x="2251075" y="2741613"/>
            <a:ext cx="6496050" cy="936625"/>
            <a:chOff x="1322" y="1631"/>
            <a:chExt cx="4092" cy="590"/>
          </a:xfrm>
        </p:grpSpPr>
        <p:pic>
          <p:nvPicPr>
            <p:cNvPr id="645329" name="Picture 209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330" name="Picture 210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331" name="Picture 211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332" name="Picture 212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333" name="Picture 213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334" name="Picture 214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4638" name="Group 215"/>
          <p:cNvGrpSpPr>
            <a:grpSpLocks/>
          </p:cNvGrpSpPr>
          <p:nvPr/>
        </p:nvGrpSpPr>
        <p:grpSpPr bwMode="auto">
          <a:xfrm>
            <a:off x="2438400" y="2057400"/>
            <a:ext cx="301625" cy="4662488"/>
            <a:chOff x="4400" y="1216"/>
            <a:chExt cx="190" cy="2937"/>
          </a:xfrm>
        </p:grpSpPr>
        <p:pic>
          <p:nvPicPr>
            <p:cNvPr id="154715" name="Picture 2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337" name="AutoShape 217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5338" name="AutoShape 218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45339" name="Text Box 219"/>
          <p:cNvSpPr txBox="1">
            <a:spLocks noChangeArrowheads="1"/>
          </p:cNvSpPr>
          <p:nvPr/>
        </p:nvSpPr>
        <p:spPr bwMode="auto">
          <a:xfrm>
            <a:off x="2667000" y="2895600"/>
            <a:ext cx="4259263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>
                <a:solidFill>
                  <a:schemeClr val="accent1"/>
                </a:solidFill>
                <a:latin typeface="Times New Roman" charset="0"/>
                <a:cs typeface="+mn-cs"/>
              </a:rPr>
              <a:t>АБРАХАМЫН ГЭРЭЭ</a:t>
            </a:r>
          </a:p>
        </p:txBody>
      </p:sp>
      <p:grpSp>
        <p:nvGrpSpPr>
          <p:cNvPr id="154640" name="Group 220"/>
          <p:cNvGrpSpPr>
            <a:grpSpLocks/>
          </p:cNvGrpSpPr>
          <p:nvPr/>
        </p:nvGrpSpPr>
        <p:grpSpPr bwMode="auto">
          <a:xfrm>
            <a:off x="533400" y="244475"/>
            <a:ext cx="5257800" cy="2328863"/>
            <a:chOff x="240" y="58"/>
            <a:chExt cx="3312" cy="1467"/>
          </a:xfrm>
        </p:grpSpPr>
        <p:sp>
          <p:nvSpPr>
            <p:cNvPr id="645341" name="Text Box 221"/>
            <p:cNvSpPr txBox="1">
              <a:spLocks noChangeArrowheads="1"/>
            </p:cNvSpPr>
            <p:nvPr/>
          </p:nvSpPr>
          <p:spPr bwMode="auto">
            <a:xfrm>
              <a:off x="3156" y="1006"/>
              <a:ext cx="396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latin typeface="Times New Roman" charset="0"/>
                  <a:cs typeface="+mn-cs"/>
                </a:rPr>
                <a:t>Е</a:t>
              </a:r>
            </a:p>
          </p:txBody>
        </p:sp>
        <p:sp>
          <p:nvSpPr>
            <p:cNvPr id="645342" name="Rectangle 222"/>
            <p:cNvSpPr>
              <a:spLocks noChangeArrowheads="1"/>
            </p:cNvSpPr>
            <p:nvPr/>
          </p:nvSpPr>
          <p:spPr bwMode="auto">
            <a:xfrm>
              <a:off x="1686" y="865"/>
              <a:ext cx="1159" cy="30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rgbClr val="FFEA18"/>
                  </a:solidFill>
                  <a:latin typeface="Times New Roman" charset="0"/>
                  <a:cs typeface="+mn-cs"/>
                </a:rPr>
                <a:t>4Х	    3Н</a:t>
              </a:r>
              <a:endParaRPr lang="en-US" sz="4400" b="0">
                <a:solidFill>
                  <a:srgbClr val="FFEA18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5343" name="Rectangle 223"/>
            <p:cNvSpPr>
              <a:spLocks noChangeArrowheads="1"/>
            </p:cNvSpPr>
            <p:nvPr/>
          </p:nvSpPr>
          <p:spPr bwMode="auto">
            <a:xfrm>
              <a:off x="1232" y="1152"/>
              <a:ext cx="1975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Б  </a:t>
              </a:r>
              <a:r>
                <a:rPr lang="en-US">
                  <a:solidFill>
                    <a:srgbClr val="FF0000"/>
                  </a:solidFill>
                  <a:latin typeface="Times New Roman" charset="0"/>
                  <a:cs typeface="+mn-cs"/>
                </a:rPr>
                <a:t>А И М И</a:t>
              </a: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   </a:t>
              </a:r>
              <a:r>
                <a:rPr lang="en-US">
                  <a:solidFill>
                    <a:srgbClr val="00FF00"/>
                  </a:solidFill>
                  <a:latin typeface="Times New Roman" charset="0"/>
                  <a:cs typeface="+mn-cs"/>
                </a:rPr>
                <a:t>А  Х  К</a:t>
              </a: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 </a:t>
              </a:r>
              <a:r>
                <a:rPr lang="en-US">
                  <a:solidFill>
                    <a:schemeClr val="accent1"/>
                  </a:solidFill>
                  <a:latin typeface="Times New Roman" charset="0"/>
                  <a:cs typeface="+mn-cs"/>
                </a:rPr>
                <a:t>Ч </a:t>
              </a:r>
              <a:endParaRPr lang="en-US" sz="3600">
                <a:solidFill>
                  <a:schemeClr val="accent1"/>
                </a:solidFill>
                <a:latin typeface="Times New Roman" charset="0"/>
                <a:cs typeface="+mn-cs"/>
              </a:endParaRPr>
            </a:p>
          </p:txBody>
        </p:sp>
        <p:grpSp>
          <p:nvGrpSpPr>
            <p:cNvPr id="154708" name="Group 224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1814" y="109"/>
              <a:chExt cx="455" cy="692"/>
            </a:xfrm>
          </p:grpSpPr>
          <p:sp>
            <p:nvSpPr>
              <p:cNvPr id="645345" name="Text Box 225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69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6600">
                    <a:solidFill>
                      <a:srgbClr val="FF262D"/>
                    </a:solidFill>
                    <a:latin typeface="Times New Roman" charset="0"/>
                    <a:cs typeface="+mn-cs"/>
                  </a:rPr>
                  <a:t>7</a:t>
                </a:r>
              </a:p>
            </p:txBody>
          </p:sp>
          <p:sp>
            <p:nvSpPr>
              <p:cNvPr id="645346" name="Line 226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91240B29-F687-4f45-9708-019B960494DF}">
                  <a14:hiddenLine xmlns:a14="http://schemas.microsoft.com/office/drawing/2010/main" xmlns="" w="2857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45347" name="Rectangle 227"/>
            <p:cNvSpPr>
              <a:spLocks noChangeArrowheads="1"/>
            </p:cNvSpPr>
            <p:nvPr/>
          </p:nvSpPr>
          <p:spPr bwMode="auto">
            <a:xfrm>
              <a:off x="1408" y="1152"/>
              <a:ext cx="864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solidFill>
                  <a:srgbClr val="FDDC07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5348" name="Rectangle 228"/>
            <p:cNvSpPr>
              <a:spLocks noChangeArrowheads="1"/>
            </p:cNvSpPr>
            <p:nvPr/>
          </p:nvSpPr>
          <p:spPr bwMode="auto">
            <a:xfrm>
              <a:off x="2320" y="1152"/>
              <a:ext cx="684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5349" name="Text Box 229"/>
            <p:cNvSpPr txBox="1">
              <a:spLocks noChangeArrowheads="1"/>
            </p:cNvSpPr>
            <p:nvPr/>
          </p:nvSpPr>
          <p:spPr bwMode="auto">
            <a:xfrm>
              <a:off x="240" y="67"/>
              <a:ext cx="1584" cy="7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chemeClr val="tx1"/>
                  </a:solidFill>
                  <a:latin typeface="Times New Roman" charset="0"/>
                  <a:cs typeface="+mn-cs"/>
                </a:rPr>
                <a:t>БИБЛИЙН ЦАГ ХУГАЦААНЫ НЭХЭЭС </a:t>
              </a:r>
              <a:endParaRPr lang="en-US" sz="2000">
                <a:solidFill>
                  <a:schemeClr val="tx1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5350" name="Text Box 230"/>
            <p:cNvSpPr txBox="1">
              <a:spLocks noChangeArrowheads="1"/>
            </p:cNvSpPr>
            <p:nvPr/>
          </p:nvSpPr>
          <p:spPr bwMode="auto">
            <a:xfrm>
              <a:off x="1783" y="578"/>
              <a:ext cx="1001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>
                  <a:latin typeface="Times New Roman" charset="0"/>
                  <a:cs typeface="+mn-cs"/>
                </a:rPr>
                <a:t>Б 7 Ч Е</a:t>
              </a:r>
            </a:p>
          </p:txBody>
        </p:sp>
      </p:grpSp>
      <p:grpSp>
        <p:nvGrpSpPr>
          <p:cNvPr id="154641" name="Group 231"/>
          <p:cNvGrpSpPr>
            <a:grpSpLocks/>
          </p:cNvGrpSpPr>
          <p:nvPr/>
        </p:nvGrpSpPr>
        <p:grpSpPr bwMode="auto">
          <a:xfrm>
            <a:off x="3048000" y="3733800"/>
            <a:ext cx="5664200" cy="669925"/>
            <a:chOff x="1787" y="2273"/>
            <a:chExt cx="3568" cy="422"/>
          </a:xfrm>
        </p:grpSpPr>
        <p:pic>
          <p:nvPicPr>
            <p:cNvPr id="645352" name="Picture 232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353" name="Picture 233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354" name="Picture 234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355" name="Picture 235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4642" name="Group 236"/>
          <p:cNvGrpSpPr>
            <a:grpSpLocks/>
          </p:cNvGrpSpPr>
          <p:nvPr/>
        </p:nvGrpSpPr>
        <p:grpSpPr bwMode="auto">
          <a:xfrm>
            <a:off x="3190875" y="2070100"/>
            <a:ext cx="301625" cy="4662488"/>
            <a:chOff x="4400" y="1216"/>
            <a:chExt cx="190" cy="2937"/>
          </a:xfrm>
        </p:grpSpPr>
        <p:pic>
          <p:nvPicPr>
            <p:cNvPr id="154698" name="Picture 23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358" name="AutoShape 238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5359" name="AutoShape 239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45360" name="Text Box 240"/>
          <p:cNvSpPr txBox="1">
            <a:spLocks noChangeArrowheads="1"/>
          </p:cNvSpPr>
          <p:nvPr/>
        </p:nvSpPr>
        <p:spPr bwMode="auto">
          <a:xfrm>
            <a:off x="3486150" y="3810000"/>
            <a:ext cx="24384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ГАЗРЫН ГЭРЭЭ</a:t>
            </a:r>
          </a:p>
        </p:txBody>
      </p:sp>
      <p:grpSp>
        <p:nvGrpSpPr>
          <p:cNvPr id="154644" name="Group 241"/>
          <p:cNvGrpSpPr>
            <a:grpSpLocks/>
          </p:cNvGrpSpPr>
          <p:nvPr/>
        </p:nvGrpSpPr>
        <p:grpSpPr bwMode="auto">
          <a:xfrm>
            <a:off x="3886200" y="2209800"/>
            <a:ext cx="301625" cy="4567238"/>
            <a:chOff x="3463" y="1298"/>
            <a:chExt cx="190" cy="2877"/>
          </a:xfrm>
        </p:grpSpPr>
        <p:pic>
          <p:nvPicPr>
            <p:cNvPr id="154695" name="Picture 24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363" name="AutoShape 243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5364" name="AutoShape 244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4645" name="Group 245"/>
          <p:cNvGrpSpPr>
            <a:grpSpLocks/>
          </p:cNvGrpSpPr>
          <p:nvPr/>
        </p:nvGrpSpPr>
        <p:grpSpPr bwMode="auto">
          <a:xfrm>
            <a:off x="4038600" y="4572000"/>
            <a:ext cx="4672013" cy="592138"/>
            <a:chOff x="2483" y="2764"/>
            <a:chExt cx="2943" cy="373"/>
          </a:xfrm>
        </p:grpSpPr>
        <p:pic>
          <p:nvPicPr>
            <p:cNvPr id="645366" name="Picture 24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367" name="Picture 24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368" name="Picture 24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369" name="Picture 24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45370" name="Text Box 250"/>
          <p:cNvSpPr txBox="1">
            <a:spLocks noChangeArrowheads="1"/>
          </p:cNvSpPr>
          <p:nvPr/>
        </p:nvSpPr>
        <p:spPr bwMode="auto">
          <a:xfrm>
            <a:off x="4267200" y="4619625"/>
            <a:ext cx="28194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ДАВИДЫН ГЭРЭЭ</a:t>
            </a:r>
          </a:p>
        </p:txBody>
      </p:sp>
      <p:grpSp>
        <p:nvGrpSpPr>
          <p:cNvPr id="154647" name="Group 251"/>
          <p:cNvGrpSpPr>
            <a:grpSpLocks/>
          </p:cNvGrpSpPr>
          <p:nvPr/>
        </p:nvGrpSpPr>
        <p:grpSpPr bwMode="auto">
          <a:xfrm>
            <a:off x="4572000" y="5289550"/>
            <a:ext cx="4110038" cy="603250"/>
            <a:chOff x="2414" y="3236"/>
            <a:chExt cx="2959" cy="380"/>
          </a:xfrm>
        </p:grpSpPr>
        <p:pic>
          <p:nvPicPr>
            <p:cNvPr id="645372" name="Picture 252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373" name="Picture 253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374" name="Picture 254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1" y="3380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5375" name="Picture 255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5376" name="Text Box 256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b="0">
                <a:solidFill>
                  <a:schemeClr val="accent2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645377" name="Text Box 257"/>
          <p:cNvSpPr txBox="1">
            <a:spLocks noChangeArrowheads="1"/>
          </p:cNvSpPr>
          <p:nvPr/>
        </p:nvSpPr>
        <p:spPr bwMode="auto">
          <a:xfrm>
            <a:off x="4800600" y="5334000"/>
            <a:ext cx="22860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ШИНЭ ГЭРЭЭ</a:t>
            </a:r>
          </a:p>
        </p:txBody>
      </p:sp>
      <p:grpSp>
        <p:nvGrpSpPr>
          <p:cNvPr id="154649" name="Group 258"/>
          <p:cNvGrpSpPr>
            <a:grpSpLocks/>
          </p:cNvGrpSpPr>
          <p:nvPr/>
        </p:nvGrpSpPr>
        <p:grpSpPr bwMode="auto">
          <a:xfrm>
            <a:off x="6784975" y="2225675"/>
            <a:ext cx="301625" cy="4516438"/>
            <a:chOff x="4178" y="1306"/>
            <a:chExt cx="190" cy="2845"/>
          </a:xfrm>
        </p:grpSpPr>
        <p:pic>
          <p:nvPicPr>
            <p:cNvPr id="154683" name="Picture 25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850" y="2634"/>
              <a:ext cx="284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380" name="AutoShape 260" descr="Cork"/>
            <p:cNvSpPr>
              <a:spLocks noChangeArrowheads="1"/>
            </p:cNvSpPr>
            <p:nvPr/>
          </p:nvSpPr>
          <p:spPr bwMode="auto">
            <a:xfrm rot="-1822980">
              <a:off x="4232" y="1420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5381" name="AutoShape 261" descr="Cork"/>
            <p:cNvSpPr>
              <a:spLocks noChangeArrowheads="1"/>
            </p:cNvSpPr>
            <p:nvPr/>
          </p:nvSpPr>
          <p:spPr bwMode="auto">
            <a:xfrm rot="12494257">
              <a:off x="4256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4650" name="Group 262"/>
          <p:cNvGrpSpPr>
            <a:grpSpLocks/>
          </p:cNvGrpSpPr>
          <p:nvPr/>
        </p:nvGrpSpPr>
        <p:grpSpPr bwMode="auto">
          <a:xfrm>
            <a:off x="6064250" y="2251075"/>
            <a:ext cx="301625" cy="4451350"/>
            <a:chOff x="3724" y="1322"/>
            <a:chExt cx="190" cy="2804"/>
          </a:xfrm>
        </p:grpSpPr>
        <p:pic>
          <p:nvPicPr>
            <p:cNvPr id="154680" name="Picture 26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417" y="2629"/>
              <a:ext cx="280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384" name="AutoShape 264" descr="Cork"/>
            <p:cNvSpPr>
              <a:spLocks noChangeArrowheads="1"/>
            </p:cNvSpPr>
            <p:nvPr/>
          </p:nvSpPr>
          <p:spPr bwMode="auto">
            <a:xfrm rot="-1822980">
              <a:off x="3779" y="1417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5385" name="AutoShape 265" descr="Cork"/>
            <p:cNvSpPr>
              <a:spLocks noChangeArrowheads="1"/>
            </p:cNvSpPr>
            <p:nvPr/>
          </p:nvSpPr>
          <p:spPr bwMode="auto">
            <a:xfrm rot="12494257">
              <a:off x="3805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4651" name="Group 266"/>
          <p:cNvGrpSpPr>
            <a:grpSpLocks/>
          </p:cNvGrpSpPr>
          <p:nvPr/>
        </p:nvGrpSpPr>
        <p:grpSpPr bwMode="auto">
          <a:xfrm>
            <a:off x="5283200" y="2209800"/>
            <a:ext cx="301625" cy="4567238"/>
            <a:chOff x="3463" y="1298"/>
            <a:chExt cx="190" cy="2877"/>
          </a:xfrm>
        </p:grpSpPr>
        <p:pic>
          <p:nvPicPr>
            <p:cNvPr id="154677" name="Picture 26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388" name="AutoShape 268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5389" name="AutoShape 269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4652" name="Group 270"/>
          <p:cNvGrpSpPr>
            <a:grpSpLocks/>
          </p:cNvGrpSpPr>
          <p:nvPr/>
        </p:nvGrpSpPr>
        <p:grpSpPr bwMode="auto">
          <a:xfrm>
            <a:off x="4610100" y="2209800"/>
            <a:ext cx="301625" cy="4567238"/>
            <a:chOff x="3463" y="1298"/>
            <a:chExt cx="190" cy="2877"/>
          </a:xfrm>
        </p:grpSpPr>
        <p:pic>
          <p:nvPicPr>
            <p:cNvPr id="154674" name="Picture 27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5392" name="AutoShape 272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5393" name="AutoShape 273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45394" name="Rectangle 274"/>
          <p:cNvSpPr>
            <a:spLocks noChangeArrowheads="1"/>
          </p:cNvSpPr>
          <p:nvPr/>
        </p:nvSpPr>
        <p:spPr bwMode="auto">
          <a:xfrm rot="17945350">
            <a:off x="5367338" y="1322387"/>
            <a:ext cx="1892300" cy="30162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>
                <a:solidFill>
                  <a:srgbClr val="FFEA18"/>
                </a:solidFill>
                <a:latin typeface="Times New Roman" charset="0"/>
                <a:cs typeface="+mn-cs"/>
              </a:rPr>
              <a:t> ХУРГАТАЙ ХУРИМЛАНА, ИХ ЗООГ</a:t>
            </a:r>
          </a:p>
        </p:txBody>
      </p:sp>
      <p:sp>
        <p:nvSpPr>
          <p:cNvPr id="645395" name="Rectangle 275"/>
          <p:cNvSpPr>
            <a:spLocks noChangeArrowheads="1"/>
          </p:cNvSpPr>
          <p:nvPr/>
        </p:nvSpPr>
        <p:spPr bwMode="auto">
          <a:xfrm rot="17945350">
            <a:off x="5883275" y="1706563"/>
            <a:ext cx="1150937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11B0C5"/>
                </a:solidFill>
                <a:latin typeface="Times New Roman" charset="0"/>
                <a:cs typeface="+mn-cs"/>
              </a:rPr>
              <a:t>ЭЦСИЙН ИРЭЛТ</a:t>
            </a:r>
            <a:endParaRPr lang="en-US" sz="1100">
              <a:solidFill>
                <a:srgbClr val="FFEA18"/>
              </a:solidFill>
              <a:latin typeface="Times New Roman" charset="0"/>
              <a:cs typeface="+mn-cs"/>
            </a:endParaRPr>
          </a:p>
        </p:txBody>
      </p:sp>
      <p:sp>
        <p:nvSpPr>
          <p:cNvPr id="645396" name="Rectangle 276"/>
          <p:cNvSpPr>
            <a:spLocks noChangeArrowheads="1"/>
          </p:cNvSpPr>
          <p:nvPr/>
        </p:nvSpPr>
        <p:spPr bwMode="auto">
          <a:xfrm rot="17945350">
            <a:off x="6196807" y="1508919"/>
            <a:ext cx="1417637" cy="26987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08F220"/>
                </a:solidFill>
                <a:latin typeface="Times New Roman" charset="0"/>
                <a:cs typeface="+mn-cs"/>
              </a:rPr>
              <a:t>ХРИСТИЙН ГАЗАР ДЭЭРХ ХААНЧЛАЛ</a:t>
            </a:r>
            <a:endParaRPr lang="en-US" sz="1100">
              <a:solidFill>
                <a:srgbClr val="FFEA18"/>
              </a:solidFill>
              <a:latin typeface="Times New Roman" charset="0"/>
              <a:cs typeface="+mn-cs"/>
            </a:endParaRPr>
          </a:p>
        </p:txBody>
      </p:sp>
      <p:sp>
        <p:nvSpPr>
          <p:cNvPr id="645397" name="Rectangle 277"/>
          <p:cNvSpPr>
            <a:spLocks noChangeArrowheads="1"/>
          </p:cNvSpPr>
          <p:nvPr/>
        </p:nvSpPr>
        <p:spPr bwMode="auto">
          <a:xfrm rot="17945350">
            <a:off x="6546850" y="1281113"/>
            <a:ext cx="1874837" cy="4524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>
                <a:solidFill>
                  <a:schemeClr val="tx1"/>
                </a:solidFill>
                <a:latin typeface="Times New Roman" charset="0"/>
                <a:cs typeface="+mn-cs"/>
              </a:rPr>
              <a:t>АГУУ ШҮҮЛТИЙН ШИРЭЭНД ЗАЛАРНА</a:t>
            </a:r>
          </a:p>
          <a:p>
            <a:pPr>
              <a:lnSpc>
                <a:spcPct val="90000"/>
              </a:lnSpc>
              <a:defRPr/>
            </a:pPr>
            <a:endParaRPr lang="en-US" sz="1100">
              <a:solidFill>
                <a:schemeClr val="tx1"/>
              </a:solidFill>
              <a:latin typeface="Times New Roman" charset="0"/>
              <a:cs typeface="+mn-cs"/>
            </a:endParaRPr>
          </a:p>
        </p:txBody>
      </p:sp>
      <p:sp>
        <p:nvSpPr>
          <p:cNvPr id="645398" name="Rectangle 278"/>
          <p:cNvSpPr>
            <a:spLocks noChangeArrowheads="1"/>
          </p:cNvSpPr>
          <p:nvPr/>
        </p:nvSpPr>
        <p:spPr bwMode="auto">
          <a:xfrm rot="17945350">
            <a:off x="6815137" y="1268413"/>
            <a:ext cx="2087563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F87B57"/>
                </a:solidFill>
                <a:latin typeface="Times New Roman" charset="0"/>
                <a:cs typeface="+mn-cs"/>
              </a:rPr>
              <a:t>ШИНЭ ТЭНГЭР, ШИНЭ ГАЗАР</a:t>
            </a:r>
          </a:p>
        </p:txBody>
      </p:sp>
      <p:sp>
        <p:nvSpPr>
          <p:cNvPr id="645399" name="Line 279"/>
          <p:cNvSpPr>
            <a:spLocks noChangeShapeType="1"/>
          </p:cNvSpPr>
          <p:nvPr/>
        </p:nvSpPr>
        <p:spPr bwMode="auto">
          <a:xfrm>
            <a:off x="8001000" y="2514600"/>
            <a:ext cx="0" cy="3862388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5400" name="Line 280"/>
          <p:cNvSpPr>
            <a:spLocks noChangeShapeType="1"/>
          </p:cNvSpPr>
          <p:nvPr/>
        </p:nvSpPr>
        <p:spPr bwMode="auto">
          <a:xfrm>
            <a:off x="8153400" y="2667000"/>
            <a:ext cx="0" cy="3862388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5401" name="Line 281"/>
          <p:cNvSpPr>
            <a:spLocks noChangeShapeType="1"/>
          </p:cNvSpPr>
          <p:nvPr/>
        </p:nvSpPr>
        <p:spPr bwMode="auto">
          <a:xfrm>
            <a:off x="8305800" y="2476500"/>
            <a:ext cx="0" cy="3862388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5402" name="Rectangle 28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645242" name="Group 122"/>
          <p:cNvGrpSpPr>
            <a:grpSpLocks/>
          </p:cNvGrpSpPr>
          <p:nvPr/>
        </p:nvGrpSpPr>
        <p:grpSpPr bwMode="auto">
          <a:xfrm>
            <a:off x="762000" y="1828800"/>
            <a:ext cx="638175" cy="4419600"/>
            <a:chOff x="1262" y="768"/>
            <a:chExt cx="402" cy="2326"/>
          </a:xfrm>
        </p:grpSpPr>
        <p:grpSp>
          <p:nvGrpSpPr>
            <p:cNvPr id="154669" name="Group 123"/>
            <p:cNvGrpSpPr>
              <a:grpSpLocks/>
            </p:cNvGrpSpPr>
            <p:nvPr/>
          </p:nvGrpSpPr>
          <p:grpSpPr bwMode="auto">
            <a:xfrm>
              <a:off x="1472" y="768"/>
              <a:ext cx="192" cy="2192"/>
              <a:chOff x="1472" y="768"/>
              <a:chExt cx="192" cy="2192"/>
            </a:xfrm>
          </p:grpSpPr>
          <p:sp>
            <p:nvSpPr>
              <p:cNvPr id="645244" name="Line 124"/>
              <p:cNvSpPr>
                <a:spLocks noChangeShapeType="1"/>
              </p:cNvSpPr>
              <p:nvPr/>
            </p:nvSpPr>
            <p:spPr bwMode="auto">
              <a:xfrm>
                <a:off x="1472" y="768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45245" name="Line 125"/>
              <p:cNvSpPr>
                <a:spLocks noChangeShapeType="1"/>
              </p:cNvSpPr>
              <p:nvPr/>
            </p:nvSpPr>
            <p:spPr bwMode="auto">
              <a:xfrm>
                <a:off x="1568" y="864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45246" name="Line 126"/>
              <p:cNvSpPr>
                <a:spLocks noChangeShapeType="1"/>
              </p:cNvSpPr>
              <p:nvPr/>
            </p:nvSpPr>
            <p:spPr bwMode="auto">
              <a:xfrm>
                <a:off x="1664" y="960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45247" name="Text Box 127"/>
            <p:cNvSpPr txBox="1">
              <a:spLocks noChangeArrowheads="1"/>
            </p:cNvSpPr>
            <p:nvPr/>
          </p:nvSpPr>
          <p:spPr bwMode="auto">
            <a:xfrm>
              <a:off x="1262" y="1507"/>
              <a:ext cx="202" cy="158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>
                  <a:solidFill>
                    <a:schemeClr val="tx1"/>
                  </a:solidFill>
                  <a:latin typeface="Times New Roman" charset="0"/>
                  <a:cs typeface="+mn-cs"/>
                </a:rPr>
                <a:t>ГУЛДАХ</a:t>
              </a:r>
            </a:p>
          </p:txBody>
        </p:sp>
      </p:grpSp>
      <p:grpSp>
        <p:nvGrpSpPr>
          <p:cNvPr id="645248" name="Group 128"/>
          <p:cNvGrpSpPr>
            <a:grpSpLocks/>
          </p:cNvGrpSpPr>
          <p:nvPr/>
        </p:nvGrpSpPr>
        <p:grpSpPr bwMode="auto">
          <a:xfrm>
            <a:off x="1828800" y="5638800"/>
            <a:ext cx="6297613" cy="803275"/>
            <a:chOff x="1040" y="886"/>
            <a:chExt cx="3184" cy="506"/>
          </a:xfrm>
        </p:grpSpPr>
        <p:grpSp>
          <p:nvGrpSpPr>
            <p:cNvPr id="154664" name="Group 129"/>
            <p:cNvGrpSpPr>
              <a:grpSpLocks/>
            </p:cNvGrpSpPr>
            <p:nvPr/>
          </p:nvGrpSpPr>
          <p:grpSpPr bwMode="auto">
            <a:xfrm>
              <a:off x="1040" y="1200"/>
              <a:ext cx="3184" cy="192"/>
              <a:chOff x="1040" y="1200"/>
              <a:chExt cx="3184" cy="192"/>
            </a:xfrm>
          </p:grpSpPr>
          <p:sp>
            <p:nvSpPr>
              <p:cNvPr id="645250" name="Line 130"/>
              <p:cNvSpPr>
                <a:spLocks noChangeShapeType="1"/>
              </p:cNvSpPr>
              <p:nvPr/>
            </p:nvSpPr>
            <p:spPr bwMode="auto">
              <a:xfrm>
                <a:off x="1040" y="1200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45251" name="Line 131"/>
              <p:cNvSpPr>
                <a:spLocks noChangeShapeType="1"/>
              </p:cNvSpPr>
              <p:nvPr/>
            </p:nvSpPr>
            <p:spPr bwMode="auto">
              <a:xfrm>
                <a:off x="1136" y="1296"/>
                <a:ext cx="2991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45252" name="Line 132"/>
              <p:cNvSpPr>
                <a:spLocks noChangeShapeType="1"/>
              </p:cNvSpPr>
              <p:nvPr/>
            </p:nvSpPr>
            <p:spPr bwMode="auto">
              <a:xfrm>
                <a:off x="1232" y="1392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45253" name="Text Box 133"/>
            <p:cNvSpPr txBox="1">
              <a:spLocks noChangeArrowheads="1"/>
            </p:cNvSpPr>
            <p:nvPr/>
          </p:nvSpPr>
          <p:spPr bwMode="auto">
            <a:xfrm>
              <a:off x="2496" y="886"/>
              <a:ext cx="1120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chemeClr val="tx1"/>
                  </a:solidFill>
                  <a:latin typeface="Times New Roman" charset="0"/>
                  <a:cs typeface="+mn-cs"/>
                </a:rPr>
                <a:t>ГӨРӨХ</a:t>
              </a:r>
              <a:endParaRPr lang="en-US" b="0">
                <a:solidFill>
                  <a:schemeClr val="tx1"/>
                </a:solidFill>
                <a:latin typeface="Times New Roman" charset="0"/>
                <a:cs typeface="+mn-cs"/>
              </a:endParaRPr>
            </a:p>
          </p:txBody>
        </p:sp>
      </p:grp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45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45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6311" name="Text Box 167"/>
          <p:cNvSpPr txBox="1">
            <a:spLocks noChangeArrowheads="1"/>
          </p:cNvSpPr>
          <p:nvPr/>
        </p:nvSpPr>
        <p:spPr bwMode="auto">
          <a:xfrm>
            <a:off x="455613" y="6537325"/>
            <a:ext cx="962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Times New Roman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 TBBMI</a:t>
            </a:r>
          </a:p>
        </p:txBody>
      </p:sp>
      <p:sp>
        <p:nvSpPr>
          <p:cNvPr id="646313" name="Rectangle 169"/>
          <p:cNvSpPr>
            <a:spLocks noChangeArrowheads="1"/>
          </p:cNvSpPr>
          <p:nvPr/>
        </p:nvSpPr>
        <p:spPr bwMode="auto">
          <a:xfrm>
            <a:off x="7523163" y="6527800"/>
            <a:ext cx="8048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88</a:t>
            </a:r>
          </a:p>
        </p:txBody>
      </p:sp>
      <p:grpSp>
        <p:nvGrpSpPr>
          <p:cNvPr id="156676" name="Group 170"/>
          <p:cNvGrpSpPr>
            <a:grpSpLocks/>
          </p:cNvGrpSpPr>
          <p:nvPr/>
        </p:nvGrpSpPr>
        <p:grpSpPr bwMode="auto">
          <a:xfrm>
            <a:off x="1779588" y="2335213"/>
            <a:ext cx="6045200" cy="3983037"/>
            <a:chOff x="610" y="1163"/>
            <a:chExt cx="4583" cy="2701"/>
          </a:xfrm>
        </p:grpSpPr>
        <p:sp>
          <p:nvSpPr>
            <p:cNvPr id="646315" name="Rectangle 171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4" cy="2683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646316" name="Rectangle 172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6317" name="Rectangle 173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6318" name="Rectangle 174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</p:grpSp>
      <p:grpSp>
        <p:nvGrpSpPr>
          <p:cNvPr id="156677" name="Group 175"/>
          <p:cNvGrpSpPr>
            <a:grpSpLocks/>
          </p:cNvGrpSpPr>
          <p:nvPr/>
        </p:nvGrpSpPr>
        <p:grpSpPr bwMode="auto">
          <a:xfrm>
            <a:off x="6438900" y="2209800"/>
            <a:ext cx="301625" cy="4567238"/>
            <a:chOff x="3463" y="1298"/>
            <a:chExt cx="190" cy="2877"/>
          </a:xfrm>
        </p:grpSpPr>
        <p:pic>
          <p:nvPicPr>
            <p:cNvPr id="156793" name="Picture 17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6321" name="AutoShape 177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6322" name="AutoShape 178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6678" name="Group 179"/>
          <p:cNvGrpSpPr>
            <a:grpSpLocks/>
          </p:cNvGrpSpPr>
          <p:nvPr/>
        </p:nvGrpSpPr>
        <p:grpSpPr bwMode="auto">
          <a:xfrm>
            <a:off x="5649913" y="2212975"/>
            <a:ext cx="301625" cy="4567238"/>
            <a:chOff x="3463" y="1298"/>
            <a:chExt cx="190" cy="2877"/>
          </a:xfrm>
        </p:grpSpPr>
        <p:pic>
          <p:nvPicPr>
            <p:cNvPr id="156790" name="Picture 18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6325" name="AutoShape 181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6326" name="AutoShape 182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6679" name="Group 183"/>
          <p:cNvGrpSpPr>
            <a:grpSpLocks/>
          </p:cNvGrpSpPr>
          <p:nvPr/>
        </p:nvGrpSpPr>
        <p:grpSpPr bwMode="auto">
          <a:xfrm>
            <a:off x="7137400" y="2082800"/>
            <a:ext cx="301625" cy="4662488"/>
            <a:chOff x="4400" y="1216"/>
            <a:chExt cx="190" cy="2937"/>
          </a:xfrm>
        </p:grpSpPr>
        <p:pic>
          <p:nvPicPr>
            <p:cNvPr id="156787" name="Picture 18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6329" name="AutoShape 185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6330" name="AutoShape 186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6680" name="Group 187"/>
          <p:cNvGrpSpPr>
            <a:grpSpLocks/>
          </p:cNvGrpSpPr>
          <p:nvPr/>
        </p:nvGrpSpPr>
        <p:grpSpPr bwMode="auto">
          <a:xfrm>
            <a:off x="4953000" y="2209800"/>
            <a:ext cx="301625" cy="4567238"/>
            <a:chOff x="3463" y="1298"/>
            <a:chExt cx="190" cy="2877"/>
          </a:xfrm>
        </p:grpSpPr>
        <p:pic>
          <p:nvPicPr>
            <p:cNvPr id="156784" name="Picture 18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6333" name="AutoShape 189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6334" name="AutoShape 190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6681" name="Group 191"/>
          <p:cNvGrpSpPr>
            <a:grpSpLocks/>
          </p:cNvGrpSpPr>
          <p:nvPr/>
        </p:nvGrpSpPr>
        <p:grpSpPr bwMode="auto">
          <a:xfrm>
            <a:off x="4254500" y="2070100"/>
            <a:ext cx="301625" cy="4662488"/>
            <a:chOff x="4400" y="1216"/>
            <a:chExt cx="190" cy="2937"/>
          </a:xfrm>
        </p:grpSpPr>
        <p:pic>
          <p:nvPicPr>
            <p:cNvPr id="156781" name="Picture 19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6337" name="AutoShape 193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6338" name="AutoShape 194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6682" name="Group 195"/>
          <p:cNvGrpSpPr>
            <a:grpSpLocks/>
          </p:cNvGrpSpPr>
          <p:nvPr/>
        </p:nvGrpSpPr>
        <p:grpSpPr bwMode="auto">
          <a:xfrm>
            <a:off x="3543300" y="2070100"/>
            <a:ext cx="301625" cy="4662488"/>
            <a:chOff x="4400" y="1216"/>
            <a:chExt cx="190" cy="2937"/>
          </a:xfrm>
        </p:grpSpPr>
        <p:pic>
          <p:nvPicPr>
            <p:cNvPr id="156778" name="Picture 19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6341" name="AutoShape 197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6342" name="AutoShape 198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6683" name="Group 199"/>
          <p:cNvGrpSpPr>
            <a:grpSpLocks/>
          </p:cNvGrpSpPr>
          <p:nvPr/>
        </p:nvGrpSpPr>
        <p:grpSpPr bwMode="auto">
          <a:xfrm>
            <a:off x="2794000" y="2197100"/>
            <a:ext cx="301625" cy="4567238"/>
            <a:chOff x="3463" y="1298"/>
            <a:chExt cx="190" cy="2877"/>
          </a:xfrm>
        </p:grpSpPr>
        <p:pic>
          <p:nvPicPr>
            <p:cNvPr id="156775" name="Picture 20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6345" name="AutoShape 201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6346" name="AutoShape 202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6684" name="Group 203"/>
          <p:cNvGrpSpPr>
            <a:grpSpLocks/>
          </p:cNvGrpSpPr>
          <p:nvPr/>
        </p:nvGrpSpPr>
        <p:grpSpPr bwMode="auto">
          <a:xfrm>
            <a:off x="2057400" y="2057400"/>
            <a:ext cx="301625" cy="4662488"/>
            <a:chOff x="4400" y="1216"/>
            <a:chExt cx="190" cy="2937"/>
          </a:xfrm>
        </p:grpSpPr>
        <p:pic>
          <p:nvPicPr>
            <p:cNvPr id="156772" name="Picture 20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6349" name="AutoShape 205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6350" name="AutoShape 206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6685" name="Group 207"/>
          <p:cNvGrpSpPr>
            <a:grpSpLocks/>
          </p:cNvGrpSpPr>
          <p:nvPr/>
        </p:nvGrpSpPr>
        <p:grpSpPr bwMode="auto">
          <a:xfrm>
            <a:off x="2251075" y="2741613"/>
            <a:ext cx="6496050" cy="936625"/>
            <a:chOff x="1322" y="1631"/>
            <a:chExt cx="4092" cy="590"/>
          </a:xfrm>
        </p:grpSpPr>
        <p:pic>
          <p:nvPicPr>
            <p:cNvPr id="646352" name="Picture 208"/>
            <p:cNvPicPr>
              <a:picLocks noChangeAspect="1" noChangeArrowheads="1"/>
            </p:cNvPicPr>
            <p:nvPr/>
          </p:nvPicPr>
          <p:blipFill>
            <a:blip r:embed="rId5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353" name="Picture 209"/>
            <p:cNvPicPr>
              <a:picLocks noChangeAspect="1" noChangeArrowheads="1"/>
            </p:cNvPicPr>
            <p:nvPr/>
          </p:nvPicPr>
          <p:blipFill>
            <a:blip r:embed="rId5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354" name="Picture 210"/>
            <p:cNvPicPr>
              <a:picLocks noChangeAspect="1" noChangeArrowheads="1"/>
            </p:cNvPicPr>
            <p:nvPr/>
          </p:nvPicPr>
          <p:blipFill>
            <a:blip r:embed="rId5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355" name="Picture 211"/>
            <p:cNvPicPr>
              <a:picLocks noChangeAspect="1" noChangeArrowheads="1"/>
            </p:cNvPicPr>
            <p:nvPr/>
          </p:nvPicPr>
          <p:blipFill>
            <a:blip r:embed="rId5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356" name="Picture 212"/>
            <p:cNvPicPr>
              <a:picLocks noChangeAspect="1" noChangeArrowheads="1"/>
            </p:cNvPicPr>
            <p:nvPr/>
          </p:nvPicPr>
          <p:blipFill>
            <a:blip r:embed="rId5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357" name="Picture 213"/>
            <p:cNvPicPr>
              <a:picLocks noChangeAspect="1" noChangeArrowheads="1"/>
            </p:cNvPicPr>
            <p:nvPr/>
          </p:nvPicPr>
          <p:blipFill>
            <a:blip r:embed="rId5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6686" name="Group 214"/>
          <p:cNvGrpSpPr>
            <a:grpSpLocks/>
          </p:cNvGrpSpPr>
          <p:nvPr/>
        </p:nvGrpSpPr>
        <p:grpSpPr bwMode="auto">
          <a:xfrm>
            <a:off x="2438400" y="2057400"/>
            <a:ext cx="301625" cy="4662488"/>
            <a:chOff x="4400" y="1216"/>
            <a:chExt cx="190" cy="2937"/>
          </a:xfrm>
        </p:grpSpPr>
        <p:pic>
          <p:nvPicPr>
            <p:cNvPr id="156763" name="Picture 2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6360" name="AutoShape 216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6361" name="AutoShape 217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46362" name="Text Box 218"/>
          <p:cNvSpPr txBox="1">
            <a:spLocks noChangeArrowheads="1"/>
          </p:cNvSpPr>
          <p:nvPr/>
        </p:nvSpPr>
        <p:spPr bwMode="auto">
          <a:xfrm>
            <a:off x="2667000" y="2895600"/>
            <a:ext cx="4259263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>
                <a:solidFill>
                  <a:schemeClr val="accent1"/>
                </a:solidFill>
                <a:latin typeface="Times New Roman" charset="0"/>
                <a:cs typeface="+mn-cs"/>
              </a:rPr>
              <a:t>АБРАХАМЫН ГЭРЭЭ</a:t>
            </a:r>
          </a:p>
        </p:txBody>
      </p:sp>
      <p:grpSp>
        <p:nvGrpSpPr>
          <p:cNvPr id="156688" name="Group 219"/>
          <p:cNvGrpSpPr>
            <a:grpSpLocks/>
          </p:cNvGrpSpPr>
          <p:nvPr/>
        </p:nvGrpSpPr>
        <p:grpSpPr bwMode="auto">
          <a:xfrm>
            <a:off x="533400" y="244475"/>
            <a:ext cx="5257800" cy="2328863"/>
            <a:chOff x="240" y="58"/>
            <a:chExt cx="3312" cy="1467"/>
          </a:xfrm>
        </p:grpSpPr>
        <p:sp>
          <p:nvSpPr>
            <p:cNvPr id="646364" name="Text Box 220"/>
            <p:cNvSpPr txBox="1">
              <a:spLocks noChangeArrowheads="1"/>
            </p:cNvSpPr>
            <p:nvPr/>
          </p:nvSpPr>
          <p:spPr bwMode="auto">
            <a:xfrm>
              <a:off x="3156" y="1006"/>
              <a:ext cx="396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latin typeface="Times New Roman" charset="0"/>
                  <a:cs typeface="+mn-cs"/>
                </a:rPr>
                <a:t>Е</a:t>
              </a:r>
            </a:p>
          </p:txBody>
        </p:sp>
        <p:sp>
          <p:nvSpPr>
            <p:cNvPr id="646365" name="Rectangle 221"/>
            <p:cNvSpPr>
              <a:spLocks noChangeArrowheads="1"/>
            </p:cNvSpPr>
            <p:nvPr/>
          </p:nvSpPr>
          <p:spPr bwMode="auto">
            <a:xfrm>
              <a:off x="1686" y="865"/>
              <a:ext cx="1159" cy="30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rgbClr val="FFEA18"/>
                  </a:solidFill>
                  <a:latin typeface="Times New Roman" charset="0"/>
                  <a:cs typeface="+mn-cs"/>
                </a:rPr>
                <a:t>4Х	    3Н</a:t>
              </a:r>
              <a:endParaRPr lang="en-US" sz="4400" b="0">
                <a:solidFill>
                  <a:srgbClr val="FFEA18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6366" name="Rectangle 222"/>
            <p:cNvSpPr>
              <a:spLocks noChangeArrowheads="1"/>
            </p:cNvSpPr>
            <p:nvPr/>
          </p:nvSpPr>
          <p:spPr bwMode="auto">
            <a:xfrm>
              <a:off x="1232" y="1152"/>
              <a:ext cx="1975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Б  </a:t>
              </a:r>
              <a:r>
                <a:rPr lang="en-US">
                  <a:solidFill>
                    <a:srgbClr val="FF0000"/>
                  </a:solidFill>
                  <a:latin typeface="Times New Roman" charset="0"/>
                  <a:cs typeface="+mn-cs"/>
                </a:rPr>
                <a:t>А И М И</a:t>
              </a: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   </a:t>
              </a:r>
              <a:r>
                <a:rPr lang="en-US">
                  <a:solidFill>
                    <a:srgbClr val="00FF00"/>
                  </a:solidFill>
                  <a:latin typeface="Times New Roman" charset="0"/>
                  <a:cs typeface="+mn-cs"/>
                </a:rPr>
                <a:t>А  Х  К</a:t>
              </a: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 </a:t>
              </a:r>
              <a:r>
                <a:rPr lang="en-US">
                  <a:solidFill>
                    <a:schemeClr val="accent1"/>
                  </a:solidFill>
                  <a:latin typeface="Times New Roman" charset="0"/>
                  <a:cs typeface="+mn-cs"/>
                </a:rPr>
                <a:t>Ч </a:t>
              </a:r>
              <a:endParaRPr lang="en-US" sz="3600">
                <a:solidFill>
                  <a:schemeClr val="accent1"/>
                </a:solidFill>
                <a:latin typeface="Times New Roman" charset="0"/>
                <a:cs typeface="+mn-cs"/>
              </a:endParaRPr>
            </a:p>
          </p:txBody>
        </p:sp>
        <p:grpSp>
          <p:nvGrpSpPr>
            <p:cNvPr id="156756" name="Group 223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1814" y="109"/>
              <a:chExt cx="455" cy="692"/>
            </a:xfrm>
          </p:grpSpPr>
          <p:sp>
            <p:nvSpPr>
              <p:cNvPr id="646368" name="Text Box 224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69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6600">
                    <a:solidFill>
                      <a:srgbClr val="FF262D"/>
                    </a:solidFill>
                    <a:latin typeface="Times New Roman" charset="0"/>
                    <a:cs typeface="+mn-cs"/>
                  </a:rPr>
                  <a:t>7</a:t>
                </a:r>
              </a:p>
            </p:txBody>
          </p:sp>
          <p:sp>
            <p:nvSpPr>
              <p:cNvPr id="646369" name="Line 225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91240B29-F687-4f45-9708-019B960494DF}">
                  <a14:hiddenLine xmlns:a14="http://schemas.microsoft.com/office/drawing/2010/main" xmlns="" w="2857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46370" name="Rectangle 226"/>
            <p:cNvSpPr>
              <a:spLocks noChangeArrowheads="1"/>
            </p:cNvSpPr>
            <p:nvPr/>
          </p:nvSpPr>
          <p:spPr bwMode="auto">
            <a:xfrm>
              <a:off x="1408" y="1152"/>
              <a:ext cx="864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solidFill>
                  <a:srgbClr val="FDDC07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6371" name="Rectangle 227"/>
            <p:cNvSpPr>
              <a:spLocks noChangeArrowheads="1"/>
            </p:cNvSpPr>
            <p:nvPr/>
          </p:nvSpPr>
          <p:spPr bwMode="auto">
            <a:xfrm>
              <a:off x="2320" y="1152"/>
              <a:ext cx="684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6372" name="Text Box 228"/>
            <p:cNvSpPr txBox="1">
              <a:spLocks noChangeArrowheads="1"/>
            </p:cNvSpPr>
            <p:nvPr/>
          </p:nvSpPr>
          <p:spPr bwMode="auto">
            <a:xfrm>
              <a:off x="240" y="67"/>
              <a:ext cx="1584" cy="7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chemeClr val="tx1"/>
                  </a:solidFill>
                  <a:latin typeface="Times New Roman" charset="0"/>
                  <a:cs typeface="+mn-cs"/>
                </a:rPr>
                <a:t>БИБЛИЙН ЦАГ ХУГАЦААНЫ НЭХЭЭС </a:t>
              </a:r>
              <a:endParaRPr lang="en-US" sz="2000">
                <a:solidFill>
                  <a:schemeClr val="tx1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6373" name="Text Box 229"/>
            <p:cNvSpPr txBox="1">
              <a:spLocks noChangeArrowheads="1"/>
            </p:cNvSpPr>
            <p:nvPr/>
          </p:nvSpPr>
          <p:spPr bwMode="auto">
            <a:xfrm>
              <a:off x="1783" y="578"/>
              <a:ext cx="1001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>
                  <a:latin typeface="Times New Roman" charset="0"/>
                  <a:cs typeface="+mn-cs"/>
                </a:rPr>
                <a:t>Б 7 Ч Е</a:t>
              </a:r>
            </a:p>
          </p:txBody>
        </p:sp>
      </p:grpSp>
      <p:grpSp>
        <p:nvGrpSpPr>
          <p:cNvPr id="156689" name="Group 230"/>
          <p:cNvGrpSpPr>
            <a:grpSpLocks/>
          </p:cNvGrpSpPr>
          <p:nvPr/>
        </p:nvGrpSpPr>
        <p:grpSpPr bwMode="auto">
          <a:xfrm>
            <a:off x="3048000" y="3733800"/>
            <a:ext cx="5664200" cy="669925"/>
            <a:chOff x="1787" y="2273"/>
            <a:chExt cx="3568" cy="422"/>
          </a:xfrm>
        </p:grpSpPr>
        <p:pic>
          <p:nvPicPr>
            <p:cNvPr id="646375" name="Picture 231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376" name="Picture 232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377" name="Picture 233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378" name="Picture 234"/>
            <p:cNvPicPr>
              <a:picLocks noChangeAspect="1" noChangeArrowheads="1"/>
            </p:cNvPicPr>
            <p:nvPr/>
          </p:nvPicPr>
          <p:blipFill>
            <a:blip r:embed="rId7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6690" name="Group 235"/>
          <p:cNvGrpSpPr>
            <a:grpSpLocks/>
          </p:cNvGrpSpPr>
          <p:nvPr/>
        </p:nvGrpSpPr>
        <p:grpSpPr bwMode="auto">
          <a:xfrm>
            <a:off x="3190875" y="2070100"/>
            <a:ext cx="301625" cy="4662488"/>
            <a:chOff x="4400" y="1216"/>
            <a:chExt cx="190" cy="2937"/>
          </a:xfrm>
        </p:grpSpPr>
        <p:pic>
          <p:nvPicPr>
            <p:cNvPr id="156746" name="Picture 23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6381" name="AutoShape 237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6382" name="AutoShape 238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46383" name="Text Box 239"/>
          <p:cNvSpPr txBox="1">
            <a:spLocks noChangeArrowheads="1"/>
          </p:cNvSpPr>
          <p:nvPr/>
        </p:nvSpPr>
        <p:spPr bwMode="auto">
          <a:xfrm>
            <a:off x="3486150" y="3810000"/>
            <a:ext cx="24384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ГАЗРЫН ГЭРЭЭ</a:t>
            </a:r>
          </a:p>
        </p:txBody>
      </p:sp>
      <p:grpSp>
        <p:nvGrpSpPr>
          <p:cNvPr id="156692" name="Group 240"/>
          <p:cNvGrpSpPr>
            <a:grpSpLocks/>
          </p:cNvGrpSpPr>
          <p:nvPr/>
        </p:nvGrpSpPr>
        <p:grpSpPr bwMode="auto">
          <a:xfrm>
            <a:off x="3886200" y="2209800"/>
            <a:ext cx="301625" cy="4567238"/>
            <a:chOff x="3463" y="1298"/>
            <a:chExt cx="190" cy="2877"/>
          </a:xfrm>
        </p:grpSpPr>
        <p:pic>
          <p:nvPicPr>
            <p:cNvPr id="156743" name="Picture 24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6386" name="AutoShape 242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6387" name="AutoShape 243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6693" name="Group 244"/>
          <p:cNvGrpSpPr>
            <a:grpSpLocks/>
          </p:cNvGrpSpPr>
          <p:nvPr/>
        </p:nvGrpSpPr>
        <p:grpSpPr bwMode="auto">
          <a:xfrm>
            <a:off x="4038600" y="4572000"/>
            <a:ext cx="4672013" cy="592138"/>
            <a:chOff x="2483" y="2764"/>
            <a:chExt cx="2943" cy="373"/>
          </a:xfrm>
        </p:grpSpPr>
        <p:pic>
          <p:nvPicPr>
            <p:cNvPr id="646389" name="Picture 24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390" name="Picture 24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391" name="Picture 247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392" name="Picture 24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46393" name="Text Box 249"/>
          <p:cNvSpPr txBox="1">
            <a:spLocks noChangeArrowheads="1"/>
          </p:cNvSpPr>
          <p:nvPr/>
        </p:nvSpPr>
        <p:spPr bwMode="auto">
          <a:xfrm>
            <a:off x="4267200" y="4619625"/>
            <a:ext cx="28194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ДАВИДЫН ГЭРЭЭ</a:t>
            </a:r>
          </a:p>
        </p:txBody>
      </p:sp>
      <p:grpSp>
        <p:nvGrpSpPr>
          <p:cNvPr id="156695" name="Group 250"/>
          <p:cNvGrpSpPr>
            <a:grpSpLocks/>
          </p:cNvGrpSpPr>
          <p:nvPr/>
        </p:nvGrpSpPr>
        <p:grpSpPr bwMode="auto">
          <a:xfrm>
            <a:off x="4572000" y="5289550"/>
            <a:ext cx="4110038" cy="603250"/>
            <a:chOff x="2414" y="3236"/>
            <a:chExt cx="2959" cy="380"/>
          </a:xfrm>
        </p:grpSpPr>
        <p:pic>
          <p:nvPicPr>
            <p:cNvPr id="646395" name="Picture 251"/>
            <p:cNvPicPr>
              <a:picLocks noChangeAspect="1" noChangeArrowheads="1"/>
            </p:cNvPicPr>
            <p:nvPr/>
          </p:nvPicPr>
          <p:blipFill>
            <a:blip r:embed="rId9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396" name="Picture 252"/>
            <p:cNvPicPr>
              <a:picLocks noChangeAspect="1" noChangeArrowheads="1"/>
            </p:cNvPicPr>
            <p:nvPr/>
          </p:nvPicPr>
          <p:blipFill>
            <a:blip r:embed="rId9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397" name="Picture 253"/>
            <p:cNvPicPr>
              <a:picLocks noChangeAspect="1" noChangeArrowheads="1"/>
            </p:cNvPicPr>
            <p:nvPr/>
          </p:nvPicPr>
          <p:blipFill>
            <a:blip r:embed="rId9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1" y="3380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6398" name="Picture 254"/>
            <p:cNvPicPr>
              <a:picLocks noChangeAspect="1" noChangeArrowheads="1"/>
            </p:cNvPicPr>
            <p:nvPr/>
          </p:nvPicPr>
          <p:blipFill>
            <a:blip r:embed="rId9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6399" name="Text Box 255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b="0">
                <a:solidFill>
                  <a:schemeClr val="accent2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646400" name="Text Box 256"/>
          <p:cNvSpPr txBox="1">
            <a:spLocks noChangeArrowheads="1"/>
          </p:cNvSpPr>
          <p:nvPr/>
        </p:nvSpPr>
        <p:spPr bwMode="auto">
          <a:xfrm>
            <a:off x="4800600" y="5334000"/>
            <a:ext cx="22860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ШИНЭ ГЭРЭЭ</a:t>
            </a:r>
          </a:p>
        </p:txBody>
      </p:sp>
      <p:grpSp>
        <p:nvGrpSpPr>
          <p:cNvPr id="156697" name="Group 257"/>
          <p:cNvGrpSpPr>
            <a:grpSpLocks/>
          </p:cNvGrpSpPr>
          <p:nvPr/>
        </p:nvGrpSpPr>
        <p:grpSpPr bwMode="auto">
          <a:xfrm>
            <a:off x="6784975" y="2225675"/>
            <a:ext cx="301625" cy="4516438"/>
            <a:chOff x="4178" y="1306"/>
            <a:chExt cx="190" cy="2845"/>
          </a:xfrm>
        </p:grpSpPr>
        <p:pic>
          <p:nvPicPr>
            <p:cNvPr id="156731" name="Picture 25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850" y="2634"/>
              <a:ext cx="284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6403" name="AutoShape 259" descr="Cork"/>
            <p:cNvSpPr>
              <a:spLocks noChangeArrowheads="1"/>
            </p:cNvSpPr>
            <p:nvPr/>
          </p:nvSpPr>
          <p:spPr bwMode="auto">
            <a:xfrm rot="-1822980">
              <a:off x="4232" y="1420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6404" name="AutoShape 260" descr="Cork"/>
            <p:cNvSpPr>
              <a:spLocks noChangeArrowheads="1"/>
            </p:cNvSpPr>
            <p:nvPr/>
          </p:nvSpPr>
          <p:spPr bwMode="auto">
            <a:xfrm rot="12494257">
              <a:off x="4256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6698" name="Group 261"/>
          <p:cNvGrpSpPr>
            <a:grpSpLocks/>
          </p:cNvGrpSpPr>
          <p:nvPr/>
        </p:nvGrpSpPr>
        <p:grpSpPr bwMode="auto">
          <a:xfrm>
            <a:off x="6064250" y="2251075"/>
            <a:ext cx="301625" cy="4451350"/>
            <a:chOff x="3724" y="1322"/>
            <a:chExt cx="190" cy="2804"/>
          </a:xfrm>
        </p:grpSpPr>
        <p:pic>
          <p:nvPicPr>
            <p:cNvPr id="156728" name="Picture 26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417" y="2629"/>
              <a:ext cx="280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6407" name="AutoShape 263" descr="Cork"/>
            <p:cNvSpPr>
              <a:spLocks noChangeArrowheads="1"/>
            </p:cNvSpPr>
            <p:nvPr/>
          </p:nvSpPr>
          <p:spPr bwMode="auto">
            <a:xfrm rot="-1822980">
              <a:off x="3779" y="1417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6408" name="AutoShape 264" descr="Cork"/>
            <p:cNvSpPr>
              <a:spLocks noChangeArrowheads="1"/>
            </p:cNvSpPr>
            <p:nvPr/>
          </p:nvSpPr>
          <p:spPr bwMode="auto">
            <a:xfrm rot="12494257">
              <a:off x="3805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6699" name="Group 265"/>
          <p:cNvGrpSpPr>
            <a:grpSpLocks/>
          </p:cNvGrpSpPr>
          <p:nvPr/>
        </p:nvGrpSpPr>
        <p:grpSpPr bwMode="auto">
          <a:xfrm>
            <a:off x="5283200" y="2209800"/>
            <a:ext cx="301625" cy="4567238"/>
            <a:chOff x="3463" y="1298"/>
            <a:chExt cx="190" cy="2877"/>
          </a:xfrm>
        </p:grpSpPr>
        <p:pic>
          <p:nvPicPr>
            <p:cNvPr id="156725" name="Picture 26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6411" name="AutoShape 267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6412" name="AutoShape 268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6700" name="Group 269"/>
          <p:cNvGrpSpPr>
            <a:grpSpLocks/>
          </p:cNvGrpSpPr>
          <p:nvPr/>
        </p:nvGrpSpPr>
        <p:grpSpPr bwMode="auto">
          <a:xfrm>
            <a:off x="4610100" y="2209800"/>
            <a:ext cx="301625" cy="4567238"/>
            <a:chOff x="3463" y="1298"/>
            <a:chExt cx="190" cy="2877"/>
          </a:xfrm>
        </p:grpSpPr>
        <p:pic>
          <p:nvPicPr>
            <p:cNvPr id="156722" name="Picture 27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6415" name="AutoShape 271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6416" name="AutoShape 272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6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46417" name="Rectangle 273"/>
          <p:cNvSpPr>
            <a:spLocks noChangeArrowheads="1"/>
          </p:cNvSpPr>
          <p:nvPr/>
        </p:nvSpPr>
        <p:spPr bwMode="auto">
          <a:xfrm rot="17945350">
            <a:off x="5367338" y="1322387"/>
            <a:ext cx="1892300" cy="30162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>
                <a:solidFill>
                  <a:srgbClr val="FFEA18"/>
                </a:solidFill>
                <a:latin typeface="Times New Roman" charset="0"/>
                <a:cs typeface="+mn-cs"/>
              </a:rPr>
              <a:t> ХУРГАТАЙ ХУРИМЛАНА, ИХ ЗООГ</a:t>
            </a:r>
          </a:p>
        </p:txBody>
      </p:sp>
      <p:sp>
        <p:nvSpPr>
          <p:cNvPr id="646418" name="Rectangle 274"/>
          <p:cNvSpPr>
            <a:spLocks noChangeArrowheads="1"/>
          </p:cNvSpPr>
          <p:nvPr/>
        </p:nvSpPr>
        <p:spPr bwMode="auto">
          <a:xfrm rot="17945350">
            <a:off x="5883275" y="1706563"/>
            <a:ext cx="1150937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11B0C5"/>
                </a:solidFill>
                <a:latin typeface="Times New Roman" charset="0"/>
                <a:cs typeface="+mn-cs"/>
              </a:rPr>
              <a:t>ЭЦСИЙН ИРЭЛТ</a:t>
            </a:r>
            <a:endParaRPr lang="en-US" sz="1100">
              <a:solidFill>
                <a:srgbClr val="FFEA18"/>
              </a:solidFill>
              <a:latin typeface="Times New Roman" charset="0"/>
              <a:cs typeface="+mn-cs"/>
            </a:endParaRPr>
          </a:p>
        </p:txBody>
      </p:sp>
      <p:sp>
        <p:nvSpPr>
          <p:cNvPr id="646419" name="Rectangle 275"/>
          <p:cNvSpPr>
            <a:spLocks noChangeArrowheads="1"/>
          </p:cNvSpPr>
          <p:nvPr/>
        </p:nvSpPr>
        <p:spPr bwMode="auto">
          <a:xfrm rot="17945350">
            <a:off x="6196807" y="1508919"/>
            <a:ext cx="1417637" cy="26987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08F220"/>
                </a:solidFill>
                <a:latin typeface="Times New Roman" charset="0"/>
                <a:cs typeface="+mn-cs"/>
              </a:rPr>
              <a:t>ХРИСТИЙН ГАЗАР ДЭЭРХ ХААНЧЛАЛ</a:t>
            </a:r>
            <a:endParaRPr lang="en-US" sz="1100">
              <a:solidFill>
                <a:srgbClr val="FFEA18"/>
              </a:solidFill>
              <a:latin typeface="Times New Roman" charset="0"/>
              <a:cs typeface="+mn-cs"/>
            </a:endParaRPr>
          </a:p>
        </p:txBody>
      </p:sp>
      <p:sp>
        <p:nvSpPr>
          <p:cNvPr id="646420" name="Rectangle 276"/>
          <p:cNvSpPr>
            <a:spLocks noChangeArrowheads="1"/>
          </p:cNvSpPr>
          <p:nvPr/>
        </p:nvSpPr>
        <p:spPr bwMode="auto">
          <a:xfrm rot="17945350">
            <a:off x="6546850" y="1281113"/>
            <a:ext cx="1874837" cy="4524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>
                <a:solidFill>
                  <a:schemeClr val="tx1"/>
                </a:solidFill>
                <a:latin typeface="Times New Roman" charset="0"/>
                <a:cs typeface="+mn-cs"/>
              </a:rPr>
              <a:t>АГУУ ШҮҮЛТИЙН ШИРЭЭНД ЗАЛАРНА</a:t>
            </a:r>
          </a:p>
          <a:p>
            <a:pPr>
              <a:lnSpc>
                <a:spcPct val="90000"/>
              </a:lnSpc>
              <a:defRPr/>
            </a:pPr>
            <a:endParaRPr lang="en-US" sz="1100">
              <a:solidFill>
                <a:schemeClr val="tx1"/>
              </a:solidFill>
              <a:latin typeface="Times New Roman" charset="0"/>
              <a:cs typeface="+mn-cs"/>
            </a:endParaRPr>
          </a:p>
        </p:txBody>
      </p:sp>
      <p:sp>
        <p:nvSpPr>
          <p:cNvPr id="646421" name="Rectangle 277"/>
          <p:cNvSpPr>
            <a:spLocks noChangeArrowheads="1"/>
          </p:cNvSpPr>
          <p:nvPr/>
        </p:nvSpPr>
        <p:spPr bwMode="auto">
          <a:xfrm rot="17945350">
            <a:off x="6815137" y="1268413"/>
            <a:ext cx="2087563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F87B57"/>
                </a:solidFill>
                <a:latin typeface="Times New Roman" charset="0"/>
                <a:cs typeface="+mn-cs"/>
              </a:rPr>
              <a:t>ШИНЭ ТЭНГЭР, ШИНЭ ГАЗАР</a:t>
            </a:r>
          </a:p>
        </p:txBody>
      </p:sp>
      <p:sp>
        <p:nvSpPr>
          <p:cNvPr id="646422" name="Line 278"/>
          <p:cNvSpPr>
            <a:spLocks noChangeShapeType="1"/>
          </p:cNvSpPr>
          <p:nvPr/>
        </p:nvSpPr>
        <p:spPr bwMode="auto">
          <a:xfrm>
            <a:off x="8001000" y="2514600"/>
            <a:ext cx="0" cy="3862388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6423" name="Line 279"/>
          <p:cNvSpPr>
            <a:spLocks noChangeShapeType="1"/>
          </p:cNvSpPr>
          <p:nvPr/>
        </p:nvSpPr>
        <p:spPr bwMode="auto">
          <a:xfrm>
            <a:off x="8153400" y="2667000"/>
            <a:ext cx="0" cy="3862388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6424" name="Line 280"/>
          <p:cNvSpPr>
            <a:spLocks noChangeShapeType="1"/>
          </p:cNvSpPr>
          <p:nvPr/>
        </p:nvSpPr>
        <p:spPr bwMode="auto">
          <a:xfrm>
            <a:off x="8305800" y="2476500"/>
            <a:ext cx="0" cy="3862388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6425" name="Rectangle 28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156710" name="Group 282"/>
          <p:cNvGrpSpPr>
            <a:grpSpLocks/>
          </p:cNvGrpSpPr>
          <p:nvPr/>
        </p:nvGrpSpPr>
        <p:grpSpPr bwMode="auto">
          <a:xfrm>
            <a:off x="762000" y="1828800"/>
            <a:ext cx="638175" cy="4419600"/>
            <a:chOff x="1262" y="768"/>
            <a:chExt cx="402" cy="2326"/>
          </a:xfrm>
        </p:grpSpPr>
        <p:grpSp>
          <p:nvGrpSpPr>
            <p:cNvPr id="156717" name="Group 283"/>
            <p:cNvGrpSpPr>
              <a:grpSpLocks/>
            </p:cNvGrpSpPr>
            <p:nvPr/>
          </p:nvGrpSpPr>
          <p:grpSpPr bwMode="auto">
            <a:xfrm>
              <a:off x="1472" y="768"/>
              <a:ext cx="192" cy="2192"/>
              <a:chOff x="1472" y="768"/>
              <a:chExt cx="192" cy="2192"/>
            </a:xfrm>
          </p:grpSpPr>
          <p:sp>
            <p:nvSpPr>
              <p:cNvPr id="646428" name="Line 284"/>
              <p:cNvSpPr>
                <a:spLocks noChangeShapeType="1"/>
              </p:cNvSpPr>
              <p:nvPr/>
            </p:nvSpPr>
            <p:spPr bwMode="auto">
              <a:xfrm>
                <a:off x="1472" y="768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46429" name="Line 285"/>
              <p:cNvSpPr>
                <a:spLocks noChangeShapeType="1"/>
              </p:cNvSpPr>
              <p:nvPr/>
            </p:nvSpPr>
            <p:spPr bwMode="auto">
              <a:xfrm>
                <a:off x="1568" y="864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46430" name="Line 286"/>
              <p:cNvSpPr>
                <a:spLocks noChangeShapeType="1"/>
              </p:cNvSpPr>
              <p:nvPr/>
            </p:nvSpPr>
            <p:spPr bwMode="auto">
              <a:xfrm>
                <a:off x="1664" y="960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46431" name="Text Box 287"/>
            <p:cNvSpPr txBox="1">
              <a:spLocks noChangeArrowheads="1"/>
            </p:cNvSpPr>
            <p:nvPr/>
          </p:nvSpPr>
          <p:spPr bwMode="auto">
            <a:xfrm>
              <a:off x="1262" y="1507"/>
              <a:ext cx="202" cy="158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>
                  <a:solidFill>
                    <a:schemeClr val="tx1"/>
                  </a:solidFill>
                  <a:latin typeface="Times New Roman" charset="0"/>
                  <a:cs typeface="+mn-cs"/>
                </a:rPr>
                <a:t>ГУЛДАХ</a:t>
              </a:r>
            </a:p>
          </p:txBody>
        </p:sp>
      </p:grpSp>
      <p:grpSp>
        <p:nvGrpSpPr>
          <p:cNvPr id="156711" name="Group 288"/>
          <p:cNvGrpSpPr>
            <a:grpSpLocks/>
          </p:cNvGrpSpPr>
          <p:nvPr/>
        </p:nvGrpSpPr>
        <p:grpSpPr bwMode="auto">
          <a:xfrm>
            <a:off x="1828800" y="5638800"/>
            <a:ext cx="6297613" cy="803275"/>
            <a:chOff x="1040" y="886"/>
            <a:chExt cx="3184" cy="506"/>
          </a:xfrm>
        </p:grpSpPr>
        <p:grpSp>
          <p:nvGrpSpPr>
            <p:cNvPr id="156712" name="Group 289"/>
            <p:cNvGrpSpPr>
              <a:grpSpLocks/>
            </p:cNvGrpSpPr>
            <p:nvPr/>
          </p:nvGrpSpPr>
          <p:grpSpPr bwMode="auto">
            <a:xfrm>
              <a:off x="1040" y="1200"/>
              <a:ext cx="3184" cy="192"/>
              <a:chOff x="1040" y="1200"/>
              <a:chExt cx="3184" cy="192"/>
            </a:xfrm>
          </p:grpSpPr>
          <p:sp>
            <p:nvSpPr>
              <p:cNvPr id="646434" name="Line 290"/>
              <p:cNvSpPr>
                <a:spLocks noChangeShapeType="1"/>
              </p:cNvSpPr>
              <p:nvPr/>
            </p:nvSpPr>
            <p:spPr bwMode="auto">
              <a:xfrm>
                <a:off x="1040" y="1200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46435" name="Line 291"/>
              <p:cNvSpPr>
                <a:spLocks noChangeShapeType="1"/>
              </p:cNvSpPr>
              <p:nvPr/>
            </p:nvSpPr>
            <p:spPr bwMode="auto">
              <a:xfrm>
                <a:off x="1136" y="1296"/>
                <a:ext cx="2991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46436" name="Line 292"/>
              <p:cNvSpPr>
                <a:spLocks noChangeShapeType="1"/>
              </p:cNvSpPr>
              <p:nvPr/>
            </p:nvSpPr>
            <p:spPr bwMode="auto">
              <a:xfrm>
                <a:off x="1232" y="1392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46437" name="Text Box 293"/>
            <p:cNvSpPr txBox="1">
              <a:spLocks noChangeArrowheads="1"/>
            </p:cNvSpPr>
            <p:nvPr/>
          </p:nvSpPr>
          <p:spPr bwMode="auto">
            <a:xfrm>
              <a:off x="2496" y="886"/>
              <a:ext cx="1120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chemeClr val="tx1"/>
                  </a:solidFill>
                  <a:latin typeface="Times New Roman" charset="0"/>
                  <a:cs typeface="+mn-cs"/>
                </a:rPr>
                <a:t>ГӨРӨХ</a:t>
              </a:r>
              <a:endParaRPr lang="en-US" b="0">
                <a:solidFill>
                  <a:schemeClr val="tx1"/>
                </a:solidFill>
                <a:latin typeface="Times New Roman" charset="0"/>
                <a:cs typeface="+mn-cs"/>
              </a:endParaRPr>
            </a:p>
          </p:txBody>
        </p:sp>
      </p:grpSp>
    </p:spTree>
  </p:cSld>
  <p:clrMapOvr>
    <a:masterClrMapping/>
  </p:clrMapOvr>
  <p:transition spd="med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125" y="681038"/>
            <a:ext cx="3746500" cy="5475287"/>
          </a:xfrm>
          <a:prstGeom prst="rect">
            <a:avLst/>
          </a:prstGeom>
          <a:noFill/>
          <a:ln w="50800">
            <a:solidFill>
              <a:srgbClr val="00FF00"/>
            </a:solidFill>
            <a:miter lim="800000"/>
            <a:headEnd/>
            <a:tailEnd/>
          </a:ln>
          <a:effectLst>
            <a:outerShdw blurRad="63500" dist="152928" dir="290198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7410" name="Group 125"/>
          <p:cNvGrpSpPr>
            <a:grpSpLocks/>
          </p:cNvGrpSpPr>
          <p:nvPr/>
        </p:nvGrpSpPr>
        <p:grpSpPr bwMode="auto">
          <a:xfrm>
            <a:off x="4203700" y="1701800"/>
            <a:ext cx="1179513" cy="3009900"/>
            <a:chOff x="2648" y="1072"/>
            <a:chExt cx="743" cy="1896"/>
          </a:xfrm>
        </p:grpSpPr>
        <p:sp>
          <p:nvSpPr>
            <p:cNvPr id="181374" name="Oval 126"/>
            <p:cNvSpPr>
              <a:spLocks noChangeArrowheads="1"/>
            </p:cNvSpPr>
            <p:nvPr/>
          </p:nvSpPr>
          <p:spPr bwMode="auto">
            <a:xfrm>
              <a:off x="2648" y="2835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81375" name="Oval 127"/>
            <p:cNvSpPr>
              <a:spLocks noChangeArrowheads="1"/>
            </p:cNvSpPr>
            <p:nvPr/>
          </p:nvSpPr>
          <p:spPr bwMode="auto">
            <a:xfrm>
              <a:off x="2861" y="266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81376" name="Oval 128"/>
            <p:cNvSpPr>
              <a:spLocks noChangeArrowheads="1"/>
            </p:cNvSpPr>
            <p:nvPr/>
          </p:nvSpPr>
          <p:spPr bwMode="auto">
            <a:xfrm>
              <a:off x="2861" y="1348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181377" name="Oval 129"/>
            <p:cNvSpPr>
              <a:spLocks noChangeArrowheads="1"/>
            </p:cNvSpPr>
            <p:nvPr/>
          </p:nvSpPr>
          <p:spPr bwMode="auto">
            <a:xfrm>
              <a:off x="3258" y="1072"/>
              <a:ext cx="133" cy="133"/>
            </a:xfrm>
            <a:prstGeom prst="ellipse">
              <a:avLst/>
            </a:prstGeom>
            <a:solidFill>
              <a:srgbClr val="00FF00"/>
            </a:solidFill>
            <a:ln w="381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sz="2000" b="0">
                <a:solidFill>
                  <a:srgbClr val="FFFF00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181297" name="Oval 49"/>
          <p:cNvSpPr>
            <a:spLocks noChangeArrowheads="1"/>
          </p:cNvSpPr>
          <p:nvPr/>
        </p:nvSpPr>
        <p:spPr bwMode="auto">
          <a:xfrm rot="240000">
            <a:off x="4368800" y="1905000"/>
            <a:ext cx="1206500" cy="2446338"/>
          </a:xfrm>
          <a:prstGeom prst="ellips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1298" name="Line 50"/>
          <p:cNvSpPr>
            <a:spLocks noChangeShapeType="1"/>
          </p:cNvSpPr>
          <p:nvPr/>
        </p:nvSpPr>
        <p:spPr bwMode="auto">
          <a:xfrm flipV="1">
            <a:off x="5494338" y="1973263"/>
            <a:ext cx="457200" cy="3206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1299" name="Line 51"/>
          <p:cNvSpPr>
            <a:spLocks noChangeShapeType="1"/>
          </p:cNvSpPr>
          <p:nvPr/>
        </p:nvSpPr>
        <p:spPr bwMode="auto">
          <a:xfrm flipV="1">
            <a:off x="5029200" y="1123950"/>
            <a:ext cx="6350" cy="7556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1300" name="Line 52"/>
          <p:cNvSpPr>
            <a:spLocks noChangeShapeType="1"/>
          </p:cNvSpPr>
          <p:nvPr/>
        </p:nvSpPr>
        <p:spPr bwMode="auto">
          <a:xfrm flipV="1">
            <a:off x="5321300" y="1377950"/>
            <a:ext cx="368300" cy="5969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1301" name="Line 53"/>
          <p:cNvSpPr>
            <a:spLocks noChangeShapeType="1"/>
          </p:cNvSpPr>
          <p:nvPr/>
        </p:nvSpPr>
        <p:spPr bwMode="auto">
          <a:xfrm flipH="1" flipV="1">
            <a:off x="4578350" y="1485900"/>
            <a:ext cx="209550" cy="5334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1302" name="Line 54"/>
          <p:cNvSpPr>
            <a:spLocks noChangeShapeType="1"/>
          </p:cNvSpPr>
          <p:nvPr/>
        </p:nvSpPr>
        <p:spPr bwMode="auto">
          <a:xfrm flipH="1" flipV="1">
            <a:off x="4318000" y="1898650"/>
            <a:ext cx="336550" cy="304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1380" name="Text Box 132"/>
          <p:cNvSpPr txBox="1">
            <a:spLocks noChangeArrowheads="1"/>
          </p:cNvSpPr>
          <p:nvPr/>
        </p:nvSpPr>
        <p:spPr bwMode="auto">
          <a:xfrm>
            <a:off x="1801813" y="23813"/>
            <a:ext cx="1169987" cy="2746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Үйлс 17:16-34</a:t>
            </a:r>
          </a:p>
        </p:txBody>
      </p:sp>
      <p:sp>
        <p:nvSpPr>
          <p:cNvPr id="181383" name="AutoShape 135"/>
          <p:cNvSpPr>
            <a:spLocks noChangeArrowheads="1"/>
          </p:cNvSpPr>
          <p:nvPr/>
        </p:nvSpPr>
        <p:spPr bwMode="auto">
          <a:xfrm>
            <a:off x="3884613" y="472757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1384" name="AutoShape 136"/>
          <p:cNvSpPr>
            <a:spLocks noChangeArrowheads="1"/>
          </p:cNvSpPr>
          <p:nvPr/>
        </p:nvSpPr>
        <p:spPr bwMode="auto">
          <a:xfrm>
            <a:off x="4451350" y="181292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1385" name="AutoShape 137"/>
          <p:cNvSpPr>
            <a:spLocks noChangeArrowheads="1"/>
          </p:cNvSpPr>
          <p:nvPr/>
        </p:nvSpPr>
        <p:spPr bwMode="auto">
          <a:xfrm>
            <a:off x="4102100" y="3121025"/>
            <a:ext cx="930275" cy="3397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>
            <a:outerShdw blurRad="63500" dist="53882" dir="2700000" algn="ctr" rotWithShape="0">
              <a:schemeClr val="bg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181392" name="Text Box 144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1</a:t>
            </a:r>
          </a:p>
        </p:txBody>
      </p:sp>
      <p:sp>
        <p:nvSpPr>
          <p:cNvPr id="181393" name="Text Box 145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181394" name="Rectangle 146"/>
          <p:cNvSpPr>
            <a:spLocks noChangeArrowheads="1"/>
          </p:cNvSpPr>
          <p:nvPr/>
        </p:nvSpPr>
        <p:spPr bwMode="auto">
          <a:xfrm>
            <a:off x="6853238" y="6272213"/>
            <a:ext cx="19621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chemeClr val="tx1"/>
                </a:solidFill>
                <a:latin typeface="Times New Roman" charset="0"/>
                <a:cs typeface="+mn-cs"/>
              </a:rPr>
              <a:t>Гарын Авлага хууд. 39-41</a:t>
            </a:r>
          </a:p>
        </p:txBody>
      </p:sp>
      <p:sp>
        <p:nvSpPr>
          <p:cNvPr id="181395" name="Rectangle 147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08</a:t>
            </a:r>
          </a:p>
        </p:txBody>
      </p:sp>
      <p:grpSp>
        <p:nvGrpSpPr>
          <p:cNvPr id="17425" name="Group 148"/>
          <p:cNvGrpSpPr>
            <a:grpSpLocks/>
          </p:cNvGrpSpPr>
          <p:nvPr/>
        </p:nvGrpSpPr>
        <p:grpSpPr bwMode="auto">
          <a:xfrm>
            <a:off x="8124825" y="3581400"/>
            <a:ext cx="985838" cy="1241425"/>
            <a:chOff x="5118" y="2256"/>
            <a:chExt cx="621" cy="782"/>
          </a:xfrm>
        </p:grpSpPr>
        <p:grpSp>
          <p:nvGrpSpPr>
            <p:cNvPr id="17427" name="Group 149"/>
            <p:cNvGrpSpPr>
              <a:grpSpLocks/>
            </p:cNvGrpSpPr>
            <p:nvPr/>
          </p:nvGrpSpPr>
          <p:grpSpPr bwMode="auto">
            <a:xfrm>
              <a:off x="5139" y="2256"/>
              <a:ext cx="600" cy="782"/>
              <a:chOff x="5043" y="2160"/>
              <a:chExt cx="600" cy="782"/>
            </a:xfrm>
          </p:grpSpPr>
          <p:sp>
            <p:nvSpPr>
              <p:cNvPr id="181398" name="AutoShape 150"/>
              <p:cNvSpPr>
                <a:spLocks noChangeArrowheads="1"/>
              </p:cNvSpPr>
              <p:nvPr/>
            </p:nvSpPr>
            <p:spPr bwMode="auto">
              <a:xfrm>
                <a:off x="5053" y="2188"/>
                <a:ext cx="460" cy="164"/>
              </a:xfrm>
              <a:prstGeom prst="roundRect">
                <a:avLst>
                  <a:gd name="adj" fmla="val 16667"/>
                </a:avLst>
              </a:prstGeom>
              <a:solidFill>
                <a:srgbClr val="FFFF00"/>
              </a:solidFill>
              <a:ln w="381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1399" name="Rectangle 151"/>
              <p:cNvSpPr>
                <a:spLocks noChangeArrowheads="1"/>
              </p:cNvSpPr>
              <p:nvPr/>
            </p:nvSpPr>
            <p:spPr bwMode="auto">
              <a:xfrm>
                <a:off x="5043" y="2321"/>
                <a:ext cx="600" cy="62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rgbClr val="FF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1400" name="Line 152"/>
              <p:cNvSpPr>
                <a:spLocks noChangeShapeType="1"/>
              </p:cNvSpPr>
              <p:nvPr/>
            </p:nvSpPr>
            <p:spPr bwMode="auto">
              <a:xfrm>
                <a:off x="5063" y="2559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1401" name="Line 153"/>
              <p:cNvSpPr>
                <a:spLocks noChangeShapeType="1"/>
              </p:cNvSpPr>
              <p:nvPr/>
            </p:nvSpPr>
            <p:spPr bwMode="auto">
              <a:xfrm>
                <a:off x="5067" y="2647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1402" name="Line 154"/>
              <p:cNvSpPr>
                <a:spLocks noChangeShapeType="1"/>
              </p:cNvSpPr>
              <p:nvPr/>
            </p:nvSpPr>
            <p:spPr bwMode="auto">
              <a:xfrm>
                <a:off x="5075" y="273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1403" name="Line 155"/>
              <p:cNvSpPr>
                <a:spLocks noChangeShapeType="1"/>
              </p:cNvSpPr>
              <p:nvPr/>
            </p:nvSpPr>
            <p:spPr bwMode="auto">
              <a:xfrm>
                <a:off x="5075" y="283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1404" name="Line 156"/>
              <p:cNvSpPr>
                <a:spLocks noChangeShapeType="1"/>
              </p:cNvSpPr>
              <p:nvPr/>
            </p:nvSpPr>
            <p:spPr bwMode="auto">
              <a:xfrm>
                <a:off x="5067" y="2919"/>
                <a:ext cx="552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1405" name="Rectangle 157"/>
              <p:cNvSpPr>
                <a:spLocks noChangeArrowheads="1"/>
              </p:cNvSpPr>
              <p:nvPr/>
            </p:nvSpPr>
            <p:spPr bwMode="auto">
              <a:xfrm>
                <a:off x="5061" y="2160"/>
                <a:ext cx="385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>
                  <a:defRPr/>
                </a:pPr>
                <a:r>
                  <a:rPr lang="en-US" sz="1200">
                    <a:solidFill>
                      <a:srgbClr val="000000"/>
                    </a:solidFill>
                    <a:latin typeface="Times New Roman" charset="0"/>
                    <a:cs typeface="+mn-cs"/>
                  </a:rPr>
                  <a:t>ЕСҮС</a:t>
                </a:r>
              </a:p>
            </p:txBody>
          </p:sp>
          <p:sp>
            <p:nvSpPr>
              <p:cNvPr id="181406" name="Line 158"/>
              <p:cNvSpPr>
                <a:spLocks noChangeShapeType="1"/>
              </p:cNvSpPr>
              <p:nvPr/>
            </p:nvSpPr>
            <p:spPr bwMode="auto">
              <a:xfrm>
                <a:off x="5063" y="2391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181407" name="Line 159"/>
              <p:cNvSpPr>
                <a:spLocks noChangeShapeType="1"/>
              </p:cNvSpPr>
              <p:nvPr/>
            </p:nvSpPr>
            <p:spPr bwMode="auto">
              <a:xfrm>
                <a:off x="5063" y="2475"/>
                <a:ext cx="54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181408" name="Rectangle 160"/>
            <p:cNvSpPr>
              <a:spLocks noChangeArrowheads="1"/>
            </p:cNvSpPr>
            <p:nvPr/>
          </p:nvSpPr>
          <p:spPr bwMode="auto">
            <a:xfrm>
              <a:off x="5118" y="2368"/>
              <a:ext cx="43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pPr>
                <a:defRPr/>
              </a:pPr>
              <a:r>
                <a:rPr lang="en-US" sz="1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+mn-cs"/>
                </a:rPr>
                <a:t>Амьдрал</a:t>
              </a:r>
            </a:p>
          </p:txBody>
        </p:sp>
      </p:grpSp>
      <p:sp>
        <p:nvSpPr>
          <p:cNvPr id="17426" name="WordArt 161"/>
          <p:cNvSpPr>
            <a:spLocks noChangeArrowheads="1" noChangeShapeType="1" noTextEdit="1"/>
          </p:cNvSpPr>
          <p:nvPr/>
        </p:nvSpPr>
        <p:spPr bwMode="auto">
          <a:xfrm>
            <a:off x="2209800" y="5715000"/>
            <a:ext cx="4900613" cy="414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blurRad="63500" dist="38099" dir="2700000" algn="ctr" rotWithShape="0">
                    <a:srgbClr val="B35A17">
                      <a:alpha val="79999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Есүсийн аяллын чиглэл</a:t>
            </a:r>
            <a:endParaRPr lang="en-US" sz="3600" kern="10" dirty="0">
              <a:ln w="9525">
                <a:solidFill>
                  <a:schemeClr val="tx2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blurRad="63500" dist="38099" dir="2700000" algn="ctr" rotWithShape="0">
                  <a:srgbClr val="B35A17">
                    <a:alpha val="79999"/>
                  </a:srgbClr>
                </a:outerShdw>
              </a:effectLst>
              <a:latin typeface="Times New Roman"/>
              <a:ea typeface="Times New Roman"/>
              <a:cs typeface="Times New Roman"/>
            </a:endParaRP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1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1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1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383" grpId="0" animBg="1"/>
      <p:bldP spid="181384" grpId="0" animBg="1"/>
      <p:bldP spid="18138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464" name="Text Box 296"/>
          <p:cNvSpPr txBox="1">
            <a:spLocks noChangeArrowheads="1"/>
          </p:cNvSpPr>
          <p:nvPr/>
        </p:nvSpPr>
        <p:spPr bwMode="auto">
          <a:xfrm>
            <a:off x="455613" y="6537325"/>
            <a:ext cx="962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 </a:t>
            </a:r>
            <a:r>
              <a:rPr lang="en-US" sz="1000">
                <a:solidFill>
                  <a:srgbClr val="FFFFFF"/>
                </a:solidFill>
                <a:latin typeface="Times New Roman" charset="0"/>
                <a:cs typeface="+mn-cs"/>
              </a:rPr>
              <a:t>2004</a:t>
            </a: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 TBBMI</a:t>
            </a:r>
          </a:p>
        </p:txBody>
      </p:sp>
      <p:sp>
        <p:nvSpPr>
          <p:cNvPr id="647465" name="Rectangle 297"/>
          <p:cNvSpPr>
            <a:spLocks noChangeArrowheads="1"/>
          </p:cNvSpPr>
          <p:nvPr/>
        </p:nvSpPr>
        <p:spPr bwMode="auto">
          <a:xfrm>
            <a:off x="7523163" y="6527800"/>
            <a:ext cx="8048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89</a:t>
            </a:r>
          </a:p>
        </p:txBody>
      </p:sp>
      <p:grpSp>
        <p:nvGrpSpPr>
          <p:cNvPr id="158723" name="Group 298"/>
          <p:cNvGrpSpPr>
            <a:grpSpLocks/>
          </p:cNvGrpSpPr>
          <p:nvPr/>
        </p:nvGrpSpPr>
        <p:grpSpPr bwMode="auto">
          <a:xfrm>
            <a:off x="1779588" y="2335213"/>
            <a:ext cx="6045200" cy="3983037"/>
            <a:chOff x="610" y="1163"/>
            <a:chExt cx="4583" cy="2701"/>
          </a:xfrm>
        </p:grpSpPr>
        <p:sp>
          <p:nvSpPr>
            <p:cNvPr id="647467" name="Rectangle 299" descr="Oak"/>
            <p:cNvSpPr>
              <a:spLocks noChangeArrowheads="1"/>
            </p:cNvSpPr>
            <p:nvPr/>
          </p:nvSpPr>
          <p:spPr bwMode="auto">
            <a:xfrm>
              <a:off x="5037" y="1181"/>
              <a:ext cx="154" cy="2683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  <p:sp>
          <p:nvSpPr>
            <p:cNvPr id="647468" name="Rectangle 300" descr="Oak"/>
            <p:cNvSpPr>
              <a:spLocks noChangeArrowheads="1"/>
            </p:cNvSpPr>
            <p:nvPr/>
          </p:nvSpPr>
          <p:spPr bwMode="auto">
            <a:xfrm>
              <a:off x="611" y="1163"/>
              <a:ext cx="4582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7469" name="Rectangle 301" descr="Oak"/>
            <p:cNvSpPr>
              <a:spLocks noChangeArrowheads="1"/>
            </p:cNvSpPr>
            <p:nvPr/>
          </p:nvSpPr>
          <p:spPr bwMode="auto">
            <a:xfrm>
              <a:off x="620" y="3701"/>
              <a:ext cx="4423" cy="16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91240B29-F687-4f45-9708-019B960494DF}">
                <a14:hiddenLine xmlns:a14="http://schemas.microsoft.com/office/drawing/2010/main" xmlns="" w="12700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7470" name="Rectangle 302" descr="Oak"/>
            <p:cNvSpPr>
              <a:spLocks noChangeArrowheads="1"/>
            </p:cNvSpPr>
            <p:nvPr/>
          </p:nvSpPr>
          <p:spPr bwMode="auto">
            <a:xfrm>
              <a:off x="610" y="1167"/>
              <a:ext cx="124" cy="268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miter lim="800000"/>
              <a:headEnd/>
              <a:tailEnd/>
            </a:ln>
            <a:effectLst/>
            <a:scene3d>
              <a:camera prst="legacyObliqueTop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C99"/>
              </a:extrusionClr>
            </a:sp3d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algn="ctr">
                <a:defRPr/>
              </a:pPr>
              <a:endParaRPr lang="en-US" b="0">
                <a:cs typeface="+mn-cs"/>
              </a:endParaRPr>
            </a:p>
          </p:txBody>
        </p:sp>
      </p:grpSp>
      <p:grpSp>
        <p:nvGrpSpPr>
          <p:cNvPr id="158724" name="Group 303"/>
          <p:cNvGrpSpPr>
            <a:grpSpLocks/>
          </p:cNvGrpSpPr>
          <p:nvPr/>
        </p:nvGrpSpPr>
        <p:grpSpPr bwMode="auto">
          <a:xfrm>
            <a:off x="6438900" y="2209800"/>
            <a:ext cx="301625" cy="4567238"/>
            <a:chOff x="3463" y="1298"/>
            <a:chExt cx="190" cy="2877"/>
          </a:xfrm>
        </p:grpSpPr>
        <p:pic>
          <p:nvPicPr>
            <p:cNvPr id="158842" name="Picture 30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7473" name="AutoShape 305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7474" name="AutoShape 306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8725" name="Group 307"/>
          <p:cNvGrpSpPr>
            <a:grpSpLocks/>
          </p:cNvGrpSpPr>
          <p:nvPr/>
        </p:nvGrpSpPr>
        <p:grpSpPr bwMode="auto">
          <a:xfrm>
            <a:off x="5649913" y="2212975"/>
            <a:ext cx="301625" cy="4567238"/>
            <a:chOff x="3463" y="1298"/>
            <a:chExt cx="190" cy="2877"/>
          </a:xfrm>
        </p:grpSpPr>
        <p:pic>
          <p:nvPicPr>
            <p:cNvPr id="158839" name="Picture 30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7477" name="AutoShape 309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7478" name="AutoShape 310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8726" name="Group 311"/>
          <p:cNvGrpSpPr>
            <a:grpSpLocks/>
          </p:cNvGrpSpPr>
          <p:nvPr/>
        </p:nvGrpSpPr>
        <p:grpSpPr bwMode="auto">
          <a:xfrm>
            <a:off x="7137400" y="2082800"/>
            <a:ext cx="301625" cy="4662488"/>
            <a:chOff x="4400" y="1216"/>
            <a:chExt cx="190" cy="2937"/>
          </a:xfrm>
        </p:grpSpPr>
        <p:pic>
          <p:nvPicPr>
            <p:cNvPr id="158836" name="Picture 3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7481" name="AutoShape 313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7482" name="AutoShape 314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8727" name="Group 315"/>
          <p:cNvGrpSpPr>
            <a:grpSpLocks/>
          </p:cNvGrpSpPr>
          <p:nvPr/>
        </p:nvGrpSpPr>
        <p:grpSpPr bwMode="auto">
          <a:xfrm>
            <a:off x="4953000" y="2209800"/>
            <a:ext cx="301625" cy="4567238"/>
            <a:chOff x="3463" y="1298"/>
            <a:chExt cx="190" cy="2877"/>
          </a:xfrm>
        </p:grpSpPr>
        <p:pic>
          <p:nvPicPr>
            <p:cNvPr id="158833" name="Picture 3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7485" name="AutoShape 317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7486" name="AutoShape 318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8728" name="Group 319"/>
          <p:cNvGrpSpPr>
            <a:grpSpLocks/>
          </p:cNvGrpSpPr>
          <p:nvPr/>
        </p:nvGrpSpPr>
        <p:grpSpPr bwMode="auto">
          <a:xfrm>
            <a:off x="4254500" y="2070100"/>
            <a:ext cx="301625" cy="4662488"/>
            <a:chOff x="4400" y="1216"/>
            <a:chExt cx="190" cy="2937"/>
          </a:xfrm>
        </p:grpSpPr>
        <p:pic>
          <p:nvPicPr>
            <p:cNvPr id="158830" name="Picture 32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7489" name="AutoShape 321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7490" name="AutoShape 322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8729" name="Group 323"/>
          <p:cNvGrpSpPr>
            <a:grpSpLocks/>
          </p:cNvGrpSpPr>
          <p:nvPr/>
        </p:nvGrpSpPr>
        <p:grpSpPr bwMode="auto">
          <a:xfrm>
            <a:off x="3543300" y="2070100"/>
            <a:ext cx="301625" cy="4662488"/>
            <a:chOff x="4400" y="1216"/>
            <a:chExt cx="190" cy="2937"/>
          </a:xfrm>
        </p:grpSpPr>
        <p:pic>
          <p:nvPicPr>
            <p:cNvPr id="158827" name="Picture 32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7493" name="AutoShape 325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7494" name="AutoShape 326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8730" name="Group 327"/>
          <p:cNvGrpSpPr>
            <a:grpSpLocks/>
          </p:cNvGrpSpPr>
          <p:nvPr/>
        </p:nvGrpSpPr>
        <p:grpSpPr bwMode="auto">
          <a:xfrm>
            <a:off x="2794000" y="2197100"/>
            <a:ext cx="301625" cy="4567238"/>
            <a:chOff x="3463" y="1298"/>
            <a:chExt cx="190" cy="2877"/>
          </a:xfrm>
        </p:grpSpPr>
        <p:pic>
          <p:nvPicPr>
            <p:cNvPr id="158824" name="Picture 32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7497" name="AutoShape 329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7498" name="AutoShape 330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8731" name="Group 331"/>
          <p:cNvGrpSpPr>
            <a:grpSpLocks/>
          </p:cNvGrpSpPr>
          <p:nvPr/>
        </p:nvGrpSpPr>
        <p:grpSpPr bwMode="auto">
          <a:xfrm>
            <a:off x="2057400" y="2057400"/>
            <a:ext cx="301625" cy="4662488"/>
            <a:chOff x="4400" y="1216"/>
            <a:chExt cx="190" cy="2937"/>
          </a:xfrm>
        </p:grpSpPr>
        <p:pic>
          <p:nvPicPr>
            <p:cNvPr id="158821" name="Picture 33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7501" name="AutoShape 333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7502" name="AutoShape 334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8732" name="Group 335"/>
          <p:cNvGrpSpPr>
            <a:grpSpLocks/>
          </p:cNvGrpSpPr>
          <p:nvPr/>
        </p:nvGrpSpPr>
        <p:grpSpPr bwMode="auto">
          <a:xfrm>
            <a:off x="2251075" y="2741613"/>
            <a:ext cx="6496050" cy="936625"/>
            <a:chOff x="1322" y="1631"/>
            <a:chExt cx="4092" cy="590"/>
          </a:xfrm>
        </p:grpSpPr>
        <p:pic>
          <p:nvPicPr>
            <p:cNvPr id="647504" name="Picture 336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22" y="171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7505" name="Picture 337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62" y="179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7506" name="Picture 338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187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7507" name="Picture 339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4" y="1943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7508" name="Picture 340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30" y="20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7509" name="Picture 341"/>
            <p:cNvPicPr>
              <a:picLocks noChangeAspect="1" noChangeArrowheads="1"/>
            </p:cNvPicPr>
            <p:nvPr/>
          </p:nvPicPr>
          <p:blipFill>
            <a:blip r:embed="rId4">
              <a:lum contras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351" y="1631"/>
              <a:ext cx="4052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8733" name="Group 342"/>
          <p:cNvGrpSpPr>
            <a:grpSpLocks/>
          </p:cNvGrpSpPr>
          <p:nvPr/>
        </p:nvGrpSpPr>
        <p:grpSpPr bwMode="auto">
          <a:xfrm>
            <a:off x="2438400" y="2057400"/>
            <a:ext cx="301625" cy="4662488"/>
            <a:chOff x="4400" y="1216"/>
            <a:chExt cx="190" cy="2937"/>
          </a:xfrm>
        </p:grpSpPr>
        <p:pic>
          <p:nvPicPr>
            <p:cNvPr id="158812" name="Picture 34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7512" name="AutoShape 344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7513" name="AutoShape 345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47514" name="Text Box 346"/>
          <p:cNvSpPr txBox="1">
            <a:spLocks noChangeArrowheads="1"/>
          </p:cNvSpPr>
          <p:nvPr/>
        </p:nvSpPr>
        <p:spPr bwMode="auto">
          <a:xfrm>
            <a:off x="2667000" y="2895600"/>
            <a:ext cx="4259263" cy="579438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0">
                <a:solidFill>
                  <a:schemeClr val="accent1"/>
                </a:solidFill>
                <a:latin typeface="Times New Roman" charset="0"/>
                <a:cs typeface="+mn-cs"/>
              </a:rPr>
              <a:t>АБРАХАМЫН ГЭРЭЭ</a:t>
            </a:r>
          </a:p>
        </p:txBody>
      </p:sp>
      <p:grpSp>
        <p:nvGrpSpPr>
          <p:cNvPr id="158735" name="Group 347"/>
          <p:cNvGrpSpPr>
            <a:grpSpLocks/>
          </p:cNvGrpSpPr>
          <p:nvPr/>
        </p:nvGrpSpPr>
        <p:grpSpPr bwMode="auto">
          <a:xfrm>
            <a:off x="533400" y="244475"/>
            <a:ext cx="5257800" cy="2328863"/>
            <a:chOff x="240" y="58"/>
            <a:chExt cx="3312" cy="1467"/>
          </a:xfrm>
        </p:grpSpPr>
        <p:sp>
          <p:nvSpPr>
            <p:cNvPr id="647516" name="Text Box 348"/>
            <p:cNvSpPr txBox="1">
              <a:spLocks noChangeArrowheads="1"/>
            </p:cNvSpPr>
            <p:nvPr/>
          </p:nvSpPr>
          <p:spPr bwMode="auto">
            <a:xfrm>
              <a:off x="3156" y="1006"/>
              <a:ext cx="396" cy="519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4800">
                  <a:solidFill>
                    <a:schemeClr val="tx1"/>
                  </a:solidFill>
                  <a:latin typeface="Times New Roman" charset="0"/>
                  <a:cs typeface="+mn-cs"/>
                </a:rPr>
                <a:t>Е</a:t>
              </a:r>
            </a:p>
          </p:txBody>
        </p:sp>
        <p:sp>
          <p:nvSpPr>
            <p:cNvPr id="647517" name="Rectangle 349"/>
            <p:cNvSpPr>
              <a:spLocks noChangeArrowheads="1"/>
            </p:cNvSpPr>
            <p:nvPr/>
          </p:nvSpPr>
          <p:spPr bwMode="auto">
            <a:xfrm>
              <a:off x="1686" y="865"/>
              <a:ext cx="1159" cy="30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3200">
                  <a:solidFill>
                    <a:srgbClr val="FFEA18"/>
                  </a:solidFill>
                  <a:latin typeface="Times New Roman" charset="0"/>
                  <a:cs typeface="+mn-cs"/>
                </a:rPr>
                <a:t>4Х	    3Н</a:t>
              </a:r>
              <a:endParaRPr lang="en-US" sz="4400" b="0">
                <a:solidFill>
                  <a:srgbClr val="FFEA18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7518" name="Rectangle 350"/>
            <p:cNvSpPr>
              <a:spLocks noChangeArrowheads="1"/>
            </p:cNvSpPr>
            <p:nvPr/>
          </p:nvSpPr>
          <p:spPr bwMode="auto">
            <a:xfrm>
              <a:off x="1232" y="1152"/>
              <a:ext cx="1975" cy="23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Б  </a:t>
              </a:r>
              <a:r>
                <a:rPr lang="en-US">
                  <a:solidFill>
                    <a:srgbClr val="FF0000"/>
                  </a:solidFill>
                  <a:latin typeface="Times New Roman" charset="0"/>
                  <a:cs typeface="+mn-cs"/>
                </a:rPr>
                <a:t>А И М И</a:t>
              </a: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   </a:t>
              </a:r>
              <a:r>
                <a:rPr lang="en-US">
                  <a:solidFill>
                    <a:srgbClr val="00FF00"/>
                  </a:solidFill>
                  <a:latin typeface="Times New Roman" charset="0"/>
                  <a:cs typeface="+mn-cs"/>
                </a:rPr>
                <a:t>А  Х  К</a:t>
              </a:r>
              <a:r>
                <a:rPr lang="en-US">
                  <a:solidFill>
                    <a:srgbClr val="F09F32"/>
                  </a:solidFill>
                  <a:latin typeface="Times New Roman" charset="0"/>
                  <a:cs typeface="+mn-cs"/>
                </a:rPr>
                <a:t> </a:t>
              </a:r>
              <a:r>
                <a:rPr lang="en-US">
                  <a:solidFill>
                    <a:schemeClr val="accent1"/>
                  </a:solidFill>
                  <a:latin typeface="Times New Roman" charset="0"/>
                  <a:cs typeface="+mn-cs"/>
                </a:rPr>
                <a:t>Ч </a:t>
              </a:r>
              <a:endParaRPr lang="en-US" sz="3600">
                <a:solidFill>
                  <a:schemeClr val="accent1"/>
                </a:solidFill>
                <a:latin typeface="Times New Roman" charset="0"/>
                <a:cs typeface="+mn-cs"/>
              </a:endParaRPr>
            </a:p>
          </p:txBody>
        </p:sp>
        <p:grpSp>
          <p:nvGrpSpPr>
            <p:cNvPr id="158805" name="Group 351"/>
            <p:cNvGrpSpPr>
              <a:grpSpLocks/>
            </p:cNvGrpSpPr>
            <p:nvPr/>
          </p:nvGrpSpPr>
          <p:grpSpPr bwMode="auto">
            <a:xfrm>
              <a:off x="2033" y="58"/>
              <a:ext cx="455" cy="692"/>
              <a:chOff x="1814" y="109"/>
              <a:chExt cx="455" cy="692"/>
            </a:xfrm>
          </p:grpSpPr>
          <p:sp>
            <p:nvSpPr>
              <p:cNvPr id="647520" name="Text Box 352"/>
              <p:cNvSpPr txBox="1">
                <a:spLocks noChangeArrowheads="1"/>
              </p:cNvSpPr>
              <p:nvPr/>
            </p:nvSpPr>
            <p:spPr bwMode="auto">
              <a:xfrm>
                <a:off x="1814" y="109"/>
                <a:ext cx="455" cy="69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3187806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bg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6600">
                    <a:solidFill>
                      <a:srgbClr val="FF262D"/>
                    </a:solidFill>
                    <a:latin typeface="Times New Roman" charset="0"/>
                    <a:cs typeface="+mn-cs"/>
                  </a:rPr>
                  <a:t>7</a:t>
                </a:r>
              </a:p>
            </p:txBody>
          </p:sp>
          <p:sp>
            <p:nvSpPr>
              <p:cNvPr id="647521" name="Line 353"/>
              <p:cNvSpPr>
                <a:spLocks noChangeShapeType="1"/>
              </p:cNvSpPr>
              <p:nvPr/>
            </p:nvSpPr>
            <p:spPr bwMode="auto">
              <a:xfrm>
                <a:off x="1915" y="345"/>
                <a:ext cx="129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63500" dist="5388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91240B29-F687-4f45-9708-019B960494DF}">
                  <a14:hiddenLine xmlns:a14="http://schemas.microsoft.com/office/drawing/2010/main" xmlns="" w="28575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47522" name="Rectangle 354"/>
            <p:cNvSpPr>
              <a:spLocks noChangeArrowheads="1"/>
            </p:cNvSpPr>
            <p:nvPr/>
          </p:nvSpPr>
          <p:spPr bwMode="auto">
            <a:xfrm>
              <a:off x="1408" y="1152"/>
              <a:ext cx="864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en-US" b="0">
                <a:solidFill>
                  <a:srgbClr val="FDDC07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7523" name="Rectangle 355"/>
            <p:cNvSpPr>
              <a:spLocks noChangeArrowheads="1"/>
            </p:cNvSpPr>
            <p:nvPr/>
          </p:nvSpPr>
          <p:spPr bwMode="auto">
            <a:xfrm>
              <a:off x="2320" y="1152"/>
              <a:ext cx="684" cy="272"/>
            </a:xfrm>
            <a:prstGeom prst="rect">
              <a:avLst/>
            </a:prstGeom>
            <a:noFill/>
            <a:ln w="57150">
              <a:solidFill>
                <a:srgbClr val="FDDC07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7524" name="Text Box 356"/>
            <p:cNvSpPr txBox="1">
              <a:spLocks noChangeArrowheads="1"/>
            </p:cNvSpPr>
            <p:nvPr/>
          </p:nvSpPr>
          <p:spPr bwMode="auto">
            <a:xfrm>
              <a:off x="240" y="67"/>
              <a:ext cx="1584" cy="748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>
                  <a:solidFill>
                    <a:schemeClr val="tx1"/>
                  </a:solidFill>
                  <a:latin typeface="Times New Roman" charset="0"/>
                  <a:cs typeface="+mn-cs"/>
                </a:rPr>
                <a:t>БИБЛИЙН ЦАГ ХУГАЦААНЫ НЭХЭЭС </a:t>
              </a:r>
              <a:endParaRPr lang="en-US" sz="2000">
                <a:solidFill>
                  <a:schemeClr val="tx1"/>
                </a:solidFill>
                <a:latin typeface="Times New Roman" charset="0"/>
                <a:cs typeface="+mn-cs"/>
              </a:endParaRPr>
            </a:p>
          </p:txBody>
        </p:sp>
        <p:sp>
          <p:nvSpPr>
            <p:cNvPr id="647525" name="Text Box 357"/>
            <p:cNvSpPr txBox="1">
              <a:spLocks noChangeArrowheads="1"/>
            </p:cNvSpPr>
            <p:nvPr/>
          </p:nvSpPr>
          <p:spPr bwMode="auto">
            <a:xfrm>
              <a:off x="1783" y="578"/>
              <a:ext cx="1001" cy="365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>
                  <a:latin typeface="Times New Roman" charset="0"/>
                  <a:cs typeface="+mn-cs"/>
                </a:rPr>
                <a:t>Б 7 Ч Е</a:t>
              </a:r>
            </a:p>
          </p:txBody>
        </p:sp>
      </p:grpSp>
      <p:grpSp>
        <p:nvGrpSpPr>
          <p:cNvPr id="158736" name="Group 358"/>
          <p:cNvGrpSpPr>
            <a:grpSpLocks/>
          </p:cNvGrpSpPr>
          <p:nvPr/>
        </p:nvGrpSpPr>
        <p:grpSpPr bwMode="auto">
          <a:xfrm>
            <a:off x="3048000" y="3733800"/>
            <a:ext cx="5664200" cy="669925"/>
            <a:chOff x="1787" y="2273"/>
            <a:chExt cx="3568" cy="422"/>
          </a:xfrm>
        </p:grpSpPr>
        <p:pic>
          <p:nvPicPr>
            <p:cNvPr id="647527" name="Picture 359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04" y="227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7528" name="Picture 360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353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7529" name="Picture 361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812" y="242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7530" name="Picture 362"/>
            <p:cNvPicPr>
              <a:picLocks noChangeAspect="1" noChangeArrowheads="1"/>
            </p:cNvPicPr>
            <p:nvPr/>
          </p:nvPicPr>
          <p:blipFill>
            <a:blip r:embed="rId6">
              <a:lum bright="-18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600956">
              <a:off x="1787" y="2505"/>
              <a:ext cx="3543" cy="190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8737" name="Group 363"/>
          <p:cNvGrpSpPr>
            <a:grpSpLocks/>
          </p:cNvGrpSpPr>
          <p:nvPr/>
        </p:nvGrpSpPr>
        <p:grpSpPr bwMode="auto">
          <a:xfrm>
            <a:off x="3190875" y="2070100"/>
            <a:ext cx="301625" cy="4662488"/>
            <a:chOff x="4400" y="1216"/>
            <a:chExt cx="190" cy="2937"/>
          </a:xfrm>
        </p:grpSpPr>
        <p:pic>
          <p:nvPicPr>
            <p:cNvPr id="158795" name="Picture 36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3026" y="2590"/>
              <a:ext cx="293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7533" name="AutoShape 365" descr="Cork"/>
            <p:cNvSpPr>
              <a:spLocks noChangeArrowheads="1"/>
            </p:cNvSpPr>
            <p:nvPr/>
          </p:nvSpPr>
          <p:spPr bwMode="auto">
            <a:xfrm rot="-1822980">
              <a:off x="4441" y="1409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7534" name="AutoShape 366" descr="Cork"/>
            <p:cNvSpPr>
              <a:spLocks noChangeArrowheads="1"/>
            </p:cNvSpPr>
            <p:nvPr/>
          </p:nvSpPr>
          <p:spPr bwMode="auto">
            <a:xfrm rot="12494257">
              <a:off x="4467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47535" name="Text Box 367"/>
          <p:cNvSpPr txBox="1">
            <a:spLocks noChangeArrowheads="1"/>
          </p:cNvSpPr>
          <p:nvPr/>
        </p:nvSpPr>
        <p:spPr bwMode="auto">
          <a:xfrm>
            <a:off x="3486150" y="3810000"/>
            <a:ext cx="24384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ГАЗРЫН ГЭРЭЭ</a:t>
            </a:r>
          </a:p>
        </p:txBody>
      </p:sp>
      <p:grpSp>
        <p:nvGrpSpPr>
          <p:cNvPr id="158739" name="Group 368"/>
          <p:cNvGrpSpPr>
            <a:grpSpLocks/>
          </p:cNvGrpSpPr>
          <p:nvPr/>
        </p:nvGrpSpPr>
        <p:grpSpPr bwMode="auto">
          <a:xfrm>
            <a:off x="3886200" y="2209800"/>
            <a:ext cx="301625" cy="4567238"/>
            <a:chOff x="3463" y="1298"/>
            <a:chExt cx="190" cy="2877"/>
          </a:xfrm>
        </p:grpSpPr>
        <p:pic>
          <p:nvPicPr>
            <p:cNvPr id="158792" name="Picture 36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7538" name="AutoShape 370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7539" name="AutoShape 371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8740" name="Group 372"/>
          <p:cNvGrpSpPr>
            <a:grpSpLocks/>
          </p:cNvGrpSpPr>
          <p:nvPr/>
        </p:nvGrpSpPr>
        <p:grpSpPr bwMode="auto">
          <a:xfrm>
            <a:off x="4038600" y="4572000"/>
            <a:ext cx="4672013" cy="592138"/>
            <a:chOff x="2483" y="2764"/>
            <a:chExt cx="2943" cy="373"/>
          </a:xfrm>
        </p:grpSpPr>
        <p:pic>
          <p:nvPicPr>
            <p:cNvPr id="647541" name="Picture 37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32" y="2764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7542" name="Picture 37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8" y="2836"/>
              <a:ext cx="2893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7543" name="Picture 37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83" y="2908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7544" name="Picture 37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2972"/>
              <a:ext cx="2894" cy="165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47545" name="Text Box 377"/>
          <p:cNvSpPr txBox="1">
            <a:spLocks noChangeArrowheads="1"/>
          </p:cNvSpPr>
          <p:nvPr/>
        </p:nvSpPr>
        <p:spPr bwMode="auto">
          <a:xfrm>
            <a:off x="4267200" y="4619625"/>
            <a:ext cx="28194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ДАВИДЫН ГЭРЭЭ</a:t>
            </a:r>
          </a:p>
        </p:txBody>
      </p:sp>
      <p:grpSp>
        <p:nvGrpSpPr>
          <p:cNvPr id="158742" name="Group 378"/>
          <p:cNvGrpSpPr>
            <a:grpSpLocks/>
          </p:cNvGrpSpPr>
          <p:nvPr/>
        </p:nvGrpSpPr>
        <p:grpSpPr bwMode="auto">
          <a:xfrm>
            <a:off x="4572000" y="5289550"/>
            <a:ext cx="4110038" cy="603250"/>
            <a:chOff x="2414" y="3236"/>
            <a:chExt cx="2959" cy="380"/>
          </a:xfrm>
        </p:grpSpPr>
        <p:pic>
          <p:nvPicPr>
            <p:cNvPr id="647547" name="Picture 379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15" y="3236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7548" name="Picture 380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499" y="3308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7549" name="Picture 381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61" y="3380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7550" name="Picture 382"/>
            <p:cNvPicPr>
              <a:picLocks noChangeAspect="1" noChangeArrowheads="1"/>
            </p:cNvPicPr>
            <p:nvPr/>
          </p:nvPicPr>
          <p:blipFill>
            <a:blip r:embed="rId8">
              <a:lum contrast="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3855">
              <a:off x="2507" y="3452"/>
              <a:ext cx="2812" cy="164"/>
            </a:xfrm>
            <a:prstGeom prst="rect">
              <a:avLst/>
            </a:prstGeom>
            <a:noFill/>
            <a:effectLst>
              <a:outerShdw blurRad="63500" dist="46662" dir="3284183" algn="ctr" rotWithShape="0">
                <a:srgbClr val="000000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7551" name="Text Box 383"/>
            <p:cNvSpPr txBox="1">
              <a:spLocks noChangeArrowheads="1"/>
            </p:cNvSpPr>
            <p:nvPr/>
          </p:nvSpPr>
          <p:spPr bwMode="auto">
            <a:xfrm>
              <a:off x="2414" y="3251"/>
              <a:ext cx="2364" cy="288"/>
            </a:xfrm>
            <a:prstGeom prst="rect">
              <a:avLst/>
            </a:prstGeom>
            <a:noFill/>
            <a:ln>
              <a:noFill/>
            </a:ln>
            <a:effectLst>
              <a:outerShdw blurRad="63500" dist="46662" dir="3284183" algn="ctr" rotWithShape="0">
                <a:srgbClr val="AAAAAA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 b="0">
                <a:solidFill>
                  <a:schemeClr val="accent2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647552" name="Text Box 384"/>
          <p:cNvSpPr txBox="1">
            <a:spLocks noChangeArrowheads="1"/>
          </p:cNvSpPr>
          <p:nvPr/>
        </p:nvSpPr>
        <p:spPr bwMode="auto">
          <a:xfrm>
            <a:off x="4800600" y="5334000"/>
            <a:ext cx="2286000" cy="457200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rgbClr val="AAAAA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0">
                <a:solidFill>
                  <a:schemeClr val="accent2"/>
                </a:solidFill>
                <a:latin typeface="Times New Roman" charset="0"/>
                <a:cs typeface="+mn-cs"/>
              </a:rPr>
              <a:t>ШИНЭ ГЭРЭЭ</a:t>
            </a:r>
          </a:p>
        </p:txBody>
      </p:sp>
      <p:grpSp>
        <p:nvGrpSpPr>
          <p:cNvPr id="158744" name="Group 385"/>
          <p:cNvGrpSpPr>
            <a:grpSpLocks/>
          </p:cNvGrpSpPr>
          <p:nvPr/>
        </p:nvGrpSpPr>
        <p:grpSpPr bwMode="auto">
          <a:xfrm>
            <a:off x="6784975" y="2225675"/>
            <a:ext cx="301625" cy="4516438"/>
            <a:chOff x="4178" y="1306"/>
            <a:chExt cx="190" cy="2845"/>
          </a:xfrm>
        </p:grpSpPr>
        <p:pic>
          <p:nvPicPr>
            <p:cNvPr id="158780" name="Picture 38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850" y="2634"/>
              <a:ext cx="284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7555" name="AutoShape 387" descr="Cork"/>
            <p:cNvSpPr>
              <a:spLocks noChangeArrowheads="1"/>
            </p:cNvSpPr>
            <p:nvPr/>
          </p:nvSpPr>
          <p:spPr bwMode="auto">
            <a:xfrm rot="-1822980">
              <a:off x="4232" y="1420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7556" name="AutoShape 388" descr="Cork"/>
            <p:cNvSpPr>
              <a:spLocks noChangeArrowheads="1"/>
            </p:cNvSpPr>
            <p:nvPr/>
          </p:nvSpPr>
          <p:spPr bwMode="auto">
            <a:xfrm rot="12494257">
              <a:off x="4256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8745" name="Group 389"/>
          <p:cNvGrpSpPr>
            <a:grpSpLocks/>
          </p:cNvGrpSpPr>
          <p:nvPr/>
        </p:nvGrpSpPr>
        <p:grpSpPr bwMode="auto">
          <a:xfrm>
            <a:off x="6064250" y="2251075"/>
            <a:ext cx="301625" cy="4451350"/>
            <a:chOff x="3724" y="1322"/>
            <a:chExt cx="190" cy="2804"/>
          </a:xfrm>
        </p:grpSpPr>
        <p:pic>
          <p:nvPicPr>
            <p:cNvPr id="158777" name="Picture 39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417" y="2629"/>
              <a:ext cx="2804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7559" name="AutoShape 391" descr="Cork"/>
            <p:cNvSpPr>
              <a:spLocks noChangeArrowheads="1"/>
            </p:cNvSpPr>
            <p:nvPr/>
          </p:nvSpPr>
          <p:spPr bwMode="auto">
            <a:xfrm rot="-1822980">
              <a:off x="3779" y="1417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7560" name="AutoShape 392" descr="Cork"/>
            <p:cNvSpPr>
              <a:spLocks noChangeArrowheads="1"/>
            </p:cNvSpPr>
            <p:nvPr/>
          </p:nvSpPr>
          <p:spPr bwMode="auto">
            <a:xfrm rot="12494257">
              <a:off x="3805" y="3775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8746" name="Group 393"/>
          <p:cNvGrpSpPr>
            <a:grpSpLocks/>
          </p:cNvGrpSpPr>
          <p:nvPr/>
        </p:nvGrpSpPr>
        <p:grpSpPr bwMode="auto">
          <a:xfrm>
            <a:off x="5283200" y="2209800"/>
            <a:ext cx="301625" cy="4567238"/>
            <a:chOff x="3463" y="1298"/>
            <a:chExt cx="190" cy="2877"/>
          </a:xfrm>
        </p:grpSpPr>
        <p:pic>
          <p:nvPicPr>
            <p:cNvPr id="158774" name="Picture 39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7563" name="AutoShape 395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7564" name="AutoShape 396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grpSp>
        <p:nvGrpSpPr>
          <p:cNvPr id="158747" name="Group 397"/>
          <p:cNvGrpSpPr>
            <a:grpSpLocks/>
          </p:cNvGrpSpPr>
          <p:nvPr/>
        </p:nvGrpSpPr>
        <p:grpSpPr bwMode="auto">
          <a:xfrm>
            <a:off x="4610100" y="2209800"/>
            <a:ext cx="301625" cy="4567238"/>
            <a:chOff x="3463" y="1298"/>
            <a:chExt cx="190" cy="2877"/>
          </a:xfrm>
        </p:grpSpPr>
        <p:pic>
          <p:nvPicPr>
            <p:cNvPr id="158771" name="Picture 39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361337">
              <a:off x="2119" y="2642"/>
              <a:ext cx="2877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47567" name="AutoShape 399" descr="Cork"/>
            <p:cNvSpPr>
              <a:spLocks noChangeArrowheads="1"/>
            </p:cNvSpPr>
            <p:nvPr/>
          </p:nvSpPr>
          <p:spPr bwMode="auto">
            <a:xfrm rot="-1822980">
              <a:off x="3526" y="1416"/>
              <a:ext cx="90" cy="98"/>
            </a:xfrm>
            <a:prstGeom prst="can">
              <a:avLst>
                <a:gd name="adj" fmla="val 20351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cs typeface="+mn-cs"/>
              </a:endParaRPr>
            </a:p>
          </p:txBody>
        </p:sp>
        <p:sp>
          <p:nvSpPr>
            <p:cNvPr id="647568" name="AutoShape 400" descr="Cork"/>
            <p:cNvSpPr>
              <a:spLocks noChangeArrowheads="1"/>
            </p:cNvSpPr>
            <p:nvPr/>
          </p:nvSpPr>
          <p:spPr bwMode="auto">
            <a:xfrm rot="12494257">
              <a:off x="3543" y="3771"/>
              <a:ext cx="83" cy="90"/>
            </a:xfrm>
            <a:prstGeom prst="can">
              <a:avLst>
                <a:gd name="adj" fmla="val 20266"/>
              </a:avLst>
            </a:prstGeom>
            <a:blipFill dpi="0" rotWithShape="0">
              <a:blip r:embed="rId5"/>
              <a:srcRect/>
              <a:tile tx="0" ty="0" sx="100000" sy="100000" flip="none" algn="tl"/>
            </a:blipFill>
            <a:ln w="12700">
              <a:solidFill>
                <a:schemeClr val="accent2"/>
              </a:solidFill>
              <a:round/>
              <a:headEnd/>
              <a:tailEnd/>
            </a:ln>
            <a:effectLst>
              <a:outerShdw blurRad="63500" dist="52363" dir="842175" algn="ctr" rotWithShape="0">
                <a:schemeClr val="bg2">
                  <a:alpha val="74998"/>
                </a:schemeClr>
              </a:outerShdw>
            </a:effectLst>
          </p:spPr>
          <p:txBody>
            <a:bodyPr rot="10800000" wrap="none" anchor="ctr"/>
            <a:lstStyle/>
            <a:p>
              <a:pPr algn="ctr">
                <a:defRPr/>
              </a:pPr>
              <a:endParaRPr lang="en-US" b="0">
                <a:solidFill>
                  <a:srgbClr val="FF262D"/>
                </a:solidFill>
                <a:cs typeface="+mn-cs"/>
              </a:endParaRPr>
            </a:p>
          </p:txBody>
        </p:sp>
      </p:grpSp>
      <p:sp>
        <p:nvSpPr>
          <p:cNvPr id="647569" name="Rectangle 401"/>
          <p:cNvSpPr>
            <a:spLocks noChangeArrowheads="1"/>
          </p:cNvSpPr>
          <p:nvPr/>
        </p:nvSpPr>
        <p:spPr bwMode="auto">
          <a:xfrm rot="17945350">
            <a:off x="5367338" y="1322387"/>
            <a:ext cx="1892300" cy="30162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>
                <a:solidFill>
                  <a:srgbClr val="FFEA18"/>
                </a:solidFill>
                <a:latin typeface="Times New Roman" charset="0"/>
                <a:cs typeface="+mn-cs"/>
              </a:rPr>
              <a:t> ХУРГАТАЙ ХУРИМЛАНА, ИХ ЗООГ</a:t>
            </a:r>
          </a:p>
        </p:txBody>
      </p:sp>
      <p:sp>
        <p:nvSpPr>
          <p:cNvPr id="647570" name="Rectangle 402"/>
          <p:cNvSpPr>
            <a:spLocks noChangeArrowheads="1"/>
          </p:cNvSpPr>
          <p:nvPr/>
        </p:nvSpPr>
        <p:spPr bwMode="auto">
          <a:xfrm rot="17945350">
            <a:off x="5883275" y="1706563"/>
            <a:ext cx="1150937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11B0C5"/>
                </a:solidFill>
                <a:latin typeface="Times New Roman" charset="0"/>
                <a:cs typeface="+mn-cs"/>
              </a:rPr>
              <a:t>ЭЦСИЙН ИРЭЛТ</a:t>
            </a:r>
            <a:endParaRPr lang="en-US" sz="1100">
              <a:solidFill>
                <a:srgbClr val="FFEA18"/>
              </a:solidFill>
              <a:latin typeface="Times New Roman" charset="0"/>
              <a:cs typeface="+mn-cs"/>
            </a:endParaRPr>
          </a:p>
        </p:txBody>
      </p:sp>
      <p:sp>
        <p:nvSpPr>
          <p:cNvPr id="647571" name="Rectangle 403"/>
          <p:cNvSpPr>
            <a:spLocks noChangeArrowheads="1"/>
          </p:cNvSpPr>
          <p:nvPr/>
        </p:nvSpPr>
        <p:spPr bwMode="auto">
          <a:xfrm rot="17945350">
            <a:off x="6196807" y="1508919"/>
            <a:ext cx="1417637" cy="269875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08F220"/>
                </a:solidFill>
                <a:latin typeface="Times New Roman" charset="0"/>
                <a:cs typeface="+mn-cs"/>
              </a:rPr>
              <a:t>ХРИСТИЙН ГАЗАР ДЭЭРХ ХААНЧЛАЛ</a:t>
            </a:r>
            <a:endParaRPr lang="en-US" sz="1100">
              <a:solidFill>
                <a:srgbClr val="FFEA18"/>
              </a:solidFill>
              <a:latin typeface="Times New Roman" charset="0"/>
              <a:cs typeface="+mn-cs"/>
            </a:endParaRPr>
          </a:p>
        </p:txBody>
      </p:sp>
      <p:sp>
        <p:nvSpPr>
          <p:cNvPr id="647572" name="Rectangle 404"/>
          <p:cNvSpPr>
            <a:spLocks noChangeArrowheads="1"/>
          </p:cNvSpPr>
          <p:nvPr/>
        </p:nvSpPr>
        <p:spPr bwMode="auto">
          <a:xfrm rot="17945350">
            <a:off x="6546850" y="1281113"/>
            <a:ext cx="1874837" cy="4524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100">
                <a:solidFill>
                  <a:schemeClr val="tx1"/>
                </a:solidFill>
                <a:latin typeface="Times New Roman" charset="0"/>
                <a:cs typeface="+mn-cs"/>
              </a:rPr>
              <a:t>АГУУ ШҮҮЛТИЙН ШИРЭЭНД ЗАЛАРНА</a:t>
            </a:r>
          </a:p>
          <a:p>
            <a:pPr>
              <a:lnSpc>
                <a:spcPct val="90000"/>
              </a:lnSpc>
              <a:defRPr/>
            </a:pPr>
            <a:endParaRPr lang="en-US" sz="1100">
              <a:solidFill>
                <a:schemeClr val="tx1"/>
              </a:solidFill>
              <a:latin typeface="Times New Roman" charset="0"/>
              <a:cs typeface="+mn-cs"/>
            </a:endParaRPr>
          </a:p>
        </p:txBody>
      </p:sp>
      <p:sp>
        <p:nvSpPr>
          <p:cNvPr id="647573" name="Rectangle 405"/>
          <p:cNvSpPr>
            <a:spLocks noChangeArrowheads="1"/>
          </p:cNvSpPr>
          <p:nvPr/>
        </p:nvSpPr>
        <p:spPr bwMode="auto">
          <a:xfrm rot="17945350">
            <a:off x="6815137" y="1268413"/>
            <a:ext cx="2087563" cy="134938"/>
          </a:xfrm>
          <a:prstGeom prst="rect">
            <a:avLst/>
          </a:prstGeom>
          <a:noFill/>
          <a:ln>
            <a:noFill/>
          </a:ln>
          <a:effectLst>
            <a:outerShdw blurRad="63500" dist="29783" dir="3885598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100">
                <a:solidFill>
                  <a:srgbClr val="F87B57"/>
                </a:solidFill>
                <a:latin typeface="Times New Roman" charset="0"/>
                <a:cs typeface="+mn-cs"/>
              </a:rPr>
              <a:t>ШИНЭ ТЭНГЭР, ШИНЭ ГАЗАР</a:t>
            </a:r>
          </a:p>
        </p:txBody>
      </p:sp>
      <p:sp>
        <p:nvSpPr>
          <p:cNvPr id="647574" name="Line 406"/>
          <p:cNvSpPr>
            <a:spLocks noChangeShapeType="1"/>
          </p:cNvSpPr>
          <p:nvPr/>
        </p:nvSpPr>
        <p:spPr bwMode="auto">
          <a:xfrm>
            <a:off x="8001000" y="2514600"/>
            <a:ext cx="0" cy="3862388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7575" name="Line 407"/>
          <p:cNvSpPr>
            <a:spLocks noChangeShapeType="1"/>
          </p:cNvSpPr>
          <p:nvPr/>
        </p:nvSpPr>
        <p:spPr bwMode="auto">
          <a:xfrm>
            <a:off x="8153400" y="2667000"/>
            <a:ext cx="0" cy="3862388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7576" name="Line 408"/>
          <p:cNvSpPr>
            <a:spLocks noChangeShapeType="1"/>
          </p:cNvSpPr>
          <p:nvPr/>
        </p:nvSpPr>
        <p:spPr bwMode="auto">
          <a:xfrm>
            <a:off x="8305800" y="2476500"/>
            <a:ext cx="0" cy="3862388"/>
          </a:xfrm>
          <a:prstGeom prst="line">
            <a:avLst/>
          </a:prstGeom>
          <a:noFill/>
          <a:ln w="53975">
            <a:solidFill>
              <a:srgbClr val="FC030C"/>
            </a:solidFill>
            <a:prstDash val="sysDot"/>
            <a:round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grpSp>
        <p:nvGrpSpPr>
          <p:cNvPr id="158756" name="Group 410"/>
          <p:cNvGrpSpPr>
            <a:grpSpLocks/>
          </p:cNvGrpSpPr>
          <p:nvPr/>
        </p:nvGrpSpPr>
        <p:grpSpPr bwMode="auto">
          <a:xfrm>
            <a:off x="762000" y="1828800"/>
            <a:ext cx="638175" cy="4419600"/>
            <a:chOff x="1262" y="768"/>
            <a:chExt cx="402" cy="2326"/>
          </a:xfrm>
        </p:grpSpPr>
        <p:grpSp>
          <p:nvGrpSpPr>
            <p:cNvPr id="158766" name="Group 411"/>
            <p:cNvGrpSpPr>
              <a:grpSpLocks/>
            </p:cNvGrpSpPr>
            <p:nvPr/>
          </p:nvGrpSpPr>
          <p:grpSpPr bwMode="auto">
            <a:xfrm>
              <a:off x="1472" y="768"/>
              <a:ext cx="192" cy="2192"/>
              <a:chOff x="1472" y="768"/>
              <a:chExt cx="192" cy="2192"/>
            </a:xfrm>
          </p:grpSpPr>
          <p:sp>
            <p:nvSpPr>
              <p:cNvPr id="647580" name="Line 412"/>
              <p:cNvSpPr>
                <a:spLocks noChangeShapeType="1"/>
              </p:cNvSpPr>
              <p:nvPr/>
            </p:nvSpPr>
            <p:spPr bwMode="auto">
              <a:xfrm>
                <a:off x="1472" y="768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47581" name="Line 413"/>
              <p:cNvSpPr>
                <a:spLocks noChangeShapeType="1"/>
              </p:cNvSpPr>
              <p:nvPr/>
            </p:nvSpPr>
            <p:spPr bwMode="auto">
              <a:xfrm>
                <a:off x="1568" y="864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47582" name="Line 414"/>
              <p:cNvSpPr>
                <a:spLocks noChangeShapeType="1"/>
              </p:cNvSpPr>
              <p:nvPr/>
            </p:nvSpPr>
            <p:spPr bwMode="auto">
              <a:xfrm>
                <a:off x="1664" y="960"/>
                <a:ext cx="0" cy="2000"/>
              </a:xfrm>
              <a:prstGeom prst="line">
                <a:avLst/>
              </a:prstGeom>
              <a:noFill/>
              <a:ln w="38100">
                <a:solidFill>
                  <a:srgbClr val="FFFF00"/>
                </a:solidFill>
                <a:round/>
                <a:headEnd/>
                <a:tailEnd/>
              </a:ln>
              <a:effectLst>
                <a:outerShdw blurRad="63500" dist="81320" dir="3080412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47583" name="Text Box 415"/>
            <p:cNvSpPr txBox="1">
              <a:spLocks noChangeArrowheads="1"/>
            </p:cNvSpPr>
            <p:nvPr/>
          </p:nvSpPr>
          <p:spPr bwMode="auto">
            <a:xfrm>
              <a:off x="1262" y="1507"/>
              <a:ext cx="202" cy="1587"/>
            </a:xfrm>
            <a:prstGeom prst="rect">
              <a:avLst/>
            </a:prstGeom>
            <a:noFill/>
            <a:ln>
              <a:noFill/>
            </a:ln>
            <a:effectLst>
              <a:outerShdw blurRad="63500" dist="7184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200">
                  <a:solidFill>
                    <a:schemeClr val="tx1"/>
                  </a:solidFill>
                  <a:latin typeface="Times New Roman" charset="0"/>
                  <a:cs typeface="+mn-cs"/>
                </a:rPr>
                <a:t>ГУЛДАХ</a:t>
              </a:r>
            </a:p>
          </p:txBody>
        </p:sp>
      </p:grpSp>
      <p:grpSp>
        <p:nvGrpSpPr>
          <p:cNvPr id="158757" name="Group 416"/>
          <p:cNvGrpSpPr>
            <a:grpSpLocks/>
          </p:cNvGrpSpPr>
          <p:nvPr/>
        </p:nvGrpSpPr>
        <p:grpSpPr bwMode="auto">
          <a:xfrm>
            <a:off x="1828800" y="5638800"/>
            <a:ext cx="6297613" cy="803275"/>
            <a:chOff x="1040" y="886"/>
            <a:chExt cx="3184" cy="506"/>
          </a:xfrm>
        </p:grpSpPr>
        <p:grpSp>
          <p:nvGrpSpPr>
            <p:cNvPr id="158761" name="Group 417"/>
            <p:cNvGrpSpPr>
              <a:grpSpLocks/>
            </p:cNvGrpSpPr>
            <p:nvPr/>
          </p:nvGrpSpPr>
          <p:grpSpPr bwMode="auto">
            <a:xfrm>
              <a:off x="1040" y="1200"/>
              <a:ext cx="3184" cy="192"/>
              <a:chOff x="1040" y="1200"/>
              <a:chExt cx="3184" cy="192"/>
            </a:xfrm>
          </p:grpSpPr>
          <p:sp>
            <p:nvSpPr>
              <p:cNvPr id="647586" name="Line 418"/>
              <p:cNvSpPr>
                <a:spLocks noChangeShapeType="1"/>
              </p:cNvSpPr>
              <p:nvPr/>
            </p:nvSpPr>
            <p:spPr bwMode="auto">
              <a:xfrm>
                <a:off x="1040" y="1200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47587" name="Line 419"/>
              <p:cNvSpPr>
                <a:spLocks noChangeShapeType="1"/>
              </p:cNvSpPr>
              <p:nvPr/>
            </p:nvSpPr>
            <p:spPr bwMode="auto">
              <a:xfrm>
                <a:off x="1136" y="1296"/>
                <a:ext cx="2991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  <p:sp>
            <p:nvSpPr>
              <p:cNvPr id="647588" name="Line 420"/>
              <p:cNvSpPr>
                <a:spLocks noChangeShapeType="1"/>
              </p:cNvSpPr>
              <p:nvPr/>
            </p:nvSpPr>
            <p:spPr bwMode="auto">
              <a:xfrm>
                <a:off x="1232" y="1392"/>
                <a:ext cx="2992" cy="0"/>
              </a:xfrm>
              <a:prstGeom prst="line">
                <a:avLst/>
              </a:prstGeom>
              <a:noFill/>
              <a:ln w="38100">
                <a:solidFill>
                  <a:srgbClr val="33CC33"/>
                </a:solidFill>
                <a:round/>
                <a:headEnd/>
                <a:tailEnd/>
              </a:ln>
              <a:effectLst>
                <a:outerShdw blurRad="63500" dist="71842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sz="1800">
                  <a:cs typeface="+mn-cs"/>
                </a:endParaRPr>
              </a:p>
            </p:txBody>
          </p:sp>
        </p:grpSp>
        <p:sp>
          <p:nvSpPr>
            <p:cNvPr id="647589" name="Text Box 421"/>
            <p:cNvSpPr txBox="1">
              <a:spLocks noChangeArrowheads="1"/>
            </p:cNvSpPr>
            <p:nvPr/>
          </p:nvSpPr>
          <p:spPr bwMode="auto">
            <a:xfrm>
              <a:off x="2496" y="886"/>
              <a:ext cx="1120" cy="404"/>
            </a:xfrm>
            <a:prstGeom prst="rect">
              <a:avLst/>
            </a:prstGeom>
            <a:noFill/>
            <a:ln>
              <a:noFill/>
            </a:ln>
            <a:effectLst>
              <a:outerShdw blurRad="63500" dist="81320" dir="2319588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3600">
                  <a:solidFill>
                    <a:schemeClr val="tx1"/>
                  </a:solidFill>
                  <a:latin typeface="Times New Roman" charset="0"/>
                  <a:cs typeface="+mn-cs"/>
                </a:rPr>
                <a:t>ГӨРӨХ</a:t>
              </a:r>
              <a:endParaRPr lang="en-US" b="0">
                <a:solidFill>
                  <a:schemeClr val="tx1"/>
                </a:solidFill>
                <a:latin typeface="Times New Roman" charset="0"/>
                <a:cs typeface="+mn-cs"/>
              </a:endParaRPr>
            </a:p>
          </p:txBody>
        </p:sp>
      </p:grpSp>
      <p:sp>
        <p:nvSpPr>
          <p:cNvPr id="647590" name="Text Box 422"/>
          <p:cNvSpPr txBox="1">
            <a:spLocks noChangeArrowheads="1"/>
          </p:cNvSpPr>
          <p:nvPr/>
        </p:nvSpPr>
        <p:spPr bwMode="auto">
          <a:xfrm>
            <a:off x="1600200" y="5318125"/>
            <a:ext cx="2895600" cy="5143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latin typeface="Times New Roman" charset="0"/>
                <a:cs typeface="+mn-cs"/>
              </a:rPr>
              <a:t>ХАВСРАЛТ №08</a:t>
            </a:r>
          </a:p>
        </p:txBody>
      </p:sp>
      <p:sp>
        <p:nvSpPr>
          <p:cNvPr id="647302" name="AutoShape 134"/>
          <p:cNvSpPr>
            <a:spLocks noChangeArrowheads="1"/>
          </p:cNvSpPr>
          <p:nvPr/>
        </p:nvSpPr>
        <p:spPr bwMode="auto">
          <a:xfrm>
            <a:off x="896938" y="865188"/>
            <a:ext cx="8018462" cy="5434012"/>
          </a:xfrm>
          <a:custGeom>
            <a:avLst/>
            <a:gdLst>
              <a:gd name="G0" fmla="+- 14497 0 0"/>
              <a:gd name="G1" fmla="+- 5092 0 0"/>
              <a:gd name="G2" fmla="+- 21600 0 5092"/>
              <a:gd name="G3" fmla="+- 10800 0 5092"/>
              <a:gd name="G4" fmla="+- 21600 0 14497"/>
              <a:gd name="G5" fmla="*/ G4 G3 10800"/>
              <a:gd name="G6" fmla="+- 21600 0 G5"/>
              <a:gd name="T0" fmla="*/ 14497 w 21600"/>
              <a:gd name="T1" fmla="*/ 0 h 21600"/>
              <a:gd name="T2" fmla="*/ 0 w 21600"/>
              <a:gd name="T3" fmla="*/ 10800 h 21600"/>
              <a:gd name="T4" fmla="*/ 14497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4497" y="0"/>
                </a:moveTo>
                <a:lnTo>
                  <a:pt x="14497" y="5092"/>
                </a:lnTo>
                <a:lnTo>
                  <a:pt x="3375" y="5092"/>
                </a:lnTo>
                <a:lnTo>
                  <a:pt x="3375" y="16508"/>
                </a:lnTo>
                <a:lnTo>
                  <a:pt x="14497" y="16508"/>
                </a:lnTo>
                <a:lnTo>
                  <a:pt x="14497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092"/>
                </a:moveTo>
                <a:lnTo>
                  <a:pt x="1350" y="16508"/>
                </a:lnTo>
                <a:lnTo>
                  <a:pt x="2700" y="16508"/>
                </a:lnTo>
                <a:lnTo>
                  <a:pt x="2700" y="5092"/>
                </a:lnTo>
                <a:close/>
              </a:path>
              <a:path w="21600" h="21600">
                <a:moveTo>
                  <a:pt x="0" y="5092"/>
                </a:moveTo>
                <a:lnTo>
                  <a:pt x="0" y="16508"/>
                </a:lnTo>
                <a:lnTo>
                  <a:pt x="675" y="16508"/>
                </a:lnTo>
                <a:lnTo>
                  <a:pt x="675" y="5092"/>
                </a:lnTo>
                <a:close/>
              </a:path>
            </a:pathLst>
          </a:custGeom>
          <a:gradFill rotWithShape="0">
            <a:gsLst>
              <a:gs pos="0">
                <a:srgbClr val="FFFF05"/>
              </a:gs>
              <a:gs pos="50000">
                <a:srgbClr val="FFFF05">
                  <a:gamma/>
                  <a:shade val="0"/>
                  <a:invGamma/>
                </a:srgbClr>
              </a:gs>
              <a:gs pos="100000">
                <a:srgbClr val="FFFF05"/>
              </a:gs>
            </a:gsLst>
            <a:lin ang="5400000" scaled="1"/>
          </a:gradFill>
          <a:ln w="12700">
            <a:miter lim="800000"/>
            <a:headEnd/>
            <a:tailEnd/>
          </a:ln>
          <a:effectLst/>
          <a:scene3d>
            <a:camera prst="legacyObliqueLeft">
              <a:rot lat="19799999" lon="0" rev="0"/>
            </a:camera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05"/>
            </a:extrusionClr>
          </a:sp3d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647333" name="Text Box 165"/>
          <p:cNvSpPr txBox="1">
            <a:spLocks noChangeArrowheads="1"/>
          </p:cNvSpPr>
          <p:nvPr/>
        </p:nvSpPr>
        <p:spPr bwMode="auto">
          <a:xfrm>
            <a:off x="2438400" y="3124200"/>
            <a:ext cx="5638800" cy="946150"/>
          </a:xfrm>
          <a:prstGeom prst="rect">
            <a:avLst/>
          </a:prstGeom>
          <a:noFill/>
          <a:ln>
            <a:noFill/>
          </a:ln>
          <a:effectLst>
            <a:outerShdw blurRad="63500" dist="89803" dir="135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Times New Roman" charset="0"/>
                <a:cs typeface="+mn-cs"/>
              </a:rPr>
              <a:t>АБРАХАМЫН ХӨТӨЛБӨР УРАГШЛАН ҮРГЭЛЖИЛСЭЭР!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47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47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47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333" grpId="0" autoUpdateAnimBg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904" name="Picture 15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9" t="16653" r="12852" b="20837"/>
          <a:stretch>
            <a:fillRect/>
          </a:stretch>
        </p:blipFill>
        <p:spPr bwMode="auto">
          <a:xfrm>
            <a:off x="990600" y="990600"/>
            <a:ext cx="7239000" cy="4648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586757" name="Group 5"/>
          <p:cNvGrpSpPr>
            <a:grpSpLocks/>
          </p:cNvGrpSpPr>
          <p:nvPr/>
        </p:nvGrpSpPr>
        <p:grpSpPr bwMode="auto">
          <a:xfrm>
            <a:off x="1866900" y="3208338"/>
            <a:ext cx="379413" cy="379412"/>
            <a:chOff x="3461" y="3471"/>
            <a:chExt cx="239" cy="239"/>
          </a:xfrm>
        </p:grpSpPr>
        <p:pic>
          <p:nvPicPr>
            <p:cNvPr id="160911" name="Picture 6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912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60" name="Group 8"/>
          <p:cNvGrpSpPr>
            <a:grpSpLocks/>
          </p:cNvGrpSpPr>
          <p:nvPr/>
        </p:nvGrpSpPr>
        <p:grpSpPr bwMode="auto">
          <a:xfrm>
            <a:off x="1897063" y="2881313"/>
            <a:ext cx="379412" cy="379412"/>
            <a:chOff x="3461" y="3471"/>
            <a:chExt cx="239" cy="239"/>
          </a:xfrm>
        </p:grpSpPr>
        <p:pic>
          <p:nvPicPr>
            <p:cNvPr id="160909" name="Picture 9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910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63" name="Group 11"/>
          <p:cNvGrpSpPr>
            <a:grpSpLocks/>
          </p:cNvGrpSpPr>
          <p:nvPr/>
        </p:nvGrpSpPr>
        <p:grpSpPr bwMode="auto">
          <a:xfrm>
            <a:off x="2027238" y="2601913"/>
            <a:ext cx="379412" cy="379412"/>
            <a:chOff x="3461" y="3471"/>
            <a:chExt cx="239" cy="239"/>
          </a:xfrm>
        </p:grpSpPr>
        <p:pic>
          <p:nvPicPr>
            <p:cNvPr id="160907" name="Picture 12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908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66" name="Group 14"/>
          <p:cNvGrpSpPr>
            <a:grpSpLocks/>
          </p:cNvGrpSpPr>
          <p:nvPr/>
        </p:nvGrpSpPr>
        <p:grpSpPr bwMode="auto">
          <a:xfrm>
            <a:off x="2181225" y="2332038"/>
            <a:ext cx="379413" cy="379412"/>
            <a:chOff x="3461" y="3471"/>
            <a:chExt cx="239" cy="239"/>
          </a:xfrm>
        </p:grpSpPr>
        <p:pic>
          <p:nvPicPr>
            <p:cNvPr id="160905" name="Picture 15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906" name="Picture 1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69" name="Group 17"/>
          <p:cNvGrpSpPr>
            <a:grpSpLocks/>
          </p:cNvGrpSpPr>
          <p:nvPr/>
        </p:nvGrpSpPr>
        <p:grpSpPr bwMode="auto">
          <a:xfrm>
            <a:off x="2370138" y="2103438"/>
            <a:ext cx="379412" cy="379412"/>
            <a:chOff x="3461" y="3471"/>
            <a:chExt cx="239" cy="239"/>
          </a:xfrm>
        </p:grpSpPr>
        <p:pic>
          <p:nvPicPr>
            <p:cNvPr id="160903" name="Picture 18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904" name="Picture 1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72" name="Group 20"/>
          <p:cNvGrpSpPr>
            <a:grpSpLocks/>
          </p:cNvGrpSpPr>
          <p:nvPr/>
        </p:nvGrpSpPr>
        <p:grpSpPr bwMode="auto">
          <a:xfrm>
            <a:off x="2568575" y="1870075"/>
            <a:ext cx="379413" cy="379413"/>
            <a:chOff x="3461" y="3471"/>
            <a:chExt cx="239" cy="239"/>
          </a:xfrm>
        </p:grpSpPr>
        <p:pic>
          <p:nvPicPr>
            <p:cNvPr id="160901" name="Picture 21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902" name="Picture 2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75" name="Group 23"/>
          <p:cNvGrpSpPr>
            <a:grpSpLocks/>
          </p:cNvGrpSpPr>
          <p:nvPr/>
        </p:nvGrpSpPr>
        <p:grpSpPr bwMode="auto">
          <a:xfrm>
            <a:off x="2806700" y="1703388"/>
            <a:ext cx="379413" cy="379412"/>
            <a:chOff x="3461" y="3471"/>
            <a:chExt cx="239" cy="239"/>
          </a:xfrm>
        </p:grpSpPr>
        <p:pic>
          <p:nvPicPr>
            <p:cNvPr id="160899" name="Picture 24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900" name="Picture 2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78" name="Group 26"/>
          <p:cNvGrpSpPr>
            <a:grpSpLocks/>
          </p:cNvGrpSpPr>
          <p:nvPr/>
        </p:nvGrpSpPr>
        <p:grpSpPr bwMode="auto">
          <a:xfrm>
            <a:off x="3089275" y="1581150"/>
            <a:ext cx="379413" cy="379413"/>
            <a:chOff x="3461" y="3471"/>
            <a:chExt cx="239" cy="239"/>
          </a:xfrm>
        </p:grpSpPr>
        <p:pic>
          <p:nvPicPr>
            <p:cNvPr id="160897" name="Picture 27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98" name="Picture 2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81" name="Group 29"/>
          <p:cNvGrpSpPr>
            <a:grpSpLocks/>
          </p:cNvGrpSpPr>
          <p:nvPr/>
        </p:nvGrpSpPr>
        <p:grpSpPr bwMode="auto">
          <a:xfrm>
            <a:off x="3402013" y="1608138"/>
            <a:ext cx="379412" cy="379412"/>
            <a:chOff x="3461" y="3471"/>
            <a:chExt cx="239" cy="239"/>
          </a:xfrm>
        </p:grpSpPr>
        <p:pic>
          <p:nvPicPr>
            <p:cNvPr id="160895" name="Picture 30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96" name="Picture 3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84" name="Group 32"/>
          <p:cNvGrpSpPr>
            <a:grpSpLocks/>
          </p:cNvGrpSpPr>
          <p:nvPr/>
        </p:nvGrpSpPr>
        <p:grpSpPr bwMode="auto">
          <a:xfrm>
            <a:off x="3697288" y="1747838"/>
            <a:ext cx="379412" cy="379412"/>
            <a:chOff x="3461" y="3471"/>
            <a:chExt cx="239" cy="239"/>
          </a:xfrm>
        </p:grpSpPr>
        <p:pic>
          <p:nvPicPr>
            <p:cNvPr id="160893" name="Picture 33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94" name="Picture 3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87" name="Group 35"/>
          <p:cNvGrpSpPr>
            <a:grpSpLocks/>
          </p:cNvGrpSpPr>
          <p:nvPr/>
        </p:nvGrpSpPr>
        <p:grpSpPr bwMode="auto">
          <a:xfrm>
            <a:off x="3963988" y="1912938"/>
            <a:ext cx="379412" cy="379412"/>
            <a:chOff x="3461" y="3471"/>
            <a:chExt cx="239" cy="239"/>
          </a:xfrm>
        </p:grpSpPr>
        <p:pic>
          <p:nvPicPr>
            <p:cNvPr id="160891" name="Picture 36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92" name="Picture 3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90" name="Group 38"/>
          <p:cNvGrpSpPr>
            <a:grpSpLocks/>
          </p:cNvGrpSpPr>
          <p:nvPr/>
        </p:nvGrpSpPr>
        <p:grpSpPr bwMode="auto">
          <a:xfrm>
            <a:off x="4179888" y="2090738"/>
            <a:ext cx="379412" cy="379412"/>
            <a:chOff x="3461" y="3471"/>
            <a:chExt cx="239" cy="239"/>
          </a:xfrm>
        </p:grpSpPr>
        <p:pic>
          <p:nvPicPr>
            <p:cNvPr id="160889" name="Picture 39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90" name="Picture 4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93" name="Group 41"/>
          <p:cNvGrpSpPr>
            <a:grpSpLocks/>
          </p:cNvGrpSpPr>
          <p:nvPr/>
        </p:nvGrpSpPr>
        <p:grpSpPr bwMode="auto">
          <a:xfrm>
            <a:off x="4473575" y="2155825"/>
            <a:ext cx="379413" cy="379413"/>
            <a:chOff x="3461" y="3471"/>
            <a:chExt cx="239" cy="239"/>
          </a:xfrm>
        </p:grpSpPr>
        <p:pic>
          <p:nvPicPr>
            <p:cNvPr id="160887" name="Picture 42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88" name="Picture 4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96" name="Group 44"/>
          <p:cNvGrpSpPr>
            <a:grpSpLocks/>
          </p:cNvGrpSpPr>
          <p:nvPr/>
        </p:nvGrpSpPr>
        <p:grpSpPr bwMode="auto">
          <a:xfrm>
            <a:off x="4799013" y="2074863"/>
            <a:ext cx="379412" cy="379412"/>
            <a:chOff x="3461" y="3471"/>
            <a:chExt cx="239" cy="239"/>
          </a:xfrm>
        </p:grpSpPr>
        <p:pic>
          <p:nvPicPr>
            <p:cNvPr id="160885" name="Picture 45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86" name="Picture 4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799" name="Group 47"/>
          <p:cNvGrpSpPr>
            <a:grpSpLocks/>
          </p:cNvGrpSpPr>
          <p:nvPr/>
        </p:nvGrpSpPr>
        <p:grpSpPr bwMode="auto">
          <a:xfrm>
            <a:off x="5072063" y="1936750"/>
            <a:ext cx="379412" cy="379413"/>
            <a:chOff x="3461" y="3471"/>
            <a:chExt cx="239" cy="239"/>
          </a:xfrm>
        </p:grpSpPr>
        <p:pic>
          <p:nvPicPr>
            <p:cNvPr id="160883" name="Picture 48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84" name="Picture 4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02" name="Group 50"/>
          <p:cNvGrpSpPr>
            <a:grpSpLocks/>
          </p:cNvGrpSpPr>
          <p:nvPr/>
        </p:nvGrpSpPr>
        <p:grpSpPr bwMode="auto">
          <a:xfrm>
            <a:off x="5405438" y="1852613"/>
            <a:ext cx="379412" cy="379412"/>
            <a:chOff x="3461" y="3471"/>
            <a:chExt cx="239" cy="239"/>
          </a:xfrm>
        </p:grpSpPr>
        <p:pic>
          <p:nvPicPr>
            <p:cNvPr id="160881" name="Picture 51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82" name="Picture 5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05" name="Group 53"/>
          <p:cNvGrpSpPr>
            <a:grpSpLocks/>
          </p:cNvGrpSpPr>
          <p:nvPr/>
        </p:nvGrpSpPr>
        <p:grpSpPr bwMode="auto">
          <a:xfrm>
            <a:off x="5699125" y="1833563"/>
            <a:ext cx="379413" cy="379412"/>
            <a:chOff x="3461" y="3471"/>
            <a:chExt cx="239" cy="239"/>
          </a:xfrm>
        </p:grpSpPr>
        <p:pic>
          <p:nvPicPr>
            <p:cNvPr id="160879" name="Picture 54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80" name="Picture 5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08" name="Group 56"/>
          <p:cNvGrpSpPr>
            <a:grpSpLocks/>
          </p:cNvGrpSpPr>
          <p:nvPr/>
        </p:nvGrpSpPr>
        <p:grpSpPr bwMode="auto">
          <a:xfrm>
            <a:off x="5972175" y="1933575"/>
            <a:ext cx="379413" cy="379413"/>
            <a:chOff x="3461" y="3471"/>
            <a:chExt cx="239" cy="239"/>
          </a:xfrm>
        </p:grpSpPr>
        <p:pic>
          <p:nvPicPr>
            <p:cNvPr id="160877" name="Picture 57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78" name="Picture 5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11" name="Group 59"/>
          <p:cNvGrpSpPr>
            <a:grpSpLocks/>
          </p:cNvGrpSpPr>
          <p:nvPr/>
        </p:nvGrpSpPr>
        <p:grpSpPr bwMode="auto">
          <a:xfrm>
            <a:off x="6272213" y="2087563"/>
            <a:ext cx="379412" cy="379412"/>
            <a:chOff x="3461" y="3471"/>
            <a:chExt cx="239" cy="239"/>
          </a:xfrm>
        </p:grpSpPr>
        <p:pic>
          <p:nvPicPr>
            <p:cNvPr id="160875" name="Picture 60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76" name="Picture 6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14" name="Group 62"/>
          <p:cNvGrpSpPr>
            <a:grpSpLocks/>
          </p:cNvGrpSpPr>
          <p:nvPr/>
        </p:nvGrpSpPr>
        <p:grpSpPr bwMode="auto">
          <a:xfrm>
            <a:off x="6532563" y="2200275"/>
            <a:ext cx="379412" cy="379413"/>
            <a:chOff x="3461" y="3471"/>
            <a:chExt cx="239" cy="239"/>
          </a:xfrm>
        </p:grpSpPr>
        <p:pic>
          <p:nvPicPr>
            <p:cNvPr id="160873" name="Picture 63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74" name="Picture 6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17" name="Group 65"/>
          <p:cNvGrpSpPr>
            <a:grpSpLocks/>
          </p:cNvGrpSpPr>
          <p:nvPr/>
        </p:nvGrpSpPr>
        <p:grpSpPr bwMode="auto">
          <a:xfrm>
            <a:off x="6773863" y="2373313"/>
            <a:ext cx="379412" cy="379412"/>
            <a:chOff x="3461" y="3471"/>
            <a:chExt cx="239" cy="239"/>
          </a:xfrm>
        </p:grpSpPr>
        <p:pic>
          <p:nvPicPr>
            <p:cNvPr id="160871" name="Picture 66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72" name="Picture 6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20" name="Group 68"/>
          <p:cNvGrpSpPr>
            <a:grpSpLocks/>
          </p:cNvGrpSpPr>
          <p:nvPr/>
        </p:nvGrpSpPr>
        <p:grpSpPr bwMode="auto">
          <a:xfrm>
            <a:off x="7010400" y="2579688"/>
            <a:ext cx="379413" cy="379412"/>
            <a:chOff x="3461" y="3471"/>
            <a:chExt cx="239" cy="239"/>
          </a:xfrm>
        </p:grpSpPr>
        <p:pic>
          <p:nvPicPr>
            <p:cNvPr id="160869" name="Picture 69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70" name="Picture 7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23" name="Group 71"/>
          <p:cNvGrpSpPr>
            <a:grpSpLocks/>
          </p:cNvGrpSpPr>
          <p:nvPr/>
        </p:nvGrpSpPr>
        <p:grpSpPr bwMode="auto">
          <a:xfrm>
            <a:off x="7175500" y="2813050"/>
            <a:ext cx="379413" cy="379413"/>
            <a:chOff x="3461" y="3471"/>
            <a:chExt cx="239" cy="239"/>
          </a:xfrm>
        </p:grpSpPr>
        <p:pic>
          <p:nvPicPr>
            <p:cNvPr id="160867" name="Picture 72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68" name="Picture 7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26" name="Group 74"/>
          <p:cNvGrpSpPr>
            <a:grpSpLocks/>
          </p:cNvGrpSpPr>
          <p:nvPr/>
        </p:nvGrpSpPr>
        <p:grpSpPr bwMode="auto">
          <a:xfrm>
            <a:off x="7292975" y="3108325"/>
            <a:ext cx="379413" cy="379413"/>
            <a:chOff x="3461" y="3471"/>
            <a:chExt cx="239" cy="239"/>
          </a:xfrm>
        </p:grpSpPr>
        <p:pic>
          <p:nvPicPr>
            <p:cNvPr id="160865" name="Picture 75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66" name="Picture 7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29" name="Group 77"/>
          <p:cNvGrpSpPr>
            <a:grpSpLocks/>
          </p:cNvGrpSpPr>
          <p:nvPr/>
        </p:nvGrpSpPr>
        <p:grpSpPr bwMode="auto">
          <a:xfrm>
            <a:off x="7351713" y="3425825"/>
            <a:ext cx="379412" cy="379413"/>
            <a:chOff x="3461" y="3471"/>
            <a:chExt cx="239" cy="239"/>
          </a:xfrm>
        </p:grpSpPr>
        <p:pic>
          <p:nvPicPr>
            <p:cNvPr id="160863" name="Picture 78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64" name="Picture 7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32" name="Group 80"/>
          <p:cNvGrpSpPr>
            <a:grpSpLocks/>
          </p:cNvGrpSpPr>
          <p:nvPr/>
        </p:nvGrpSpPr>
        <p:grpSpPr bwMode="auto">
          <a:xfrm>
            <a:off x="7254875" y="3721100"/>
            <a:ext cx="379413" cy="379413"/>
            <a:chOff x="3461" y="3471"/>
            <a:chExt cx="239" cy="239"/>
          </a:xfrm>
        </p:grpSpPr>
        <p:pic>
          <p:nvPicPr>
            <p:cNvPr id="160861" name="Picture 81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62" name="Picture 8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35" name="Group 83"/>
          <p:cNvGrpSpPr>
            <a:grpSpLocks/>
          </p:cNvGrpSpPr>
          <p:nvPr/>
        </p:nvGrpSpPr>
        <p:grpSpPr bwMode="auto">
          <a:xfrm>
            <a:off x="7110413" y="3983038"/>
            <a:ext cx="379412" cy="379412"/>
            <a:chOff x="3461" y="3471"/>
            <a:chExt cx="239" cy="239"/>
          </a:xfrm>
        </p:grpSpPr>
        <p:pic>
          <p:nvPicPr>
            <p:cNvPr id="160859" name="Picture 84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60" name="Picture 8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38" name="Group 86"/>
          <p:cNvGrpSpPr>
            <a:grpSpLocks/>
          </p:cNvGrpSpPr>
          <p:nvPr/>
        </p:nvGrpSpPr>
        <p:grpSpPr bwMode="auto">
          <a:xfrm>
            <a:off x="6832600" y="4127500"/>
            <a:ext cx="379413" cy="379413"/>
            <a:chOff x="3461" y="3471"/>
            <a:chExt cx="239" cy="239"/>
          </a:xfrm>
        </p:grpSpPr>
        <p:pic>
          <p:nvPicPr>
            <p:cNvPr id="160857" name="Picture 87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58" name="Picture 8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41" name="Group 89"/>
          <p:cNvGrpSpPr>
            <a:grpSpLocks/>
          </p:cNvGrpSpPr>
          <p:nvPr/>
        </p:nvGrpSpPr>
        <p:grpSpPr bwMode="auto">
          <a:xfrm>
            <a:off x="6564313" y="4246563"/>
            <a:ext cx="379412" cy="379412"/>
            <a:chOff x="3461" y="3471"/>
            <a:chExt cx="239" cy="239"/>
          </a:xfrm>
        </p:grpSpPr>
        <p:pic>
          <p:nvPicPr>
            <p:cNvPr id="160855" name="Picture 90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56" name="Picture 9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44" name="Group 92"/>
          <p:cNvGrpSpPr>
            <a:grpSpLocks/>
          </p:cNvGrpSpPr>
          <p:nvPr/>
        </p:nvGrpSpPr>
        <p:grpSpPr bwMode="auto">
          <a:xfrm>
            <a:off x="6308725" y="4352925"/>
            <a:ext cx="379413" cy="379413"/>
            <a:chOff x="3461" y="3471"/>
            <a:chExt cx="239" cy="239"/>
          </a:xfrm>
        </p:grpSpPr>
        <p:pic>
          <p:nvPicPr>
            <p:cNvPr id="160853" name="Picture 93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54" name="Picture 9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47" name="Group 95"/>
          <p:cNvGrpSpPr>
            <a:grpSpLocks/>
          </p:cNvGrpSpPr>
          <p:nvPr/>
        </p:nvGrpSpPr>
        <p:grpSpPr bwMode="auto">
          <a:xfrm>
            <a:off x="6002338" y="4411663"/>
            <a:ext cx="379412" cy="379412"/>
            <a:chOff x="3461" y="3471"/>
            <a:chExt cx="239" cy="239"/>
          </a:xfrm>
        </p:grpSpPr>
        <p:pic>
          <p:nvPicPr>
            <p:cNvPr id="160851" name="Picture 96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52" name="Picture 9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50" name="Group 98"/>
          <p:cNvGrpSpPr>
            <a:grpSpLocks/>
          </p:cNvGrpSpPr>
          <p:nvPr/>
        </p:nvGrpSpPr>
        <p:grpSpPr bwMode="auto">
          <a:xfrm>
            <a:off x="5702300" y="4343400"/>
            <a:ext cx="379413" cy="379413"/>
            <a:chOff x="3461" y="3471"/>
            <a:chExt cx="239" cy="239"/>
          </a:xfrm>
        </p:grpSpPr>
        <p:pic>
          <p:nvPicPr>
            <p:cNvPr id="160849" name="Picture 99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50" name="Picture 10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53" name="Group 101"/>
          <p:cNvGrpSpPr>
            <a:grpSpLocks/>
          </p:cNvGrpSpPr>
          <p:nvPr/>
        </p:nvGrpSpPr>
        <p:grpSpPr bwMode="auto">
          <a:xfrm>
            <a:off x="5410200" y="4289425"/>
            <a:ext cx="379413" cy="379413"/>
            <a:chOff x="3461" y="3471"/>
            <a:chExt cx="239" cy="239"/>
          </a:xfrm>
        </p:grpSpPr>
        <p:pic>
          <p:nvPicPr>
            <p:cNvPr id="160847" name="Picture 102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48" name="Picture 10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56" name="Group 104"/>
          <p:cNvGrpSpPr>
            <a:grpSpLocks/>
          </p:cNvGrpSpPr>
          <p:nvPr/>
        </p:nvGrpSpPr>
        <p:grpSpPr bwMode="auto">
          <a:xfrm>
            <a:off x="5106988" y="4235450"/>
            <a:ext cx="379412" cy="379413"/>
            <a:chOff x="3461" y="3471"/>
            <a:chExt cx="239" cy="239"/>
          </a:xfrm>
        </p:grpSpPr>
        <p:pic>
          <p:nvPicPr>
            <p:cNvPr id="160845" name="Picture 105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46" name="Picture 10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59" name="Group 107"/>
          <p:cNvGrpSpPr>
            <a:grpSpLocks/>
          </p:cNvGrpSpPr>
          <p:nvPr/>
        </p:nvGrpSpPr>
        <p:grpSpPr bwMode="auto">
          <a:xfrm>
            <a:off x="4789488" y="4257675"/>
            <a:ext cx="379412" cy="379413"/>
            <a:chOff x="3461" y="3471"/>
            <a:chExt cx="239" cy="239"/>
          </a:xfrm>
        </p:grpSpPr>
        <p:pic>
          <p:nvPicPr>
            <p:cNvPr id="160843" name="Picture 108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44" name="Picture 10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62" name="Group 110"/>
          <p:cNvGrpSpPr>
            <a:grpSpLocks/>
          </p:cNvGrpSpPr>
          <p:nvPr/>
        </p:nvGrpSpPr>
        <p:grpSpPr bwMode="auto">
          <a:xfrm>
            <a:off x="4475163" y="4292600"/>
            <a:ext cx="379412" cy="379413"/>
            <a:chOff x="3461" y="3471"/>
            <a:chExt cx="239" cy="239"/>
          </a:xfrm>
        </p:grpSpPr>
        <p:pic>
          <p:nvPicPr>
            <p:cNvPr id="160841" name="Picture 111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42" name="Picture 1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65" name="Group 113"/>
          <p:cNvGrpSpPr>
            <a:grpSpLocks/>
          </p:cNvGrpSpPr>
          <p:nvPr/>
        </p:nvGrpSpPr>
        <p:grpSpPr bwMode="auto">
          <a:xfrm>
            <a:off x="4168775" y="4419600"/>
            <a:ext cx="379413" cy="379413"/>
            <a:chOff x="3461" y="3471"/>
            <a:chExt cx="239" cy="239"/>
          </a:xfrm>
        </p:grpSpPr>
        <p:pic>
          <p:nvPicPr>
            <p:cNvPr id="160839" name="Picture 114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40" name="Picture 1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68" name="Group 116"/>
          <p:cNvGrpSpPr>
            <a:grpSpLocks/>
          </p:cNvGrpSpPr>
          <p:nvPr/>
        </p:nvGrpSpPr>
        <p:grpSpPr bwMode="auto">
          <a:xfrm>
            <a:off x="3867150" y="4510088"/>
            <a:ext cx="379413" cy="379412"/>
            <a:chOff x="3461" y="3471"/>
            <a:chExt cx="239" cy="239"/>
          </a:xfrm>
        </p:grpSpPr>
        <p:pic>
          <p:nvPicPr>
            <p:cNvPr id="160837" name="Picture 117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38" name="Picture 11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71" name="Group 119"/>
          <p:cNvGrpSpPr>
            <a:grpSpLocks/>
          </p:cNvGrpSpPr>
          <p:nvPr/>
        </p:nvGrpSpPr>
        <p:grpSpPr bwMode="auto">
          <a:xfrm>
            <a:off x="3530600" y="4567238"/>
            <a:ext cx="379413" cy="379412"/>
            <a:chOff x="3461" y="3471"/>
            <a:chExt cx="239" cy="239"/>
          </a:xfrm>
        </p:grpSpPr>
        <p:pic>
          <p:nvPicPr>
            <p:cNvPr id="160835" name="Picture 120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36" name="Picture 12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74" name="Group 122"/>
          <p:cNvGrpSpPr>
            <a:grpSpLocks/>
          </p:cNvGrpSpPr>
          <p:nvPr/>
        </p:nvGrpSpPr>
        <p:grpSpPr bwMode="auto">
          <a:xfrm>
            <a:off x="3201988" y="4624388"/>
            <a:ext cx="379412" cy="379412"/>
            <a:chOff x="3461" y="3471"/>
            <a:chExt cx="239" cy="239"/>
          </a:xfrm>
        </p:grpSpPr>
        <p:pic>
          <p:nvPicPr>
            <p:cNvPr id="160833" name="Picture 123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34" name="Picture 12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77" name="Group 125"/>
          <p:cNvGrpSpPr>
            <a:grpSpLocks/>
          </p:cNvGrpSpPr>
          <p:nvPr/>
        </p:nvGrpSpPr>
        <p:grpSpPr bwMode="auto">
          <a:xfrm>
            <a:off x="2876550" y="4610100"/>
            <a:ext cx="379413" cy="379413"/>
            <a:chOff x="3461" y="3471"/>
            <a:chExt cx="239" cy="239"/>
          </a:xfrm>
        </p:grpSpPr>
        <p:pic>
          <p:nvPicPr>
            <p:cNvPr id="160831" name="Picture 126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32" name="Picture 12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0" name="Group 128"/>
          <p:cNvGrpSpPr>
            <a:grpSpLocks/>
          </p:cNvGrpSpPr>
          <p:nvPr/>
        </p:nvGrpSpPr>
        <p:grpSpPr bwMode="auto">
          <a:xfrm>
            <a:off x="2586038" y="4462463"/>
            <a:ext cx="379412" cy="379412"/>
            <a:chOff x="3461" y="3471"/>
            <a:chExt cx="239" cy="239"/>
          </a:xfrm>
        </p:grpSpPr>
        <p:pic>
          <p:nvPicPr>
            <p:cNvPr id="160829" name="Picture 129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30" name="Picture 13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3" name="Group 131"/>
          <p:cNvGrpSpPr>
            <a:grpSpLocks/>
          </p:cNvGrpSpPr>
          <p:nvPr/>
        </p:nvGrpSpPr>
        <p:grpSpPr bwMode="auto">
          <a:xfrm>
            <a:off x="2292350" y="4267200"/>
            <a:ext cx="379413" cy="379413"/>
            <a:chOff x="3461" y="3471"/>
            <a:chExt cx="239" cy="239"/>
          </a:xfrm>
        </p:grpSpPr>
        <p:pic>
          <p:nvPicPr>
            <p:cNvPr id="160827" name="Picture 132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28" name="Picture 13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6" name="Group 134"/>
          <p:cNvGrpSpPr>
            <a:grpSpLocks/>
          </p:cNvGrpSpPr>
          <p:nvPr/>
        </p:nvGrpSpPr>
        <p:grpSpPr bwMode="auto">
          <a:xfrm>
            <a:off x="2030413" y="4008438"/>
            <a:ext cx="379412" cy="379412"/>
            <a:chOff x="3461" y="3471"/>
            <a:chExt cx="239" cy="239"/>
          </a:xfrm>
        </p:grpSpPr>
        <p:pic>
          <p:nvPicPr>
            <p:cNvPr id="160825" name="Picture 135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26" name="Picture 13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89" name="Group 137"/>
          <p:cNvGrpSpPr>
            <a:grpSpLocks/>
          </p:cNvGrpSpPr>
          <p:nvPr/>
        </p:nvGrpSpPr>
        <p:grpSpPr bwMode="auto">
          <a:xfrm>
            <a:off x="1868488" y="3752850"/>
            <a:ext cx="379412" cy="379413"/>
            <a:chOff x="3461" y="3471"/>
            <a:chExt cx="239" cy="239"/>
          </a:xfrm>
        </p:grpSpPr>
        <p:pic>
          <p:nvPicPr>
            <p:cNvPr id="160823" name="Picture 138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24" name="Picture 13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6892" name="Group 140"/>
          <p:cNvGrpSpPr>
            <a:grpSpLocks/>
          </p:cNvGrpSpPr>
          <p:nvPr/>
        </p:nvGrpSpPr>
        <p:grpSpPr bwMode="auto">
          <a:xfrm>
            <a:off x="1928813" y="3538538"/>
            <a:ext cx="104775" cy="223837"/>
            <a:chOff x="3461" y="3471"/>
            <a:chExt cx="239" cy="239"/>
          </a:xfrm>
        </p:grpSpPr>
        <p:pic>
          <p:nvPicPr>
            <p:cNvPr id="160821" name="Picture 141"/>
            <p:cNvPicPr>
              <a:picLocks noChangeAspect="1" noChangeArrowheads="1"/>
            </p:cNvPicPr>
            <p:nvPr/>
          </p:nvPicPr>
          <p:blipFill>
            <a:blip r:embed="rId4">
              <a:lum bright="-7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7" y="3507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822" name="Picture 14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1" y="3471"/>
              <a:ext cx="203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762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86895" name="Text Box 143"/>
          <p:cNvSpPr txBox="1">
            <a:spLocks noChangeArrowheads="1"/>
          </p:cNvSpPr>
          <p:nvPr/>
        </p:nvSpPr>
        <p:spPr bwMode="auto">
          <a:xfrm>
            <a:off x="2411413" y="2312988"/>
            <a:ext cx="4652962" cy="2289175"/>
          </a:xfrm>
          <a:prstGeom prst="rect">
            <a:avLst/>
          </a:prstGeom>
          <a:noFill/>
          <a:ln>
            <a:noFill/>
          </a:ln>
          <a:effectLst>
            <a:outerShdw blurRad="63500" dist="46662" dir="3284183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>
                <a:solidFill>
                  <a:schemeClr val="accent1"/>
                </a:solidFill>
                <a:latin typeface="Times New Roman" charset="0"/>
                <a:cs typeface="+mn-cs"/>
              </a:rPr>
              <a:t>БИДНИЙ ИТГЭЛИЙН ҮНДСЭН БИЧИГ БАРИМТ!</a:t>
            </a:r>
          </a:p>
        </p:txBody>
      </p:sp>
      <p:sp>
        <p:nvSpPr>
          <p:cNvPr id="586898" name="WordArt 146"/>
          <p:cNvSpPr>
            <a:spLocks noChangeArrowheads="1" noChangeShapeType="1" noTextEdit="1"/>
          </p:cNvSpPr>
          <p:nvPr/>
        </p:nvSpPr>
        <p:spPr bwMode="auto">
          <a:xfrm>
            <a:off x="534988" y="1487488"/>
            <a:ext cx="7874000" cy="405288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72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ea typeface="Times New Roman"/>
                <a:cs typeface="Times New Roman"/>
              </a:rPr>
              <a:t>Эзэн Есүс ээ, Ирээрэй!</a:t>
            </a:r>
            <a:endParaRPr lang="en-US" sz="72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586900" name="Text Box 148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1</a:t>
            </a:r>
          </a:p>
        </p:txBody>
      </p:sp>
      <p:sp>
        <p:nvSpPr>
          <p:cNvPr id="586901" name="Text Box 149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86902" name="Rectangle 150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90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586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86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6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6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6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1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86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6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86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6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2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67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867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86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6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900"/>
                            </p:stCondLst>
                            <p:childTnLst>
                              <p:par>
                                <p:cTn id="3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86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86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86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86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3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867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867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86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86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4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86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86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86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6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5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6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86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86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86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900"/>
                            </p:stCondLst>
                            <p:childTnLst>
                              <p:par>
                                <p:cTn id="5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86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86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86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86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400"/>
                            </p:stCondLst>
                            <p:childTnLst>
                              <p:par>
                                <p:cTn id="6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86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86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867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867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7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867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867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86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86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7400"/>
                            </p:stCondLst>
                            <p:childTnLst>
                              <p:par>
                                <p:cTn id="7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867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867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867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867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7900"/>
                            </p:stCondLst>
                            <p:childTnLst>
                              <p:par>
                                <p:cTn id="8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867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867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867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867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8400"/>
                            </p:stCondLst>
                            <p:childTnLst>
                              <p:par>
                                <p:cTn id="9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86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86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86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6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8900"/>
                            </p:stCondLst>
                            <p:childTnLst>
                              <p:par>
                                <p:cTn id="10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86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86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86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86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9400"/>
                            </p:stCondLst>
                            <p:childTnLst>
                              <p:par>
                                <p:cTn id="10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86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86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86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86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9900"/>
                            </p:stCondLst>
                            <p:childTnLst>
                              <p:par>
                                <p:cTn id="11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86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86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8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8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0400"/>
                            </p:stCondLst>
                            <p:childTnLst>
                              <p:par>
                                <p:cTn id="12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86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86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86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86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0900"/>
                            </p:stCondLst>
                            <p:childTnLst>
                              <p:par>
                                <p:cTn id="12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5868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5868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868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868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1400"/>
                            </p:stCondLst>
                            <p:childTnLst>
                              <p:par>
                                <p:cTn id="13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868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868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86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86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1900"/>
                            </p:stCondLst>
                            <p:childTnLst>
                              <p:par>
                                <p:cTn id="14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868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868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868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868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2400"/>
                            </p:stCondLst>
                            <p:childTnLst>
                              <p:par>
                                <p:cTn id="14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5868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868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86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86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2900"/>
                            </p:stCondLst>
                            <p:childTnLst>
                              <p:par>
                                <p:cTn id="15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86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86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86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86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3400"/>
                            </p:stCondLst>
                            <p:childTnLst>
                              <p:par>
                                <p:cTn id="16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586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586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586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586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3900"/>
                            </p:stCondLst>
                            <p:childTnLst>
                              <p:par>
                                <p:cTn id="17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586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586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86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86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4400"/>
                            </p:stCondLst>
                            <p:childTnLst>
                              <p:par>
                                <p:cTn id="17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86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86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586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586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4900"/>
                            </p:stCondLst>
                            <p:childTnLst>
                              <p:par>
                                <p:cTn id="18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5868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868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86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586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5400"/>
                            </p:stCondLst>
                            <p:childTnLst>
                              <p:par>
                                <p:cTn id="19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5868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5868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586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586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 nodeType="afterGroup">
                            <p:stCondLst>
                              <p:cond delay="15900"/>
                            </p:stCondLst>
                            <p:childTnLst>
                              <p:par>
                                <p:cTn id="19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86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86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586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586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16400"/>
                            </p:stCondLst>
                            <p:childTnLst>
                              <p:par>
                                <p:cTn id="20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586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586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86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86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 nodeType="afterGroup">
                            <p:stCondLst>
                              <p:cond delay="16900"/>
                            </p:stCondLst>
                            <p:childTnLst>
                              <p:par>
                                <p:cTn id="21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586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586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586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586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 nodeType="afterGroup">
                            <p:stCondLst>
                              <p:cond delay="17400"/>
                            </p:stCondLst>
                            <p:childTnLst>
                              <p:par>
                                <p:cTn id="21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586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586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586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586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17900"/>
                            </p:stCondLst>
                            <p:childTnLst>
                              <p:par>
                                <p:cTn id="22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586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586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586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586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18400"/>
                            </p:stCondLst>
                            <p:childTnLst>
                              <p:par>
                                <p:cTn id="23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586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586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586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586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 nodeType="afterGroup">
                            <p:stCondLst>
                              <p:cond delay="18900"/>
                            </p:stCondLst>
                            <p:childTnLst>
                              <p:par>
                                <p:cTn id="24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5868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5868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5868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5868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 nodeType="afterGroup">
                            <p:stCondLst>
                              <p:cond delay="19400"/>
                            </p:stCondLst>
                            <p:childTnLst>
                              <p:par>
                                <p:cTn id="24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5868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5868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586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586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afterGroup">
                            <p:stCondLst>
                              <p:cond delay="19900"/>
                            </p:stCondLst>
                            <p:childTnLst>
                              <p:par>
                                <p:cTn id="25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586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586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586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586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 nodeType="afterGroup">
                            <p:stCondLst>
                              <p:cond delay="20400"/>
                            </p:stCondLst>
                            <p:childTnLst>
                              <p:par>
                                <p:cTn id="26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586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586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586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586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 nodeType="afterGroup">
                            <p:stCondLst>
                              <p:cond delay="20900"/>
                            </p:stCondLst>
                            <p:childTnLst>
                              <p:par>
                                <p:cTn id="26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58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58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 fill="hold"/>
                                        <p:tgtEl>
                                          <p:spTgt spid="58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58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 nodeType="afterGroup">
                            <p:stCondLst>
                              <p:cond delay="21400"/>
                            </p:stCondLst>
                            <p:childTnLst>
                              <p:par>
                                <p:cTn id="27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586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586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58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58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 nodeType="afterGroup">
                            <p:stCondLst>
                              <p:cond delay="21900"/>
                            </p:stCondLst>
                            <p:childTnLst>
                              <p:par>
                                <p:cTn id="28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5868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500" fill="hold"/>
                                        <p:tgtEl>
                                          <p:spTgt spid="5868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 fill="hold"/>
                                        <p:tgtEl>
                                          <p:spTgt spid="586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586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 nodeType="afterGroup">
                            <p:stCondLst>
                              <p:cond delay="22400"/>
                            </p:stCondLst>
                            <p:childTnLst>
                              <p:par>
                                <p:cTn id="289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586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586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500" fill="hold"/>
                                        <p:tgtEl>
                                          <p:spTgt spid="586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586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 nodeType="afterGroup">
                            <p:stCondLst>
                              <p:cond delay="22900"/>
                            </p:stCondLst>
                            <p:childTnLst>
                              <p:par>
                                <p:cTn id="29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586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 nodeType="afterGroup">
                            <p:stCondLst>
                              <p:cond delay="23400"/>
                            </p:stCondLst>
                            <p:childTnLst>
                              <p:par>
                                <p:cTn id="30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5" dur="500" fill="hold"/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fill="hold"/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586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 nodeType="afterGroup">
                            <p:stCondLst>
                              <p:cond delay="23900"/>
                            </p:stCondLst>
                            <p:childTnLst>
                              <p:par>
                                <p:cTn id="31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500" fill="hold"/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500" fill="hold"/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586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 nodeType="afterGroup">
                            <p:stCondLst>
                              <p:cond delay="24400"/>
                            </p:stCondLst>
                            <p:childTnLst>
                              <p:par>
                                <p:cTn id="31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 fill="hold"/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586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 nodeType="afterGroup">
                            <p:stCondLst>
                              <p:cond delay="24900"/>
                            </p:stCondLst>
                            <p:childTnLst>
                              <p:par>
                                <p:cTn id="32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500" fill="hold"/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500" fill="hold"/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586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 nodeType="clickPar">
                      <p:stCondLst>
                        <p:cond delay="indefinite"/>
                      </p:stCondLst>
                      <p:childTnLst>
                        <p:par>
                          <p:cTn id="3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4" dur="500"/>
                                        <p:tgtEl>
                                          <p:spTgt spid="586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6895" grpId="0" build="p" autoUpdateAnimBg="0" advAuto="0"/>
      <p:bldP spid="586898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7920" name="Picture 1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8" t="14281" r="23285" b="4942"/>
          <a:stretch>
            <a:fillRect/>
          </a:stretch>
        </p:blipFill>
        <p:spPr bwMode="auto">
          <a:xfrm>
            <a:off x="1371600" y="228600"/>
            <a:ext cx="3621088" cy="44640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87921" name="Picture 1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6" t="14185" r="23340" b="4510"/>
          <a:stretch>
            <a:fillRect/>
          </a:stretch>
        </p:blipFill>
        <p:spPr bwMode="auto">
          <a:xfrm>
            <a:off x="4584700" y="538163"/>
            <a:ext cx="3949700" cy="49498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63500" dist="89803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87922" name="Text Box 146"/>
          <p:cNvSpPr txBox="1">
            <a:spLocks noChangeArrowheads="1"/>
          </p:cNvSpPr>
          <p:nvPr/>
        </p:nvSpPr>
        <p:spPr bwMode="auto">
          <a:xfrm>
            <a:off x="357188" y="5810250"/>
            <a:ext cx="8367712" cy="519113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>
                <a:solidFill>
                  <a:srgbClr val="FFFF00"/>
                </a:solidFill>
                <a:latin typeface="Times New Roman" charset="0"/>
                <a:cs typeface="+mn-cs"/>
              </a:rPr>
              <a:t>ЦАГ ХУГАЦААНЫ ХЯЛБАРШУУЛСАН КАРТ</a:t>
            </a:r>
          </a:p>
        </p:txBody>
      </p:sp>
      <p:sp>
        <p:nvSpPr>
          <p:cNvPr id="587926" name="Text Box 150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87927" name="Rectangle 151"/>
          <p:cNvSpPr>
            <a:spLocks noChangeArrowheads="1"/>
          </p:cNvSpPr>
          <p:nvPr/>
        </p:nvSpPr>
        <p:spPr bwMode="auto">
          <a:xfrm>
            <a:off x="7508875" y="6527800"/>
            <a:ext cx="8366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 91</a:t>
            </a:r>
          </a:p>
        </p:txBody>
      </p:sp>
      <p:sp>
        <p:nvSpPr>
          <p:cNvPr id="587928" name="Text Box 152"/>
          <p:cNvSpPr txBox="1">
            <a:spLocks noChangeArrowheads="1"/>
          </p:cNvSpPr>
          <p:nvPr/>
        </p:nvSpPr>
        <p:spPr bwMode="auto">
          <a:xfrm>
            <a:off x="1219200" y="5105400"/>
            <a:ext cx="2743200" cy="514350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>
                <a:solidFill>
                  <a:srgbClr val="FFFF00"/>
                </a:solidFill>
                <a:latin typeface="Times New Roman" charset="0"/>
                <a:cs typeface="+mn-cs"/>
              </a:rPr>
              <a:t>ХАВСРАЛТ №09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87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87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87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26" name="Picture 2"/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219075"/>
            <a:ext cx="2541588" cy="19843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outerShdw blurRad="63500" dist="117088" dir="2436078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13027" name="Oval 3"/>
          <p:cNvSpPr>
            <a:spLocks noChangeArrowheads="1"/>
          </p:cNvSpPr>
          <p:nvPr/>
        </p:nvSpPr>
        <p:spPr bwMode="auto">
          <a:xfrm>
            <a:off x="666750" y="228600"/>
            <a:ext cx="939800" cy="939800"/>
          </a:xfrm>
          <a:prstGeom prst="ellipse">
            <a:avLst/>
          </a:prstGeom>
          <a:noFill/>
          <a:ln w="76200">
            <a:solidFill>
              <a:srgbClr val="FFEC14"/>
            </a:solidFill>
            <a:round/>
            <a:headEnd/>
            <a:tailEnd/>
          </a:ln>
          <a:effectLst>
            <a:outerShdw blurRad="63500" dist="53882" dir="2700000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b="0">
              <a:solidFill>
                <a:srgbClr val="FFEC14"/>
              </a:solidFill>
              <a:latin typeface="Times New Roman" charset="0"/>
              <a:cs typeface="+mn-cs"/>
            </a:endParaRPr>
          </a:p>
        </p:txBody>
      </p:sp>
      <p:sp>
        <p:nvSpPr>
          <p:cNvPr id="513029" name="Text Box 5"/>
          <p:cNvSpPr txBox="1">
            <a:spLocks noChangeArrowheads="1"/>
          </p:cNvSpPr>
          <p:nvPr/>
        </p:nvSpPr>
        <p:spPr bwMode="auto">
          <a:xfrm>
            <a:off x="382588" y="1905000"/>
            <a:ext cx="7618412" cy="3013075"/>
          </a:xfrm>
          <a:prstGeom prst="rect">
            <a:avLst/>
          </a:prstGeom>
          <a:noFill/>
          <a:ln>
            <a:noFill/>
          </a:ln>
          <a:effectLst>
            <a:outerShdw blurRad="63500" dist="63500" dir="3187806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63F1B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CC18"/>
                </a:solidFill>
                <a:latin typeface="Times New Roman" charset="0"/>
                <a:cs typeface="+mn-cs"/>
              </a:rPr>
              <a:t>                  		• Гол санаа </a:t>
            </a:r>
            <a:r>
              <a:rPr lang="ja-JP" altLang="en-US">
                <a:solidFill>
                  <a:srgbClr val="1EAFCC"/>
                </a:solidFill>
                <a:latin typeface="Arial"/>
                <a:cs typeface="+mn-cs"/>
              </a:rPr>
              <a:t>“</a:t>
            </a:r>
            <a:r>
              <a:rPr lang="en-US">
                <a:solidFill>
                  <a:srgbClr val="1EAFCC"/>
                </a:solidFill>
                <a:latin typeface="Times New Roman" charset="0"/>
                <a:cs typeface="+mn-cs"/>
              </a:rPr>
              <a:t>Библийн Файл</a:t>
            </a:r>
            <a:r>
              <a:rPr lang="ja-JP" altLang="en-US">
                <a:solidFill>
                  <a:srgbClr val="1EAFCC"/>
                </a:solidFill>
                <a:latin typeface="Arial"/>
                <a:cs typeface="+mn-cs"/>
              </a:rPr>
              <a:t>”</a:t>
            </a:r>
            <a:endParaRPr lang="en-US">
              <a:solidFill>
                <a:srgbClr val="FFCC18"/>
              </a:solidFill>
              <a:latin typeface="Times New Roman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CC18"/>
                </a:solidFill>
                <a:latin typeface="Times New Roman" charset="0"/>
                <a:cs typeface="+mn-cs"/>
              </a:rPr>
              <a:t>•</a:t>
            </a:r>
            <a:r>
              <a:rPr lang="en-US">
                <a:solidFill>
                  <a:srgbClr val="1EAFCC"/>
                </a:solidFill>
                <a:latin typeface="Times New Roman" charset="0"/>
                <a:cs typeface="+mn-cs"/>
              </a:rPr>
              <a:t> </a:t>
            </a:r>
            <a:r>
              <a:rPr lang="ja-JP" altLang="en-US">
                <a:solidFill>
                  <a:srgbClr val="FFCC18"/>
                </a:solidFill>
                <a:latin typeface="Arial"/>
                <a:cs typeface="+mn-cs"/>
              </a:rPr>
              <a:t>“</a:t>
            </a:r>
            <a:r>
              <a:rPr lang="en-US">
                <a:solidFill>
                  <a:srgbClr val="FFCC18"/>
                </a:solidFill>
                <a:latin typeface="Times New Roman" charset="0"/>
                <a:cs typeface="+mn-cs"/>
              </a:rPr>
              <a:t>Библийн Файл</a:t>
            </a:r>
            <a:r>
              <a:rPr lang="ja-JP" altLang="en-US">
                <a:solidFill>
                  <a:srgbClr val="FFCC18"/>
                </a:solidFill>
                <a:latin typeface="Arial"/>
                <a:cs typeface="+mn-cs"/>
              </a:rPr>
              <a:t>”</a:t>
            </a:r>
            <a:r>
              <a:rPr lang="en-US">
                <a:solidFill>
                  <a:srgbClr val="FFCC18"/>
                </a:solidFill>
                <a:latin typeface="Times New Roman" charset="0"/>
                <a:cs typeface="+mn-cs"/>
              </a:rPr>
              <a:t>-ыг нээх </a:t>
            </a:r>
            <a:r>
              <a:rPr lang="en-US">
                <a:solidFill>
                  <a:srgbClr val="1EAFCC"/>
                </a:solidFill>
                <a:latin typeface="Times New Roman" charset="0"/>
                <a:cs typeface="+mn-cs"/>
              </a:rPr>
              <a:t>Түлхүүр Үг</a:t>
            </a:r>
            <a:r>
              <a:rPr lang="en-US">
                <a:solidFill>
                  <a:srgbClr val="FFCC18"/>
                </a:solidFill>
                <a:latin typeface="Times New Roman" charset="0"/>
                <a:cs typeface="+mn-cs"/>
              </a:rPr>
              <a:t> …Б 7 Ч Е</a:t>
            </a:r>
          </a:p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CC18"/>
                </a:solidFill>
                <a:latin typeface="Times New Roman" charset="0"/>
                <a:cs typeface="+mn-cs"/>
              </a:rPr>
              <a:t>• Библийн гол үйл явдлууд өрнөсөн газруудын </a:t>
            </a:r>
            <a:r>
              <a:rPr lang="ja-JP" altLang="en-US">
                <a:solidFill>
                  <a:srgbClr val="1EAFCC"/>
                </a:solidFill>
                <a:latin typeface="Arial"/>
                <a:cs typeface="+mn-cs"/>
              </a:rPr>
              <a:t>“</a:t>
            </a:r>
            <a:r>
              <a:rPr lang="en-US">
                <a:solidFill>
                  <a:srgbClr val="1EAFCC"/>
                </a:solidFill>
                <a:latin typeface="Times New Roman" charset="0"/>
                <a:cs typeface="+mn-cs"/>
              </a:rPr>
              <a:t>Газрын Зураг</a:t>
            </a:r>
            <a:r>
              <a:rPr lang="ja-JP" altLang="en-US">
                <a:solidFill>
                  <a:srgbClr val="1EAFCC"/>
                </a:solidFill>
                <a:latin typeface="Arial"/>
                <a:cs typeface="+mn-cs"/>
              </a:rPr>
              <a:t>”</a:t>
            </a:r>
            <a:r>
              <a:rPr lang="en-US">
                <a:solidFill>
                  <a:srgbClr val="1EAFCC"/>
                </a:solidFill>
                <a:latin typeface="Times New Roman" charset="0"/>
                <a:cs typeface="+mn-cs"/>
              </a:rPr>
              <a:t> </a:t>
            </a:r>
          </a:p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CC18"/>
                </a:solidFill>
                <a:latin typeface="Times New Roman" charset="0"/>
                <a:cs typeface="+mn-cs"/>
              </a:rPr>
              <a:t>• Библийн үндсэн </a:t>
            </a:r>
            <a:r>
              <a:rPr lang="ja-JP" altLang="en-US">
                <a:solidFill>
                  <a:srgbClr val="FFCC18"/>
                </a:solidFill>
                <a:latin typeface="Arial"/>
                <a:cs typeface="+mn-cs"/>
              </a:rPr>
              <a:t>“</a:t>
            </a:r>
            <a:r>
              <a:rPr lang="en-US" i="1">
                <a:solidFill>
                  <a:srgbClr val="FFCC18"/>
                </a:solidFill>
                <a:latin typeface="Times New Roman" charset="0"/>
                <a:cs typeface="+mn-cs"/>
              </a:rPr>
              <a:t>ТҮҮХ</a:t>
            </a:r>
            <a:r>
              <a:rPr lang="ja-JP" altLang="en-US">
                <a:solidFill>
                  <a:srgbClr val="FFCC18"/>
                </a:solidFill>
                <a:latin typeface="Arial"/>
                <a:cs typeface="+mn-cs"/>
              </a:rPr>
              <a:t>”</a:t>
            </a:r>
            <a:r>
              <a:rPr lang="en-US">
                <a:solidFill>
                  <a:srgbClr val="FFCC18"/>
                </a:solidFill>
                <a:latin typeface="Times New Roman" charset="0"/>
                <a:cs typeface="+mn-cs"/>
              </a:rPr>
              <a:t>: </a:t>
            </a:r>
            <a:r>
              <a:rPr lang="ja-JP" altLang="en-US">
                <a:solidFill>
                  <a:srgbClr val="1EAFCC"/>
                </a:solidFill>
                <a:latin typeface="Arial"/>
                <a:cs typeface="+mn-cs"/>
              </a:rPr>
              <a:t>“</a:t>
            </a:r>
            <a:r>
              <a:rPr lang="en-US">
                <a:solidFill>
                  <a:srgbClr val="1EAFCC"/>
                </a:solidFill>
                <a:latin typeface="Times New Roman" charset="0"/>
                <a:cs typeface="+mn-cs"/>
              </a:rPr>
              <a:t>Цаглабар Хураангуй</a:t>
            </a:r>
            <a:r>
              <a:rPr lang="ja-JP" altLang="en-US">
                <a:solidFill>
                  <a:srgbClr val="1EAFCC"/>
                </a:solidFill>
                <a:latin typeface="Arial"/>
                <a:cs typeface="+mn-cs"/>
              </a:rPr>
              <a:t>”</a:t>
            </a:r>
            <a:r>
              <a:rPr lang="en-US">
                <a:solidFill>
                  <a:srgbClr val="FFCC18"/>
                </a:solidFill>
                <a:latin typeface="Times New Roman" charset="0"/>
                <a:cs typeface="+mn-cs"/>
              </a:rPr>
              <a:t> </a:t>
            </a:r>
          </a:p>
          <a:p>
            <a:pPr>
              <a:spcBef>
                <a:spcPct val="50000"/>
              </a:spcBef>
              <a:defRPr/>
            </a:pPr>
            <a:endParaRPr lang="en-US">
              <a:solidFill>
                <a:srgbClr val="FFCC18"/>
              </a:solidFill>
              <a:latin typeface="Times New Roman" charset="0"/>
              <a:cs typeface="+mn-cs"/>
            </a:endParaRPr>
          </a:p>
        </p:txBody>
      </p:sp>
      <p:sp>
        <p:nvSpPr>
          <p:cNvPr id="513030" name="AutoShape 6"/>
          <p:cNvSpPr>
            <a:spLocks noChangeArrowheads="1"/>
          </p:cNvSpPr>
          <p:nvPr/>
        </p:nvSpPr>
        <p:spPr bwMode="auto">
          <a:xfrm>
            <a:off x="304800" y="3848100"/>
            <a:ext cx="7391400" cy="65246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1FCC16"/>
            </a:solidFill>
            <a:round/>
            <a:headEnd/>
            <a:tailEnd/>
          </a:ln>
          <a:effectLst>
            <a:outerShdw blurRad="63500" dist="81320" dir="3080412" algn="ctr" rotWithShape="0">
              <a:srgbClr val="0A0A0A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cs typeface="+mn-cs"/>
            </a:endParaRPr>
          </a:p>
        </p:txBody>
      </p:sp>
      <p:sp>
        <p:nvSpPr>
          <p:cNvPr id="513041" name="Text Box 17"/>
          <p:cNvSpPr txBox="1">
            <a:spLocks noChangeArrowheads="1"/>
          </p:cNvSpPr>
          <p:nvPr/>
        </p:nvSpPr>
        <p:spPr bwMode="auto">
          <a:xfrm>
            <a:off x="1743075" y="4500563"/>
            <a:ext cx="5922963" cy="519112"/>
          </a:xfrm>
          <a:prstGeom prst="rect">
            <a:avLst/>
          </a:prstGeom>
          <a:noFill/>
          <a:ln>
            <a:noFill/>
          </a:ln>
          <a:effectLst>
            <a:outerShdw blurRad="63500" dist="5388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chemeClr val="tx1"/>
                </a:solidFill>
                <a:latin typeface="Times New Roman" charset="0"/>
                <a:cs typeface="+mn-cs"/>
              </a:rPr>
              <a:t>                                                           </a:t>
            </a:r>
          </a:p>
        </p:txBody>
      </p:sp>
      <p:sp>
        <p:nvSpPr>
          <p:cNvPr id="513042" name="Text Box 18"/>
          <p:cNvSpPr txBox="1">
            <a:spLocks noChangeArrowheads="1"/>
          </p:cNvSpPr>
          <p:nvPr/>
        </p:nvSpPr>
        <p:spPr bwMode="auto">
          <a:xfrm>
            <a:off x="1042988" y="4500563"/>
            <a:ext cx="2843212" cy="5794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chemeClr val="tx1"/>
                </a:solidFill>
                <a:latin typeface="Times New Roman" charset="0"/>
                <a:cs typeface="+mn-cs"/>
              </a:rPr>
              <a:t>• УТГА УЧИР</a:t>
            </a:r>
          </a:p>
        </p:txBody>
      </p:sp>
      <p:sp>
        <p:nvSpPr>
          <p:cNvPr id="513043" name="Text Box 19"/>
          <p:cNvSpPr txBox="1">
            <a:spLocks noChangeArrowheads="1"/>
          </p:cNvSpPr>
          <p:nvPr/>
        </p:nvSpPr>
        <p:spPr bwMode="auto">
          <a:xfrm>
            <a:off x="2114550" y="5016500"/>
            <a:ext cx="2914650" cy="579438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chemeClr val="tx1"/>
                </a:solidFill>
                <a:latin typeface="Times New Roman" charset="0"/>
                <a:cs typeface="+mn-cs"/>
              </a:rPr>
              <a:t>• ШАЛТГААН</a:t>
            </a:r>
          </a:p>
        </p:txBody>
      </p:sp>
      <p:sp>
        <p:nvSpPr>
          <p:cNvPr id="513044" name="Text Box 20"/>
          <p:cNvSpPr txBox="1">
            <a:spLocks noChangeArrowheads="1"/>
          </p:cNvSpPr>
          <p:nvPr/>
        </p:nvSpPr>
        <p:spPr bwMode="auto">
          <a:xfrm>
            <a:off x="3516313" y="5522913"/>
            <a:ext cx="2427287" cy="5794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chemeClr val="tx1"/>
                </a:solidFill>
                <a:latin typeface="Times New Roman" charset="0"/>
                <a:cs typeface="+mn-cs"/>
              </a:rPr>
              <a:t>• ЗОРИЛГО</a:t>
            </a:r>
          </a:p>
        </p:txBody>
      </p:sp>
      <p:sp>
        <p:nvSpPr>
          <p:cNvPr id="513045" name="Text Box 21"/>
          <p:cNvSpPr txBox="1">
            <a:spLocks noChangeArrowheads="1"/>
          </p:cNvSpPr>
          <p:nvPr/>
        </p:nvSpPr>
        <p:spPr bwMode="auto">
          <a:xfrm>
            <a:off x="5059363" y="5973763"/>
            <a:ext cx="2713037" cy="579437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>
                <a:solidFill>
                  <a:schemeClr val="tx1"/>
                </a:solidFill>
                <a:latin typeface="Times New Roman" charset="0"/>
                <a:cs typeface="+mn-cs"/>
              </a:rPr>
              <a:t>• БАТАЛГАА</a:t>
            </a:r>
          </a:p>
        </p:txBody>
      </p:sp>
      <p:sp>
        <p:nvSpPr>
          <p:cNvPr id="513047" name="Text Box 23"/>
          <p:cNvSpPr txBox="1">
            <a:spLocks noChangeArrowheads="1"/>
          </p:cNvSpPr>
          <p:nvPr/>
        </p:nvSpPr>
        <p:spPr bwMode="auto">
          <a:xfrm>
            <a:off x="2725738" y="358775"/>
            <a:ext cx="5884862" cy="1006475"/>
          </a:xfrm>
          <a:prstGeom prst="rect">
            <a:avLst/>
          </a:prstGeom>
          <a:noFill/>
          <a:ln>
            <a:noFill/>
          </a:ln>
          <a:effectLst>
            <a:outerShdw blurRad="63500" dist="71842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ja-JP" altLang="en-US" sz="3000" i="1">
                <a:solidFill>
                  <a:srgbClr val="FF0A1E"/>
                </a:solidFill>
                <a:latin typeface="Arial"/>
                <a:cs typeface="+mn-cs"/>
              </a:rPr>
              <a:t>“</a:t>
            </a:r>
            <a:r>
              <a:rPr lang="en-US" sz="3000" i="1">
                <a:solidFill>
                  <a:srgbClr val="FF0A1E"/>
                </a:solidFill>
                <a:latin typeface="Times New Roman" charset="0"/>
                <a:cs typeface="+mn-cs"/>
              </a:rPr>
              <a:t>Библи…Үндсэндээ</a:t>
            </a:r>
            <a:r>
              <a:rPr lang="ja-JP" altLang="en-US" sz="3000" i="1">
                <a:solidFill>
                  <a:srgbClr val="FF0A1E"/>
                </a:solidFill>
                <a:latin typeface="Arial"/>
                <a:cs typeface="+mn-cs"/>
              </a:rPr>
              <a:t>”</a:t>
            </a:r>
            <a:r>
              <a:rPr lang="en-US" sz="3000" i="1">
                <a:solidFill>
                  <a:srgbClr val="FF0A1E"/>
                </a:solidFill>
                <a:latin typeface="Times New Roman" charset="0"/>
                <a:cs typeface="+mn-cs"/>
              </a:rPr>
              <a:t>: Одоо та өөрийн гэсэн ойлголттой боллоо</a:t>
            </a:r>
          </a:p>
        </p:txBody>
      </p:sp>
      <p:sp>
        <p:nvSpPr>
          <p:cNvPr id="513048" name="Text Box 24"/>
          <p:cNvSpPr txBox="1">
            <a:spLocks noChangeArrowheads="1"/>
          </p:cNvSpPr>
          <p:nvPr/>
        </p:nvSpPr>
        <p:spPr bwMode="auto">
          <a:xfrm>
            <a:off x="8829675" y="6416675"/>
            <a:ext cx="31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0">
                <a:solidFill>
                  <a:srgbClr val="FFFFFF"/>
                </a:solidFill>
                <a:latin typeface="Times New Roman" charset="0"/>
                <a:cs typeface="+mn-cs"/>
              </a:rPr>
              <a:t>1</a:t>
            </a:r>
          </a:p>
        </p:txBody>
      </p:sp>
      <p:sp>
        <p:nvSpPr>
          <p:cNvPr id="513049" name="Text Box 25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13050" name="Rectangle 26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92</a:t>
            </a:r>
          </a:p>
        </p:txBody>
      </p:sp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3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5130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5130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5130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513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3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3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13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13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13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1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27" grpId="0" animBg="1" autoUpdateAnimBg="0"/>
      <p:bldP spid="513029" grpId="0" build="p" autoUpdateAnimBg="0" advAuto="0"/>
      <p:bldP spid="513030" grpId="0" animBg="1"/>
      <p:bldP spid="513042" grpId="0" autoUpdateAnimBg="0"/>
      <p:bldP spid="513043" grpId="0" autoUpdateAnimBg="0"/>
      <p:bldP spid="513044" grpId="0" autoUpdateAnimBg="0"/>
      <p:bldP spid="513045" grpId="0" autoUpdateAnimBg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913" name="Group 26"/>
          <p:cNvGrpSpPr>
            <a:grpSpLocks/>
          </p:cNvGrpSpPr>
          <p:nvPr/>
        </p:nvGrpSpPr>
        <p:grpSpPr bwMode="auto">
          <a:xfrm>
            <a:off x="76200" y="5435600"/>
            <a:ext cx="8596313" cy="1346200"/>
            <a:chOff x="48" y="3424"/>
            <a:chExt cx="5415" cy="848"/>
          </a:xfrm>
        </p:grpSpPr>
        <p:sp>
          <p:nvSpPr>
            <p:cNvPr id="316443" name="Text Box 27"/>
            <p:cNvSpPr txBox="1">
              <a:spLocks noChangeArrowheads="1"/>
            </p:cNvSpPr>
            <p:nvPr/>
          </p:nvSpPr>
          <p:spPr bwMode="auto">
            <a:xfrm>
              <a:off x="48" y="4099"/>
              <a:ext cx="1017" cy="173"/>
            </a:xfrm>
            <a:prstGeom prst="rect">
              <a:avLst/>
            </a:prstGeom>
            <a:noFill/>
            <a:ln>
              <a:noFill/>
            </a:ln>
            <a:effectLst>
              <a:outerShdw blurRad="63500" dist="85194" dir="1593903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ko-KR" altLang="en-US"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굴림" charset="0"/>
                <a:cs typeface="굴림" charset="0"/>
              </a:endParaRPr>
            </a:p>
          </p:txBody>
        </p:sp>
        <p:sp>
          <p:nvSpPr>
            <p:cNvPr id="316444" name="Text Box 28"/>
            <p:cNvSpPr txBox="1">
              <a:spLocks noChangeArrowheads="1"/>
            </p:cNvSpPr>
            <p:nvPr/>
          </p:nvSpPr>
          <p:spPr bwMode="auto">
            <a:xfrm>
              <a:off x="409" y="3424"/>
              <a:ext cx="5054" cy="442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altLang="ko-KR" sz="2000" i="1">
                  <a:solidFill>
                    <a:srgbClr val="FAFD00"/>
                  </a:solidFill>
                  <a:latin typeface="Times" charset="0"/>
                  <a:ea typeface="굴림" charset="0"/>
                  <a:cs typeface="굴림" charset="0"/>
                </a:rPr>
                <a:t>A Presentation of The Bible</a:t>
              </a:r>
              <a:r>
                <a:rPr lang="en-US" altLang="ko-KR" sz="2000" i="1">
                  <a:solidFill>
                    <a:srgbClr val="FAFD00"/>
                  </a:solidFill>
                  <a:latin typeface="Times New Roman"/>
                  <a:ea typeface="굴림" charset="0"/>
                  <a:cs typeface="굴림" charset="0"/>
                </a:rPr>
                <a:t>…</a:t>
              </a:r>
              <a:r>
                <a:rPr lang="en-US" altLang="ko-KR" sz="2000" i="1">
                  <a:solidFill>
                    <a:srgbClr val="FAFD00"/>
                  </a:solidFill>
                  <a:latin typeface="Times" charset="0"/>
                  <a:ea typeface="굴림" charset="0"/>
                  <a:cs typeface="굴림" charset="0"/>
                </a:rPr>
                <a:t>Basically Ministries International Inc.                Fort Worth, Texas</a:t>
              </a:r>
              <a:endParaRPr lang="en-US" altLang="ko-KR" sz="1800">
                <a:solidFill>
                  <a:srgbClr val="FAFD00"/>
                </a:solidFill>
                <a:latin typeface="Times" charset="0"/>
                <a:ea typeface="굴림" charset="0"/>
                <a:cs typeface="굴림" charset="0"/>
              </a:endParaRPr>
            </a:p>
          </p:txBody>
        </p:sp>
        <p:sp>
          <p:nvSpPr>
            <p:cNvPr id="316445" name="Text Box 29"/>
            <p:cNvSpPr txBox="1">
              <a:spLocks noChangeArrowheads="1"/>
            </p:cNvSpPr>
            <p:nvPr/>
          </p:nvSpPr>
          <p:spPr bwMode="auto">
            <a:xfrm>
              <a:off x="1957" y="3866"/>
              <a:ext cx="1871" cy="2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53882" dir="2700000" algn="ctr" rotWithShape="0">
                <a:srgbClr val="080435">
                  <a:alpha val="7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altLang="ko-KR" sz="2000" b="0">
                  <a:solidFill>
                    <a:srgbClr val="FFFB0C"/>
                  </a:solidFill>
                  <a:latin typeface="Times" charset="0"/>
                  <a:ea typeface="굴림" charset="0"/>
                  <a:cs typeface="굴림" charset="0"/>
                </a:rPr>
                <a:t>www.biblebasically.com</a:t>
              </a:r>
            </a:p>
          </p:txBody>
        </p:sp>
      </p:grpSp>
      <p:sp>
        <p:nvSpPr>
          <p:cNvPr id="316446" name="Text Box 30"/>
          <p:cNvSpPr txBox="1">
            <a:spLocks noChangeArrowheads="1"/>
          </p:cNvSpPr>
          <p:nvPr/>
        </p:nvSpPr>
        <p:spPr bwMode="auto">
          <a:xfrm>
            <a:off x="471488" y="6545263"/>
            <a:ext cx="933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ko-KR" sz="900">
                <a:solidFill>
                  <a:srgbClr val="FFFFFF"/>
                </a:solidFill>
                <a:latin typeface="Arial" charset="0"/>
                <a:ea typeface="굴림" charset="0"/>
                <a:cs typeface="굴림" charset="0"/>
              </a:rPr>
              <a:t>©2004 TBBMI</a:t>
            </a:r>
          </a:p>
        </p:txBody>
      </p:sp>
      <p:sp>
        <p:nvSpPr>
          <p:cNvPr id="166915" name="WordArt 31"/>
          <p:cNvSpPr>
            <a:spLocks noChangeArrowheads="1" noChangeShapeType="1" noTextEdit="1"/>
          </p:cNvSpPr>
          <p:nvPr/>
        </p:nvSpPr>
        <p:spPr bwMode="auto">
          <a:xfrm rot="410814">
            <a:off x="-754063" y="373063"/>
            <a:ext cx="8985251" cy="4795837"/>
          </a:xfrm>
          <a:prstGeom prst="rect">
            <a:avLst/>
          </a:prstGeom>
        </p:spPr>
        <p:txBody>
          <a:bodyPr wrap="none" fromWordArt="1">
            <a:prstTxWarp prst="textFadeLeft">
              <a:avLst>
                <a:gd name="adj" fmla="val 12319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4980000" scaled="1"/>
                </a:gradFill>
                <a:latin typeface="Times New Roman"/>
                <a:ea typeface="Times New Roman"/>
                <a:cs typeface="Times New Roman"/>
              </a:rPr>
              <a:t>Библи...</a:t>
            </a:r>
          </a:p>
          <a:p>
            <a:pPr algn="ctr"/>
            <a:r>
              <a:rPr lang="ru-RU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4980000" scaled="1"/>
                </a:gradFill>
                <a:latin typeface="Times New Roman"/>
                <a:ea typeface="Times New Roman"/>
                <a:cs typeface="Times New Roman"/>
              </a:rPr>
              <a:t>  Үндсэндээ</a:t>
            </a:r>
            <a:endParaRPr lang="en-US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4980000" scaled="1"/>
              </a:gradFill>
              <a:latin typeface="Times New Roman"/>
              <a:ea typeface="Times New Roman"/>
              <a:cs typeface="Times New Roman"/>
            </a:endParaRPr>
          </a:p>
        </p:txBody>
      </p:sp>
      <p:sp>
        <p:nvSpPr>
          <p:cNvPr id="316440" name="Rectangle 24"/>
          <p:cNvSpPr>
            <a:spLocks noChangeArrowheads="1"/>
          </p:cNvSpPr>
          <p:nvPr/>
        </p:nvSpPr>
        <p:spPr bwMode="auto">
          <a:xfrm>
            <a:off x="7524750" y="6527800"/>
            <a:ext cx="8048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8.0S.03f. 93</a:t>
            </a:r>
          </a:p>
        </p:txBody>
      </p:sp>
    </p:spTree>
  </p:cSld>
  <p:clrMapOvr>
    <a:masterClrMapping/>
  </p:clrMapOvr>
  <p:transition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114" name="Text Box 18"/>
          <p:cNvSpPr txBox="1">
            <a:spLocks noChangeArrowheads="1"/>
          </p:cNvSpPr>
          <p:nvPr/>
        </p:nvSpPr>
        <p:spPr bwMode="auto">
          <a:xfrm>
            <a:off x="482600" y="6545263"/>
            <a:ext cx="9080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900">
                <a:solidFill>
                  <a:srgbClr val="FFFFFF"/>
                </a:solidFill>
                <a:latin typeface="Times New Roman" charset="0"/>
                <a:cs typeface="+mn-cs"/>
              </a:rPr>
              <a:t>©2004 TBBMI</a:t>
            </a:r>
          </a:p>
        </p:txBody>
      </p:sp>
      <p:sp>
        <p:nvSpPr>
          <p:cNvPr id="516115" name="Rectangle 19"/>
          <p:cNvSpPr>
            <a:spLocks noChangeArrowheads="1"/>
          </p:cNvSpPr>
          <p:nvPr/>
        </p:nvSpPr>
        <p:spPr bwMode="auto">
          <a:xfrm>
            <a:off x="7558088" y="6526213"/>
            <a:ext cx="7350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+mn-cs"/>
              </a:rPr>
              <a:t>7.2.03f. 94</a:t>
            </a:r>
          </a:p>
        </p:txBody>
      </p:sp>
    </p:spTree>
  </p:cSld>
  <p:clrMapOvr>
    <a:masterClrMapping/>
  </p:clrMapOvr>
  <p:transition>
    <p:cut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401 Pools of Bethesda\sr\Pools of Bethesda excavations from east, tb n051401 sr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rea aerial, 115-20tb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rea aerial, 115-19tb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erial, 115-18tb.j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Sea of Galilee\Capernaum view from Sea of Galilee boat, 53-31tb.jp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from boat2, tb n011500 sr.jp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from boat, tb n011500 sr.jp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1 Galilee adds\070100 Detroit trip\sr\Capernaum synagogue from boat, tb n063000 sr.jp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Sea of Galilee\Capernaum entrance, 53-36tb.jp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synagogue, tb n011500 sr.jp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Sea of Galilee\sr\Capernaum synagogue panorama, df 100301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ah\Bethlehem\Bethlehem sr\Shepherd with flock, 43-30tb sr.jp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 2002\01 Galilee\Capernaum\sr\Capernaum synagogue interior2, tb q102602.jp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synagogue with earlier basalt level2, tb n011500 sr.jp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Sea of Galilee\sr\Capernaum synagogue with 1st c level, df 100301.jp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basalt insulae, tb n011500 sr.jp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600 Sea of Galilee\Sr\Capernaum Byzantine remains over Peter's house, tb n011500 sr.jp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1 Galilee\temp sr\Sunset from Kursi, tb n111800 sr.jp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1 Galilee adds\070100 Detroit trip\sr\Mount of Beatitudes, tb n063000 sr.jp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1 Galilee and the North\Galilee\View of Sea of Galilee and Arbel from Upper Galilee, 104-19tb.jp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1 Galilee\Plain of Asher\sr\Mountains of Upper Galilee, 040102.jp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500 Golan\Sr\Banias cave2, tb n0115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Judah\Bethlehem\Bethlehem sr\Bethlehem from above, 43-10tb sr.jp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52600 Hike adds\sr\Nahal Senir, tb n051600 sr.jp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Huleh Basin\sr\Jordan River aerial.jp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500 Golan\Sr\Banias waterfall, tb n011500 sr.jp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Jordan sr\Gadara\Gadara columns along Decumanus.jp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3 Judah\Scouting\sr\Dead Sea western cliffs to south from En Gedi.jp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100 Jericho adds\sr\Sycamore tree in Jericho, tb n062100 sr.jp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Images\0Adds 2002\03 Jerusalem adds new\Temple Mount\sr\Golden Gate, Dome of Tablets fr Mt of Olives.jp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601 Mt of Olives\sr\Gethsemane olive tree2, tb n051601.jp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40700 Last day\Sr\Southern shore of Galilee from above, tb n040700 sr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050800 Scout Trip\sr\Nazareth from northeast2, tb n050800 sr.jp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ENAME" val="E:\Todd Sites\0 Adds\0from home\8Post JD\Jordan River, tb n011700 sr.jpg"/>
  <p:tag name="PHOTO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1 Galilee\Aerial Galilee\Sea of Galilee North\sr\Capernaum aerial, 115-17tb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df\3 Jerusalem\Views\sr\Jerusalem from Mt of Olives panorama, df 090101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Holyland Hotel\sr\Herod's Temple from northeast, tb n020101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Holyland Hotel\sr\Herod's Temple from northeast, tb n020101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Adds\1 Galilee adds\040700 Last day\Sr\Southern shore of Galilee from above, tb n040700 sr.jpg"/>
</p:tagLst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mic Sans MS" charset="0"/>
            <a:ea typeface="ＭＳ Ｐゴシック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Stream</Template>
  <TotalTime>5422</TotalTime>
  <Pages>52</Pages>
  <Words>3636</Words>
  <Application>Microsoft Office PowerPoint</Application>
  <PresentationFormat>On-screen Show (4:3)</PresentationFormat>
  <Paragraphs>1290</Paragraphs>
  <Slides>95</Slides>
  <Notes>70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4" baseType="lpstr">
      <vt:lpstr>Arial</vt:lpstr>
      <vt:lpstr>Comic Sans MS</vt:lpstr>
      <vt:lpstr>Helvetica</vt:lpstr>
      <vt:lpstr>Krone</vt:lpstr>
      <vt:lpstr>Monotype Sorts</vt:lpstr>
      <vt:lpstr>Times</vt:lpstr>
      <vt:lpstr>Times New Roman</vt:lpstr>
      <vt:lpstr>Trebuchet MS</vt:lpstr>
      <vt:lpstr>untitled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</vt:lpstr>
      <vt:lpstr>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</vt:lpstr>
      <vt:lpstr>PowerPoint Presentation</vt:lpstr>
      <vt:lpstr>PowerPoint Presentation</vt:lpstr>
      <vt:lpstr>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n.a.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slide show seminar presentation</dc:subject>
  <dc:creator>John Fryman</dc:creator>
  <cp:keywords/>
  <dc:description/>
  <cp:lastModifiedBy>Botros Salah</cp:lastModifiedBy>
  <cp:revision>684</cp:revision>
  <cp:lastPrinted>1997-02-12T13:49:34Z</cp:lastPrinted>
  <dcterms:created xsi:type="dcterms:W3CDTF">2003-05-11T22:47:54Z</dcterms:created>
  <dcterms:modified xsi:type="dcterms:W3CDTF">2024-10-14T21:05:07Z</dcterms:modified>
</cp:coreProperties>
</file>