
<file path=[Content_Types].xml><?xml version="1.0" encoding="utf-8"?>
<Types xmlns="http://schemas.openxmlformats.org/package/2006/content-types">
  <Default Extension="xml" ContentType="application/xml"/>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3.xml" ContentType="application/vnd.openxmlformats-officedocument.presentationml.tags+xml"/>
  <Override PartName="/ppt/notesSlides/notesSlide26.xml" ContentType="application/vnd.openxmlformats-officedocument.presentationml.notesSlide+xml"/>
  <Override PartName="/ppt/tags/tag4.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5.xml" ContentType="application/vnd.openxmlformats-officedocument.presentationml.tags+xml"/>
  <Override PartName="/ppt/notesSlides/notesSlide31.xml" ContentType="application/vnd.openxmlformats-officedocument.presentationml.notesSlide+xml"/>
  <Override PartName="/ppt/tags/tag6.xml" ContentType="application/vnd.openxmlformats-officedocument.presentationml.tags+xml"/>
  <Override PartName="/ppt/notesSlides/notesSlide32.xml" ContentType="application/vnd.openxmlformats-officedocument.presentationml.notesSlide+xml"/>
  <Override PartName="/ppt/embeddings/oleObject1.bin" ContentType="application/vnd.openxmlformats-officedocument.oleObject"/>
  <Override PartName="/ppt/tags/tag7.xml" ContentType="application/vnd.openxmlformats-officedocument.presentationml.tags+xml"/>
  <Override PartName="/ppt/notesSlides/notesSlide3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4.xml" ContentType="application/vnd.openxmlformats-officedocument.presentationml.notesSlide+xml"/>
  <Override PartName="/ppt/tags/tag10.xml" ContentType="application/vnd.openxmlformats-officedocument.presentationml.tags+xml"/>
  <Override PartName="/ppt/notesSlides/notesSlide35.xml" ContentType="application/vnd.openxmlformats-officedocument.presentationml.notesSlide+xml"/>
  <Override PartName="/ppt/tags/tag11.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3"/>
  </p:notesMasterIdLst>
  <p:handoutMasterIdLst>
    <p:handoutMasterId r:id="rId74"/>
  </p:handoutMasterIdLst>
  <p:sldIdLst>
    <p:sldId id="786" r:id="rId2"/>
    <p:sldId id="714" r:id="rId3"/>
    <p:sldId id="715" r:id="rId4"/>
    <p:sldId id="719" r:id="rId5"/>
    <p:sldId id="720" r:id="rId6"/>
    <p:sldId id="706" r:id="rId7"/>
    <p:sldId id="756" r:id="rId8"/>
    <p:sldId id="757" r:id="rId9"/>
    <p:sldId id="758" r:id="rId10"/>
    <p:sldId id="759" r:id="rId11"/>
    <p:sldId id="764" r:id="rId12"/>
    <p:sldId id="760" r:id="rId13"/>
    <p:sldId id="763" r:id="rId14"/>
    <p:sldId id="762" r:id="rId15"/>
    <p:sldId id="747" r:id="rId16"/>
    <p:sldId id="642" r:id="rId17"/>
    <p:sldId id="641" r:id="rId18"/>
    <p:sldId id="643" r:id="rId19"/>
    <p:sldId id="644" r:id="rId20"/>
    <p:sldId id="765" r:id="rId21"/>
    <p:sldId id="724" r:id="rId22"/>
    <p:sldId id="725" r:id="rId23"/>
    <p:sldId id="723" r:id="rId24"/>
    <p:sldId id="646" r:id="rId25"/>
    <p:sldId id="784" r:id="rId26"/>
    <p:sldId id="752" r:id="rId27"/>
    <p:sldId id="753" r:id="rId28"/>
    <p:sldId id="769" r:id="rId29"/>
    <p:sldId id="783" r:id="rId30"/>
    <p:sldId id="770" r:id="rId31"/>
    <p:sldId id="778" r:id="rId32"/>
    <p:sldId id="779" r:id="rId33"/>
    <p:sldId id="790" r:id="rId34"/>
    <p:sldId id="780" r:id="rId35"/>
    <p:sldId id="781" r:id="rId36"/>
    <p:sldId id="737" r:id="rId37"/>
    <p:sldId id="727" r:id="rId38"/>
    <p:sldId id="652" r:id="rId39"/>
    <p:sldId id="789" r:id="rId40"/>
    <p:sldId id="726" r:id="rId41"/>
    <p:sldId id="653" r:id="rId42"/>
    <p:sldId id="654" r:id="rId43"/>
    <p:sldId id="745" r:id="rId44"/>
    <p:sldId id="730" r:id="rId45"/>
    <p:sldId id="655" r:id="rId46"/>
    <p:sldId id="785" r:id="rId47"/>
    <p:sldId id="657" r:id="rId48"/>
    <p:sldId id="658" r:id="rId49"/>
    <p:sldId id="659" r:id="rId50"/>
    <p:sldId id="660" r:id="rId51"/>
    <p:sldId id="661" r:id="rId52"/>
    <p:sldId id="662" r:id="rId53"/>
    <p:sldId id="663" r:id="rId54"/>
    <p:sldId id="748" r:id="rId55"/>
    <p:sldId id="773" r:id="rId56"/>
    <p:sldId id="667" r:id="rId57"/>
    <p:sldId id="666" r:id="rId58"/>
    <p:sldId id="732" r:id="rId59"/>
    <p:sldId id="668" r:id="rId60"/>
    <p:sldId id="670" r:id="rId61"/>
    <p:sldId id="669" r:id="rId62"/>
    <p:sldId id="671" r:id="rId63"/>
    <p:sldId id="672" r:id="rId64"/>
    <p:sldId id="673" r:id="rId65"/>
    <p:sldId id="734" r:id="rId66"/>
    <p:sldId id="733" r:id="rId67"/>
    <p:sldId id="735" r:id="rId68"/>
    <p:sldId id="674" r:id="rId69"/>
    <p:sldId id="766" r:id="rId70"/>
    <p:sldId id="749" r:id="rId71"/>
    <p:sldId id="750" r:id="rId72"/>
  </p:sldIdLst>
  <p:sldSz cx="9144000" cy="6858000" type="screen4x3"/>
  <p:notesSz cx="6858000" cy="9144000"/>
  <p:defaultTextStyle>
    <a:defPPr>
      <a:defRPr lang="en-US"/>
    </a:defPPr>
    <a:lvl1pPr algn="l" rtl="0" eaLnBrk="0" fontAlgn="base" hangingPunct="0">
      <a:spcBef>
        <a:spcPct val="0"/>
      </a:spcBef>
      <a:spcAft>
        <a:spcPct val="0"/>
      </a:spcAft>
      <a:defRPr sz="2800" kern="1200">
        <a:solidFill>
          <a:srgbClr val="00DFCA"/>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2800" kern="1200">
        <a:solidFill>
          <a:srgbClr val="00DFCA"/>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2800" kern="1200">
        <a:solidFill>
          <a:srgbClr val="00DFCA"/>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2800" kern="1200">
        <a:solidFill>
          <a:srgbClr val="00DFCA"/>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2800" kern="1200">
        <a:solidFill>
          <a:srgbClr val="00DFCA"/>
        </a:solidFill>
        <a:latin typeface="Times New Roman" charset="0"/>
        <a:ea typeface="ＭＳ Ｐゴシック" charset="0"/>
        <a:cs typeface="ＭＳ Ｐゴシック" charset="0"/>
      </a:defRPr>
    </a:lvl5pPr>
    <a:lvl6pPr marL="2286000" algn="l" defTabSz="457200" rtl="0" eaLnBrk="1" latinLnBrk="0" hangingPunct="1">
      <a:defRPr sz="2800" kern="1200">
        <a:solidFill>
          <a:srgbClr val="00DFCA"/>
        </a:solidFill>
        <a:latin typeface="Times New Roman" charset="0"/>
        <a:ea typeface="ＭＳ Ｐゴシック" charset="0"/>
        <a:cs typeface="ＭＳ Ｐゴシック" charset="0"/>
      </a:defRPr>
    </a:lvl6pPr>
    <a:lvl7pPr marL="2743200" algn="l" defTabSz="457200" rtl="0" eaLnBrk="1" latinLnBrk="0" hangingPunct="1">
      <a:defRPr sz="2800" kern="1200">
        <a:solidFill>
          <a:srgbClr val="00DFCA"/>
        </a:solidFill>
        <a:latin typeface="Times New Roman" charset="0"/>
        <a:ea typeface="ＭＳ Ｐゴシック" charset="0"/>
        <a:cs typeface="ＭＳ Ｐゴシック" charset="0"/>
      </a:defRPr>
    </a:lvl7pPr>
    <a:lvl8pPr marL="3200400" algn="l" defTabSz="457200" rtl="0" eaLnBrk="1" latinLnBrk="0" hangingPunct="1">
      <a:defRPr sz="2800" kern="1200">
        <a:solidFill>
          <a:srgbClr val="00DFCA"/>
        </a:solidFill>
        <a:latin typeface="Times New Roman" charset="0"/>
        <a:ea typeface="ＭＳ Ｐゴシック" charset="0"/>
        <a:cs typeface="ＭＳ Ｐゴシック" charset="0"/>
      </a:defRPr>
    </a:lvl8pPr>
    <a:lvl9pPr marL="3657600" algn="l" defTabSz="457200" rtl="0" eaLnBrk="1" latinLnBrk="0" hangingPunct="1">
      <a:defRPr sz="2800" kern="1200">
        <a:solidFill>
          <a:srgbClr val="00DFCA"/>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8131B"/>
    <a:srgbClr val="CC1827"/>
    <a:srgbClr val="1039BD"/>
    <a:srgbClr val="0842DE"/>
    <a:srgbClr val="0831AD"/>
    <a:srgbClr val="1CFF23"/>
    <a:srgbClr val="B7B30D"/>
    <a:srgbClr val="E6E11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1888" y="-120"/>
      </p:cViewPr>
      <p:guideLst>
        <p:guide orient="horz" pos="1936"/>
        <p:guide orient="horz"/>
        <p:guide orient="horz" pos="1485"/>
        <p:guide pos="4080"/>
        <p:guide pos="467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1224"/>
    </p:cViewPr>
  </p:sorterViewPr>
  <p:notesViewPr>
    <p:cSldViewPr snapToGrid="0">
      <p:cViewPr varScale="1">
        <p:scale>
          <a:sx n="80" d="100"/>
          <a:sy n="80" d="100"/>
        </p:scale>
        <p:origin x="-176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handoutMaster" Target="handoutMasters/handoutMaster1.xml"/><Relationship Id="rId75" Type="http://schemas.openxmlformats.org/officeDocument/2006/relationships/printerSettings" Target="printerSettings/printerSettings1.bin"/><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FD3B0A85-6417-5545-9235-FA34A426E4C7}" type="slidenum">
              <a:rPr lang="en-US" sz="1400">
                <a:solidFill>
                  <a:schemeClr val="tx1"/>
                </a:solidFill>
                <a:latin typeface="Times" charset="0"/>
              </a:rPr>
              <a:pPr algn="r"/>
              <a:t>‹#›</a:t>
            </a:fld>
            <a:endParaRPr lang="en-US" sz="1400">
              <a:solidFill>
                <a:schemeClr val="tx1"/>
              </a:solidFill>
              <a:latin typeface="Times" charset="0"/>
            </a:endParaRPr>
          </a:p>
        </p:txBody>
      </p:sp>
    </p:spTree>
    <p:extLst>
      <p:ext uri="{BB962C8B-B14F-4D97-AF65-F5344CB8AC3E}">
        <p14:creationId xmlns:p14="http://schemas.microsoft.com/office/powerpoint/2010/main" val="17856147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6" name="Rectangle 4"/>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C19A4CD4-3D83-9B45-9502-83EBDED8168C}" type="slidenum">
              <a:rPr lang="en-US" sz="1400">
                <a:solidFill>
                  <a:schemeClr val="tx1"/>
                </a:solidFill>
                <a:latin typeface="Times" charset="0"/>
              </a:rPr>
              <a:pPr algn="r"/>
              <a:t>‹#›</a:t>
            </a:fld>
            <a:endParaRPr lang="en-US" sz="1400">
              <a:solidFill>
                <a:schemeClr val="tx1"/>
              </a:solidFill>
              <a:latin typeface="Times" charset="0"/>
            </a:endParaRPr>
          </a:p>
        </p:txBody>
      </p:sp>
    </p:spTree>
    <p:extLst>
      <p:ext uri="{BB962C8B-B14F-4D97-AF65-F5344CB8AC3E}">
        <p14:creationId xmlns:p14="http://schemas.microsoft.com/office/powerpoint/2010/main" val="33063172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ChangeArrowheads="1" noTextEdit="1"/>
          </p:cNvSpPr>
          <p:nvPr>
            <p:ph type="sldImg"/>
          </p:nvPr>
        </p:nvSpPr>
        <p:spPr>
          <a:xfrm>
            <a:off x="1150938" y="692150"/>
            <a:ext cx="4556125" cy="3416300"/>
          </a:xfrm>
          <a:ln/>
        </p:spPr>
      </p:sp>
      <p:sp>
        <p:nvSpPr>
          <p:cNvPr id="51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ChangeArrowheads="1" noTextEdit="1"/>
          </p:cNvSpPr>
          <p:nvPr>
            <p:ph type="sldImg"/>
          </p:nvPr>
        </p:nvSpPr>
        <p:spPr>
          <a:xfrm>
            <a:off x="1150938" y="692150"/>
            <a:ext cx="4556125" cy="3416300"/>
          </a:xfrm>
          <a:ln/>
        </p:spPr>
      </p:sp>
      <p:sp>
        <p:nvSpPr>
          <p:cNvPr id="2355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ChangeArrowheads="1" noTextEdit="1"/>
          </p:cNvSpPr>
          <p:nvPr>
            <p:ph type="sldImg"/>
          </p:nvPr>
        </p:nvSpPr>
        <p:spPr>
          <a:xfrm>
            <a:off x="1150938" y="692150"/>
            <a:ext cx="4556125" cy="3416300"/>
          </a:xfrm>
          <a:ln/>
        </p:spPr>
      </p:sp>
      <p:sp>
        <p:nvSpPr>
          <p:cNvPr id="2560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ChangeArrowheads="1" noTextEdit="1"/>
          </p:cNvSpPr>
          <p:nvPr>
            <p:ph type="sldImg"/>
          </p:nvPr>
        </p:nvSpPr>
        <p:spPr>
          <a:xfrm>
            <a:off x="1150938" y="692150"/>
            <a:ext cx="4556125" cy="3416300"/>
          </a:xfrm>
          <a:ln/>
        </p:spPr>
      </p:sp>
      <p:sp>
        <p:nvSpPr>
          <p:cNvPr id="2765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ChangeArrowheads="1" noTextEdit="1"/>
          </p:cNvSpPr>
          <p:nvPr>
            <p:ph type="sldImg"/>
          </p:nvPr>
        </p:nvSpPr>
        <p:spPr>
          <a:xfrm>
            <a:off x="1150938" y="692150"/>
            <a:ext cx="4556125" cy="3416300"/>
          </a:xfrm>
          <a:ln/>
        </p:spPr>
      </p:sp>
      <p:sp>
        <p:nvSpPr>
          <p:cNvPr id="2969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ChangeArrowheads="1" noTextEdit="1"/>
          </p:cNvSpPr>
          <p:nvPr>
            <p:ph type="sldImg"/>
          </p:nvPr>
        </p:nvSpPr>
        <p:spPr>
          <a:xfrm>
            <a:off x="1150938" y="692150"/>
            <a:ext cx="4556125" cy="3416300"/>
          </a:xfrm>
          <a:ln/>
        </p:spPr>
      </p:sp>
      <p:sp>
        <p:nvSpPr>
          <p:cNvPr id="317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ChangeArrowheads="1" noTextEdit="1"/>
          </p:cNvSpPr>
          <p:nvPr>
            <p:ph type="sldImg"/>
          </p:nvPr>
        </p:nvSpPr>
        <p:spPr>
          <a:xfrm>
            <a:off x="1150938" y="692150"/>
            <a:ext cx="4556125" cy="3416300"/>
          </a:xfrm>
          <a:ln/>
        </p:spPr>
      </p:sp>
      <p:sp>
        <p:nvSpPr>
          <p:cNvPr id="337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ChangeArrowheads="1" noTextEdit="1"/>
          </p:cNvSpPr>
          <p:nvPr>
            <p:ph type="sldImg"/>
          </p:nvPr>
        </p:nvSpPr>
        <p:spPr>
          <a:xfrm>
            <a:off x="1150938" y="692150"/>
            <a:ext cx="4556125" cy="3416300"/>
          </a:xfrm>
          <a:ln/>
        </p:spPr>
      </p:sp>
      <p:sp>
        <p:nvSpPr>
          <p:cNvPr id="358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ChangeArrowheads="1" noTextEdit="1"/>
          </p:cNvSpPr>
          <p:nvPr>
            <p:ph type="sldImg"/>
          </p:nvPr>
        </p:nvSpPr>
        <p:spPr>
          <a:xfrm>
            <a:off x="1150938" y="692150"/>
            <a:ext cx="4556125" cy="3416300"/>
          </a:xfrm>
          <a:ln/>
        </p:spPr>
      </p:sp>
      <p:sp>
        <p:nvSpPr>
          <p:cNvPr id="378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ChangeArrowheads="1" noTextEdit="1"/>
          </p:cNvSpPr>
          <p:nvPr>
            <p:ph type="sldImg"/>
          </p:nvPr>
        </p:nvSpPr>
        <p:spPr>
          <a:xfrm>
            <a:off x="1150938" y="692150"/>
            <a:ext cx="4556125" cy="3416300"/>
          </a:xfrm>
          <a:ln/>
        </p:spPr>
      </p:sp>
      <p:sp>
        <p:nvSpPr>
          <p:cNvPr id="3993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ChangeArrowheads="1" noTextEdit="1"/>
          </p:cNvSpPr>
          <p:nvPr>
            <p:ph type="sldImg"/>
          </p:nvPr>
        </p:nvSpPr>
        <p:spPr>
          <a:xfrm>
            <a:off x="1150938" y="692150"/>
            <a:ext cx="4556125" cy="3416300"/>
          </a:xfrm>
          <a:ln/>
        </p:spPr>
      </p:sp>
      <p:sp>
        <p:nvSpPr>
          <p:cNvPr id="4198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ChangeArrowheads="1" noTextEdit="1"/>
          </p:cNvSpPr>
          <p:nvPr>
            <p:ph type="sldImg"/>
          </p:nvPr>
        </p:nvSpPr>
        <p:spPr>
          <a:xfrm>
            <a:off x="1150938" y="692150"/>
            <a:ext cx="4556125" cy="3416300"/>
          </a:xfrm>
          <a:ln/>
        </p:spPr>
      </p:sp>
      <p:sp>
        <p:nvSpPr>
          <p:cNvPr id="71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ChangeArrowheads="1" noTextEdit="1"/>
          </p:cNvSpPr>
          <p:nvPr>
            <p:ph type="sldImg"/>
          </p:nvPr>
        </p:nvSpPr>
        <p:spPr>
          <a:xfrm>
            <a:off x="1150938" y="692150"/>
            <a:ext cx="4556125" cy="3416300"/>
          </a:xfrm>
          <a:ln/>
        </p:spPr>
      </p:sp>
      <p:sp>
        <p:nvSpPr>
          <p:cNvPr id="440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ChangeArrowheads="1" noTextEdit="1"/>
          </p:cNvSpPr>
          <p:nvPr>
            <p:ph type="sldImg"/>
          </p:nvPr>
        </p:nvSpPr>
        <p:spPr>
          <a:xfrm>
            <a:off x="1150938" y="692150"/>
            <a:ext cx="4556125" cy="3416300"/>
          </a:xfrm>
          <a:ln/>
        </p:spPr>
      </p:sp>
      <p:sp>
        <p:nvSpPr>
          <p:cNvPr id="4608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ChangeArrowheads="1" noTextEdit="1"/>
          </p:cNvSpPr>
          <p:nvPr>
            <p:ph type="sldImg"/>
          </p:nvPr>
        </p:nvSpPr>
        <p:spPr>
          <a:xfrm>
            <a:off x="1150938" y="692150"/>
            <a:ext cx="4556125" cy="3416300"/>
          </a:xfrm>
          <a:ln/>
        </p:spPr>
      </p:sp>
      <p:sp>
        <p:nvSpPr>
          <p:cNvPr id="4813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ChangeArrowheads="1" noTextEdit="1"/>
          </p:cNvSpPr>
          <p:nvPr>
            <p:ph type="sldImg"/>
          </p:nvPr>
        </p:nvSpPr>
        <p:spPr>
          <a:xfrm>
            <a:off x="1150938" y="692150"/>
            <a:ext cx="4556125" cy="3416300"/>
          </a:xfrm>
          <a:ln/>
        </p:spPr>
      </p:sp>
      <p:sp>
        <p:nvSpPr>
          <p:cNvPr id="5017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ChangeArrowheads="1" noTextEdit="1"/>
          </p:cNvSpPr>
          <p:nvPr>
            <p:ph type="sldImg"/>
          </p:nvPr>
        </p:nvSpPr>
        <p:spPr>
          <a:xfrm>
            <a:off x="1150938" y="692150"/>
            <a:ext cx="4556125" cy="3416300"/>
          </a:xfrm>
          <a:ln/>
        </p:spPr>
      </p:sp>
      <p:sp>
        <p:nvSpPr>
          <p:cNvPr id="5222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ChangeArrowheads="1" noTextEdit="1"/>
          </p:cNvSpPr>
          <p:nvPr>
            <p:ph type="sldImg"/>
          </p:nvPr>
        </p:nvSpPr>
        <p:spPr>
          <a:xfrm>
            <a:off x="1150938" y="692150"/>
            <a:ext cx="4556125" cy="3416300"/>
          </a:xfrm>
          <a:ln/>
        </p:spPr>
      </p:sp>
      <p:sp>
        <p:nvSpPr>
          <p:cNvPr id="5427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ChangeArrowheads="1" noTextEdit="1"/>
          </p:cNvSpPr>
          <p:nvPr>
            <p:ph type="sldImg"/>
          </p:nvPr>
        </p:nvSpPr>
        <p:spPr>
          <a:xfrm>
            <a:off x="1150938" y="692150"/>
            <a:ext cx="4556125" cy="3416300"/>
          </a:xfrm>
          <a:ln/>
        </p:spPr>
      </p:sp>
      <p:sp>
        <p:nvSpPr>
          <p:cNvPr id="563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ChangeArrowheads="1" noTextEdit="1"/>
          </p:cNvSpPr>
          <p:nvPr>
            <p:ph type="sldImg"/>
          </p:nvPr>
        </p:nvSpPr>
        <p:spPr>
          <a:xfrm>
            <a:off x="1150938" y="692150"/>
            <a:ext cx="4556125" cy="3416300"/>
          </a:xfrm>
          <a:ln/>
        </p:spPr>
      </p:sp>
      <p:sp>
        <p:nvSpPr>
          <p:cNvPr id="583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ChangeArrowheads="1" noTextEdit="1"/>
          </p:cNvSpPr>
          <p:nvPr>
            <p:ph type="sldImg"/>
          </p:nvPr>
        </p:nvSpPr>
        <p:spPr>
          <a:xfrm>
            <a:off x="1150938" y="692150"/>
            <a:ext cx="4556125" cy="3416300"/>
          </a:xfrm>
          <a:ln/>
        </p:spPr>
      </p:sp>
      <p:sp>
        <p:nvSpPr>
          <p:cNvPr id="604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ChangeArrowheads="1" noTextEdit="1"/>
          </p:cNvSpPr>
          <p:nvPr>
            <p:ph type="sldImg"/>
          </p:nvPr>
        </p:nvSpPr>
        <p:spPr>
          <a:xfrm>
            <a:off x="1150938" y="692150"/>
            <a:ext cx="4556125" cy="3416300"/>
          </a:xfrm>
          <a:ln/>
        </p:spPr>
      </p:sp>
      <p:sp>
        <p:nvSpPr>
          <p:cNvPr id="624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ChangeArrowheads="1" noTextEdit="1"/>
          </p:cNvSpPr>
          <p:nvPr>
            <p:ph type="sldImg"/>
          </p:nvPr>
        </p:nvSpPr>
        <p:spPr>
          <a:xfrm>
            <a:off x="1150938" y="692150"/>
            <a:ext cx="4556125" cy="3416300"/>
          </a:xfrm>
          <a:ln/>
        </p:spPr>
      </p:sp>
      <p:sp>
        <p:nvSpPr>
          <p:cNvPr id="92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ChangeArrowheads="1" noTextEdit="1"/>
          </p:cNvSpPr>
          <p:nvPr>
            <p:ph type="sldImg"/>
          </p:nvPr>
        </p:nvSpPr>
        <p:spPr>
          <a:xfrm>
            <a:off x="1150938" y="692150"/>
            <a:ext cx="4556125" cy="3416300"/>
          </a:xfrm>
          <a:ln/>
        </p:spPr>
      </p:sp>
      <p:sp>
        <p:nvSpPr>
          <p:cNvPr id="645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ChangeArrowheads="1" noTextEdit="1"/>
          </p:cNvSpPr>
          <p:nvPr>
            <p:ph type="sldImg"/>
          </p:nvPr>
        </p:nvSpPr>
        <p:spPr>
          <a:xfrm>
            <a:off x="1150938" y="692150"/>
            <a:ext cx="4556125" cy="3416300"/>
          </a:xfrm>
          <a:ln/>
        </p:spPr>
      </p:sp>
      <p:sp>
        <p:nvSpPr>
          <p:cNvPr id="665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ChangeArrowheads="1" noTextEdit="1"/>
          </p:cNvSpPr>
          <p:nvPr>
            <p:ph type="sldImg"/>
          </p:nvPr>
        </p:nvSpPr>
        <p:spPr>
          <a:xfrm>
            <a:off x="1150938" y="692150"/>
            <a:ext cx="4556125" cy="3416300"/>
          </a:xfrm>
          <a:ln/>
        </p:spPr>
      </p:sp>
      <p:sp>
        <p:nvSpPr>
          <p:cNvPr id="686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ChangeArrowheads="1"/>
          </p:cNvSpPr>
          <p:nvPr>
            <p:ph type="sldImg"/>
          </p:nvPr>
        </p:nvSpPr>
        <p:spPr>
          <a:xfrm>
            <a:off x="1150938" y="692150"/>
            <a:ext cx="4556125" cy="3416300"/>
          </a:xfrm>
          <a:solidFill>
            <a:srgbClr val="FFFFFF"/>
          </a:solidFill>
          <a:ln/>
        </p:spPr>
      </p:sp>
      <p:sp>
        <p:nvSpPr>
          <p:cNvPr id="70658" name="Rectangle 3"/>
          <p:cNvSpPr>
            <a:spLocks noChangeArrowheads="1"/>
          </p:cNvSpPr>
          <p:nvPr>
            <p:ph type="body" idx="1"/>
          </p:nvPr>
        </p:nvSpPr>
        <p:spPr>
          <a:solidFill>
            <a:srgbClr val="FFFFFF"/>
          </a:solidFill>
          <a:ln>
            <a:solidFill>
              <a:srgbClr val="000000"/>
            </a:solidFill>
          </a:ln>
        </p:spPr>
        <p:txBody>
          <a:bodyPr/>
          <a:lstStyle/>
          <a:p>
            <a:r>
              <a:rPr lang="en-US" b="1">
                <a:ea typeface="ＭＳ Ｐゴシック" charset="0"/>
                <a:cs typeface="ＭＳ Ｐゴシック" charset="0"/>
              </a:rPr>
              <a:t>Here is the octagonal shrine as you would approach it from the south, leaving the famed Al Aqsa Mosque, also held by Islam to be one of its most holy sites.</a:t>
            </a:r>
          </a:p>
          <a:p>
            <a:r>
              <a:rPr lang="en-US" b="1">
                <a:ea typeface="ＭＳ Ｐゴシック" charset="0"/>
                <a:cs typeface="ＭＳ Ｐゴシック" charset="0"/>
              </a:rPr>
              <a:t>////   Inside the Dome, looking downward, is </a:t>
            </a:r>
            <a:r>
              <a:rPr lang="ja-JP" altLang="en-US" b="1">
                <a:ea typeface="ＭＳ Ｐゴシック" charset="0"/>
                <a:cs typeface="ＭＳ Ｐゴシック" charset="0"/>
              </a:rPr>
              <a:t>“</a:t>
            </a:r>
            <a:r>
              <a:rPr lang="en-US" altLang="ja-JP" b="1">
                <a:ea typeface="ＭＳ Ｐゴシック" charset="0"/>
                <a:cs typeface="ＭＳ Ｐゴシック" charset="0"/>
              </a:rPr>
              <a:t>The Rock</a:t>
            </a:r>
            <a:r>
              <a:rPr lang="ja-JP" altLang="en-US" b="1">
                <a:ea typeface="ＭＳ Ｐゴシック" charset="0"/>
                <a:cs typeface="ＭＳ Ｐゴシック" charset="0"/>
              </a:rPr>
              <a:t>”</a:t>
            </a:r>
            <a:r>
              <a:rPr lang="en-US" altLang="ja-JP" b="1">
                <a:ea typeface="ＭＳ Ｐゴシック" charset="0"/>
                <a:cs typeface="ＭＳ Ｐゴシック" charset="0"/>
              </a:rPr>
              <a:t> from which Mohammed is said to have taken his famous midnight ride.  The building is covered throughout with hundreds of colorful carpets, its ancient roof supported by a multitude of stone columns.</a:t>
            </a:r>
            <a:endParaRPr lang="en-US" b="1">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ChangeArrowheads="1" noTextEdit="1"/>
          </p:cNvSpPr>
          <p:nvPr>
            <p:ph type="sldImg"/>
          </p:nvPr>
        </p:nvSpPr>
        <p:spPr>
          <a:xfrm>
            <a:off x="1150938" y="692150"/>
            <a:ext cx="4556125" cy="3416300"/>
          </a:xfrm>
          <a:ln/>
        </p:spPr>
      </p:sp>
      <p:sp>
        <p:nvSpPr>
          <p:cNvPr id="7270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ChangeArrowheads="1" noTextEdit="1"/>
          </p:cNvSpPr>
          <p:nvPr>
            <p:ph type="sldImg"/>
          </p:nvPr>
        </p:nvSpPr>
        <p:spPr>
          <a:xfrm>
            <a:off x="1150938" y="692150"/>
            <a:ext cx="4556125" cy="3416300"/>
          </a:xfrm>
          <a:ln/>
        </p:spPr>
      </p:sp>
      <p:sp>
        <p:nvSpPr>
          <p:cNvPr id="7475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ChangeArrowheads="1" noTextEdit="1"/>
          </p:cNvSpPr>
          <p:nvPr>
            <p:ph type="sldImg"/>
          </p:nvPr>
        </p:nvSpPr>
        <p:spPr>
          <a:xfrm>
            <a:off x="1150938" y="692150"/>
            <a:ext cx="4556125" cy="3416300"/>
          </a:xfrm>
          <a:ln/>
        </p:spPr>
      </p:sp>
      <p:sp>
        <p:nvSpPr>
          <p:cNvPr id="7680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ChangeArrowheads="1" noTextEdit="1"/>
          </p:cNvSpPr>
          <p:nvPr>
            <p:ph type="sldImg"/>
          </p:nvPr>
        </p:nvSpPr>
        <p:spPr>
          <a:xfrm>
            <a:off x="1150938" y="692150"/>
            <a:ext cx="4556125" cy="3416300"/>
          </a:xfrm>
          <a:ln/>
        </p:spPr>
      </p:sp>
      <p:sp>
        <p:nvSpPr>
          <p:cNvPr id="7885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ChangeArrowheads="1" noTextEdit="1"/>
          </p:cNvSpPr>
          <p:nvPr>
            <p:ph type="sldImg"/>
          </p:nvPr>
        </p:nvSpPr>
        <p:spPr>
          <a:xfrm>
            <a:off x="1150938" y="692150"/>
            <a:ext cx="4556125" cy="3416300"/>
          </a:xfrm>
          <a:ln/>
        </p:spPr>
      </p:sp>
      <p:sp>
        <p:nvSpPr>
          <p:cNvPr id="8089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ChangeArrowheads="1" noTextEdit="1"/>
          </p:cNvSpPr>
          <p:nvPr>
            <p:ph type="sldImg"/>
          </p:nvPr>
        </p:nvSpPr>
        <p:spPr>
          <a:xfrm>
            <a:off x="1150938" y="692150"/>
            <a:ext cx="4556125" cy="3416300"/>
          </a:xfrm>
          <a:ln/>
        </p:spPr>
      </p:sp>
      <p:sp>
        <p:nvSpPr>
          <p:cNvPr id="839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ChangeArrowheads="1" noTextEdit="1"/>
          </p:cNvSpPr>
          <p:nvPr>
            <p:ph type="sldImg"/>
          </p:nvPr>
        </p:nvSpPr>
        <p:spPr>
          <a:xfrm>
            <a:off x="1150938" y="692150"/>
            <a:ext cx="4556125" cy="3416300"/>
          </a:xfrm>
          <a:ln/>
        </p:spPr>
      </p:sp>
      <p:sp>
        <p:nvSpPr>
          <p:cNvPr id="112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ChangeArrowheads="1" noTextEdit="1"/>
          </p:cNvSpPr>
          <p:nvPr>
            <p:ph type="sldImg"/>
          </p:nvPr>
        </p:nvSpPr>
        <p:spPr>
          <a:xfrm>
            <a:off x="1150938" y="692150"/>
            <a:ext cx="4556125" cy="3416300"/>
          </a:xfrm>
          <a:ln/>
        </p:spPr>
      </p:sp>
      <p:sp>
        <p:nvSpPr>
          <p:cNvPr id="860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ChangeArrowheads="1" noTextEdit="1"/>
          </p:cNvSpPr>
          <p:nvPr>
            <p:ph type="sldImg"/>
          </p:nvPr>
        </p:nvSpPr>
        <p:spPr>
          <a:xfrm>
            <a:off x="1150938" y="692150"/>
            <a:ext cx="4556125" cy="3416300"/>
          </a:xfrm>
          <a:ln/>
        </p:spPr>
      </p:sp>
      <p:sp>
        <p:nvSpPr>
          <p:cNvPr id="880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ChangeArrowheads="1" noTextEdit="1"/>
          </p:cNvSpPr>
          <p:nvPr>
            <p:ph type="sldImg"/>
          </p:nvPr>
        </p:nvSpPr>
        <p:spPr>
          <a:xfrm>
            <a:off x="1150938" y="692150"/>
            <a:ext cx="4556125" cy="3416300"/>
          </a:xfrm>
          <a:ln/>
        </p:spPr>
      </p:sp>
      <p:sp>
        <p:nvSpPr>
          <p:cNvPr id="901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ChangeArrowheads="1" noTextEdit="1"/>
          </p:cNvSpPr>
          <p:nvPr>
            <p:ph type="sldImg"/>
          </p:nvPr>
        </p:nvSpPr>
        <p:spPr>
          <a:xfrm>
            <a:off x="1150938" y="692150"/>
            <a:ext cx="4556125" cy="3416300"/>
          </a:xfrm>
          <a:ln/>
        </p:spPr>
      </p:sp>
      <p:sp>
        <p:nvSpPr>
          <p:cNvPr id="921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ChangeArrowheads="1" noTextEdit="1"/>
          </p:cNvSpPr>
          <p:nvPr>
            <p:ph type="sldImg"/>
          </p:nvPr>
        </p:nvSpPr>
        <p:spPr>
          <a:xfrm>
            <a:off x="1150938" y="692150"/>
            <a:ext cx="4556125" cy="3416300"/>
          </a:xfrm>
          <a:ln/>
        </p:spPr>
      </p:sp>
      <p:sp>
        <p:nvSpPr>
          <p:cNvPr id="942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ChangeArrowheads="1" noTextEdit="1"/>
          </p:cNvSpPr>
          <p:nvPr>
            <p:ph type="sldImg"/>
          </p:nvPr>
        </p:nvSpPr>
        <p:spPr>
          <a:xfrm>
            <a:off x="1150938" y="692150"/>
            <a:ext cx="4556125" cy="3416300"/>
          </a:xfrm>
          <a:ln/>
        </p:spPr>
      </p:sp>
      <p:sp>
        <p:nvSpPr>
          <p:cNvPr id="9625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ChangeArrowheads="1" noTextEdit="1"/>
          </p:cNvSpPr>
          <p:nvPr>
            <p:ph type="sldImg"/>
          </p:nvPr>
        </p:nvSpPr>
        <p:spPr>
          <a:xfrm>
            <a:off x="1150938" y="692150"/>
            <a:ext cx="4556125" cy="3416300"/>
          </a:xfrm>
          <a:ln/>
        </p:spPr>
      </p:sp>
      <p:sp>
        <p:nvSpPr>
          <p:cNvPr id="9830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ChangeArrowheads="1" noTextEdit="1"/>
          </p:cNvSpPr>
          <p:nvPr>
            <p:ph type="sldImg"/>
          </p:nvPr>
        </p:nvSpPr>
        <p:spPr>
          <a:xfrm>
            <a:off x="1150938" y="692150"/>
            <a:ext cx="4556125" cy="3416300"/>
          </a:xfrm>
          <a:ln/>
        </p:spPr>
      </p:sp>
      <p:sp>
        <p:nvSpPr>
          <p:cNvPr id="10035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ChangeArrowheads="1" noTextEdit="1"/>
          </p:cNvSpPr>
          <p:nvPr>
            <p:ph type="sldImg"/>
          </p:nvPr>
        </p:nvSpPr>
        <p:spPr>
          <a:xfrm>
            <a:off x="1150938" y="692150"/>
            <a:ext cx="4556125" cy="3416300"/>
          </a:xfrm>
          <a:ln/>
        </p:spPr>
      </p:sp>
      <p:sp>
        <p:nvSpPr>
          <p:cNvPr id="10240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ChangeArrowheads="1" noTextEdit="1"/>
          </p:cNvSpPr>
          <p:nvPr>
            <p:ph type="sldImg"/>
          </p:nvPr>
        </p:nvSpPr>
        <p:spPr>
          <a:xfrm>
            <a:off x="1150938" y="692150"/>
            <a:ext cx="4556125" cy="3416300"/>
          </a:xfrm>
          <a:ln/>
        </p:spPr>
      </p:sp>
      <p:sp>
        <p:nvSpPr>
          <p:cNvPr id="10445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ChangeArrowheads="1" noTextEdit="1"/>
          </p:cNvSpPr>
          <p:nvPr>
            <p:ph type="sldImg"/>
          </p:nvPr>
        </p:nvSpPr>
        <p:spPr>
          <a:xfrm>
            <a:off x="1150938" y="692150"/>
            <a:ext cx="4556125" cy="3416300"/>
          </a:xfrm>
          <a:ln/>
        </p:spPr>
      </p:sp>
      <p:sp>
        <p:nvSpPr>
          <p:cNvPr id="133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ChangeArrowheads="1" noTextEdit="1"/>
          </p:cNvSpPr>
          <p:nvPr>
            <p:ph type="sldImg"/>
          </p:nvPr>
        </p:nvSpPr>
        <p:spPr>
          <a:xfrm>
            <a:off x="1150938" y="692150"/>
            <a:ext cx="4556125" cy="3416300"/>
          </a:xfrm>
          <a:ln/>
        </p:spPr>
      </p:sp>
      <p:sp>
        <p:nvSpPr>
          <p:cNvPr id="10649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ChangeArrowheads="1" noTextEdit="1"/>
          </p:cNvSpPr>
          <p:nvPr>
            <p:ph type="sldImg"/>
          </p:nvPr>
        </p:nvSpPr>
        <p:spPr>
          <a:xfrm>
            <a:off x="1150938" y="692150"/>
            <a:ext cx="4556125" cy="3416300"/>
          </a:xfrm>
          <a:ln/>
        </p:spPr>
      </p:sp>
      <p:sp>
        <p:nvSpPr>
          <p:cNvPr id="1085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ChangeArrowheads="1" noTextEdit="1"/>
          </p:cNvSpPr>
          <p:nvPr>
            <p:ph type="sldImg"/>
          </p:nvPr>
        </p:nvSpPr>
        <p:spPr>
          <a:xfrm>
            <a:off x="1150938" y="692150"/>
            <a:ext cx="4556125" cy="3416300"/>
          </a:xfrm>
          <a:ln/>
        </p:spPr>
      </p:sp>
      <p:sp>
        <p:nvSpPr>
          <p:cNvPr id="1105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ChangeArrowheads="1" noTextEdit="1"/>
          </p:cNvSpPr>
          <p:nvPr>
            <p:ph type="sldImg"/>
          </p:nvPr>
        </p:nvSpPr>
        <p:spPr>
          <a:xfrm>
            <a:off x="1150938" y="692150"/>
            <a:ext cx="4556125" cy="3416300"/>
          </a:xfrm>
          <a:ln/>
        </p:spPr>
      </p:sp>
      <p:sp>
        <p:nvSpPr>
          <p:cNvPr id="1126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ChangeArrowheads="1" noTextEdit="1"/>
          </p:cNvSpPr>
          <p:nvPr>
            <p:ph type="sldImg"/>
          </p:nvPr>
        </p:nvSpPr>
        <p:spPr>
          <a:xfrm>
            <a:off x="1150938" y="692150"/>
            <a:ext cx="4556125" cy="3416300"/>
          </a:xfrm>
          <a:ln/>
        </p:spPr>
      </p:sp>
      <p:sp>
        <p:nvSpPr>
          <p:cNvPr id="1146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ChangeArrowheads="1" noTextEdit="1"/>
          </p:cNvSpPr>
          <p:nvPr>
            <p:ph type="sldImg"/>
          </p:nvPr>
        </p:nvSpPr>
        <p:spPr>
          <a:xfrm>
            <a:off x="1150938" y="692150"/>
            <a:ext cx="4556125" cy="3416300"/>
          </a:xfrm>
          <a:ln/>
        </p:spPr>
      </p:sp>
      <p:sp>
        <p:nvSpPr>
          <p:cNvPr id="11673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ChangeArrowheads="1" noTextEdit="1"/>
          </p:cNvSpPr>
          <p:nvPr>
            <p:ph type="sldImg"/>
          </p:nvPr>
        </p:nvSpPr>
        <p:spPr>
          <a:xfrm>
            <a:off x="1150938" y="692150"/>
            <a:ext cx="4556125" cy="3416300"/>
          </a:xfrm>
          <a:ln/>
        </p:spPr>
      </p:sp>
      <p:sp>
        <p:nvSpPr>
          <p:cNvPr id="11878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ChangeArrowheads="1" noTextEdit="1"/>
          </p:cNvSpPr>
          <p:nvPr>
            <p:ph type="sldImg"/>
          </p:nvPr>
        </p:nvSpPr>
        <p:spPr>
          <a:xfrm>
            <a:off x="1150938" y="692150"/>
            <a:ext cx="4556125" cy="3416300"/>
          </a:xfrm>
          <a:ln/>
        </p:spPr>
      </p:sp>
      <p:sp>
        <p:nvSpPr>
          <p:cNvPr id="1208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22882" name="Rectangle 3"/>
          <p:cNvSpPr>
            <a:spLocks noChangeArrowheads="1" noTextEdit="1"/>
          </p:cNvSpPr>
          <p:nvPr>
            <p:ph type="sldImg"/>
          </p:nvPr>
        </p:nvSpPr>
        <p:spPr>
          <a:xfrm>
            <a:off x="1150938" y="692150"/>
            <a:ext cx="4556125" cy="3416300"/>
          </a:xfrm>
          <a:ln cap="flat"/>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ChangeArrowheads="1" noTextEdit="1"/>
          </p:cNvSpPr>
          <p:nvPr>
            <p:ph type="sldImg"/>
          </p:nvPr>
        </p:nvSpPr>
        <p:spPr>
          <a:xfrm>
            <a:off x="1150938" y="692150"/>
            <a:ext cx="4556125" cy="3416300"/>
          </a:xfrm>
          <a:ln/>
        </p:spPr>
      </p:sp>
      <p:sp>
        <p:nvSpPr>
          <p:cNvPr id="12493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ChangeArrowheads="1" noTextEdit="1"/>
          </p:cNvSpPr>
          <p:nvPr>
            <p:ph type="sldImg"/>
          </p:nvPr>
        </p:nvSpPr>
        <p:spPr>
          <a:xfrm>
            <a:off x="1150938" y="692150"/>
            <a:ext cx="4556125" cy="3416300"/>
          </a:xfrm>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ChangeArrowheads="1" noTextEdit="1"/>
          </p:cNvSpPr>
          <p:nvPr>
            <p:ph type="sldImg"/>
          </p:nvPr>
        </p:nvSpPr>
        <p:spPr>
          <a:xfrm>
            <a:off x="1150938" y="692150"/>
            <a:ext cx="4556125" cy="3416300"/>
          </a:xfrm>
          <a:ln/>
        </p:spPr>
      </p:sp>
      <p:sp>
        <p:nvSpPr>
          <p:cNvPr id="12697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ChangeArrowheads="1" noTextEdit="1"/>
          </p:cNvSpPr>
          <p:nvPr>
            <p:ph type="sldImg"/>
          </p:nvPr>
        </p:nvSpPr>
        <p:spPr>
          <a:xfrm>
            <a:off x="1150938" y="692150"/>
            <a:ext cx="4556125" cy="3416300"/>
          </a:xfrm>
          <a:ln/>
        </p:spPr>
      </p:sp>
      <p:sp>
        <p:nvSpPr>
          <p:cNvPr id="12902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ChangeArrowheads="1" noTextEdit="1"/>
          </p:cNvSpPr>
          <p:nvPr>
            <p:ph type="sldImg"/>
          </p:nvPr>
        </p:nvSpPr>
        <p:spPr>
          <a:xfrm>
            <a:off x="1150938" y="692150"/>
            <a:ext cx="4556125" cy="3416300"/>
          </a:xfrm>
          <a:ln/>
        </p:spPr>
      </p:sp>
      <p:sp>
        <p:nvSpPr>
          <p:cNvPr id="13107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ChangeArrowheads="1" noTextEdit="1"/>
          </p:cNvSpPr>
          <p:nvPr>
            <p:ph type="sldImg"/>
          </p:nvPr>
        </p:nvSpPr>
        <p:spPr>
          <a:xfrm>
            <a:off x="1150938" y="692150"/>
            <a:ext cx="4556125" cy="3416300"/>
          </a:xfrm>
          <a:ln/>
        </p:spPr>
      </p:sp>
      <p:sp>
        <p:nvSpPr>
          <p:cNvPr id="1331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ChangeArrowheads="1" noTextEdit="1"/>
          </p:cNvSpPr>
          <p:nvPr>
            <p:ph type="sldImg"/>
          </p:nvPr>
        </p:nvSpPr>
        <p:spPr>
          <a:xfrm>
            <a:off x="1150938" y="692150"/>
            <a:ext cx="4556125" cy="3416300"/>
          </a:xfrm>
          <a:ln/>
        </p:spPr>
      </p:sp>
      <p:sp>
        <p:nvSpPr>
          <p:cNvPr id="1351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ChangeArrowheads="1" noTextEdit="1"/>
          </p:cNvSpPr>
          <p:nvPr>
            <p:ph type="sldImg"/>
          </p:nvPr>
        </p:nvSpPr>
        <p:spPr>
          <a:xfrm>
            <a:off x="1150938" y="692150"/>
            <a:ext cx="4556125" cy="3416300"/>
          </a:xfrm>
          <a:ln/>
        </p:spPr>
      </p:sp>
      <p:sp>
        <p:nvSpPr>
          <p:cNvPr id="1372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ChangeArrowheads="1" noTextEdit="1"/>
          </p:cNvSpPr>
          <p:nvPr>
            <p:ph type="sldImg"/>
          </p:nvPr>
        </p:nvSpPr>
        <p:spPr>
          <a:xfrm>
            <a:off x="1150938" y="692150"/>
            <a:ext cx="4556125" cy="3416300"/>
          </a:xfrm>
          <a:ln/>
        </p:spPr>
      </p:sp>
      <p:sp>
        <p:nvSpPr>
          <p:cNvPr id="1392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ChangeArrowheads="1" noTextEdit="1"/>
          </p:cNvSpPr>
          <p:nvPr>
            <p:ph type="sldImg"/>
          </p:nvPr>
        </p:nvSpPr>
        <p:spPr>
          <a:xfrm>
            <a:off x="1150938" y="692150"/>
            <a:ext cx="4556125" cy="3416300"/>
          </a:xfrm>
          <a:ln/>
        </p:spPr>
      </p:sp>
      <p:sp>
        <p:nvSpPr>
          <p:cNvPr id="1413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ChangeArrowheads="1" noTextEdit="1"/>
          </p:cNvSpPr>
          <p:nvPr>
            <p:ph type="sldImg"/>
          </p:nvPr>
        </p:nvSpPr>
        <p:spPr>
          <a:xfrm>
            <a:off x="1150938" y="692150"/>
            <a:ext cx="4556125" cy="3416300"/>
          </a:xfrm>
          <a:ln/>
        </p:spPr>
      </p:sp>
      <p:sp>
        <p:nvSpPr>
          <p:cNvPr id="1433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ChangeArrowheads="1" noTextEdit="1"/>
          </p:cNvSpPr>
          <p:nvPr>
            <p:ph type="sldImg"/>
          </p:nvPr>
        </p:nvSpPr>
        <p:spPr>
          <a:xfrm>
            <a:off x="1150938" y="692150"/>
            <a:ext cx="4556125" cy="3416300"/>
          </a:xfrm>
          <a:ln/>
        </p:spPr>
      </p:sp>
      <p:sp>
        <p:nvSpPr>
          <p:cNvPr id="1454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ChangeArrowheads="1" noTextEdit="1"/>
          </p:cNvSpPr>
          <p:nvPr>
            <p:ph type="sldImg"/>
          </p:nvPr>
        </p:nvSpPr>
        <p:spPr>
          <a:xfrm>
            <a:off x="1150938" y="692150"/>
            <a:ext cx="4556125" cy="3416300"/>
          </a:xfrm>
          <a:ln/>
        </p:spPr>
      </p:sp>
      <p:sp>
        <p:nvSpPr>
          <p:cNvPr id="174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ChangeArrowheads="1" noTextEdit="1"/>
          </p:cNvSpPr>
          <p:nvPr>
            <p:ph type="sldImg"/>
          </p:nvPr>
        </p:nvSpPr>
        <p:spPr>
          <a:xfrm>
            <a:off x="1150938" y="692150"/>
            <a:ext cx="4556125" cy="3416300"/>
          </a:xfrm>
          <a:ln/>
        </p:spPr>
      </p:sp>
      <p:sp>
        <p:nvSpPr>
          <p:cNvPr id="14745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ChangeArrowheads="1" noTextEdit="1"/>
          </p:cNvSpPr>
          <p:nvPr>
            <p:ph type="sldImg"/>
          </p:nvPr>
        </p:nvSpPr>
        <p:spPr>
          <a:xfrm>
            <a:off x="1150938" y="692150"/>
            <a:ext cx="4556125" cy="3416300"/>
          </a:xfrm>
          <a:ln/>
        </p:spPr>
      </p:sp>
      <p:sp>
        <p:nvSpPr>
          <p:cNvPr id="1945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ChangeArrowheads="1" noTextEdit="1"/>
          </p:cNvSpPr>
          <p:nvPr>
            <p:ph type="sldImg"/>
          </p:nvPr>
        </p:nvSpPr>
        <p:spPr>
          <a:xfrm>
            <a:off x="1150938" y="692150"/>
            <a:ext cx="4556125" cy="3416300"/>
          </a:xfrm>
          <a:ln/>
        </p:spPr>
      </p:sp>
      <p:sp>
        <p:nvSpPr>
          <p:cNvPr id="2150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25579444"/>
      </p:ext>
    </p:extLst>
  </p:cSld>
  <p:clrMapOvr>
    <a:masterClrMapping/>
  </p:clrMapOvr>
  <p:transition xmlns:p14="http://schemas.microsoft.com/office/powerpoint/2010/main">
    <p:wheel spokes="0"/>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9520241"/>
      </p:ext>
    </p:extLst>
  </p:cSld>
  <p:clrMapOvr>
    <a:masterClrMapping/>
  </p:clrMapOvr>
  <p:transition xmlns:p14="http://schemas.microsoft.com/office/powerpoint/2010/main">
    <p:wheel spokes="0"/>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5844773"/>
      </p:ext>
    </p:extLst>
  </p:cSld>
  <p:clrMapOvr>
    <a:masterClrMapping/>
  </p:clrMapOvr>
  <p:transition xmlns:p14="http://schemas.microsoft.com/office/powerpoint/2010/main">
    <p:wheel spokes="0"/>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4350731"/>
      </p:ext>
    </p:extLst>
  </p:cSld>
  <p:clrMapOvr>
    <a:masterClrMapping/>
  </p:clrMapOvr>
  <p:transition xmlns:p14="http://schemas.microsoft.com/office/powerpoint/2010/main">
    <p:wheel spokes="0"/>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77930335"/>
      </p:ext>
    </p:extLst>
  </p:cSld>
  <p:clrMapOvr>
    <a:masterClrMapping/>
  </p:clrMapOvr>
  <p:transition xmlns:p14="http://schemas.microsoft.com/office/powerpoint/2010/main">
    <p:wheel spokes="0"/>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3848826"/>
      </p:ext>
    </p:extLst>
  </p:cSld>
  <p:clrMapOvr>
    <a:masterClrMapping/>
  </p:clrMapOvr>
  <p:transition xmlns:p14="http://schemas.microsoft.com/office/powerpoint/2010/main">
    <p:wheel spokes="0"/>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2193635"/>
      </p:ext>
    </p:extLst>
  </p:cSld>
  <p:clrMapOvr>
    <a:masterClrMapping/>
  </p:clrMapOvr>
  <p:transition xmlns:p14="http://schemas.microsoft.com/office/powerpoint/2010/main">
    <p:wheel spokes="0"/>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797652353"/>
      </p:ext>
    </p:extLst>
  </p:cSld>
  <p:clrMapOvr>
    <a:masterClrMapping/>
  </p:clrMapOvr>
  <p:transition xmlns:p14="http://schemas.microsoft.com/office/powerpoint/2010/main">
    <p:wheel spokes="0"/>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761247"/>
      </p:ext>
    </p:extLst>
  </p:cSld>
  <p:clrMapOvr>
    <a:masterClrMapping/>
  </p:clrMapOvr>
  <p:transition xmlns:p14="http://schemas.microsoft.com/office/powerpoint/2010/main">
    <p:wheel spokes="0"/>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56820724"/>
      </p:ext>
    </p:extLst>
  </p:cSld>
  <p:clrMapOvr>
    <a:masterClrMapping/>
  </p:clrMapOvr>
  <p:transition xmlns:p14="http://schemas.microsoft.com/office/powerpoint/2010/main">
    <p:wheel spokes="0"/>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53704507"/>
      </p:ext>
    </p:extLst>
  </p:cSld>
  <p:clrMapOvr>
    <a:masterClrMapping/>
  </p:clrMapOvr>
  <p:transition xmlns:p14="http://schemas.microsoft.com/office/powerpoint/2010/main">
    <p:wheel spokes="0"/>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ea typeface="+mn-ea"/>
                  <a:cs typeface="+mn-cs"/>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grpSp>
      <p:sp>
        <p:nvSpPr>
          <p:cNvPr id="1027" name="Text Box 35"/>
          <p:cNvSpPr txBox="1">
            <a:spLocks noChangeArrowheads="1"/>
          </p:cNvSpPr>
          <p:nvPr userDrawn="1"/>
        </p:nvSpPr>
        <p:spPr bwMode="auto">
          <a:xfrm>
            <a:off x="436563" y="6569075"/>
            <a:ext cx="973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en-US" sz="900" b="1" smtClean="0">
                <a:solidFill>
                  <a:srgbClr val="FFFFFF"/>
                </a:solidFill>
                <a:latin typeface="Arial" charset="0"/>
              </a:rPr>
              <a:t>© </a:t>
            </a:r>
            <a:r>
              <a:rPr lang="en-US" sz="1000" b="1" smtClean="0">
                <a:solidFill>
                  <a:srgbClr val="FFFFFF"/>
                </a:solidFill>
                <a:latin typeface="Arial" charset="0"/>
              </a:rPr>
              <a:t>2004</a:t>
            </a:r>
            <a:r>
              <a:rPr lang="en-US" sz="900" b="1" smtClean="0">
                <a:solidFill>
                  <a:srgbClr val="FFFFFF"/>
                </a:solidFill>
                <a:latin typeface="Arial" charset="0"/>
              </a:rPr>
              <a:t> TBBMI</a:t>
            </a:r>
          </a:p>
        </p:txBody>
      </p:sp>
      <p:sp>
        <p:nvSpPr>
          <p:cNvPr id="1060" name="Rectangle 36"/>
          <p:cNvSpPr>
            <a:spLocks noChangeArrowheads="1"/>
          </p:cNvSpPr>
          <p:nvPr userDrawn="1"/>
        </p:nvSpPr>
        <p:spPr bwMode="auto">
          <a:xfrm>
            <a:off x="7540625" y="6532563"/>
            <a:ext cx="736600"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8.0.03d.</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3.jpeg"/><Relationship Id="rId1" Type="http://schemas.openxmlformats.org/officeDocument/2006/relationships/tags" Target="../tags/tag2.xml"/><Relationship Id="rId2"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2.jpe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6.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7.jpeg"/><Relationship Id="rId1" Type="http://schemas.openxmlformats.org/officeDocument/2006/relationships/tags" Target="../tags/tag3.xml"/><Relationship Id="rId2"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8.jpeg"/><Relationship Id="rId1" Type="http://schemas.openxmlformats.org/officeDocument/2006/relationships/tags" Target="../tags/tag4.xml"/><Relationship Id="rId2"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jpe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1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14.jpeg"/><Relationship Id="rId1" Type="http://schemas.openxmlformats.org/officeDocument/2006/relationships/tags" Target="../tags/tag5.xml"/><Relationship Id="rId2"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2.xml"/><Relationship Id="rId5" Type="http://schemas.openxmlformats.org/officeDocument/2006/relationships/image" Target="../media/image14.jpeg"/><Relationship Id="rId6" Type="http://schemas.openxmlformats.org/officeDocument/2006/relationships/image" Target="../media/image16.jpeg"/><Relationship Id="rId7" Type="http://schemas.openxmlformats.org/officeDocument/2006/relationships/image" Target="../media/image17.emf"/><Relationship Id="rId8" Type="http://schemas.openxmlformats.org/officeDocument/2006/relationships/oleObject" Target="../embeddings/oleObject1.bin"/><Relationship Id="rId9" Type="http://schemas.openxmlformats.org/officeDocument/2006/relationships/oleObject" Target="../embeddings/Microsoft_Word_97_-_2004_Document1.doc"/><Relationship Id="rId10" Type="http://schemas.openxmlformats.org/officeDocument/2006/relationships/image" Target="../media/image15.png"/><Relationship Id="rId1" Type="http://schemas.openxmlformats.org/officeDocument/2006/relationships/vmlDrawing" Target="../drawings/vmlDrawing1.vml"/><Relationship Id="rId2" Type="http://schemas.openxmlformats.org/officeDocument/2006/relationships/tags" Target="../tags/tag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14.jpeg"/><Relationship Id="rId5" Type="http://schemas.openxmlformats.org/officeDocument/2006/relationships/image" Target="../media/image18.jpeg"/><Relationship Id="rId6" Type="http://schemas.openxmlformats.org/officeDocument/2006/relationships/image" Target="../media/image19.jpeg"/><Relationship Id="rId1" Type="http://schemas.openxmlformats.org/officeDocument/2006/relationships/tags" Target="../tags/tag7.xml"/><Relationship Id="rId2"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4.xml"/><Relationship Id="rId5" Type="http://schemas.openxmlformats.org/officeDocument/2006/relationships/image" Target="../media/image20.jpeg"/><Relationship Id="rId6" Type="http://schemas.openxmlformats.org/officeDocument/2006/relationships/image" Target="../media/image21.jpeg"/><Relationship Id="rId1" Type="http://schemas.openxmlformats.org/officeDocument/2006/relationships/tags" Target="../tags/tag8.xml"/><Relationship Id="rId2" Type="http://schemas.openxmlformats.org/officeDocument/2006/relationships/tags" Target="../tags/tag9.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image" Target="../media/image14.jpeg"/><Relationship Id="rId5" Type="http://schemas.openxmlformats.org/officeDocument/2006/relationships/image" Target="../media/image16.jpeg"/><Relationship Id="rId6" Type="http://schemas.openxmlformats.org/officeDocument/2006/relationships/image" Target="../media/image22.emf"/><Relationship Id="rId1" Type="http://schemas.openxmlformats.org/officeDocument/2006/relationships/tags" Target="../tags/tag10.xml"/><Relationship Id="rId2"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23.jpeg"/><Relationship Id="rId1" Type="http://schemas.openxmlformats.org/officeDocument/2006/relationships/tags" Target="../tags/tag11.xml"/><Relationship Id="rId2"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png"/><Relationship Id="rId5"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4.png"/><Relationship Id="rId5" Type="http://schemas.openxmlformats.org/officeDocument/2006/relationships/image" Target="../media/image16.jpeg"/><Relationship Id="rId6"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26.pn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6.jpe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16.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2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2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29.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30.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2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31.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1.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hyperlink" Target="/%20HD-G4/Desktop%20Folder/TBB%20PPT%208.0S/8.0S.03e-SILENCE-%2034%23-1,1,PowerPoint%20Presentation"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729" name="Text Box 217"/>
          <p:cNvSpPr txBox="1">
            <a:spLocks noChangeArrowheads="1"/>
          </p:cNvSpPr>
          <p:nvPr/>
        </p:nvSpPr>
        <p:spPr bwMode="auto">
          <a:xfrm>
            <a:off x="1905000" y="-12700"/>
            <a:ext cx="2566988" cy="3381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600" b="1" smtClean="0">
                <a:solidFill>
                  <a:schemeClr val="tx1"/>
                </a:solidFill>
                <a:cs typeface="Times New Roman" charset="0"/>
              </a:rPr>
              <a:t>Шүүгчид – Естер</a:t>
            </a:r>
          </a:p>
        </p:txBody>
      </p:sp>
      <p:sp>
        <p:nvSpPr>
          <p:cNvPr id="704732" name="Rectangle 220"/>
          <p:cNvSpPr>
            <a:spLocks noChangeArrowheads="1"/>
          </p:cNvSpPr>
          <p:nvPr/>
        </p:nvSpPr>
        <p:spPr bwMode="auto">
          <a:xfrm>
            <a:off x="8091488" y="6542088"/>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01</a:t>
            </a:r>
          </a:p>
        </p:txBody>
      </p:sp>
      <p:sp>
        <p:nvSpPr>
          <p:cNvPr id="4099" name="Text Box 291"/>
          <p:cNvSpPr txBox="1">
            <a:spLocks noChangeArrowheads="1"/>
          </p:cNvSpPr>
          <p:nvPr/>
        </p:nvSpPr>
        <p:spPr bwMode="auto">
          <a:xfrm>
            <a:off x="8829675" y="641667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2000">
                <a:solidFill>
                  <a:srgbClr val="FFFFFF"/>
                </a:solidFill>
              </a:rPr>
              <a:t>3</a:t>
            </a:r>
          </a:p>
        </p:txBody>
      </p:sp>
      <p:grpSp>
        <p:nvGrpSpPr>
          <p:cNvPr id="4100" name="Group 292"/>
          <p:cNvGrpSpPr>
            <a:grpSpLocks/>
          </p:cNvGrpSpPr>
          <p:nvPr/>
        </p:nvGrpSpPr>
        <p:grpSpPr bwMode="auto">
          <a:xfrm>
            <a:off x="515938" y="141288"/>
            <a:ext cx="893762" cy="1584325"/>
            <a:chOff x="391" y="101"/>
            <a:chExt cx="563" cy="998"/>
          </a:xfrm>
        </p:grpSpPr>
        <p:sp>
          <p:nvSpPr>
            <p:cNvPr id="704805" name="Rectangle 293"/>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ea typeface="+mn-ea"/>
                  <a:cs typeface="+mn-cs"/>
                </a:rPr>
                <a:t>7</a:t>
              </a:r>
            </a:p>
          </p:txBody>
        </p:sp>
        <p:sp>
          <p:nvSpPr>
            <p:cNvPr id="704806" name="Line 294"/>
            <p:cNvSpPr>
              <a:spLocks noChangeShapeType="1"/>
            </p:cNvSpPr>
            <p:nvPr/>
          </p:nvSpPr>
          <p:spPr bwMode="auto">
            <a:xfrm>
              <a:off x="526" y="588"/>
              <a:ext cx="256"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704807" name="Rectangle 295"/>
            <p:cNvSpPr>
              <a:spLocks noChangeArrowheads="1"/>
            </p:cNvSpPr>
            <p:nvPr/>
          </p:nvSpPr>
          <p:spPr bwMode="auto">
            <a:xfrm>
              <a:off x="486" y="196"/>
              <a:ext cx="468" cy="90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grpSp>
        <p:nvGrpSpPr>
          <p:cNvPr id="4101" name="Group 513"/>
          <p:cNvGrpSpPr>
            <a:grpSpLocks/>
          </p:cNvGrpSpPr>
          <p:nvPr/>
        </p:nvGrpSpPr>
        <p:grpSpPr bwMode="auto">
          <a:xfrm>
            <a:off x="8085138" y="3365500"/>
            <a:ext cx="1055687" cy="673100"/>
            <a:chOff x="5020" y="2160"/>
            <a:chExt cx="665" cy="424"/>
          </a:xfrm>
        </p:grpSpPr>
        <p:sp>
          <p:nvSpPr>
            <p:cNvPr id="4303" name="Freeform 514"/>
            <p:cNvSpPr>
              <a:spLocks/>
            </p:cNvSpPr>
            <p:nvPr/>
          </p:nvSpPr>
          <p:spPr bwMode="auto">
            <a:xfrm>
              <a:off x="5417"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304" name="Rectangle 515"/>
            <p:cNvSpPr>
              <a:spLocks noChangeArrowheads="1"/>
            </p:cNvSpPr>
            <p:nvPr/>
          </p:nvSpPr>
          <p:spPr bwMode="auto">
            <a:xfrm>
              <a:off x="5153" y="246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5" name="Freeform 516"/>
            <p:cNvSpPr>
              <a:spLocks/>
            </p:cNvSpPr>
            <p:nvPr/>
          </p:nvSpPr>
          <p:spPr bwMode="auto">
            <a:xfrm>
              <a:off x="5414" y="2231"/>
              <a:ext cx="148" cy="76"/>
            </a:xfrm>
            <a:custGeom>
              <a:avLst/>
              <a:gdLst>
                <a:gd name="T0" fmla="*/ 223 w 129"/>
                <a:gd name="T1" fmla="*/ 276 h 49"/>
                <a:gd name="T2" fmla="*/ 0 w 129"/>
                <a:gd name="T3" fmla="*/ 276 h 49"/>
                <a:gd name="T4" fmla="*/ 0 w 129"/>
                <a:gd name="T5" fmla="*/ 0 h 49"/>
                <a:gd name="T6" fmla="*/ 223 w 129"/>
                <a:gd name="T7" fmla="*/ 276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306" name="AutoShape 517"/>
            <p:cNvSpPr>
              <a:spLocks noChangeArrowheads="1"/>
            </p:cNvSpPr>
            <p:nvPr/>
          </p:nvSpPr>
          <p:spPr bwMode="auto">
            <a:xfrm>
              <a:off x="5054" y="217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307" name="Rectangle 518"/>
            <p:cNvSpPr>
              <a:spLocks noChangeArrowheads="1"/>
            </p:cNvSpPr>
            <p:nvPr/>
          </p:nvSpPr>
          <p:spPr bwMode="auto">
            <a:xfrm>
              <a:off x="5051" y="227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308" name="Rectangle 519"/>
            <p:cNvSpPr>
              <a:spLocks noChangeArrowheads="1"/>
            </p:cNvSpPr>
            <p:nvPr/>
          </p:nvSpPr>
          <p:spPr bwMode="auto">
            <a:xfrm>
              <a:off x="5121" y="243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4309" name="AutoShape 520"/>
            <p:cNvSpPr>
              <a:spLocks noChangeArrowheads="1"/>
            </p:cNvSpPr>
            <p:nvPr/>
          </p:nvSpPr>
          <p:spPr bwMode="auto">
            <a:xfrm>
              <a:off x="5062" y="219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10" name="Line 521"/>
            <p:cNvSpPr>
              <a:spLocks noChangeShapeType="1"/>
            </p:cNvSpPr>
            <p:nvPr/>
          </p:nvSpPr>
          <p:spPr bwMode="auto">
            <a:xfrm>
              <a:off x="5071" y="241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1" name="Line 522"/>
            <p:cNvSpPr>
              <a:spLocks noChangeShapeType="1"/>
            </p:cNvSpPr>
            <p:nvPr/>
          </p:nvSpPr>
          <p:spPr bwMode="auto">
            <a:xfrm>
              <a:off x="5071" y="253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2" name="Rectangle 523"/>
            <p:cNvSpPr>
              <a:spLocks noChangeArrowheads="1"/>
            </p:cNvSpPr>
            <p:nvPr/>
          </p:nvSpPr>
          <p:spPr bwMode="auto">
            <a:xfrm>
              <a:off x="5073" y="2160"/>
              <a:ext cx="41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ИОШУА</a:t>
              </a:r>
            </a:p>
          </p:txBody>
        </p:sp>
        <p:sp>
          <p:nvSpPr>
            <p:cNvPr id="4313" name="Rectangle 524"/>
            <p:cNvSpPr>
              <a:spLocks noChangeArrowheads="1"/>
            </p:cNvSpPr>
            <p:nvPr/>
          </p:nvSpPr>
          <p:spPr bwMode="auto">
            <a:xfrm>
              <a:off x="5114" y="2296"/>
              <a:ext cx="47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cs typeface="Times New Roman" charset="0"/>
                </a:rPr>
                <a:t>Иерихо/Аи</a:t>
              </a:r>
            </a:p>
          </p:txBody>
        </p:sp>
        <p:sp>
          <p:nvSpPr>
            <p:cNvPr id="4314" name="Rectangle 525"/>
            <p:cNvSpPr>
              <a:spLocks noChangeArrowheads="1"/>
            </p:cNvSpPr>
            <p:nvPr/>
          </p:nvSpPr>
          <p:spPr bwMode="auto">
            <a:xfrm>
              <a:off x="5020" y="2416"/>
              <a:ext cx="66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cs typeface="Times New Roman" charset="0"/>
                </a:rPr>
                <a:t>Газар хуваарилалт</a:t>
              </a:r>
            </a:p>
          </p:txBody>
        </p:sp>
      </p:grpSp>
      <p:grpSp>
        <p:nvGrpSpPr>
          <p:cNvPr id="4102" name="Group 545"/>
          <p:cNvGrpSpPr>
            <a:grpSpLocks/>
          </p:cNvGrpSpPr>
          <p:nvPr/>
        </p:nvGrpSpPr>
        <p:grpSpPr bwMode="auto">
          <a:xfrm>
            <a:off x="4340225" y="3413125"/>
            <a:ext cx="966788" cy="673100"/>
            <a:chOff x="5024" y="2160"/>
            <a:chExt cx="609" cy="424"/>
          </a:xfrm>
        </p:grpSpPr>
        <p:sp>
          <p:nvSpPr>
            <p:cNvPr id="4290" name="Freeform 546"/>
            <p:cNvSpPr>
              <a:spLocks/>
            </p:cNvSpPr>
            <p:nvPr/>
          </p:nvSpPr>
          <p:spPr bwMode="auto">
            <a:xfrm>
              <a:off x="5399"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91" name="Rectangle 547"/>
            <p:cNvSpPr>
              <a:spLocks noChangeArrowheads="1"/>
            </p:cNvSpPr>
            <p:nvPr/>
          </p:nvSpPr>
          <p:spPr bwMode="auto">
            <a:xfrm>
              <a:off x="5135" y="246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292" name="Freeform 548"/>
            <p:cNvSpPr>
              <a:spLocks/>
            </p:cNvSpPr>
            <p:nvPr/>
          </p:nvSpPr>
          <p:spPr bwMode="auto">
            <a:xfrm>
              <a:off x="5396" y="2231"/>
              <a:ext cx="148" cy="76"/>
            </a:xfrm>
            <a:custGeom>
              <a:avLst/>
              <a:gdLst>
                <a:gd name="T0" fmla="*/ 223 w 129"/>
                <a:gd name="T1" fmla="*/ 276 h 49"/>
                <a:gd name="T2" fmla="*/ 0 w 129"/>
                <a:gd name="T3" fmla="*/ 276 h 49"/>
                <a:gd name="T4" fmla="*/ 0 w 129"/>
                <a:gd name="T5" fmla="*/ 0 h 49"/>
                <a:gd name="T6" fmla="*/ 223 w 129"/>
                <a:gd name="T7" fmla="*/ 276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93" name="AutoShape 549"/>
            <p:cNvSpPr>
              <a:spLocks noChangeArrowheads="1"/>
            </p:cNvSpPr>
            <p:nvPr/>
          </p:nvSpPr>
          <p:spPr bwMode="auto">
            <a:xfrm>
              <a:off x="5032" y="2177"/>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94" name="Rectangle 550"/>
            <p:cNvSpPr>
              <a:spLocks noChangeArrowheads="1"/>
            </p:cNvSpPr>
            <p:nvPr/>
          </p:nvSpPr>
          <p:spPr bwMode="auto">
            <a:xfrm>
              <a:off x="5033" y="227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95" name="Rectangle 551"/>
            <p:cNvSpPr>
              <a:spLocks noChangeArrowheads="1"/>
            </p:cNvSpPr>
            <p:nvPr/>
          </p:nvSpPr>
          <p:spPr bwMode="auto">
            <a:xfrm>
              <a:off x="5103" y="243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4296" name="AutoShape 552"/>
            <p:cNvSpPr>
              <a:spLocks noChangeArrowheads="1"/>
            </p:cNvSpPr>
            <p:nvPr/>
          </p:nvSpPr>
          <p:spPr bwMode="auto">
            <a:xfrm>
              <a:off x="5044" y="2197"/>
              <a:ext cx="436"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97" name="Line 553"/>
            <p:cNvSpPr>
              <a:spLocks noChangeShapeType="1"/>
            </p:cNvSpPr>
            <p:nvPr/>
          </p:nvSpPr>
          <p:spPr bwMode="auto">
            <a:xfrm>
              <a:off x="5061" y="241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98" name="Line 554"/>
            <p:cNvSpPr>
              <a:spLocks noChangeShapeType="1"/>
            </p:cNvSpPr>
            <p:nvPr/>
          </p:nvSpPr>
          <p:spPr bwMode="auto">
            <a:xfrm>
              <a:off x="5059" y="2536"/>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99" name="Rectangle 555"/>
            <p:cNvSpPr>
              <a:spLocks noChangeArrowheads="1"/>
            </p:cNvSpPr>
            <p:nvPr/>
          </p:nvSpPr>
          <p:spPr bwMode="auto">
            <a:xfrm>
              <a:off x="5054" y="2160"/>
              <a:ext cx="38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900" b="1">
                  <a:solidFill>
                    <a:srgbClr val="000000"/>
                  </a:solidFill>
                </a:rPr>
                <a:t>ИОСЕФ</a:t>
              </a:r>
              <a:endParaRPr lang="en-US" sz="900" b="1">
                <a:solidFill>
                  <a:srgbClr val="000000"/>
                </a:solidFill>
              </a:endParaRPr>
            </a:p>
          </p:txBody>
        </p:sp>
        <p:sp>
          <p:nvSpPr>
            <p:cNvPr id="4300" name="Rectangle 556"/>
            <p:cNvSpPr>
              <a:spLocks noChangeArrowheads="1"/>
            </p:cNvSpPr>
            <p:nvPr/>
          </p:nvSpPr>
          <p:spPr bwMode="auto">
            <a:xfrm>
              <a:off x="5084" y="2309"/>
              <a:ext cx="15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  </a:t>
              </a:r>
            </a:p>
          </p:txBody>
        </p:sp>
        <p:sp>
          <p:nvSpPr>
            <p:cNvPr id="4301" name="Rectangle 557"/>
            <p:cNvSpPr>
              <a:spLocks noChangeArrowheads="1"/>
            </p:cNvSpPr>
            <p:nvPr/>
          </p:nvSpPr>
          <p:spPr bwMode="auto">
            <a:xfrm>
              <a:off x="5036" y="2422"/>
              <a:ext cx="37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430 жил</a:t>
              </a:r>
            </a:p>
          </p:txBody>
        </p:sp>
        <p:sp>
          <p:nvSpPr>
            <p:cNvPr id="4302" name="Rectangle 558"/>
            <p:cNvSpPr>
              <a:spLocks noChangeArrowheads="1"/>
            </p:cNvSpPr>
            <p:nvPr/>
          </p:nvSpPr>
          <p:spPr bwMode="auto">
            <a:xfrm>
              <a:off x="5024" y="2302"/>
              <a:ext cx="43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Боолчлол</a:t>
              </a:r>
            </a:p>
          </p:txBody>
        </p:sp>
      </p:grpSp>
      <p:grpSp>
        <p:nvGrpSpPr>
          <p:cNvPr id="4103" name="Group 729"/>
          <p:cNvGrpSpPr>
            <a:grpSpLocks/>
          </p:cNvGrpSpPr>
          <p:nvPr/>
        </p:nvGrpSpPr>
        <p:grpSpPr bwMode="auto">
          <a:xfrm>
            <a:off x="4324350" y="2066925"/>
            <a:ext cx="981075" cy="1231900"/>
            <a:chOff x="2724" y="1302"/>
            <a:chExt cx="618" cy="776"/>
          </a:xfrm>
        </p:grpSpPr>
        <p:sp>
          <p:nvSpPr>
            <p:cNvPr id="4274" name="Freeform 559"/>
            <p:cNvSpPr>
              <a:spLocks/>
            </p:cNvSpPr>
            <p:nvPr/>
          </p:nvSpPr>
          <p:spPr bwMode="auto">
            <a:xfrm>
              <a:off x="3191" y="138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75" name="AutoShape 560"/>
            <p:cNvSpPr>
              <a:spLocks noChangeArrowheads="1"/>
            </p:cNvSpPr>
            <p:nvPr/>
          </p:nvSpPr>
          <p:spPr bwMode="auto">
            <a:xfrm>
              <a:off x="2743" y="1318"/>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76" name="Rectangle 561"/>
            <p:cNvSpPr>
              <a:spLocks noChangeArrowheads="1"/>
            </p:cNvSpPr>
            <p:nvPr/>
          </p:nvSpPr>
          <p:spPr bwMode="auto">
            <a:xfrm>
              <a:off x="2742" y="1417"/>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77" name="AutoShape 562"/>
            <p:cNvSpPr>
              <a:spLocks noChangeArrowheads="1"/>
            </p:cNvSpPr>
            <p:nvPr/>
          </p:nvSpPr>
          <p:spPr bwMode="auto">
            <a:xfrm>
              <a:off x="2753" y="1334"/>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78" name="Line 563"/>
            <p:cNvSpPr>
              <a:spLocks noChangeShapeType="1"/>
            </p:cNvSpPr>
            <p:nvPr/>
          </p:nvSpPr>
          <p:spPr bwMode="auto">
            <a:xfrm>
              <a:off x="2781" y="16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79" name="Line 564"/>
            <p:cNvSpPr>
              <a:spLocks noChangeShapeType="1"/>
            </p:cNvSpPr>
            <p:nvPr/>
          </p:nvSpPr>
          <p:spPr bwMode="auto">
            <a:xfrm>
              <a:off x="2781" y="1798"/>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80" name="Rectangle 565"/>
            <p:cNvSpPr>
              <a:spLocks noChangeArrowheads="1"/>
            </p:cNvSpPr>
            <p:nvPr/>
          </p:nvSpPr>
          <p:spPr bwMode="auto">
            <a:xfrm>
              <a:off x="2985" y="1698"/>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281" name="Rectangle 566"/>
            <p:cNvSpPr>
              <a:spLocks noChangeArrowheads="1"/>
            </p:cNvSpPr>
            <p:nvPr/>
          </p:nvSpPr>
          <p:spPr bwMode="auto">
            <a:xfrm>
              <a:off x="2743" y="1550"/>
              <a:ext cx="40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1000" b="1">
                  <a:solidFill>
                    <a:srgbClr val="000000"/>
                  </a:solidFill>
                </a:rPr>
                <a:t>Г</a:t>
              </a:r>
              <a:r>
                <a:rPr lang="en-US" sz="1000" b="1">
                  <a:solidFill>
                    <a:srgbClr val="000000"/>
                  </a:solidFill>
                </a:rPr>
                <a:t> - </a:t>
              </a:r>
              <a:r>
                <a:rPr lang="mn-MN" sz="1000" b="1">
                  <a:solidFill>
                    <a:srgbClr val="000000"/>
                  </a:solidFill>
                </a:rPr>
                <a:t>Ү</a:t>
              </a:r>
              <a:r>
                <a:rPr lang="en-US" sz="1000" b="1">
                  <a:solidFill>
                    <a:srgbClr val="000000"/>
                  </a:solidFill>
                </a:rPr>
                <a:t> - </a:t>
              </a:r>
              <a:r>
                <a:rPr lang="mn-MN" sz="1000" b="1">
                  <a:solidFill>
                    <a:srgbClr val="000000"/>
                  </a:solidFill>
                </a:rPr>
                <a:t>Е</a:t>
              </a:r>
              <a:endParaRPr lang="en-US" sz="1000" b="1">
                <a:solidFill>
                  <a:srgbClr val="000000"/>
                </a:solidFill>
              </a:endParaRPr>
            </a:p>
          </p:txBody>
        </p:sp>
        <p:sp>
          <p:nvSpPr>
            <p:cNvPr id="4282" name="Rectangle 567"/>
            <p:cNvSpPr>
              <a:spLocks noChangeArrowheads="1"/>
            </p:cNvSpPr>
            <p:nvPr/>
          </p:nvSpPr>
          <p:spPr bwMode="auto">
            <a:xfrm>
              <a:off x="2743" y="1796"/>
              <a:ext cx="29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1000" b="1">
                  <a:solidFill>
                    <a:srgbClr val="000000"/>
                  </a:solidFill>
                </a:rPr>
                <a:t>И</a:t>
              </a:r>
              <a:r>
                <a:rPr lang="en-US" sz="1000" b="1">
                  <a:solidFill>
                    <a:srgbClr val="000000"/>
                  </a:solidFill>
                </a:rPr>
                <a:t> - E</a:t>
              </a:r>
            </a:p>
          </p:txBody>
        </p:sp>
        <p:sp>
          <p:nvSpPr>
            <p:cNvPr id="4283" name="Rectangle 568"/>
            <p:cNvSpPr>
              <a:spLocks noChangeArrowheads="1"/>
            </p:cNvSpPr>
            <p:nvPr/>
          </p:nvSpPr>
          <p:spPr bwMode="auto">
            <a:xfrm>
              <a:off x="2738" y="1919"/>
              <a:ext cx="19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12</a:t>
              </a:r>
            </a:p>
          </p:txBody>
        </p:sp>
        <p:sp>
          <p:nvSpPr>
            <p:cNvPr id="4284" name="Rectangle 569"/>
            <p:cNvSpPr>
              <a:spLocks noChangeArrowheads="1"/>
            </p:cNvSpPr>
            <p:nvPr/>
          </p:nvSpPr>
          <p:spPr bwMode="auto">
            <a:xfrm>
              <a:off x="2739" y="1439"/>
              <a:ext cx="52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900" b="1">
                  <a:solidFill>
                    <a:srgbClr val="000000"/>
                  </a:solidFill>
                </a:rPr>
                <a:t>ДУУДЛАГА</a:t>
              </a:r>
              <a:endParaRPr lang="en-US" sz="900" b="1">
                <a:solidFill>
                  <a:srgbClr val="000000"/>
                </a:solidFill>
              </a:endParaRPr>
            </a:p>
          </p:txBody>
        </p:sp>
        <p:sp>
          <p:nvSpPr>
            <p:cNvPr id="4285" name="Rectangle 570"/>
            <p:cNvSpPr>
              <a:spLocks noChangeArrowheads="1"/>
            </p:cNvSpPr>
            <p:nvPr/>
          </p:nvSpPr>
          <p:spPr bwMode="auto">
            <a:xfrm>
              <a:off x="2724" y="1302"/>
              <a:ext cx="48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АБРАХАМ</a:t>
              </a:r>
            </a:p>
          </p:txBody>
        </p:sp>
        <p:sp>
          <p:nvSpPr>
            <p:cNvPr id="4286" name="Rectangle 571"/>
            <p:cNvSpPr>
              <a:spLocks noChangeArrowheads="1"/>
            </p:cNvSpPr>
            <p:nvPr/>
          </p:nvSpPr>
          <p:spPr bwMode="auto">
            <a:xfrm>
              <a:off x="2738" y="1678"/>
              <a:ext cx="30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1000" b="1">
                  <a:solidFill>
                    <a:srgbClr val="000000"/>
                  </a:solidFill>
                </a:rPr>
                <a:t>И</a:t>
              </a:r>
              <a:r>
                <a:rPr lang="en-US" sz="1000" b="1">
                  <a:solidFill>
                    <a:srgbClr val="000000"/>
                  </a:solidFill>
                </a:rPr>
                <a:t> -</a:t>
              </a:r>
              <a:r>
                <a:rPr lang="mn-MN" sz="1000" b="1">
                  <a:solidFill>
                    <a:srgbClr val="000000"/>
                  </a:solidFill>
                </a:rPr>
                <a:t> И</a:t>
              </a:r>
              <a:endParaRPr lang="en-US" sz="1000" b="1">
                <a:solidFill>
                  <a:srgbClr val="000000"/>
                </a:solidFill>
              </a:endParaRPr>
            </a:p>
          </p:txBody>
        </p:sp>
        <p:sp>
          <p:nvSpPr>
            <p:cNvPr id="4287" name="Line 572"/>
            <p:cNvSpPr>
              <a:spLocks noChangeShapeType="1"/>
            </p:cNvSpPr>
            <p:nvPr/>
          </p:nvSpPr>
          <p:spPr bwMode="auto">
            <a:xfrm>
              <a:off x="2777" y="155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88" name="Line 573"/>
            <p:cNvSpPr>
              <a:spLocks noChangeShapeType="1"/>
            </p:cNvSpPr>
            <p:nvPr/>
          </p:nvSpPr>
          <p:spPr bwMode="auto">
            <a:xfrm>
              <a:off x="2777" y="1914"/>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89" name="Line 574"/>
            <p:cNvSpPr>
              <a:spLocks noChangeShapeType="1"/>
            </p:cNvSpPr>
            <p:nvPr/>
          </p:nvSpPr>
          <p:spPr bwMode="auto">
            <a:xfrm>
              <a:off x="2777" y="2038"/>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104" name="Freeform 576"/>
          <p:cNvSpPr>
            <a:spLocks/>
          </p:cNvSpPr>
          <p:nvPr/>
        </p:nvSpPr>
        <p:spPr bwMode="auto">
          <a:xfrm>
            <a:off x="7478713" y="3425825"/>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5" name="Line 577"/>
          <p:cNvSpPr>
            <a:spLocks noChangeShapeType="1"/>
          </p:cNvSpPr>
          <p:nvPr/>
        </p:nvSpPr>
        <p:spPr bwMode="auto">
          <a:xfrm>
            <a:off x="6767513" y="1444625"/>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4106" name="Freeform 578"/>
          <p:cNvSpPr>
            <a:spLocks/>
          </p:cNvSpPr>
          <p:nvPr/>
        </p:nvSpPr>
        <p:spPr bwMode="auto">
          <a:xfrm>
            <a:off x="7504113" y="13938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05091" name="Rectangle 579"/>
          <p:cNvSpPr>
            <a:spLocks noChangeArrowheads="1"/>
          </p:cNvSpPr>
          <p:nvPr/>
        </p:nvSpPr>
        <p:spPr bwMode="auto">
          <a:xfrm>
            <a:off x="5053013" y="1965325"/>
            <a:ext cx="855662"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ea typeface="+mn-ea"/>
                <a:cs typeface="+mn-cs"/>
              </a:rPr>
              <a:t>(МЭӨ 2000)</a:t>
            </a:r>
          </a:p>
        </p:txBody>
      </p:sp>
      <p:sp>
        <p:nvSpPr>
          <p:cNvPr id="4108" name="Freeform 580"/>
          <p:cNvSpPr>
            <a:spLocks/>
          </p:cNvSpPr>
          <p:nvPr/>
        </p:nvSpPr>
        <p:spPr bwMode="auto">
          <a:xfrm>
            <a:off x="7478713" y="34131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9" name="Freeform 581"/>
          <p:cNvSpPr>
            <a:spLocks/>
          </p:cNvSpPr>
          <p:nvPr/>
        </p:nvSpPr>
        <p:spPr bwMode="auto">
          <a:xfrm>
            <a:off x="7808913" y="16986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0" name="AutoShape 582"/>
          <p:cNvSpPr>
            <a:spLocks noChangeArrowheads="1"/>
          </p:cNvSpPr>
          <p:nvPr/>
        </p:nvSpPr>
        <p:spPr bwMode="auto">
          <a:xfrm>
            <a:off x="6750050" y="3232150"/>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111" name="AutoShape 584"/>
          <p:cNvSpPr>
            <a:spLocks noChangeArrowheads="1"/>
          </p:cNvSpPr>
          <p:nvPr/>
        </p:nvSpPr>
        <p:spPr bwMode="auto">
          <a:xfrm>
            <a:off x="6729413" y="1284288"/>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112" name="Rectangle 585"/>
          <p:cNvSpPr>
            <a:spLocks noChangeArrowheads="1"/>
          </p:cNvSpPr>
          <p:nvPr/>
        </p:nvSpPr>
        <p:spPr bwMode="auto">
          <a:xfrm>
            <a:off x="6731000" y="1439863"/>
            <a:ext cx="971550" cy="1671637"/>
          </a:xfrm>
          <a:prstGeom prst="rect">
            <a:avLst/>
          </a:prstGeom>
          <a:solidFill>
            <a:schemeClr val="tx1"/>
          </a:solidFill>
          <a:ln w="38100">
            <a:solidFill>
              <a:schemeClr val="bg2"/>
            </a:solidFill>
            <a:miter lim="800000"/>
            <a:headEnd/>
            <a:tailEnd/>
          </a:ln>
        </p:spPr>
        <p:txBody>
          <a:bodyPr wrap="none" anchor="ctr"/>
          <a:lstStyle/>
          <a:p>
            <a:endParaRPr lang="en-US"/>
          </a:p>
        </p:txBody>
      </p:sp>
      <p:sp>
        <p:nvSpPr>
          <p:cNvPr id="4113" name="AutoShape 586"/>
          <p:cNvSpPr>
            <a:spLocks noChangeArrowheads="1"/>
          </p:cNvSpPr>
          <p:nvPr/>
        </p:nvSpPr>
        <p:spPr bwMode="auto">
          <a:xfrm>
            <a:off x="6748463" y="1320800"/>
            <a:ext cx="719137" cy="10636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114" name="Rectangle 587"/>
          <p:cNvSpPr>
            <a:spLocks noChangeArrowheads="1"/>
          </p:cNvSpPr>
          <p:nvPr/>
        </p:nvSpPr>
        <p:spPr bwMode="auto">
          <a:xfrm>
            <a:off x="6748463" y="3411538"/>
            <a:ext cx="969962" cy="90646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115" name="AutoShape 588"/>
          <p:cNvSpPr>
            <a:spLocks noChangeArrowheads="1"/>
          </p:cNvSpPr>
          <p:nvPr/>
        </p:nvSpPr>
        <p:spPr bwMode="auto">
          <a:xfrm>
            <a:off x="6762750" y="3251200"/>
            <a:ext cx="704850" cy="706438"/>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05105" name="Rectangle 593"/>
          <p:cNvSpPr>
            <a:spLocks noChangeArrowheads="1"/>
          </p:cNvSpPr>
          <p:nvPr/>
        </p:nvSpPr>
        <p:spPr bwMode="auto">
          <a:xfrm>
            <a:off x="5065713" y="4200525"/>
            <a:ext cx="855662"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ea typeface="+mn-ea"/>
                <a:cs typeface="+mn-cs"/>
              </a:rPr>
              <a:t>(</a:t>
            </a:r>
            <a:r>
              <a:rPr lang="mn-MN" sz="1000" b="1">
                <a:solidFill>
                  <a:srgbClr val="FFFF00"/>
                </a:solidFill>
                <a:ea typeface="+mn-ea"/>
                <a:cs typeface="+mn-cs"/>
              </a:rPr>
              <a:t>МЭӨ </a:t>
            </a:r>
            <a:r>
              <a:rPr lang="en-US" sz="1000" b="1">
                <a:solidFill>
                  <a:srgbClr val="FFFF00"/>
                </a:solidFill>
                <a:ea typeface="+mn-ea"/>
                <a:cs typeface="+mn-cs"/>
              </a:rPr>
              <a:t>1500)</a:t>
            </a:r>
          </a:p>
        </p:txBody>
      </p:sp>
      <p:sp>
        <p:nvSpPr>
          <p:cNvPr id="705107" name="Rectangle 595"/>
          <p:cNvSpPr>
            <a:spLocks noChangeArrowheads="1"/>
          </p:cNvSpPr>
          <p:nvPr/>
        </p:nvSpPr>
        <p:spPr bwMode="auto">
          <a:xfrm>
            <a:off x="7415213" y="1216025"/>
            <a:ext cx="855662"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ea typeface="+mn-ea"/>
                <a:cs typeface="+mn-cs"/>
              </a:rPr>
              <a:t>(</a:t>
            </a:r>
            <a:r>
              <a:rPr lang="mn-MN" sz="1000" b="1">
                <a:solidFill>
                  <a:srgbClr val="FFFF00"/>
                </a:solidFill>
                <a:ea typeface="+mn-ea"/>
                <a:cs typeface="+mn-cs"/>
              </a:rPr>
              <a:t>МЭӨ </a:t>
            </a:r>
            <a:r>
              <a:rPr lang="en-US" sz="1000" b="1">
                <a:solidFill>
                  <a:srgbClr val="FFFF00"/>
                </a:solidFill>
                <a:ea typeface="+mn-ea"/>
                <a:cs typeface="+mn-cs"/>
              </a:rPr>
              <a:t>1000)</a:t>
            </a:r>
          </a:p>
        </p:txBody>
      </p:sp>
      <p:sp>
        <p:nvSpPr>
          <p:cNvPr id="4118" name="Line 596"/>
          <p:cNvSpPr>
            <a:spLocks noChangeShapeType="1"/>
          </p:cNvSpPr>
          <p:nvPr/>
        </p:nvSpPr>
        <p:spPr bwMode="auto">
          <a:xfrm>
            <a:off x="6780213" y="1781175"/>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19" name="Line 597"/>
          <p:cNvSpPr>
            <a:spLocks noChangeShapeType="1"/>
          </p:cNvSpPr>
          <p:nvPr/>
        </p:nvSpPr>
        <p:spPr bwMode="auto">
          <a:xfrm>
            <a:off x="6767513" y="2479675"/>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20" name="Line 598"/>
          <p:cNvSpPr>
            <a:spLocks noChangeShapeType="1"/>
          </p:cNvSpPr>
          <p:nvPr/>
        </p:nvSpPr>
        <p:spPr bwMode="auto">
          <a:xfrm>
            <a:off x="6767513" y="2657475"/>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21" name="Line 599"/>
          <p:cNvSpPr>
            <a:spLocks noChangeShapeType="1"/>
          </p:cNvSpPr>
          <p:nvPr/>
        </p:nvSpPr>
        <p:spPr bwMode="auto">
          <a:xfrm>
            <a:off x="6780213" y="2835275"/>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22" name="Line 600"/>
          <p:cNvSpPr>
            <a:spLocks noChangeShapeType="1"/>
          </p:cNvSpPr>
          <p:nvPr/>
        </p:nvSpPr>
        <p:spPr bwMode="auto">
          <a:xfrm>
            <a:off x="6773863" y="3013075"/>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23" name="Line 601"/>
          <p:cNvSpPr>
            <a:spLocks noChangeShapeType="1"/>
          </p:cNvSpPr>
          <p:nvPr/>
        </p:nvSpPr>
        <p:spPr bwMode="auto">
          <a:xfrm>
            <a:off x="7235825" y="1863725"/>
            <a:ext cx="0" cy="11811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24" name="Line 602"/>
          <p:cNvSpPr>
            <a:spLocks noChangeShapeType="1"/>
          </p:cNvSpPr>
          <p:nvPr/>
        </p:nvSpPr>
        <p:spPr bwMode="auto">
          <a:xfrm>
            <a:off x="6773863" y="2136775"/>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25" name="Line 603"/>
          <p:cNvSpPr>
            <a:spLocks noChangeShapeType="1"/>
          </p:cNvSpPr>
          <p:nvPr/>
        </p:nvSpPr>
        <p:spPr bwMode="auto">
          <a:xfrm>
            <a:off x="6780213" y="2301875"/>
            <a:ext cx="876300" cy="1270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26" name="Line 604"/>
          <p:cNvSpPr>
            <a:spLocks noChangeShapeType="1"/>
          </p:cNvSpPr>
          <p:nvPr/>
        </p:nvSpPr>
        <p:spPr bwMode="auto">
          <a:xfrm flipV="1">
            <a:off x="6780213" y="1958975"/>
            <a:ext cx="8731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27" name="Line 605"/>
          <p:cNvSpPr>
            <a:spLocks noChangeShapeType="1"/>
          </p:cNvSpPr>
          <p:nvPr/>
        </p:nvSpPr>
        <p:spPr bwMode="auto">
          <a:xfrm>
            <a:off x="7240588" y="1681163"/>
            <a:ext cx="3175" cy="561975"/>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28" name="Line 606"/>
          <p:cNvSpPr>
            <a:spLocks noChangeShapeType="1"/>
          </p:cNvSpPr>
          <p:nvPr/>
        </p:nvSpPr>
        <p:spPr bwMode="auto">
          <a:xfrm>
            <a:off x="6811963" y="3867150"/>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29" name="Rectangle 607"/>
          <p:cNvSpPr>
            <a:spLocks noChangeArrowheads="1"/>
          </p:cNvSpPr>
          <p:nvPr/>
        </p:nvSpPr>
        <p:spPr bwMode="auto">
          <a:xfrm>
            <a:off x="6675438" y="3209925"/>
            <a:ext cx="8731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800" b="1">
                <a:solidFill>
                  <a:srgbClr val="000000"/>
                </a:solidFill>
              </a:rPr>
              <a:t>КОЛОНЧЛОЛ</a:t>
            </a:r>
            <a:endParaRPr lang="en-US" sz="800" b="1">
              <a:solidFill>
                <a:srgbClr val="000000"/>
              </a:solidFill>
            </a:endParaRPr>
          </a:p>
        </p:txBody>
      </p:sp>
      <p:sp>
        <p:nvSpPr>
          <p:cNvPr id="4130" name="Line 609"/>
          <p:cNvSpPr>
            <a:spLocks noChangeShapeType="1"/>
          </p:cNvSpPr>
          <p:nvPr/>
        </p:nvSpPr>
        <p:spPr bwMode="auto">
          <a:xfrm>
            <a:off x="6783388" y="1590675"/>
            <a:ext cx="876300" cy="1270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31" name="AutoShape 617"/>
          <p:cNvSpPr>
            <a:spLocks noChangeArrowheads="1"/>
          </p:cNvSpPr>
          <p:nvPr/>
        </p:nvSpPr>
        <p:spPr bwMode="auto">
          <a:xfrm>
            <a:off x="6746875" y="577850"/>
            <a:ext cx="730250" cy="24923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132" name="Rectangle 618"/>
          <p:cNvSpPr>
            <a:spLocks noChangeArrowheads="1"/>
          </p:cNvSpPr>
          <p:nvPr/>
        </p:nvSpPr>
        <p:spPr bwMode="auto">
          <a:xfrm>
            <a:off x="6745288" y="738188"/>
            <a:ext cx="952500" cy="44291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133" name="AutoShape 619"/>
          <p:cNvSpPr>
            <a:spLocks noChangeArrowheads="1"/>
          </p:cNvSpPr>
          <p:nvPr/>
        </p:nvSpPr>
        <p:spPr bwMode="auto">
          <a:xfrm>
            <a:off x="6765925" y="644525"/>
            <a:ext cx="692150" cy="2508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134" name="Rectangle 620"/>
          <p:cNvSpPr>
            <a:spLocks noChangeArrowheads="1"/>
          </p:cNvSpPr>
          <p:nvPr/>
        </p:nvSpPr>
        <p:spPr bwMode="auto">
          <a:xfrm>
            <a:off x="6723063" y="558800"/>
            <a:ext cx="676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900" b="1">
                <a:solidFill>
                  <a:srgbClr val="000000"/>
                </a:solidFill>
              </a:rPr>
              <a:t>АНАРХИ</a:t>
            </a:r>
            <a:endParaRPr lang="en-US" sz="900" b="1">
              <a:solidFill>
                <a:srgbClr val="000000"/>
              </a:solidFill>
            </a:endParaRPr>
          </a:p>
        </p:txBody>
      </p:sp>
      <p:sp>
        <p:nvSpPr>
          <p:cNvPr id="4135" name="Line 621"/>
          <p:cNvSpPr>
            <a:spLocks noChangeShapeType="1"/>
          </p:cNvSpPr>
          <p:nvPr/>
        </p:nvSpPr>
        <p:spPr bwMode="auto">
          <a:xfrm>
            <a:off x="6783388" y="1114425"/>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36" name="Line 622"/>
          <p:cNvSpPr>
            <a:spLocks noChangeShapeType="1"/>
          </p:cNvSpPr>
          <p:nvPr/>
        </p:nvSpPr>
        <p:spPr bwMode="auto">
          <a:xfrm flipV="1">
            <a:off x="6783388" y="925513"/>
            <a:ext cx="863600"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37" name="Rectangle 623"/>
          <p:cNvSpPr>
            <a:spLocks noChangeArrowheads="1"/>
          </p:cNvSpPr>
          <p:nvPr/>
        </p:nvSpPr>
        <p:spPr bwMode="auto">
          <a:xfrm>
            <a:off x="6694488" y="1263650"/>
            <a:ext cx="8540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900" b="1">
                <a:solidFill>
                  <a:srgbClr val="000000"/>
                </a:solidFill>
              </a:rPr>
              <a:t>ХААНЧЛАЛ</a:t>
            </a:r>
            <a:endParaRPr lang="en-US" sz="900" b="1">
              <a:solidFill>
                <a:srgbClr val="000000"/>
              </a:solidFill>
            </a:endParaRPr>
          </a:p>
        </p:txBody>
      </p:sp>
      <p:sp>
        <p:nvSpPr>
          <p:cNvPr id="4138" name="Line 625"/>
          <p:cNvSpPr>
            <a:spLocks noChangeShapeType="1"/>
          </p:cNvSpPr>
          <p:nvPr/>
        </p:nvSpPr>
        <p:spPr bwMode="auto">
          <a:xfrm>
            <a:off x="6811963" y="3663950"/>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39" name="Line 626"/>
          <p:cNvSpPr>
            <a:spLocks noChangeShapeType="1"/>
          </p:cNvSpPr>
          <p:nvPr/>
        </p:nvSpPr>
        <p:spPr bwMode="auto">
          <a:xfrm>
            <a:off x="6811963" y="4057650"/>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4140" name="Group 730"/>
          <p:cNvGrpSpPr>
            <a:grpSpLocks/>
          </p:cNvGrpSpPr>
          <p:nvPr/>
        </p:nvGrpSpPr>
        <p:grpSpPr bwMode="auto">
          <a:xfrm>
            <a:off x="6756400" y="4870450"/>
            <a:ext cx="954088" cy="1473200"/>
            <a:chOff x="4256" y="3068"/>
            <a:chExt cx="601" cy="928"/>
          </a:xfrm>
        </p:grpSpPr>
        <p:sp>
          <p:nvSpPr>
            <p:cNvPr id="4261" name="AutoShape 575"/>
            <p:cNvSpPr>
              <a:spLocks noChangeArrowheads="1"/>
            </p:cNvSpPr>
            <p:nvPr/>
          </p:nvSpPr>
          <p:spPr bwMode="auto">
            <a:xfrm>
              <a:off x="4256" y="3217"/>
              <a:ext cx="430" cy="225"/>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262" name="Freeform 583"/>
            <p:cNvSpPr>
              <a:spLocks/>
            </p:cNvSpPr>
            <p:nvPr/>
          </p:nvSpPr>
          <p:spPr bwMode="auto">
            <a:xfrm>
              <a:off x="4719" y="327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63" name="Rectangle 610"/>
            <p:cNvSpPr>
              <a:spLocks noChangeArrowheads="1"/>
            </p:cNvSpPr>
            <p:nvPr/>
          </p:nvSpPr>
          <p:spPr bwMode="auto">
            <a:xfrm>
              <a:off x="4257" y="3348"/>
              <a:ext cx="600" cy="648"/>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264" name="AutoShape 611"/>
            <p:cNvSpPr>
              <a:spLocks noChangeArrowheads="1"/>
            </p:cNvSpPr>
            <p:nvPr/>
          </p:nvSpPr>
          <p:spPr bwMode="auto">
            <a:xfrm>
              <a:off x="4267" y="3245"/>
              <a:ext cx="408" cy="229"/>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65" name="Rectangle 612"/>
            <p:cNvSpPr>
              <a:spLocks noChangeArrowheads="1"/>
            </p:cNvSpPr>
            <p:nvPr/>
          </p:nvSpPr>
          <p:spPr bwMode="auto">
            <a:xfrm>
              <a:off x="4260" y="3212"/>
              <a:ext cx="386"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1200" b="1">
                  <a:solidFill>
                    <a:srgbClr val="000000"/>
                  </a:solidFill>
                </a:rPr>
                <a:t>ЕСҮС</a:t>
              </a:r>
              <a:endParaRPr lang="en-US" sz="1200" b="1">
                <a:solidFill>
                  <a:srgbClr val="000000"/>
                </a:solidFill>
              </a:endParaRPr>
            </a:p>
          </p:txBody>
        </p:sp>
        <p:sp>
          <p:nvSpPr>
            <p:cNvPr id="4266" name="Line 613"/>
            <p:cNvSpPr>
              <a:spLocks noChangeShapeType="1"/>
            </p:cNvSpPr>
            <p:nvPr/>
          </p:nvSpPr>
          <p:spPr bwMode="auto">
            <a:xfrm>
              <a:off x="4286" y="3426"/>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67" name="Line 614"/>
            <p:cNvSpPr>
              <a:spLocks noChangeShapeType="1"/>
            </p:cNvSpPr>
            <p:nvPr/>
          </p:nvSpPr>
          <p:spPr bwMode="auto">
            <a:xfrm>
              <a:off x="4297" y="3702"/>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68" name="Line 615"/>
            <p:cNvSpPr>
              <a:spLocks noChangeShapeType="1"/>
            </p:cNvSpPr>
            <p:nvPr/>
          </p:nvSpPr>
          <p:spPr bwMode="auto">
            <a:xfrm>
              <a:off x="4291" y="3876"/>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69" name="Line 616"/>
            <p:cNvSpPr>
              <a:spLocks noChangeShapeType="1"/>
            </p:cNvSpPr>
            <p:nvPr/>
          </p:nvSpPr>
          <p:spPr bwMode="auto">
            <a:xfrm flipV="1">
              <a:off x="4291" y="3966"/>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70" name="Line 624"/>
            <p:cNvSpPr>
              <a:spLocks noChangeShapeType="1"/>
            </p:cNvSpPr>
            <p:nvPr/>
          </p:nvSpPr>
          <p:spPr bwMode="auto">
            <a:xfrm>
              <a:off x="4295" y="3790"/>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71" name="Line 628"/>
            <p:cNvSpPr>
              <a:spLocks noChangeShapeType="1"/>
            </p:cNvSpPr>
            <p:nvPr/>
          </p:nvSpPr>
          <p:spPr bwMode="auto">
            <a:xfrm>
              <a:off x="4297" y="3614"/>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72" name="Line 629"/>
            <p:cNvSpPr>
              <a:spLocks noChangeShapeType="1"/>
            </p:cNvSpPr>
            <p:nvPr/>
          </p:nvSpPr>
          <p:spPr bwMode="auto">
            <a:xfrm>
              <a:off x="4281" y="3526"/>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73" name="Line 630"/>
            <p:cNvSpPr>
              <a:spLocks noChangeShapeType="1"/>
            </p:cNvSpPr>
            <p:nvPr/>
          </p:nvSpPr>
          <p:spPr bwMode="auto">
            <a:xfrm>
              <a:off x="4283" y="3068"/>
              <a:ext cx="544" cy="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141" name="Group 731"/>
          <p:cNvGrpSpPr>
            <a:grpSpLocks/>
          </p:cNvGrpSpPr>
          <p:nvPr/>
        </p:nvGrpSpPr>
        <p:grpSpPr bwMode="auto">
          <a:xfrm>
            <a:off x="6689725" y="4248150"/>
            <a:ext cx="1524000" cy="693738"/>
            <a:chOff x="4214" y="2676"/>
            <a:chExt cx="960" cy="437"/>
          </a:xfrm>
        </p:grpSpPr>
        <p:grpSp>
          <p:nvGrpSpPr>
            <p:cNvPr id="4253" name="Group 589"/>
            <p:cNvGrpSpPr>
              <a:grpSpLocks/>
            </p:cNvGrpSpPr>
            <p:nvPr/>
          </p:nvGrpSpPr>
          <p:grpSpPr bwMode="auto">
            <a:xfrm>
              <a:off x="4248" y="2781"/>
              <a:ext cx="600" cy="332"/>
              <a:chOff x="4152" y="2783"/>
              <a:chExt cx="600" cy="332"/>
            </a:xfrm>
          </p:grpSpPr>
          <p:sp>
            <p:nvSpPr>
              <p:cNvPr id="4258" name="AutoShape 590"/>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259" name="Rectangle 591"/>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260" name="AutoShape 592"/>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705106" name="Rectangle 594"/>
            <p:cNvSpPr>
              <a:spLocks noChangeArrowheads="1"/>
            </p:cNvSpPr>
            <p:nvPr/>
          </p:nvSpPr>
          <p:spPr bwMode="auto">
            <a:xfrm>
              <a:off x="4675" y="2726"/>
              <a:ext cx="499"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ea typeface="+mn-ea"/>
                  <a:cs typeface="+mn-cs"/>
                </a:rPr>
                <a:t>(</a:t>
              </a:r>
              <a:r>
                <a:rPr lang="mn-MN" sz="1000" b="1">
                  <a:solidFill>
                    <a:srgbClr val="FFFF00"/>
                  </a:solidFill>
                  <a:ea typeface="+mn-ea"/>
                  <a:cs typeface="+mn-cs"/>
                </a:rPr>
                <a:t>МЭӨ</a:t>
              </a:r>
              <a:r>
                <a:rPr lang="en-US" sz="1000" b="1">
                  <a:solidFill>
                    <a:srgbClr val="FFFF00"/>
                  </a:solidFill>
                  <a:ea typeface="+mn-ea"/>
                  <a:cs typeface="+mn-cs"/>
                </a:rPr>
                <a:t> 500)</a:t>
              </a:r>
            </a:p>
          </p:txBody>
        </p:sp>
        <p:sp>
          <p:nvSpPr>
            <p:cNvPr id="4255" name="Rectangle 608"/>
            <p:cNvSpPr>
              <a:spLocks noChangeArrowheads="1"/>
            </p:cNvSpPr>
            <p:nvPr/>
          </p:nvSpPr>
          <p:spPr bwMode="auto">
            <a:xfrm>
              <a:off x="4214" y="2767"/>
              <a:ext cx="539"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700" b="1">
                  <a:solidFill>
                    <a:srgbClr val="000000"/>
                  </a:solidFill>
                </a:rPr>
                <a:t>ЧИМЭЭГҮЙ</a:t>
              </a:r>
              <a:r>
                <a:rPr lang="en-US" sz="700" b="1">
                  <a:solidFill>
                    <a:srgbClr val="000000"/>
                  </a:solidFill>
                </a:rPr>
                <a:t> ҮЕ</a:t>
              </a:r>
            </a:p>
          </p:txBody>
        </p:sp>
        <p:sp>
          <p:nvSpPr>
            <p:cNvPr id="4256" name="Line 627"/>
            <p:cNvSpPr>
              <a:spLocks noChangeShapeType="1"/>
            </p:cNvSpPr>
            <p:nvPr/>
          </p:nvSpPr>
          <p:spPr bwMode="auto">
            <a:xfrm>
              <a:off x="4291" y="2676"/>
              <a:ext cx="544" cy="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57" name="Line 631"/>
            <p:cNvSpPr>
              <a:spLocks noChangeShapeType="1"/>
            </p:cNvSpPr>
            <p:nvPr/>
          </p:nvSpPr>
          <p:spPr bwMode="auto">
            <a:xfrm>
              <a:off x="4283" y="2972"/>
              <a:ext cx="544" cy="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05144" name="Rectangle 632"/>
          <p:cNvSpPr>
            <a:spLocks noChangeArrowheads="1"/>
          </p:cNvSpPr>
          <p:nvPr/>
        </p:nvSpPr>
        <p:spPr bwMode="auto">
          <a:xfrm>
            <a:off x="882650" y="2439988"/>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mn-MN" sz="5400">
                <a:solidFill>
                  <a:srgbClr val="FAFD00"/>
                </a:solidFill>
                <a:ea typeface="+mn-ea"/>
                <a:cs typeface="+mn-cs"/>
              </a:rPr>
              <a:t>Б</a:t>
            </a:r>
            <a:r>
              <a:rPr lang="en-US" sz="5400">
                <a:solidFill>
                  <a:srgbClr val="FAFD00"/>
                </a:solidFill>
                <a:ea typeface="+mn-ea"/>
                <a:cs typeface="+mn-cs"/>
              </a:rPr>
              <a:t> 7 </a:t>
            </a:r>
            <a:r>
              <a:rPr lang="mn-MN" sz="5400">
                <a:solidFill>
                  <a:srgbClr val="FAFD00"/>
                </a:solidFill>
                <a:ea typeface="+mn-ea"/>
                <a:cs typeface="+mn-cs"/>
              </a:rPr>
              <a:t>Ч</a:t>
            </a:r>
            <a:r>
              <a:rPr lang="en-US" sz="5400">
                <a:solidFill>
                  <a:srgbClr val="FAFD00"/>
                </a:solidFill>
                <a:ea typeface="+mn-ea"/>
                <a:cs typeface="+mn-cs"/>
              </a:rPr>
              <a:t> </a:t>
            </a:r>
            <a:r>
              <a:rPr lang="mn-MN" sz="5400">
                <a:solidFill>
                  <a:srgbClr val="FAFD00"/>
                </a:solidFill>
                <a:ea typeface="+mn-ea"/>
                <a:cs typeface="+mn-cs"/>
              </a:rPr>
              <a:t>Е</a:t>
            </a:r>
            <a:r>
              <a:rPr lang="en-US" sz="5400">
                <a:solidFill>
                  <a:srgbClr val="FAFD00"/>
                </a:solidFill>
                <a:ea typeface="+mn-ea"/>
                <a:cs typeface="+mn-cs"/>
              </a:rPr>
              <a:t> </a:t>
            </a:r>
          </a:p>
        </p:txBody>
      </p:sp>
      <p:sp>
        <p:nvSpPr>
          <p:cNvPr id="705145" name="Rectangle 633"/>
          <p:cNvSpPr>
            <a:spLocks noChangeArrowheads="1"/>
          </p:cNvSpPr>
          <p:nvPr/>
        </p:nvSpPr>
        <p:spPr bwMode="auto">
          <a:xfrm>
            <a:off x="833438" y="3503613"/>
            <a:ext cx="274637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00FF00"/>
                </a:solidFill>
                <a:ea typeface="+mn-ea"/>
                <a:cs typeface="+mn-cs"/>
              </a:rPr>
              <a:t>7 = 4 + 3</a:t>
            </a:r>
            <a:r>
              <a:rPr lang="en-US" sz="5400">
                <a:solidFill>
                  <a:srgbClr val="00FF00"/>
                </a:solidFill>
                <a:latin typeface="Times" charset="0"/>
                <a:ea typeface="+mn-ea"/>
                <a:cs typeface="+mn-cs"/>
              </a:rPr>
              <a:t> </a:t>
            </a:r>
          </a:p>
        </p:txBody>
      </p:sp>
      <p:sp>
        <p:nvSpPr>
          <p:cNvPr id="705146" name="Text Box 634"/>
          <p:cNvSpPr txBox="1">
            <a:spLocks noChangeArrowheads="1"/>
          </p:cNvSpPr>
          <p:nvPr/>
        </p:nvSpPr>
        <p:spPr bwMode="auto">
          <a:xfrm rot="-5388536">
            <a:off x="2478882" y="3839368"/>
            <a:ext cx="2743200" cy="557213"/>
          </a:xfrm>
          <a:prstGeom prst="rect">
            <a:avLst/>
          </a:prstGeom>
          <a:solidFill>
            <a:schemeClr val="accent1"/>
          </a:solidFill>
          <a:ln w="38100">
            <a:solidFill>
              <a:srgbClr val="040404"/>
            </a:solid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en-US" b="1" smtClean="0">
                <a:solidFill>
                  <a:srgbClr val="EEFF4B"/>
                </a:solidFill>
                <a:effectLst>
                  <a:outerShdw blurRad="38100" dist="38100" dir="2700000" algn="tl">
                    <a:srgbClr val="000000"/>
                  </a:outerShdw>
                </a:effectLst>
              </a:rPr>
              <a:t>4  ХҮН</a:t>
            </a:r>
          </a:p>
        </p:txBody>
      </p:sp>
      <p:grpSp>
        <p:nvGrpSpPr>
          <p:cNvPr id="4145" name="Group 635"/>
          <p:cNvGrpSpPr>
            <a:grpSpLocks/>
          </p:cNvGrpSpPr>
          <p:nvPr/>
        </p:nvGrpSpPr>
        <p:grpSpPr bwMode="auto">
          <a:xfrm>
            <a:off x="4330700" y="542925"/>
            <a:ext cx="1022350" cy="1333500"/>
            <a:chOff x="2632" y="344"/>
            <a:chExt cx="644" cy="840"/>
          </a:xfrm>
        </p:grpSpPr>
        <p:grpSp>
          <p:nvGrpSpPr>
            <p:cNvPr id="4234" name="Group 636"/>
            <p:cNvGrpSpPr>
              <a:grpSpLocks/>
            </p:cNvGrpSpPr>
            <p:nvPr/>
          </p:nvGrpSpPr>
          <p:grpSpPr bwMode="auto">
            <a:xfrm>
              <a:off x="2641" y="355"/>
              <a:ext cx="600" cy="829"/>
              <a:chOff x="2663" y="408"/>
              <a:chExt cx="600" cy="716"/>
            </a:xfrm>
          </p:grpSpPr>
          <p:sp>
            <p:nvSpPr>
              <p:cNvPr id="4250" name="AutoShape 637"/>
              <p:cNvSpPr>
                <a:spLocks noChangeArrowheads="1"/>
              </p:cNvSpPr>
              <p:nvPr/>
            </p:nvSpPr>
            <p:spPr bwMode="auto">
              <a:xfrm>
                <a:off x="2664" y="408"/>
                <a:ext cx="460" cy="593"/>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4251" name="Rectangle 638"/>
              <p:cNvSpPr>
                <a:spLocks noChangeArrowheads="1"/>
              </p:cNvSpPr>
              <p:nvPr/>
            </p:nvSpPr>
            <p:spPr bwMode="auto">
              <a:xfrm>
                <a:off x="2663" y="508"/>
                <a:ext cx="600" cy="616"/>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52" name="AutoShape 639"/>
              <p:cNvSpPr>
                <a:spLocks noChangeArrowheads="1"/>
              </p:cNvSpPr>
              <p:nvPr/>
            </p:nvSpPr>
            <p:spPr bwMode="auto">
              <a:xfrm>
                <a:off x="2676" y="420"/>
                <a:ext cx="436" cy="59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235" name="Line 640"/>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36" name="Line 641"/>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37" name="Line 642"/>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38" name="Line 643"/>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39" name="Line 644"/>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40" name="Line 645"/>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41" name="Rectangle 646"/>
            <p:cNvSpPr>
              <a:spLocks noChangeArrowheads="1"/>
            </p:cNvSpPr>
            <p:nvPr/>
          </p:nvSpPr>
          <p:spPr bwMode="auto">
            <a:xfrm>
              <a:off x="2634" y="535"/>
              <a:ext cx="45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Эхний</a:t>
              </a:r>
              <a:r>
                <a:rPr lang="mn-MN" sz="900" b="1">
                  <a:solidFill>
                    <a:srgbClr val="000000"/>
                  </a:solidFill>
                </a:rPr>
                <a:t> гэм</a:t>
              </a:r>
              <a:endParaRPr lang="en-US" sz="900" b="1">
                <a:solidFill>
                  <a:srgbClr val="000000"/>
                </a:solidFill>
              </a:endParaRPr>
            </a:p>
          </p:txBody>
        </p:sp>
        <p:sp>
          <p:nvSpPr>
            <p:cNvPr id="4242" name="Rectangle 647"/>
            <p:cNvSpPr>
              <a:spLocks noChangeArrowheads="1"/>
            </p:cNvSpPr>
            <p:nvPr/>
          </p:nvSpPr>
          <p:spPr bwMode="auto">
            <a:xfrm>
              <a:off x="2633" y="634"/>
              <a:ext cx="64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Эхний С</a:t>
              </a:r>
              <a:r>
                <a:rPr lang="mn-MN" sz="800" b="1">
                  <a:solidFill>
                    <a:srgbClr val="000000"/>
                  </a:solidFill>
                </a:rPr>
                <a:t>айн мэдээ</a:t>
              </a:r>
              <a:endParaRPr lang="en-US" sz="800" b="1">
                <a:solidFill>
                  <a:srgbClr val="000000"/>
                </a:solidFill>
              </a:endParaRPr>
            </a:p>
          </p:txBody>
        </p:sp>
        <p:sp>
          <p:nvSpPr>
            <p:cNvPr id="4243" name="Rectangle 648"/>
            <p:cNvSpPr>
              <a:spLocks noChangeArrowheads="1"/>
            </p:cNvSpPr>
            <p:nvPr/>
          </p:nvSpPr>
          <p:spPr bwMode="auto">
            <a:xfrm>
              <a:off x="2635" y="735"/>
              <a:ext cx="57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Эхний гэр бүл</a:t>
              </a:r>
            </a:p>
          </p:txBody>
        </p:sp>
        <p:sp>
          <p:nvSpPr>
            <p:cNvPr id="4244" name="Rectangle 649"/>
            <p:cNvSpPr>
              <a:spLocks noChangeArrowheads="1"/>
            </p:cNvSpPr>
            <p:nvPr/>
          </p:nvSpPr>
          <p:spPr bwMode="auto">
            <a:xfrm>
              <a:off x="2636" y="839"/>
              <a:ext cx="56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Эхний аллага</a:t>
              </a:r>
            </a:p>
          </p:txBody>
        </p:sp>
        <p:sp>
          <p:nvSpPr>
            <p:cNvPr id="4245" name="Rectangle 650"/>
            <p:cNvSpPr>
              <a:spLocks noChangeArrowheads="1"/>
            </p:cNvSpPr>
            <p:nvPr/>
          </p:nvSpPr>
          <p:spPr bwMode="auto">
            <a:xfrm>
              <a:off x="2638" y="938"/>
              <a:ext cx="53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Үер/</a:t>
              </a:r>
              <a:r>
                <a:rPr lang="mn-MN" sz="900" b="1">
                  <a:solidFill>
                    <a:srgbClr val="000000"/>
                  </a:solidFill>
                </a:rPr>
                <a:t>Солонго</a:t>
              </a:r>
              <a:endParaRPr lang="en-US" sz="900" b="1">
                <a:solidFill>
                  <a:srgbClr val="000000"/>
                </a:solidFill>
              </a:endParaRPr>
            </a:p>
          </p:txBody>
        </p:sp>
        <p:sp>
          <p:nvSpPr>
            <p:cNvPr id="4246" name="Rectangle 651"/>
            <p:cNvSpPr>
              <a:spLocks noChangeArrowheads="1"/>
            </p:cNvSpPr>
            <p:nvPr/>
          </p:nvSpPr>
          <p:spPr bwMode="auto">
            <a:xfrm>
              <a:off x="2640" y="1036"/>
              <a:ext cx="36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900" b="1">
                  <a:solidFill>
                    <a:srgbClr val="000000"/>
                  </a:solidFill>
                </a:rPr>
                <a:t>Цамхаг</a:t>
              </a:r>
              <a:endParaRPr lang="en-US" sz="900" b="1">
                <a:solidFill>
                  <a:srgbClr val="000000"/>
                </a:solidFill>
              </a:endParaRPr>
            </a:p>
          </p:txBody>
        </p:sp>
        <p:sp>
          <p:nvSpPr>
            <p:cNvPr id="4247" name="Rectangle 652"/>
            <p:cNvSpPr>
              <a:spLocks noChangeArrowheads="1"/>
            </p:cNvSpPr>
            <p:nvPr/>
          </p:nvSpPr>
          <p:spPr bwMode="auto">
            <a:xfrm>
              <a:off x="2655" y="344"/>
              <a:ext cx="41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900" b="1">
                  <a:solidFill>
                    <a:srgbClr val="000000"/>
                  </a:solidFill>
                </a:rPr>
                <a:t>БҮТЭЭЛ</a:t>
              </a:r>
              <a:endParaRPr lang="en-US" sz="900" b="1">
                <a:solidFill>
                  <a:srgbClr val="000000"/>
                </a:solidFill>
              </a:endParaRPr>
            </a:p>
          </p:txBody>
        </p:sp>
        <p:sp>
          <p:nvSpPr>
            <p:cNvPr id="4248" name="Rectangle 653"/>
            <p:cNvSpPr>
              <a:spLocks noChangeArrowheads="1"/>
            </p:cNvSpPr>
            <p:nvPr/>
          </p:nvSpPr>
          <p:spPr bwMode="auto">
            <a:xfrm>
              <a:off x="2632" y="452"/>
              <a:ext cx="52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900" b="1">
                  <a:solidFill>
                    <a:srgbClr val="000000"/>
                  </a:solidFill>
                </a:rPr>
                <a:t>Эхний эр, эм</a:t>
              </a:r>
              <a:endParaRPr lang="en-US" sz="900" b="1">
                <a:solidFill>
                  <a:srgbClr val="000000"/>
                </a:solidFill>
              </a:endParaRPr>
            </a:p>
          </p:txBody>
        </p:sp>
        <p:sp>
          <p:nvSpPr>
            <p:cNvPr id="4249" name="Line 654"/>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05220" name="Text Box 708"/>
          <p:cNvSpPr txBox="1">
            <a:spLocks noChangeArrowheads="1"/>
          </p:cNvSpPr>
          <p:nvPr/>
        </p:nvSpPr>
        <p:spPr bwMode="auto">
          <a:xfrm rot="-5388536">
            <a:off x="3567113" y="903287"/>
            <a:ext cx="579438" cy="557213"/>
          </a:xfrm>
          <a:prstGeom prst="rect">
            <a:avLst/>
          </a:prstGeom>
          <a:solidFill>
            <a:schemeClr val="accent1"/>
          </a:solidFill>
          <a:ln w="38100">
            <a:solidFill>
              <a:srgbClr val="040404"/>
            </a:solid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en-US" b="1" smtClean="0">
                <a:solidFill>
                  <a:srgbClr val="EEFF4B"/>
                </a:solidFill>
                <a:effectLst>
                  <a:outerShdw blurRad="38100" dist="38100" dir="2700000" algn="tl">
                    <a:srgbClr val="000000"/>
                  </a:outerShdw>
                </a:effectLst>
              </a:rPr>
              <a:t>Б</a:t>
            </a:r>
          </a:p>
        </p:txBody>
      </p:sp>
      <p:sp>
        <p:nvSpPr>
          <p:cNvPr id="705221" name="Text Box 709"/>
          <p:cNvSpPr txBox="1">
            <a:spLocks noChangeArrowheads="1"/>
          </p:cNvSpPr>
          <p:nvPr/>
        </p:nvSpPr>
        <p:spPr bwMode="auto">
          <a:xfrm rot="16211464">
            <a:off x="4635500" y="2066925"/>
            <a:ext cx="3387725" cy="523875"/>
          </a:xfrm>
          <a:prstGeom prst="rect">
            <a:avLst/>
          </a:prstGeom>
          <a:solidFill>
            <a:schemeClr val="accent1"/>
          </a:solidFill>
          <a:ln w="38100">
            <a:solidFill>
              <a:srgbClr val="040404"/>
            </a:solid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en-US" b="1" smtClean="0">
                <a:solidFill>
                  <a:srgbClr val="EEFF4B"/>
                </a:solidFill>
                <a:effectLst>
                  <a:outerShdw blurRad="38100" dist="38100" dir="2700000" algn="tl">
                    <a:srgbClr val="000000"/>
                  </a:outerShdw>
                </a:effectLst>
              </a:rPr>
              <a:t>3  НИЙГЭМ</a:t>
            </a:r>
          </a:p>
        </p:txBody>
      </p:sp>
      <p:sp>
        <p:nvSpPr>
          <p:cNvPr id="705222" name="Text Box 710"/>
          <p:cNvSpPr txBox="1">
            <a:spLocks noChangeArrowheads="1"/>
          </p:cNvSpPr>
          <p:nvPr/>
        </p:nvSpPr>
        <p:spPr bwMode="auto">
          <a:xfrm rot="-5388536">
            <a:off x="6032500" y="4424363"/>
            <a:ext cx="579438" cy="557212"/>
          </a:xfrm>
          <a:prstGeom prst="rect">
            <a:avLst/>
          </a:prstGeom>
          <a:solidFill>
            <a:schemeClr val="accent1"/>
          </a:solidFill>
          <a:ln w="38100">
            <a:solidFill>
              <a:srgbClr val="040404"/>
            </a:solid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en-US" b="1" smtClean="0">
                <a:solidFill>
                  <a:srgbClr val="EEFF4B"/>
                </a:solidFill>
                <a:effectLst>
                  <a:outerShdw blurRad="38100" dist="38100" dir="2700000" algn="tl">
                    <a:srgbClr val="000000"/>
                  </a:outerShdw>
                </a:effectLst>
              </a:rPr>
              <a:t>Ч</a:t>
            </a:r>
          </a:p>
        </p:txBody>
      </p:sp>
      <p:sp>
        <p:nvSpPr>
          <p:cNvPr id="705223" name="Text Box 711"/>
          <p:cNvSpPr txBox="1">
            <a:spLocks noChangeArrowheads="1"/>
          </p:cNvSpPr>
          <p:nvPr/>
        </p:nvSpPr>
        <p:spPr bwMode="auto">
          <a:xfrm rot="-5388536">
            <a:off x="6048375" y="5259388"/>
            <a:ext cx="579438" cy="557212"/>
          </a:xfrm>
          <a:prstGeom prst="rect">
            <a:avLst/>
          </a:prstGeom>
          <a:solidFill>
            <a:schemeClr val="accent1"/>
          </a:solidFill>
          <a:ln w="38100">
            <a:solidFill>
              <a:srgbClr val="040404"/>
            </a:solid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en-US" b="1" smtClean="0">
                <a:solidFill>
                  <a:srgbClr val="EEFF4B"/>
                </a:solidFill>
                <a:effectLst>
                  <a:outerShdw blurRad="38100" dist="38100" dir="2700000" algn="tl">
                    <a:srgbClr val="000000"/>
                  </a:outerShdw>
                </a:effectLst>
              </a:rPr>
              <a:t>Е</a:t>
            </a:r>
          </a:p>
        </p:txBody>
      </p:sp>
      <p:grpSp>
        <p:nvGrpSpPr>
          <p:cNvPr id="4150" name="Group 714"/>
          <p:cNvGrpSpPr>
            <a:grpSpLocks/>
          </p:cNvGrpSpPr>
          <p:nvPr/>
        </p:nvGrpSpPr>
        <p:grpSpPr bwMode="auto">
          <a:xfrm>
            <a:off x="4313238" y="5715000"/>
            <a:ext cx="1055687" cy="673100"/>
            <a:chOff x="5020" y="2160"/>
            <a:chExt cx="665" cy="424"/>
          </a:xfrm>
        </p:grpSpPr>
        <p:sp>
          <p:nvSpPr>
            <p:cNvPr id="4222" name="Freeform 715"/>
            <p:cNvSpPr>
              <a:spLocks/>
            </p:cNvSpPr>
            <p:nvPr/>
          </p:nvSpPr>
          <p:spPr bwMode="auto">
            <a:xfrm>
              <a:off x="5417"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23" name="Rectangle 716"/>
            <p:cNvSpPr>
              <a:spLocks noChangeArrowheads="1"/>
            </p:cNvSpPr>
            <p:nvPr/>
          </p:nvSpPr>
          <p:spPr bwMode="auto">
            <a:xfrm>
              <a:off x="5153" y="246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224" name="Freeform 717"/>
            <p:cNvSpPr>
              <a:spLocks/>
            </p:cNvSpPr>
            <p:nvPr/>
          </p:nvSpPr>
          <p:spPr bwMode="auto">
            <a:xfrm>
              <a:off x="5414" y="2231"/>
              <a:ext cx="148" cy="76"/>
            </a:xfrm>
            <a:custGeom>
              <a:avLst/>
              <a:gdLst>
                <a:gd name="T0" fmla="*/ 223 w 129"/>
                <a:gd name="T1" fmla="*/ 276 h 49"/>
                <a:gd name="T2" fmla="*/ 0 w 129"/>
                <a:gd name="T3" fmla="*/ 276 h 49"/>
                <a:gd name="T4" fmla="*/ 0 w 129"/>
                <a:gd name="T5" fmla="*/ 0 h 49"/>
                <a:gd name="T6" fmla="*/ 223 w 129"/>
                <a:gd name="T7" fmla="*/ 276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25" name="AutoShape 718"/>
            <p:cNvSpPr>
              <a:spLocks noChangeArrowheads="1"/>
            </p:cNvSpPr>
            <p:nvPr/>
          </p:nvSpPr>
          <p:spPr bwMode="auto">
            <a:xfrm>
              <a:off x="5054" y="217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26" name="Rectangle 719"/>
            <p:cNvSpPr>
              <a:spLocks noChangeArrowheads="1"/>
            </p:cNvSpPr>
            <p:nvPr/>
          </p:nvSpPr>
          <p:spPr bwMode="auto">
            <a:xfrm>
              <a:off x="5051" y="227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27" name="Rectangle 720"/>
            <p:cNvSpPr>
              <a:spLocks noChangeArrowheads="1"/>
            </p:cNvSpPr>
            <p:nvPr/>
          </p:nvSpPr>
          <p:spPr bwMode="auto">
            <a:xfrm>
              <a:off x="5121" y="243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4228" name="AutoShape 721"/>
            <p:cNvSpPr>
              <a:spLocks noChangeArrowheads="1"/>
            </p:cNvSpPr>
            <p:nvPr/>
          </p:nvSpPr>
          <p:spPr bwMode="auto">
            <a:xfrm>
              <a:off x="5062" y="219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29" name="Line 722"/>
            <p:cNvSpPr>
              <a:spLocks noChangeShapeType="1"/>
            </p:cNvSpPr>
            <p:nvPr/>
          </p:nvSpPr>
          <p:spPr bwMode="auto">
            <a:xfrm>
              <a:off x="5071" y="241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30" name="Line 723"/>
            <p:cNvSpPr>
              <a:spLocks noChangeShapeType="1"/>
            </p:cNvSpPr>
            <p:nvPr/>
          </p:nvSpPr>
          <p:spPr bwMode="auto">
            <a:xfrm>
              <a:off x="5071" y="253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31" name="Rectangle 724"/>
            <p:cNvSpPr>
              <a:spLocks noChangeArrowheads="1"/>
            </p:cNvSpPr>
            <p:nvPr/>
          </p:nvSpPr>
          <p:spPr bwMode="auto">
            <a:xfrm>
              <a:off x="5073" y="2160"/>
              <a:ext cx="41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ИОШУА</a:t>
              </a:r>
            </a:p>
          </p:txBody>
        </p:sp>
        <p:sp>
          <p:nvSpPr>
            <p:cNvPr id="4232" name="Rectangle 725"/>
            <p:cNvSpPr>
              <a:spLocks noChangeArrowheads="1"/>
            </p:cNvSpPr>
            <p:nvPr/>
          </p:nvSpPr>
          <p:spPr bwMode="auto">
            <a:xfrm>
              <a:off x="5114" y="2296"/>
              <a:ext cx="47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cs typeface="Times New Roman" charset="0"/>
                </a:rPr>
                <a:t>Иерихо/Аи</a:t>
              </a:r>
            </a:p>
          </p:txBody>
        </p:sp>
        <p:sp>
          <p:nvSpPr>
            <p:cNvPr id="4233" name="Rectangle 726"/>
            <p:cNvSpPr>
              <a:spLocks noChangeArrowheads="1"/>
            </p:cNvSpPr>
            <p:nvPr/>
          </p:nvSpPr>
          <p:spPr bwMode="auto">
            <a:xfrm>
              <a:off x="5020" y="2416"/>
              <a:ext cx="66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cs typeface="Times New Roman" charset="0"/>
                </a:rPr>
                <a:t>Газар хуваарилалт</a:t>
              </a:r>
            </a:p>
          </p:txBody>
        </p:sp>
      </p:grpSp>
      <p:sp>
        <p:nvSpPr>
          <p:cNvPr id="704723" name="Rectangle 211"/>
          <p:cNvSpPr>
            <a:spLocks noChangeArrowheads="1"/>
          </p:cNvSpPr>
          <p:nvPr/>
        </p:nvSpPr>
        <p:spPr bwMode="auto">
          <a:xfrm>
            <a:off x="4224338" y="471488"/>
            <a:ext cx="1625600" cy="1414462"/>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704724" name="Rectangle 212"/>
          <p:cNvSpPr>
            <a:spLocks noChangeArrowheads="1"/>
          </p:cNvSpPr>
          <p:nvPr/>
        </p:nvSpPr>
        <p:spPr bwMode="auto">
          <a:xfrm>
            <a:off x="4221163" y="1963738"/>
            <a:ext cx="1625600" cy="4535487"/>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704726" name="Oval 214"/>
          <p:cNvSpPr>
            <a:spLocks noChangeArrowheads="1"/>
          </p:cNvSpPr>
          <p:nvPr/>
        </p:nvSpPr>
        <p:spPr bwMode="auto">
          <a:xfrm>
            <a:off x="6400800" y="425450"/>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704727" name="Oval 215"/>
          <p:cNvSpPr>
            <a:spLocks noChangeArrowheads="1"/>
          </p:cNvSpPr>
          <p:nvPr/>
        </p:nvSpPr>
        <p:spPr bwMode="auto">
          <a:xfrm>
            <a:off x="6435725" y="3041650"/>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704725" name="Oval 213"/>
          <p:cNvSpPr>
            <a:spLocks noChangeArrowheads="1"/>
          </p:cNvSpPr>
          <p:nvPr/>
        </p:nvSpPr>
        <p:spPr bwMode="auto">
          <a:xfrm>
            <a:off x="5908675" y="992188"/>
            <a:ext cx="746125" cy="3251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4156" name="Group 732"/>
          <p:cNvGrpSpPr>
            <a:grpSpLocks/>
          </p:cNvGrpSpPr>
          <p:nvPr/>
        </p:nvGrpSpPr>
        <p:grpSpPr bwMode="auto">
          <a:xfrm>
            <a:off x="4321175" y="4259263"/>
            <a:ext cx="1008063" cy="1338262"/>
            <a:chOff x="4957" y="2144"/>
            <a:chExt cx="635" cy="843"/>
          </a:xfrm>
        </p:grpSpPr>
        <p:sp>
          <p:nvSpPr>
            <p:cNvPr id="4204" name="Rectangle 733"/>
            <p:cNvSpPr>
              <a:spLocks noChangeArrowheads="1"/>
            </p:cNvSpPr>
            <p:nvPr/>
          </p:nvSpPr>
          <p:spPr bwMode="auto">
            <a:xfrm>
              <a:off x="5119" y="275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205" name="Rectangle 734"/>
            <p:cNvSpPr>
              <a:spLocks noChangeArrowheads="1"/>
            </p:cNvSpPr>
            <p:nvPr/>
          </p:nvSpPr>
          <p:spPr bwMode="auto">
            <a:xfrm>
              <a:off x="5084" y="2728"/>
              <a:ext cx="17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40</a:t>
              </a:r>
            </a:p>
          </p:txBody>
        </p:sp>
        <p:sp>
          <p:nvSpPr>
            <p:cNvPr id="4206" name="AutoShape 735"/>
            <p:cNvSpPr>
              <a:spLocks noChangeArrowheads="1"/>
            </p:cNvSpPr>
            <p:nvPr/>
          </p:nvSpPr>
          <p:spPr bwMode="auto">
            <a:xfrm>
              <a:off x="4976" y="216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07" name="Rectangle 736"/>
            <p:cNvSpPr>
              <a:spLocks noChangeArrowheads="1"/>
            </p:cNvSpPr>
            <p:nvPr/>
          </p:nvSpPr>
          <p:spPr bwMode="auto">
            <a:xfrm>
              <a:off x="4975" y="226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08" name="AutoShape 737"/>
            <p:cNvSpPr>
              <a:spLocks noChangeArrowheads="1"/>
            </p:cNvSpPr>
            <p:nvPr/>
          </p:nvSpPr>
          <p:spPr bwMode="auto">
            <a:xfrm>
              <a:off x="4988" y="218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09" name="Line 738"/>
            <p:cNvSpPr>
              <a:spLocks noChangeShapeType="1"/>
            </p:cNvSpPr>
            <p:nvPr/>
          </p:nvSpPr>
          <p:spPr bwMode="auto">
            <a:xfrm>
              <a:off x="5003" y="240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0" name="Line 739"/>
            <p:cNvSpPr>
              <a:spLocks noChangeShapeType="1"/>
            </p:cNvSpPr>
            <p:nvPr/>
          </p:nvSpPr>
          <p:spPr bwMode="auto">
            <a:xfrm>
              <a:off x="5003" y="251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1" name="Line 740"/>
            <p:cNvSpPr>
              <a:spLocks noChangeShapeType="1"/>
            </p:cNvSpPr>
            <p:nvPr/>
          </p:nvSpPr>
          <p:spPr bwMode="auto">
            <a:xfrm>
              <a:off x="5003" y="262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2" name="Line 741"/>
            <p:cNvSpPr>
              <a:spLocks noChangeShapeType="1"/>
            </p:cNvSpPr>
            <p:nvPr/>
          </p:nvSpPr>
          <p:spPr bwMode="auto">
            <a:xfrm>
              <a:off x="5003" y="273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3" name="Line 742"/>
            <p:cNvSpPr>
              <a:spLocks noChangeShapeType="1"/>
            </p:cNvSpPr>
            <p:nvPr/>
          </p:nvSpPr>
          <p:spPr bwMode="auto">
            <a:xfrm>
              <a:off x="5011" y="285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4" name="Rectangle 743"/>
            <p:cNvSpPr>
              <a:spLocks noChangeArrowheads="1"/>
            </p:cNvSpPr>
            <p:nvPr/>
          </p:nvSpPr>
          <p:spPr bwMode="auto">
            <a:xfrm>
              <a:off x="5012" y="2144"/>
              <a:ext cx="3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МОСЕ</a:t>
              </a:r>
            </a:p>
          </p:txBody>
        </p:sp>
        <p:sp>
          <p:nvSpPr>
            <p:cNvPr id="4215" name="Line 744"/>
            <p:cNvSpPr>
              <a:spLocks noChangeShapeType="1"/>
            </p:cNvSpPr>
            <p:nvPr/>
          </p:nvSpPr>
          <p:spPr bwMode="auto">
            <a:xfrm>
              <a:off x="4999" y="296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6" name="Rectangle 745"/>
            <p:cNvSpPr>
              <a:spLocks noChangeArrowheads="1"/>
            </p:cNvSpPr>
            <p:nvPr/>
          </p:nvSpPr>
          <p:spPr bwMode="auto">
            <a:xfrm>
              <a:off x="4995" y="2264"/>
              <a:ext cx="57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Ег.гарсан нь</a:t>
              </a:r>
            </a:p>
          </p:txBody>
        </p:sp>
        <p:sp>
          <p:nvSpPr>
            <p:cNvPr id="4217" name="Rectangle 746"/>
            <p:cNvSpPr>
              <a:spLocks noChangeArrowheads="1"/>
            </p:cNvSpPr>
            <p:nvPr/>
          </p:nvSpPr>
          <p:spPr bwMode="auto">
            <a:xfrm>
              <a:off x="4995" y="2389"/>
              <a:ext cx="49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Синай уул</a:t>
              </a:r>
            </a:p>
          </p:txBody>
        </p:sp>
        <p:sp>
          <p:nvSpPr>
            <p:cNvPr id="4218" name="Rectangle 747"/>
            <p:cNvSpPr>
              <a:spLocks noChangeArrowheads="1"/>
            </p:cNvSpPr>
            <p:nvPr/>
          </p:nvSpPr>
          <p:spPr bwMode="auto">
            <a:xfrm>
              <a:off x="4993" y="2498"/>
              <a:ext cx="44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Ё – И – Ё</a:t>
              </a:r>
            </a:p>
          </p:txBody>
        </p:sp>
        <p:sp>
          <p:nvSpPr>
            <p:cNvPr id="4219" name="Rectangle 748"/>
            <p:cNvSpPr>
              <a:spLocks noChangeArrowheads="1"/>
            </p:cNvSpPr>
            <p:nvPr/>
          </p:nvSpPr>
          <p:spPr bwMode="auto">
            <a:xfrm>
              <a:off x="4957" y="2610"/>
              <a:ext cx="63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Кадеш Барнеа</a:t>
              </a:r>
            </a:p>
          </p:txBody>
        </p:sp>
        <p:sp>
          <p:nvSpPr>
            <p:cNvPr id="4220" name="Rectangle 749"/>
            <p:cNvSpPr>
              <a:spLocks noChangeArrowheads="1"/>
            </p:cNvSpPr>
            <p:nvPr/>
          </p:nvSpPr>
          <p:spPr bwMode="auto">
            <a:xfrm>
              <a:off x="4997" y="2724"/>
              <a:ext cx="36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40 жил</a:t>
              </a:r>
            </a:p>
          </p:txBody>
        </p:sp>
        <p:sp>
          <p:nvSpPr>
            <p:cNvPr id="4221" name="Rectangle 750"/>
            <p:cNvSpPr>
              <a:spLocks noChangeArrowheads="1"/>
            </p:cNvSpPr>
            <p:nvPr/>
          </p:nvSpPr>
          <p:spPr bwMode="auto">
            <a:xfrm>
              <a:off x="4992" y="2835"/>
              <a:ext cx="49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5 Айлдвар</a:t>
              </a:r>
            </a:p>
          </p:txBody>
        </p:sp>
      </p:grpSp>
      <p:grpSp>
        <p:nvGrpSpPr>
          <p:cNvPr id="4157" name="Group 298"/>
          <p:cNvGrpSpPr>
            <a:grpSpLocks/>
          </p:cNvGrpSpPr>
          <p:nvPr/>
        </p:nvGrpSpPr>
        <p:grpSpPr bwMode="auto">
          <a:xfrm>
            <a:off x="5341938" y="1385888"/>
            <a:ext cx="2882900" cy="4202112"/>
            <a:chOff x="5341938" y="1385894"/>
            <a:chExt cx="2882900" cy="4202107"/>
          </a:xfrm>
        </p:grpSpPr>
        <p:grpSp>
          <p:nvGrpSpPr>
            <p:cNvPr id="4159" name="Group 656"/>
            <p:cNvGrpSpPr>
              <a:grpSpLocks/>
            </p:cNvGrpSpPr>
            <p:nvPr/>
          </p:nvGrpSpPr>
          <p:grpSpPr bwMode="auto">
            <a:xfrm>
              <a:off x="7754938" y="2214569"/>
              <a:ext cx="395287" cy="411164"/>
              <a:chOff x="1609" y="1232"/>
              <a:chExt cx="249" cy="259"/>
            </a:xfrm>
          </p:grpSpPr>
          <p:grpSp>
            <p:nvGrpSpPr>
              <p:cNvPr id="4195" name="Group 657"/>
              <p:cNvGrpSpPr>
                <a:grpSpLocks/>
              </p:cNvGrpSpPr>
              <p:nvPr/>
            </p:nvGrpSpPr>
            <p:grpSpPr bwMode="auto">
              <a:xfrm>
                <a:off x="1622" y="1231"/>
                <a:ext cx="236" cy="261"/>
                <a:chOff x="1618" y="867"/>
                <a:chExt cx="2080" cy="1864"/>
              </a:xfrm>
            </p:grpSpPr>
            <p:grpSp>
              <p:nvGrpSpPr>
                <p:cNvPr id="4197" name="Group 659"/>
                <p:cNvGrpSpPr>
                  <a:grpSpLocks/>
                </p:cNvGrpSpPr>
                <p:nvPr/>
              </p:nvGrpSpPr>
              <p:grpSpPr bwMode="auto">
                <a:xfrm>
                  <a:off x="1618" y="1063"/>
                  <a:ext cx="2080" cy="1359"/>
                  <a:chOff x="638" y="2172"/>
                  <a:chExt cx="2078" cy="1359"/>
                </a:xfrm>
              </p:grpSpPr>
              <p:sp>
                <p:nvSpPr>
                  <p:cNvPr id="4202" name="Freeform 660" descr="Cork"/>
                  <p:cNvSpPr>
                    <a:spLocks/>
                  </p:cNvSpPr>
                  <p:nvPr/>
                </p:nvSpPr>
                <p:spPr bwMode="auto">
                  <a:xfrm>
                    <a:off x="693" y="2172"/>
                    <a:ext cx="2023" cy="246"/>
                  </a:xfrm>
                  <a:custGeom>
                    <a:avLst/>
                    <a:gdLst>
                      <a:gd name="T0" fmla="*/ 1073 w 592"/>
                      <a:gd name="T1" fmla="*/ 5021 h 90"/>
                      <a:gd name="T2" fmla="*/ 2990 w 592"/>
                      <a:gd name="T3" fmla="*/ 2452 h 90"/>
                      <a:gd name="T4" fmla="*/ 4624 w 592"/>
                      <a:gd name="T5" fmla="*/ 2004 h 90"/>
                      <a:gd name="T6" fmla="*/ 6271 w 592"/>
                      <a:gd name="T7" fmla="*/ 1779 h 90"/>
                      <a:gd name="T8" fmla="*/ 15285 w 592"/>
                      <a:gd name="T9" fmla="*/ 1897 h 90"/>
                      <a:gd name="T10" fmla="*/ 20715 w 592"/>
                      <a:gd name="T11" fmla="*/ 2228 h 90"/>
                      <a:gd name="T12" fmla="*/ 23179 w 592"/>
                      <a:gd name="T13" fmla="*/ 2569 h 90"/>
                      <a:gd name="T14" fmla="*/ 32440 w 592"/>
                      <a:gd name="T15" fmla="*/ 2900 h 90"/>
                      <a:gd name="T16" fmla="*/ 46092 w 592"/>
                      <a:gd name="T17" fmla="*/ 2452 h 90"/>
                      <a:gd name="T18" fmla="*/ 64367 w 592"/>
                      <a:gd name="T19" fmla="*/ 897 h 90"/>
                      <a:gd name="T20" fmla="*/ 70904 w 592"/>
                      <a:gd name="T21" fmla="*/ 0 h 90"/>
                      <a:gd name="T22" fmla="*/ 78019 w 592"/>
                      <a:gd name="T23" fmla="*/ 104 h 90"/>
                      <a:gd name="T24" fmla="*/ 80445 w 592"/>
                      <a:gd name="T25" fmla="*/ 1673 h 90"/>
                      <a:gd name="T26" fmla="*/ 80725 w 592"/>
                      <a:gd name="T27" fmla="*/ 2004 h 90"/>
                      <a:gd name="T28" fmla="*/ 79372 w 592"/>
                      <a:gd name="T29" fmla="*/ 3348 h 90"/>
                      <a:gd name="T30" fmla="*/ 79652 w 592"/>
                      <a:gd name="T31" fmla="*/ 367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03" name="Freeform 661" descr="Cork"/>
                  <p:cNvSpPr>
                    <a:spLocks/>
                  </p:cNvSpPr>
                  <p:nvPr/>
                </p:nvSpPr>
                <p:spPr bwMode="auto">
                  <a:xfrm>
                    <a:off x="638" y="2350"/>
                    <a:ext cx="2047" cy="1181"/>
                  </a:xfrm>
                  <a:custGeom>
                    <a:avLst/>
                    <a:gdLst>
                      <a:gd name="T0" fmla="*/ 81689 w 599"/>
                      <a:gd name="T1" fmla="*/ 0 h 432"/>
                      <a:gd name="T2" fmla="*/ 81128 w 599"/>
                      <a:gd name="T3" fmla="*/ 328 h 432"/>
                      <a:gd name="T4" fmla="*/ 80335 w 599"/>
                      <a:gd name="T5" fmla="*/ 552 h 432"/>
                      <a:gd name="T6" fmla="*/ 79775 w 599"/>
                      <a:gd name="T7" fmla="*/ 1345 h 432"/>
                      <a:gd name="T8" fmla="*/ 75944 w 599"/>
                      <a:gd name="T9" fmla="*/ 5150 h 432"/>
                      <a:gd name="T10" fmla="*/ 71601 w 599"/>
                      <a:gd name="T11" fmla="*/ 11630 h 432"/>
                      <a:gd name="T12" fmla="*/ 70244 w 599"/>
                      <a:gd name="T13" fmla="*/ 14850 h 432"/>
                      <a:gd name="T14" fmla="*/ 68880 w 599"/>
                      <a:gd name="T15" fmla="*/ 19552 h 432"/>
                      <a:gd name="T16" fmla="*/ 67524 w 599"/>
                      <a:gd name="T17" fmla="*/ 22450 h 432"/>
                      <a:gd name="T18" fmla="*/ 62852 w 599"/>
                      <a:gd name="T19" fmla="*/ 23579 h 432"/>
                      <a:gd name="T20" fmla="*/ 59069 w 599"/>
                      <a:gd name="T21" fmla="*/ 23131 h 432"/>
                      <a:gd name="T22" fmla="*/ 57436 w 599"/>
                      <a:gd name="T23" fmla="*/ 22906 h 432"/>
                      <a:gd name="T24" fmla="*/ 57948 w 599"/>
                      <a:gd name="T25" fmla="*/ 19656 h 432"/>
                      <a:gd name="T26" fmla="*/ 58789 w 599"/>
                      <a:gd name="T27" fmla="*/ 18880 h 432"/>
                      <a:gd name="T28" fmla="*/ 55238 w 599"/>
                      <a:gd name="T29" fmla="*/ 18325 h 432"/>
                      <a:gd name="T30" fmla="*/ 47334 w 599"/>
                      <a:gd name="T31" fmla="*/ 17652 h 432"/>
                      <a:gd name="T32" fmla="*/ 15405 w 599"/>
                      <a:gd name="T33" fmla="*/ 20104 h 432"/>
                      <a:gd name="T34" fmla="*/ 14049 w 599"/>
                      <a:gd name="T35" fmla="*/ 20553 h 432"/>
                      <a:gd name="T36" fmla="*/ 11855 w 599"/>
                      <a:gd name="T37" fmla="*/ 21906 h 432"/>
                      <a:gd name="T38" fmla="*/ 7228 w 599"/>
                      <a:gd name="T39" fmla="*/ 24131 h 432"/>
                      <a:gd name="T40" fmla="*/ 3947 w 599"/>
                      <a:gd name="T41" fmla="*/ 23579 h 432"/>
                      <a:gd name="T42" fmla="*/ 2314 w 599"/>
                      <a:gd name="T43" fmla="*/ 23131 h 432"/>
                      <a:gd name="T44" fmla="*/ 957 w 599"/>
                      <a:gd name="T45" fmla="*/ 22226 h 432"/>
                      <a:gd name="T46" fmla="*/ 1517 w 599"/>
                      <a:gd name="T47" fmla="*/ 20777 h 432"/>
                      <a:gd name="T48" fmla="*/ 2314 w 599"/>
                      <a:gd name="T49" fmla="*/ 18655 h 432"/>
                      <a:gd name="T50" fmla="*/ 3667 w 599"/>
                      <a:gd name="T51" fmla="*/ 14626 h 432"/>
                      <a:gd name="T52" fmla="*/ 3947 w 599"/>
                      <a:gd name="T53" fmla="*/ 10501 h 432"/>
                      <a:gd name="T54" fmla="*/ 4227 w 599"/>
                      <a:gd name="T55" fmla="*/ 7026 h 432"/>
                      <a:gd name="T56" fmla="*/ 3947 w 599"/>
                      <a:gd name="T57" fmla="*/ 4574 h 432"/>
                      <a:gd name="T58" fmla="*/ 2874 w 599"/>
                      <a:gd name="T59" fmla="*/ 1673 h 432"/>
                      <a:gd name="T60" fmla="*/ 2594 w 599"/>
                      <a:gd name="T61" fmla="*/ 77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198" name="Freeform 664"/>
                <p:cNvSpPr>
                  <a:spLocks/>
                </p:cNvSpPr>
                <p:nvPr/>
              </p:nvSpPr>
              <p:spPr bwMode="auto">
                <a:xfrm>
                  <a:off x="1696" y="2435"/>
                  <a:ext cx="108" cy="296"/>
                </a:xfrm>
                <a:custGeom>
                  <a:avLst/>
                  <a:gdLst>
                    <a:gd name="T0" fmla="*/ 1 w 105"/>
                    <a:gd name="T1" fmla="*/ 0 h 354"/>
                    <a:gd name="T2" fmla="*/ 104 w 105"/>
                    <a:gd name="T3" fmla="*/ 3 h 354"/>
                    <a:gd name="T4" fmla="*/ 81 w 105"/>
                    <a:gd name="T5" fmla="*/ 14 h 354"/>
                    <a:gd name="T6" fmla="*/ 94 w 105"/>
                    <a:gd name="T7" fmla="*/ 30 h 354"/>
                    <a:gd name="T8" fmla="*/ 94 w 105"/>
                    <a:gd name="T9" fmla="*/ 71 h 354"/>
                    <a:gd name="T10" fmla="*/ 109 w 105"/>
                    <a:gd name="T11" fmla="*/ 82 h 354"/>
                    <a:gd name="T12" fmla="*/ 109 w 105"/>
                    <a:gd name="T13" fmla="*/ 117 h 354"/>
                    <a:gd name="T14" fmla="*/ 94 w 105"/>
                    <a:gd name="T15" fmla="*/ 164 h 354"/>
                    <a:gd name="T16" fmla="*/ 76 w 105"/>
                    <a:gd name="T17" fmla="*/ 173 h 354"/>
                    <a:gd name="T18" fmla="*/ 14 w 105"/>
                    <a:gd name="T19" fmla="*/ 156 h 354"/>
                    <a:gd name="T20" fmla="*/ 12 w 105"/>
                    <a:gd name="T21" fmla="*/ 138 h 354"/>
                    <a:gd name="T22" fmla="*/ 14 w 105"/>
                    <a:gd name="T23" fmla="*/ 120 h 354"/>
                    <a:gd name="T24" fmla="*/ 9 w 105"/>
                    <a:gd name="T25" fmla="*/ 48 h 354"/>
                    <a:gd name="T26" fmla="*/ 24 w 105"/>
                    <a:gd name="T27" fmla="*/ 23 h 354"/>
                    <a:gd name="T28" fmla="*/ 6 w 105"/>
                    <a:gd name="T29" fmla="*/ 7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99" name="Freeform 665"/>
                <p:cNvSpPr>
                  <a:spLocks/>
                </p:cNvSpPr>
                <p:nvPr/>
              </p:nvSpPr>
              <p:spPr bwMode="auto">
                <a:xfrm>
                  <a:off x="3054" y="2374"/>
                  <a:ext cx="153" cy="315"/>
                </a:xfrm>
                <a:custGeom>
                  <a:avLst/>
                  <a:gdLst>
                    <a:gd name="T0" fmla="*/ 157 w 149"/>
                    <a:gd name="T1" fmla="*/ 10 h 376"/>
                    <a:gd name="T2" fmla="*/ 149 w 149"/>
                    <a:gd name="T3" fmla="*/ 50 h 376"/>
                    <a:gd name="T4" fmla="*/ 139 w 149"/>
                    <a:gd name="T5" fmla="*/ 64 h 376"/>
                    <a:gd name="T6" fmla="*/ 135 w 149"/>
                    <a:gd name="T7" fmla="*/ 69 h 376"/>
                    <a:gd name="T8" fmla="*/ 116 w 149"/>
                    <a:gd name="T9" fmla="*/ 120 h 376"/>
                    <a:gd name="T10" fmla="*/ 90 w 149"/>
                    <a:gd name="T11" fmla="*/ 154 h 376"/>
                    <a:gd name="T12" fmla="*/ 74 w 149"/>
                    <a:gd name="T13" fmla="*/ 178 h 376"/>
                    <a:gd name="T14" fmla="*/ 64 w 149"/>
                    <a:gd name="T15" fmla="*/ 179 h 376"/>
                    <a:gd name="T16" fmla="*/ 18 w 149"/>
                    <a:gd name="T17" fmla="*/ 183 h 376"/>
                    <a:gd name="T18" fmla="*/ 2 w 149"/>
                    <a:gd name="T19" fmla="*/ 173 h 376"/>
                    <a:gd name="T20" fmla="*/ 5 w 149"/>
                    <a:gd name="T21" fmla="*/ 156 h 376"/>
                    <a:gd name="T22" fmla="*/ 8 w 149"/>
                    <a:gd name="T23" fmla="*/ 108 h 376"/>
                    <a:gd name="T24" fmla="*/ 25 w 149"/>
                    <a:gd name="T25" fmla="*/ 98 h 376"/>
                    <a:gd name="T26" fmla="*/ 38 w 149"/>
                    <a:gd name="T27" fmla="*/ 53 h 376"/>
                    <a:gd name="T28" fmla="*/ 46 w 149"/>
                    <a:gd name="T29" fmla="*/ 37 h 376"/>
                    <a:gd name="T30" fmla="*/ 88 w 149"/>
                    <a:gd name="T31" fmla="*/ 9 h 376"/>
                    <a:gd name="T32" fmla="*/ 135 w 149"/>
                    <a:gd name="T33" fmla="*/ 9 h 376"/>
                    <a:gd name="T34" fmla="*/ 157 w 149"/>
                    <a:gd name="T35" fmla="*/ 1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00" name="Freeform 666"/>
                <p:cNvSpPr>
                  <a:spLocks/>
                </p:cNvSpPr>
                <p:nvPr/>
              </p:nvSpPr>
              <p:spPr bwMode="auto">
                <a:xfrm>
                  <a:off x="1773" y="879"/>
                  <a:ext cx="98" cy="422"/>
                </a:xfrm>
                <a:custGeom>
                  <a:avLst/>
                  <a:gdLst>
                    <a:gd name="T0" fmla="*/ 30 w 96"/>
                    <a:gd name="T1" fmla="*/ 239 h 504"/>
                    <a:gd name="T2" fmla="*/ 65 w 96"/>
                    <a:gd name="T3" fmla="*/ 244 h 504"/>
                    <a:gd name="T4" fmla="*/ 80 w 96"/>
                    <a:gd name="T5" fmla="*/ 222 h 504"/>
                    <a:gd name="T6" fmla="*/ 80 w 96"/>
                    <a:gd name="T7" fmla="*/ 158 h 504"/>
                    <a:gd name="T8" fmla="*/ 96 w 96"/>
                    <a:gd name="T9" fmla="*/ 106 h 504"/>
                    <a:gd name="T10" fmla="*/ 104 w 96"/>
                    <a:gd name="T11" fmla="*/ 85 h 504"/>
                    <a:gd name="T12" fmla="*/ 96 w 96"/>
                    <a:gd name="T13" fmla="*/ 25 h 504"/>
                    <a:gd name="T14" fmla="*/ 85 w 96"/>
                    <a:gd name="T15" fmla="*/ 3 h 504"/>
                    <a:gd name="T16" fmla="*/ 33 w 96"/>
                    <a:gd name="T17" fmla="*/ 13 h 504"/>
                    <a:gd name="T18" fmla="*/ 30 w 96"/>
                    <a:gd name="T19" fmla="*/ 59 h 504"/>
                    <a:gd name="T20" fmla="*/ 36 w 96"/>
                    <a:gd name="T21" fmla="*/ 179 h 504"/>
                    <a:gd name="T22" fmla="*/ 44 w 96"/>
                    <a:gd name="T23" fmla="*/ 200 h 504"/>
                    <a:gd name="T24" fmla="*/ 28 w 96"/>
                    <a:gd name="T25" fmla="*/ 233 h 504"/>
                    <a:gd name="T26" fmla="*/ 30 w 96"/>
                    <a:gd name="T27" fmla="*/ 23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201" name="Freeform 667"/>
                <p:cNvSpPr>
                  <a:spLocks/>
                </p:cNvSpPr>
                <p:nvPr/>
              </p:nvSpPr>
              <p:spPr bwMode="auto">
                <a:xfrm>
                  <a:off x="3472" y="867"/>
                  <a:ext cx="154" cy="344"/>
                </a:xfrm>
                <a:custGeom>
                  <a:avLst/>
                  <a:gdLst>
                    <a:gd name="T0" fmla="*/ 5 w 150"/>
                    <a:gd name="T1" fmla="*/ 189 h 410"/>
                    <a:gd name="T2" fmla="*/ 44 w 150"/>
                    <a:gd name="T3" fmla="*/ 203 h 410"/>
                    <a:gd name="T4" fmla="*/ 88 w 150"/>
                    <a:gd name="T5" fmla="*/ 199 h 410"/>
                    <a:gd name="T6" fmla="*/ 104 w 150"/>
                    <a:gd name="T7" fmla="*/ 180 h 410"/>
                    <a:gd name="T8" fmla="*/ 126 w 150"/>
                    <a:gd name="T9" fmla="*/ 138 h 410"/>
                    <a:gd name="T10" fmla="*/ 142 w 150"/>
                    <a:gd name="T11" fmla="*/ 107 h 410"/>
                    <a:gd name="T12" fmla="*/ 152 w 150"/>
                    <a:gd name="T13" fmla="*/ 95 h 410"/>
                    <a:gd name="T14" fmla="*/ 154 w 150"/>
                    <a:gd name="T15" fmla="*/ 58 h 410"/>
                    <a:gd name="T16" fmla="*/ 160 w 150"/>
                    <a:gd name="T17" fmla="*/ 50 h 410"/>
                    <a:gd name="T18" fmla="*/ 162 w 150"/>
                    <a:gd name="T19" fmla="*/ 24 h 410"/>
                    <a:gd name="T20" fmla="*/ 145 w 150"/>
                    <a:gd name="T21" fmla="*/ 0 h 410"/>
                    <a:gd name="T22" fmla="*/ 104 w 150"/>
                    <a:gd name="T23" fmla="*/ 7 h 410"/>
                    <a:gd name="T24" fmla="*/ 85 w 150"/>
                    <a:gd name="T25" fmla="*/ 26 h 410"/>
                    <a:gd name="T26" fmla="*/ 74 w 150"/>
                    <a:gd name="T27" fmla="*/ 68 h 410"/>
                    <a:gd name="T28" fmla="*/ 66 w 150"/>
                    <a:gd name="T29" fmla="*/ 81 h 410"/>
                    <a:gd name="T30" fmla="*/ 46 w 150"/>
                    <a:gd name="T31" fmla="*/ 107 h 410"/>
                    <a:gd name="T32" fmla="*/ 44 w 150"/>
                    <a:gd name="T33" fmla="*/ 112 h 410"/>
                    <a:gd name="T34" fmla="*/ 38 w 150"/>
                    <a:gd name="T35" fmla="*/ 116 h 410"/>
                    <a:gd name="T36" fmla="*/ 36 w 150"/>
                    <a:gd name="T37" fmla="*/ 124 h 410"/>
                    <a:gd name="T38" fmla="*/ 33 w 150"/>
                    <a:gd name="T39" fmla="*/ 128 h 410"/>
                    <a:gd name="T40" fmla="*/ 16 w 150"/>
                    <a:gd name="T41" fmla="*/ 173 h 410"/>
                    <a:gd name="T42" fmla="*/ 10 w 150"/>
                    <a:gd name="T43" fmla="*/ 189 h 410"/>
                    <a:gd name="T44" fmla="*/ 2 w 150"/>
                    <a:gd name="T45" fmla="*/ 191 h 410"/>
                    <a:gd name="T46" fmla="*/ 5 w 150"/>
                    <a:gd name="T47" fmla="*/ 18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196" name="Rectangle 668"/>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sz="1600" i="1">
                  <a:solidFill>
                    <a:schemeClr val="bg2"/>
                  </a:solidFill>
                  <a:latin typeface="Helvetica" charset="0"/>
                </a:endParaRPr>
              </a:p>
            </p:txBody>
          </p:sp>
        </p:grpSp>
        <p:grpSp>
          <p:nvGrpSpPr>
            <p:cNvPr id="4160" name="Group 656"/>
            <p:cNvGrpSpPr>
              <a:grpSpLocks/>
            </p:cNvGrpSpPr>
            <p:nvPr/>
          </p:nvGrpSpPr>
          <p:grpSpPr bwMode="auto">
            <a:xfrm>
              <a:off x="7729538" y="1385894"/>
              <a:ext cx="395287" cy="411164"/>
              <a:chOff x="1609" y="1232"/>
              <a:chExt cx="249" cy="259"/>
            </a:xfrm>
          </p:grpSpPr>
          <p:grpSp>
            <p:nvGrpSpPr>
              <p:cNvPr id="4186" name="Group 657"/>
              <p:cNvGrpSpPr>
                <a:grpSpLocks/>
              </p:cNvGrpSpPr>
              <p:nvPr/>
            </p:nvGrpSpPr>
            <p:grpSpPr bwMode="auto">
              <a:xfrm>
                <a:off x="1622" y="1232"/>
                <a:ext cx="236" cy="260"/>
                <a:chOff x="1618" y="867"/>
                <a:chExt cx="2080" cy="1864"/>
              </a:xfrm>
            </p:grpSpPr>
            <p:grpSp>
              <p:nvGrpSpPr>
                <p:cNvPr id="4188" name="Group 659"/>
                <p:cNvGrpSpPr>
                  <a:grpSpLocks/>
                </p:cNvGrpSpPr>
                <p:nvPr/>
              </p:nvGrpSpPr>
              <p:grpSpPr bwMode="auto">
                <a:xfrm>
                  <a:off x="1618" y="1063"/>
                  <a:ext cx="2080" cy="1359"/>
                  <a:chOff x="638" y="2172"/>
                  <a:chExt cx="2078" cy="1359"/>
                </a:xfrm>
              </p:grpSpPr>
              <p:sp>
                <p:nvSpPr>
                  <p:cNvPr id="4193" name="Freeform 660" descr="Cork"/>
                  <p:cNvSpPr>
                    <a:spLocks/>
                  </p:cNvSpPr>
                  <p:nvPr/>
                </p:nvSpPr>
                <p:spPr bwMode="auto">
                  <a:xfrm>
                    <a:off x="693" y="2172"/>
                    <a:ext cx="2023" cy="246"/>
                  </a:xfrm>
                  <a:custGeom>
                    <a:avLst/>
                    <a:gdLst>
                      <a:gd name="T0" fmla="*/ 1073 w 592"/>
                      <a:gd name="T1" fmla="*/ 5021 h 90"/>
                      <a:gd name="T2" fmla="*/ 2990 w 592"/>
                      <a:gd name="T3" fmla="*/ 2452 h 90"/>
                      <a:gd name="T4" fmla="*/ 4624 w 592"/>
                      <a:gd name="T5" fmla="*/ 2004 h 90"/>
                      <a:gd name="T6" fmla="*/ 6271 w 592"/>
                      <a:gd name="T7" fmla="*/ 1779 h 90"/>
                      <a:gd name="T8" fmla="*/ 15285 w 592"/>
                      <a:gd name="T9" fmla="*/ 1897 h 90"/>
                      <a:gd name="T10" fmla="*/ 20715 w 592"/>
                      <a:gd name="T11" fmla="*/ 2228 h 90"/>
                      <a:gd name="T12" fmla="*/ 23179 w 592"/>
                      <a:gd name="T13" fmla="*/ 2569 h 90"/>
                      <a:gd name="T14" fmla="*/ 32440 w 592"/>
                      <a:gd name="T15" fmla="*/ 2900 h 90"/>
                      <a:gd name="T16" fmla="*/ 46092 w 592"/>
                      <a:gd name="T17" fmla="*/ 2452 h 90"/>
                      <a:gd name="T18" fmla="*/ 64367 w 592"/>
                      <a:gd name="T19" fmla="*/ 897 h 90"/>
                      <a:gd name="T20" fmla="*/ 70904 w 592"/>
                      <a:gd name="T21" fmla="*/ 0 h 90"/>
                      <a:gd name="T22" fmla="*/ 78019 w 592"/>
                      <a:gd name="T23" fmla="*/ 104 h 90"/>
                      <a:gd name="T24" fmla="*/ 80445 w 592"/>
                      <a:gd name="T25" fmla="*/ 1673 h 90"/>
                      <a:gd name="T26" fmla="*/ 80725 w 592"/>
                      <a:gd name="T27" fmla="*/ 2004 h 90"/>
                      <a:gd name="T28" fmla="*/ 79372 w 592"/>
                      <a:gd name="T29" fmla="*/ 3348 h 90"/>
                      <a:gd name="T30" fmla="*/ 79652 w 592"/>
                      <a:gd name="T31" fmla="*/ 367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194" name="Freeform 661" descr="Cork"/>
                  <p:cNvSpPr>
                    <a:spLocks/>
                  </p:cNvSpPr>
                  <p:nvPr/>
                </p:nvSpPr>
                <p:spPr bwMode="auto">
                  <a:xfrm>
                    <a:off x="638" y="2350"/>
                    <a:ext cx="2047" cy="1181"/>
                  </a:xfrm>
                  <a:custGeom>
                    <a:avLst/>
                    <a:gdLst>
                      <a:gd name="T0" fmla="*/ 81689 w 599"/>
                      <a:gd name="T1" fmla="*/ 0 h 432"/>
                      <a:gd name="T2" fmla="*/ 81128 w 599"/>
                      <a:gd name="T3" fmla="*/ 328 h 432"/>
                      <a:gd name="T4" fmla="*/ 80335 w 599"/>
                      <a:gd name="T5" fmla="*/ 552 h 432"/>
                      <a:gd name="T6" fmla="*/ 79775 w 599"/>
                      <a:gd name="T7" fmla="*/ 1345 h 432"/>
                      <a:gd name="T8" fmla="*/ 75944 w 599"/>
                      <a:gd name="T9" fmla="*/ 5150 h 432"/>
                      <a:gd name="T10" fmla="*/ 71601 w 599"/>
                      <a:gd name="T11" fmla="*/ 11630 h 432"/>
                      <a:gd name="T12" fmla="*/ 70244 w 599"/>
                      <a:gd name="T13" fmla="*/ 14850 h 432"/>
                      <a:gd name="T14" fmla="*/ 68880 w 599"/>
                      <a:gd name="T15" fmla="*/ 19552 h 432"/>
                      <a:gd name="T16" fmla="*/ 67524 w 599"/>
                      <a:gd name="T17" fmla="*/ 22450 h 432"/>
                      <a:gd name="T18" fmla="*/ 62852 w 599"/>
                      <a:gd name="T19" fmla="*/ 23579 h 432"/>
                      <a:gd name="T20" fmla="*/ 59069 w 599"/>
                      <a:gd name="T21" fmla="*/ 23131 h 432"/>
                      <a:gd name="T22" fmla="*/ 57436 w 599"/>
                      <a:gd name="T23" fmla="*/ 22906 h 432"/>
                      <a:gd name="T24" fmla="*/ 57948 w 599"/>
                      <a:gd name="T25" fmla="*/ 19656 h 432"/>
                      <a:gd name="T26" fmla="*/ 58789 w 599"/>
                      <a:gd name="T27" fmla="*/ 18880 h 432"/>
                      <a:gd name="T28" fmla="*/ 55238 w 599"/>
                      <a:gd name="T29" fmla="*/ 18325 h 432"/>
                      <a:gd name="T30" fmla="*/ 47334 w 599"/>
                      <a:gd name="T31" fmla="*/ 17652 h 432"/>
                      <a:gd name="T32" fmla="*/ 15405 w 599"/>
                      <a:gd name="T33" fmla="*/ 20104 h 432"/>
                      <a:gd name="T34" fmla="*/ 14049 w 599"/>
                      <a:gd name="T35" fmla="*/ 20553 h 432"/>
                      <a:gd name="T36" fmla="*/ 11855 w 599"/>
                      <a:gd name="T37" fmla="*/ 21906 h 432"/>
                      <a:gd name="T38" fmla="*/ 7228 w 599"/>
                      <a:gd name="T39" fmla="*/ 24131 h 432"/>
                      <a:gd name="T40" fmla="*/ 3947 w 599"/>
                      <a:gd name="T41" fmla="*/ 23579 h 432"/>
                      <a:gd name="T42" fmla="*/ 2314 w 599"/>
                      <a:gd name="T43" fmla="*/ 23131 h 432"/>
                      <a:gd name="T44" fmla="*/ 957 w 599"/>
                      <a:gd name="T45" fmla="*/ 22226 h 432"/>
                      <a:gd name="T46" fmla="*/ 1517 w 599"/>
                      <a:gd name="T47" fmla="*/ 20777 h 432"/>
                      <a:gd name="T48" fmla="*/ 2314 w 599"/>
                      <a:gd name="T49" fmla="*/ 18655 h 432"/>
                      <a:gd name="T50" fmla="*/ 3667 w 599"/>
                      <a:gd name="T51" fmla="*/ 14626 h 432"/>
                      <a:gd name="T52" fmla="*/ 3947 w 599"/>
                      <a:gd name="T53" fmla="*/ 10501 h 432"/>
                      <a:gd name="T54" fmla="*/ 4227 w 599"/>
                      <a:gd name="T55" fmla="*/ 7026 h 432"/>
                      <a:gd name="T56" fmla="*/ 3947 w 599"/>
                      <a:gd name="T57" fmla="*/ 4574 h 432"/>
                      <a:gd name="T58" fmla="*/ 2874 w 599"/>
                      <a:gd name="T59" fmla="*/ 1673 h 432"/>
                      <a:gd name="T60" fmla="*/ 2594 w 599"/>
                      <a:gd name="T61" fmla="*/ 77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189" name="Freeform 664"/>
                <p:cNvSpPr>
                  <a:spLocks/>
                </p:cNvSpPr>
                <p:nvPr/>
              </p:nvSpPr>
              <p:spPr bwMode="auto">
                <a:xfrm>
                  <a:off x="1696" y="2435"/>
                  <a:ext cx="108" cy="296"/>
                </a:xfrm>
                <a:custGeom>
                  <a:avLst/>
                  <a:gdLst>
                    <a:gd name="T0" fmla="*/ 1 w 105"/>
                    <a:gd name="T1" fmla="*/ 0 h 354"/>
                    <a:gd name="T2" fmla="*/ 104 w 105"/>
                    <a:gd name="T3" fmla="*/ 3 h 354"/>
                    <a:gd name="T4" fmla="*/ 81 w 105"/>
                    <a:gd name="T5" fmla="*/ 14 h 354"/>
                    <a:gd name="T6" fmla="*/ 94 w 105"/>
                    <a:gd name="T7" fmla="*/ 30 h 354"/>
                    <a:gd name="T8" fmla="*/ 94 w 105"/>
                    <a:gd name="T9" fmla="*/ 71 h 354"/>
                    <a:gd name="T10" fmla="*/ 109 w 105"/>
                    <a:gd name="T11" fmla="*/ 82 h 354"/>
                    <a:gd name="T12" fmla="*/ 109 w 105"/>
                    <a:gd name="T13" fmla="*/ 117 h 354"/>
                    <a:gd name="T14" fmla="*/ 94 w 105"/>
                    <a:gd name="T15" fmla="*/ 164 h 354"/>
                    <a:gd name="T16" fmla="*/ 76 w 105"/>
                    <a:gd name="T17" fmla="*/ 173 h 354"/>
                    <a:gd name="T18" fmla="*/ 14 w 105"/>
                    <a:gd name="T19" fmla="*/ 156 h 354"/>
                    <a:gd name="T20" fmla="*/ 12 w 105"/>
                    <a:gd name="T21" fmla="*/ 138 h 354"/>
                    <a:gd name="T22" fmla="*/ 14 w 105"/>
                    <a:gd name="T23" fmla="*/ 120 h 354"/>
                    <a:gd name="T24" fmla="*/ 9 w 105"/>
                    <a:gd name="T25" fmla="*/ 48 h 354"/>
                    <a:gd name="T26" fmla="*/ 24 w 105"/>
                    <a:gd name="T27" fmla="*/ 23 h 354"/>
                    <a:gd name="T28" fmla="*/ 6 w 105"/>
                    <a:gd name="T29" fmla="*/ 7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90" name="Freeform 665"/>
                <p:cNvSpPr>
                  <a:spLocks/>
                </p:cNvSpPr>
                <p:nvPr/>
              </p:nvSpPr>
              <p:spPr bwMode="auto">
                <a:xfrm>
                  <a:off x="3054" y="2374"/>
                  <a:ext cx="153" cy="315"/>
                </a:xfrm>
                <a:custGeom>
                  <a:avLst/>
                  <a:gdLst>
                    <a:gd name="T0" fmla="*/ 157 w 149"/>
                    <a:gd name="T1" fmla="*/ 10 h 376"/>
                    <a:gd name="T2" fmla="*/ 149 w 149"/>
                    <a:gd name="T3" fmla="*/ 50 h 376"/>
                    <a:gd name="T4" fmla="*/ 139 w 149"/>
                    <a:gd name="T5" fmla="*/ 64 h 376"/>
                    <a:gd name="T6" fmla="*/ 135 w 149"/>
                    <a:gd name="T7" fmla="*/ 69 h 376"/>
                    <a:gd name="T8" fmla="*/ 116 w 149"/>
                    <a:gd name="T9" fmla="*/ 120 h 376"/>
                    <a:gd name="T10" fmla="*/ 90 w 149"/>
                    <a:gd name="T11" fmla="*/ 154 h 376"/>
                    <a:gd name="T12" fmla="*/ 74 w 149"/>
                    <a:gd name="T13" fmla="*/ 178 h 376"/>
                    <a:gd name="T14" fmla="*/ 64 w 149"/>
                    <a:gd name="T15" fmla="*/ 179 h 376"/>
                    <a:gd name="T16" fmla="*/ 18 w 149"/>
                    <a:gd name="T17" fmla="*/ 183 h 376"/>
                    <a:gd name="T18" fmla="*/ 2 w 149"/>
                    <a:gd name="T19" fmla="*/ 173 h 376"/>
                    <a:gd name="T20" fmla="*/ 5 w 149"/>
                    <a:gd name="T21" fmla="*/ 156 h 376"/>
                    <a:gd name="T22" fmla="*/ 8 w 149"/>
                    <a:gd name="T23" fmla="*/ 108 h 376"/>
                    <a:gd name="T24" fmla="*/ 25 w 149"/>
                    <a:gd name="T25" fmla="*/ 98 h 376"/>
                    <a:gd name="T26" fmla="*/ 38 w 149"/>
                    <a:gd name="T27" fmla="*/ 53 h 376"/>
                    <a:gd name="T28" fmla="*/ 46 w 149"/>
                    <a:gd name="T29" fmla="*/ 37 h 376"/>
                    <a:gd name="T30" fmla="*/ 88 w 149"/>
                    <a:gd name="T31" fmla="*/ 9 h 376"/>
                    <a:gd name="T32" fmla="*/ 135 w 149"/>
                    <a:gd name="T33" fmla="*/ 9 h 376"/>
                    <a:gd name="T34" fmla="*/ 157 w 149"/>
                    <a:gd name="T35" fmla="*/ 1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91" name="Freeform 666"/>
                <p:cNvSpPr>
                  <a:spLocks/>
                </p:cNvSpPr>
                <p:nvPr/>
              </p:nvSpPr>
              <p:spPr bwMode="auto">
                <a:xfrm>
                  <a:off x="1773" y="879"/>
                  <a:ext cx="98" cy="422"/>
                </a:xfrm>
                <a:custGeom>
                  <a:avLst/>
                  <a:gdLst>
                    <a:gd name="T0" fmla="*/ 30 w 96"/>
                    <a:gd name="T1" fmla="*/ 239 h 504"/>
                    <a:gd name="T2" fmla="*/ 65 w 96"/>
                    <a:gd name="T3" fmla="*/ 244 h 504"/>
                    <a:gd name="T4" fmla="*/ 80 w 96"/>
                    <a:gd name="T5" fmla="*/ 222 h 504"/>
                    <a:gd name="T6" fmla="*/ 80 w 96"/>
                    <a:gd name="T7" fmla="*/ 158 h 504"/>
                    <a:gd name="T8" fmla="*/ 96 w 96"/>
                    <a:gd name="T9" fmla="*/ 106 h 504"/>
                    <a:gd name="T10" fmla="*/ 104 w 96"/>
                    <a:gd name="T11" fmla="*/ 85 h 504"/>
                    <a:gd name="T12" fmla="*/ 96 w 96"/>
                    <a:gd name="T13" fmla="*/ 25 h 504"/>
                    <a:gd name="T14" fmla="*/ 85 w 96"/>
                    <a:gd name="T15" fmla="*/ 3 h 504"/>
                    <a:gd name="T16" fmla="*/ 33 w 96"/>
                    <a:gd name="T17" fmla="*/ 13 h 504"/>
                    <a:gd name="T18" fmla="*/ 30 w 96"/>
                    <a:gd name="T19" fmla="*/ 59 h 504"/>
                    <a:gd name="T20" fmla="*/ 36 w 96"/>
                    <a:gd name="T21" fmla="*/ 179 h 504"/>
                    <a:gd name="T22" fmla="*/ 44 w 96"/>
                    <a:gd name="T23" fmla="*/ 200 h 504"/>
                    <a:gd name="T24" fmla="*/ 28 w 96"/>
                    <a:gd name="T25" fmla="*/ 233 h 504"/>
                    <a:gd name="T26" fmla="*/ 30 w 96"/>
                    <a:gd name="T27" fmla="*/ 23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92" name="Freeform 667"/>
                <p:cNvSpPr>
                  <a:spLocks/>
                </p:cNvSpPr>
                <p:nvPr/>
              </p:nvSpPr>
              <p:spPr bwMode="auto">
                <a:xfrm>
                  <a:off x="3472" y="867"/>
                  <a:ext cx="154" cy="344"/>
                </a:xfrm>
                <a:custGeom>
                  <a:avLst/>
                  <a:gdLst>
                    <a:gd name="T0" fmla="*/ 5 w 150"/>
                    <a:gd name="T1" fmla="*/ 189 h 410"/>
                    <a:gd name="T2" fmla="*/ 44 w 150"/>
                    <a:gd name="T3" fmla="*/ 203 h 410"/>
                    <a:gd name="T4" fmla="*/ 88 w 150"/>
                    <a:gd name="T5" fmla="*/ 199 h 410"/>
                    <a:gd name="T6" fmla="*/ 104 w 150"/>
                    <a:gd name="T7" fmla="*/ 180 h 410"/>
                    <a:gd name="T8" fmla="*/ 126 w 150"/>
                    <a:gd name="T9" fmla="*/ 138 h 410"/>
                    <a:gd name="T10" fmla="*/ 142 w 150"/>
                    <a:gd name="T11" fmla="*/ 107 h 410"/>
                    <a:gd name="T12" fmla="*/ 152 w 150"/>
                    <a:gd name="T13" fmla="*/ 95 h 410"/>
                    <a:gd name="T14" fmla="*/ 154 w 150"/>
                    <a:gd name="T15" fmla="*/ 58 h 410"/>
                    <a:gd name="T16" fmla="*/ 160 w 150"/>
                    <a:gd name="T17" fmla="*/ 50 h 410"/>
                    <a:gd name="T18" fmla="*/ 162 w 150"/>
                    <a:gd name="T19" fmla="*/ 24 h 410"/>
                    <a:gd name="T20" fmla="*/ 145 w 150"/>
                    <a:gd name="T21" fmla="*/ 0 h 410"/>
                    <a:gd name="T22" fmla="*/ 104 w 150"/>
                    <a:gd name="T23" fmla="*/ 7 h 410"/>
                    <a:gd name="T24" fmla="*/ 85 w 150"/>
                    <a:gd name="T25" fmla="*/ 26 h 410"/>
                    <a:gd name="T26" fmla="*/ 74 w 150"/>
                    <a:gd name="T27" fmla="*/ 68 h 410"/>
                    <a:gd name="T28" fmla="*/ 66 w 150"/>
                    <a:gd name="T29" fmla="*/ 81 h 410"/>
                    <a:gd name="T30" fmla="*/ 46 w 150"/>
                    <a:gd name="T31" fmla="*/ 107 h 410"/>
                    <a:gd name="T32" fmla="*/ 44 w 150"/>
                    <a:gd name="T33" fmla="*/ 112 h 410"/>
                    <a:gd name="T34" fmla="*/ 38 w 150"/>
                    <a:gd name="T35" fmla="*/ 116 h 410"/>
                    <a:gd name="T36" fmla="*/ 36 w 150"/>
                    <a:gd name="T37" fmla="*/ 124 h 410"/>
                    <a:gd name="T38" fmla="*/ 33 w 150"/>
                    <a:gd name="T39" fmla="*/ 128 h 410"/>
                    <a:gd name="T40" fmla="*/ 16 w 150"/>
                    <a:gd name="T41" fmla="*/ 173 h 410"/>
                    <a:gd name="T42" fmla="*/ 10 w 150"/>
                    <a:gd name="T43" fmla="*/ 189 h 410"/>
                    <a:gd name="T44" fmla="*/ 2 w 150"/>
                    <a:gd name="T45" fmla="*/ 191 h 410"/>
                    <a:gd name="T46" fmla="*/ 5 w 150"/>
                    <a:gd name="T47" fmla="*/ 18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187" name="Rectangle 668"/>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sz="1600" i="1">
                  <a:solidFill>
                    <a:schemeClr val="bg2"/>
                  </a:solidFill>
                  <a:latin typeface="Helvetica" charset="0"/>
                </a:endParaRPr>
              </a:p>
            </p:txBody>
          </p:sp>
        </p:grpSp>
        <p:grpSp>
          <p:nvGrpSpPr>
            <p:cNvPr id="4161" name="Group 656"/>
            <p:cNvGrpSpPr>
              <a:grpSpLocks/>
            </p:cNvGrpSpPr>
            <p:nvPr/>
          </p:nvGrpSpPr>
          <p:grpSpPr bwMode="auto">
            <a:xfrm>
              <a:off x="5373688" y="2239969"/>
              <a:ext cx="395287" cy="411164"/>
              <a:chOff x="1609" y="1232"/>
              <a:chExt cx="249" cy="259"/>
            </a:xfrm>
          </p:grpSpPr>
          <p:grpSp>
            <p:nvGrpSpPr>
              <p:cNvPr id="4177" name="Group 657"/>
              <p:cNvGrpSpPr>
                <a:grpSpLocks/>
              </p:cNvGrpSpPr>
              <p:nvPr/>
            </p:nvGrpSpPr>
            <p:grpSpPr bwMode="auto">
              <a:xfrm>
                <a:off x="1622" y="1232"/>
                <a:ext cx="236" cy="259"/>
                <a:chOff x="1618" y="867"/>
                <a:chExt cx="2080" cy="1864"/>
              </a:xfrm>
            </p:grpSpPr>
            <p:grpSp>
              <p:nvGrpSpPr>
                <p:cNvPr id="4179" name="Group 659"/>
                <p:cNvGrpSpPr>
                  <a:grpSpLocks/>
                </p:cNvGrpSpPr>
                <p:nvPr/>
              </p:nvGrpSpPr>
              <p:grpSpPr bwMode="auto">
                <a:xfrm>
                  <a:off x="1618" y="1061"/>
                  <a:ext cx="2080" cy="1358"/>
                  <a:chOff x="638" y="2172"/>
                  <a:chExt cx="2078" cy="1359"/>
                </a:xfrm>
              </p:grpSpPr>
              <p:sp>
                <p:nvSpPr>
                  <p:cNvPr id="4184" name="Freeform 660" descr="Cork"/>
                  <p:cNvSpPr>
                    <a:spLocks/>
                  </p:cNvSpPr>
                  <p:nvPr/>
                </p:nvSpPr>
                <p:spPr bwMode="auto">
                  <a:xfrm>
                    <a:off x="693" y="2172"/>
                    <a:ext cx="2023" cy="246"/>
                  </a:xfrm>
                  <a:custGeom>
                    <a:avLst/>
                    <a:gdLst>
                      <a:gd name="T0" fmla="*/ 1073 w 592"/>
                      <a:gd name="T1" fmla="*/ 5021 h 90"/>
                      <a:gd name="T2" fmla="*/ 2990 w 592"/>
                      <a:gd name="T3" fmla="*/ 2452 h 90"/>
                      <a:gd name="T4" fmla="*/ 4624 w 592"/>
                      <a:gd name="T5" fmla="*/ 2004 h 90"/>
                      <a:gd name="T6" fmla="*/ 6271 w 592"/>
                      <a:gd name="T7" fmla="*/ 1779 h 90"/>
                      <a:gd name="T8" fmla="*/ 15285 w 592"/>
                      <a:gd name="T9" fmla="*/ 1897 h 90"/>
                      <a:gd name="T10" fmla="*/ 20715 w 592"/>
                      <a:gd name="T11" fmla="*/ 2228 h 90"/>
                      <a:gd name="T12" fmla="*/ 23179 w 592"/>
                      <a:gd name="T13" fmla="*/ 2569 h 90"/>
                      <a:gd name="T14" fmla="*/ 32440 w 592"/>
                      <a:gd name="T15" fmla="*/ 2900 h 90"/>
                      <a:gd name="T16" fmla="*/ 46092 w 592"/>
                      <a:gd name="T17" fmla="*/ 2452 h 90"/>
                      <a:gd name="T18" fmla="*/ 64367 w 592"/>
                      <a:gd name="T19" fmla="*/ 897 h 90"/>
                      <a:gd name="T20" fmla="*/ 70904 w 592"/>
                      <a:gd name="T21" fmla="*/ 0 h 90"/>
                      <a:gd name="T22" fmla="*/ 78019 w 592"/>
                      <a:gd name="T23" fmla="*/ 104 h 90"/>
                      <a:gd name="T24" fmla="*/ 80445 w 592"/>
                      <a:gd name="T25" fmla="*/ 1673 h 90"/>
                      <a:gd name="T26" fmla="*/ 80725 w 592"/>
                      <a:gd name="T27" fmla="*/ 2004 h 90"/>
                      <a:gd name="T28" fmla="*/ 79372 w 592"/>
                      <a:gd name="T29" fmla="*/ 3348 h 90"/>
                      <a:gd name="T30" fmla="*/ 79652 w 592"/>
                      <a:gd name="T31" fmla="*/ 367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185" name="Freeform 661" descr="Cork"/>
                  <p:cNvSpPr>
                    <a:spLocks/>
                  </p:cNvSpPr>
                  <p:nvPr/>
                </p:nvSpPr>
                <p:spPr bwMode="auto">
                  <a:xfrm>
                    <a:off x="638" y="2350"/>
                    <a:ext cx="2047" cy="1181"/>
                  </a:xfrm>
                  <a:custGeom>
                    <a:avLst/>
                    <a:gdLst>
                      <a:gd name="T0" fmla="*/ 81689 w 599"/>
                      <a:gd name="T1" fmla="*/ 0 h 432"/>
                      <a:gd name="T2" fmla="*/ 81128 w 599"/>
                      <a:gd name="T3" fmla="*/ 328 h 432"/>
                      <a:gd name="T4" fmla="*/ 80335 w 599"/>
                      <a:gd name="T5" fmla="*/ 552 h 432"/>
                      <a:gd name="T6" fmla="*/ 79775 w 599"/>
                      <a:gd name="T7" fmla="*/ 1345 h 432"/>
                      <a:gd name="T8" fmla="*/ 75944 w 599"/>
                      <a:gd name="T9" fmla="*/ 5150 h 432"/>
                      <a:gd name="T10" fmla="*/ 71601 w 599"/>
                      <a:gd name="T11" fmla="*/ 11630 h 432"/>
                      <a:gd name="T12" fmla="*/ 70244 w 599"/>
                      <a:gd name="T13" fmla="*/ 14850 h 432"/>
                      <a:gd name="T14" fmla="*/ 68880 w 599"/>
                      <a:gd name="T15" fmla="*/ 19552 h 432"/>
                      <a:gd name="T16" fmla="*/ 67524 w 599"/>
                      <a:gd name="T17" fmla="*/ 22450 h 432"/>
                      <a:gd name="T18" fmla="*/ 62852 w 599"/>
                      <a:gd name="T19" fmla="*/ 23579 h 432"/>
                      <a:gd name="T20" fmla="*/ 59069 w 599"/>
                      <a:gd name="T21" fmla="*/ 23131 h 432"/>
                      <a:gd name="T22" fmla="*/ 57436 w 599"/>
                      <a:gd name="T23" fmla="*/ 22906 h 432"/>
                      <a:gd name="T24" fmla="*/ 57948 w 599"/>
                      <a:gd name="T25" fmla="*/ 19656 h 432"/>
                      <a:gd name="T26" fmla="*/ 58789 w 599"/>
                      <a:gd name="T27" fmla="*/ 18880 h 432"/>
                      <a:gd name="T28" fmla="*/ 55238 w 599"/>
                      <a:gd name="T29" fmla="*/ 18325 h 432"/>
                      <a:gd name="T30" fmla="*/ 47334 w 599"/>
                      <a:gd name="T31" fmla="*/ 17652 h 432"/>
                      <a:gd name="T32" fmla="*/ 15405 w 599"/>
                      <a:gd name="T33" fmla="*/ 20104 h 432"/>
                      <a:gd name="T34" fmla="*/ 14049 w 599"/>
                      <a:gd name="T35" fmla="*/ 20553 h 432"/>
                      <a:gd name="T36" fmla="*/ 11855 w 599"/>
                      <a:gd name="T37" fmla="*/ 21906 h 432"/>
                      <a:gd name="T38" fmla="*/ 7228 w 599"/>
                      <a:gd name="T39" fmla="*/ 24131 h 432"/>
                      <a:gd name="T40" fmla="*/ 3947 w 599"/>
                      <a:gd name="T41" fmla="*/ 23579 h 432"/>
                      <a:gd name="T42" fmla="*/ 2314 w 599"/>
                      <a:gd name="T43" fmla="*/ 23131 h 432"/>
                      <a:gd name="T44" fmla="*/ 957 w 599"/>
                      <a:gd name="T45" fmla="*/ 22226 h 432"/>
                      <a:gd name="T46" fmla="*/ 1517 w 599"/>
                      <a:gd name="T47" fmla="*/ 20777 h 432"/>
                      <a:gd name="T48" fmla="*/ 2314 w 599"/>
                      <a:gd name="T49" fmla="*/ 18655 h 432"/>
                      <a:gd name="T50" fmla="*/ 3667 w 599"/>
                      <a:gd name="T51" fmla="*/ 14626 h 432"/>
                      <a:gd name="T52" fmla="*/ 3947 w 599"/>
                      <a:gd name="T53" fmla="*/ 10501 h 432"/>
                      <a:gd name="T54" fmla="*/ 4227 w 599"/>
                      <a:gd name="T55" fmla="*/ 7026 h 432"/>
                      <a:gd name="T56" fmla="*/ 3947 w 599"/>
                      <a:gd name="T57" fmla="*/ 4574 h 432"/>
                      <a:gd name="T58" fmla="*/ 2874 w 599"/>
                      <a:gd name="T59" fmla="*/ 1673 h 432"/>
                      <a:gd name="T60" fmla="*/ 2594 w 599"/>
                      <a:gd name="T61" fmla="*/ 77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180" name="Freeform 664"/>
                <p:cNvSpPr>
                  <a:spLocks/>
                </p:cNvSpPr>
                <p:nvPr/>
              </p:nvSpPr>
              <p:spPr bwMode="auto">
                <a:xfrm>
                  <a:off x="1696" y="2435"/>
                  <a:ext cx="108" cy="296"/>
                </a:xfrm>
                <a:custGeom>
                  <a:avLst/>
                  <a:gdLst>
                    <a:gd name="T0" fmla="*/ 1 w 105"/>
                    <a:gd name="T1" fmla="*/ 0 h 354"/>
                    <a:gd name="T2" fmla="*/ 104 w 105"/>
                    <a:gd name="T3" fmla="*/ 3 h 354"/>
                    <a:gd name="T4" fmla="*/ 81 w 105"/>
                    <a:gd name="T5" fmla="*/ 14 h 354"/>
                    <a:gd name="T6" fmla="*/ 94 w 105"/>
                    <a:gd name="T7" fmla="*/ 30 h 354"/>
                    <a:gd name="T8" fmla="*/ 94 w 105"/>
                    <a:gd name="T9" fmla="*/ 71 h 354"/>
                    <a:gd name="T10" fmla="*/ 109 w 105"/>
                    <a:gd name="T11" fmla="*/ 82 h 354"/>
                    <a:gd name="T12" fmla="*/ 109 w 105"/>
                    <a:gd name="T13" fmla="*/ 117 h 354"/>
                    <a:gd name="T14" fmla="*/ 94 w 105"/>
                    <a:gd name="T15" fmla="*/ 164 h 354"/>
                    <a:gd name="T16" fmla="*/ 76 w 105"/>
                    <a:gd name="T17" fmla="*/ 173 h 354"/>
                    <a:gd name="T18" fmla="*/ 14 w 105"/>
                    <a:gd name="T19" fmla="*/ 156 h 354"/>
                    <a:gd name="T20" fmla="*/ 12 w 105"/>
                    <a:gd name="T21" fmla="*/ 138 h 354"/>
                    <a:gd name="T22" fmla="*/ 14 w 105"/>
                    <a:gd name="T23" fmla="*/ 120 h 354"/>
                    <a:gd name="T24" fmla="*/ 9 w 105"/>
                    <a:gd name="T25" fmla="*/ 48 h 354"/>
                    <a:gd name="T26" fmla="*/ 24 w 105"/>
                    <a:gd name="T27" fmla="*/ 23 h 354"/>
                    <a:gd name="T28" fmla="*/ 6 w 105"/>
                    <a:gd name="T29" fmla="*/ 7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81" name="Freeform 665"/>
                <p:cNvSpPr>
                  <a:spLocks/>
                </p:cNvSpPr>
                <p:nvPr/>
              </p:nvSpPr>
              <p:spPr bwMode="auto">
                <a:xfrm>
                  <a:off x="3054" y="2374"/>
                  <a:ext cx="153" cy="315"/>
                </a:xfrm>
                <a:custGeom>
                  <a:avLst/>
                  <a:gdLst>
                    <a:gd name="T0" fmla="*/ 157 w 149"/>
                    <a:gd name="T1" fmla="*/ 10 h 376"/>
                    <a:gd name="T2" fmla="*/ 149 w 149"/>
                    <a:gd name="T3" fmla="*/ 50 h 376"/>
                    <a:gd name="T4" fmla="*/ 139 w 149"/>
                    <a:gd name="T5" fmla="*/ 64 h 376"/>
                    <a:gd name="T6" fmla="*/ 135 w 149"/>
                    <a:gd name="T7" fmla="*/ 69 h 376"/>
                    <a:gd name="T8" fmla="*/ 116 w 149"/>
                    <a:gd name="T9" fmla="*/ 120 h 376"/>
                    <a:gd name="T10" fmla="*/ 90 w 149"/>
                    <a:gd name="T11" fmla="*/ 154 h 376"/>
                    <a:gd name="T12" fmla="*/ 74 w 149"/>
                    <a:gd name="T13" fmla="*/ 178 h 376"/>
                    <a:gd name="T14" fmla="*/ 64 w 149"/>
                    <a:gd name="T15" fmla="*/ 179 h 376"/>
                    <a:gd name="T16" fmla="*/ 18 w 149"/>
                    <a:gd name="T17" fmla="*/ 183 h 376"/>
                    <a:gd name="T18" fmla="*/ 2 w 149"/>
                    <a:gd name="T19" fmla="*/ 173 h 376"/>
                    <a:gd name="T20" fmla="*/ 5 w 149"/>
                    <a:gd name="T21" fmla="*/ 156 h 376"/>
                    <a:gd name="T22" fmla="*/ 8 w 149"/>
                    <a:gd name="T23" fmla="*/ 108 h 376"/>
                    <a:gd name="T24" fmla="*/ 25 w 149"/>
                    <a:gd name="T25" fmla="*/ 98 h 376"/>
                    <a:gd name="T26" fmla="*/ 38 w 149"/>
                    <a:gd name="T27" fmla="*/ 53 h 376"/>
                    <a:gd name="T28" fmla="*/ 46 w 149"/>
                    <a:gd name="T29" fmla="*/ 37 h 376"/>
                    <a:gd name="T30" fmla="*/ 88 w 149"/>
                    <a:gd name="T31" fmla="*/ 9 h 376"/>
                    <a:gd name="T32" fmla="*/ 135 w 149"/>
                    <a:gd name="T33" fmla="*/ 9 h 376"/>
                    <a:gd name="T34" fmla="*/ 157 w 149"/>
                    <a:gd name="T35" fmla="*/ 1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82" name="Freeform 666"/>
                <p:cNvSpPr>
                  <a:spLocks/>
                </p:cNvSpPr>
                <p:nvPr/>
              </p:nvSpPr>
              <p:spPr bwMode="auto">
                <a:xfrm>
                  <a:off x="1773" y="879"/>
                  <a:ext cx="98" cy="422"/>
                </a:xfrm>
                <a:custGeom>
                  <a:avLst/>
                  <a:gdLst>
                    <a:gd name="T0" fmla="*/ 30 w 96"/>
                    <a:gd name="T1" fmla="*/ 239 h 504"/>
                    <a:gd name="T2" fmla="*/ 65 w 96"/>
                    <a:gd name="T3" fmla="*/ 244 h 504"/>
                    <a:gd name="T4" fmla="*/ 80 w 96"/>
                    <a:gd name="T5" fmla="*/ 222 h 504"/>
                    <a:gd name="T6" fmla="*/ 80 w 96"/>
                    <a:gd name="T7" fmla="*/ 158 h 504"/>
                    <a:gd name="T8" fmla="*/ 96 w 96"/>
                    <a:gd name="T9" fmla="*/ 106 h 504"/>
                    <a:gd name="T10" fmla="*/ 104 w 96"/>
                    <a:gd name="T11" fmla="*/ 85 h 504"/>
                    <a:gd name="T12" fmla="*/ 96 w 96"/>
                    <a:gd name="T13" fmla="*/ 25 h 504"/>
                    <a:gd name="T14" fmla="*/ 85 w 96"/>
                    <a:gd name="T15" fmla="*/ 3 h 504"/>
                    <a:gd name="T16" fmla="*/ 33 w 96"/>
                    <a:gd name="T17" fmla="*/ 13 h 504"/>
                    <a:gd name="T18" fmla="*/ 30 w 96"/>
                    <a:gd name="T19" fmla="*/ 59 h 504"/>
                    <a:gd name="T20" fmla="*/ 36 w 96"/>
                    <a:gd name="T21" fmla="*/ 179 h 504"/>
                    <a:gd name="T22" fmla="*/ 44 w 96"/>
                    <a:gd name="T23" fmla="*/ 200 h 504"/>
                    <a:gd name="T24" fmla="*/ 28 w 96"/>
                    <a:gd name="T25" fmla="*/ 233 h 504"/>
                    <a:gd name="T26" fmla="*/ 30 w 96"/>
                    <a:gd name="T27" fmla="*/ 23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83" name="Freeform 667"/>
                <p:cNvSpPr>
                  <a:spLocks/>
                </p:cNvSpPr>
                <p:nvPr/>
              </p:nvSpPr>
              <p:spPr bwMode="auto">
                <a:xfrm>
                  <a:off x="3472" y="867"/>
                  <a:ext cx="154" cy="344"/>
                </a:xfrm>
                <a:custGeom>
                  <a:avLst/>
                  <a:gdLst>
                    <a:gd name="T0" fmla="*/ 5 w 150"/>
                    <a:gd name="T1" fmla="*/ 189 h 410"/>
                    <a:gd name="T2" fmla="*/ 44 w 150"/>
                    <a:gd name="T3" fmla="*/ 203 h 410"/>
                    <a:gd name="T4" fmla="*/ 88 w 150"/>
                    <a:gd name="T5" fmla="*/ 199 h 410"/>
                    <a:gd name="T6" fmla="*/ 104 w 150"/>
                    <a:gd name="T7" fmla="*/ 180 h 410"/>
                    <a:gd name="T8" fmla="*/ 126 w 150"/>
                    <a:gd name="T9" fmla="*/ 138 h 410"/>
                    <a:gd name="T10" fmla="*/ 142 w 150"/>
                    <a:gd name="T11" fmla="*/ 107 h 410"/>
                    <a:gd name="T12" fmla="*/ 152 w 150"/>
                    <a:gd name="T13" fmla="*/ 95 h 410"/>
                    <a:gd name="T14" fmla="*/ 154 w 150"/>
                    <a:gd name="T15" fmla="*/ 58 h 410"/>
                    <a:gd name="T16" fmla="*/ 160 w 150"/>
                    <a:gd name="T17" fmla="*/ 50 h 410"/>
                    <a:gd name="T18" fmla="*/ 162 w 150"/>
                    <a:gd name="T19" fmla="*/ 24 h 410"/>
                    <a:gd name="T20" fmla="*/ 145 w 150"/>
                    <a:gd name="T21" fmla="*/ 0 h 410"/>
                    <a:gd name="T22" fmla="*/ 104 w 150"/>
                    <a:gd name="T23" fmla="*/ 7 h 410"/>
                    <a:gd name="T24" fmla="*/ 85 w 150"/>
                    <a:gd name="T25" fmla="*/ 26 h 410"/>
                    <a:gd name="T26" fmla="*/ 74 w 150"/>
                    <a:gd name="T27" fmla="*/ 68 h 410"/>
                    <a:gd name="T28" fmla="*/ 66 w 150"/>
                    <a:gd name="T29" fmla="*/ 81 h 410"/>
                    <a:gd name="T30" fmla="*/ 46 w 150"/>
                    <a:gd name="T31" fmla="*/ 107 h 410"/>
                    <a:gd name="T32" fmla="*/ 44 w 150"/>
                    <a:gd name="T33" fmla="*/ 112 h 410"/>
                    <a:gd name="T34" fmla="*/ 38 w 150"/>
                    <a:gd name="T35" fmla="*/ 116 h 410"/>
                    <a:gd name="T36" fmla="*/ 36 w 150"/>
                    <a:gd name="T37" fmla="*/ 124 h 410"/>
                    <a:gd name="T38" fmla="*/ 33 w 150"/>
                    <a:gd name="T39" fmla="*/ 128 h 410"/>
                    <a:gd name="T40" fmla="*/ 16 w 150"/>
                    <a:gd name="T41" fmla="*/ 173 h 410"/>
                    <a:gd name="T42" fmla="*/ 10 w 150"/>
                    <a:gd name="T43" fmla="*/ 189 h 410"/>
                    <a:gd name="T44" fmla="*/ 2 w 150"/>
                    <a:gd name="T45" fmla="*/ 191 h 410"/>
                    <a:gd name="T46" fmla="*/ 5 w 150"/>
                    <a:gd name="T47" fmla="*/ 18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178" name="Rectangle 668"/>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sz="1600" i="1">
                  <a:solidFill>
                    <a:schemeClr val="bg2"/>
                  </a:solidFill>
                  <a:latin typeface="Helvetica" charset="0"/>
                </a:endParaRPr>
              </a:p>
            </p:txBody>
          </p:sp>
        </p:grpSp>
        <p:grpSp>
          <p:nvGrpSpPr>
            <p:cNvPr id="4162" name="Group 669"/>
            <p:cNvGrpSpPr>
              <a:grpSpLocks/>
            </p:cNvGrpSpPr>
            <p:nvPr/>
          </p:nvGrpSpPr>
          <p:grpSpPr bwMode="auto">
            <a:xfrm>
              <a:off x="5378450" y="5175251"/>
              <a:ext cx="392112" cy="412750"/>
              <a:chOff x="1609" y="1232"/>
              <a:chExt cx="247" cy="260"/>
            </a:xfrm>
          </p:grpSpPr>
          <p:grpSp>
            <p:nvGrpSpPr>
              <p:cNvPr id="4167" name="Group 670"/>
              <p:cNvGrpSpPr>
                <a:grpSpLocks/>
              </p:cNvGrpSpPr>
              <p:nvPr/>
            </p:nvGrpSpPr>
            <p:grpSpPr bwMode="auto">
              <a:xfrm>
                <a:off x="1620" y="1232"/>
                <a:ext cx="236" cy="260"/>
                <a:chOff x="1558" y="1007"/>
                <a:chExt cx="2107" cy="1949"/>
              </a:xfrm>
            </p:grpSpPr>
            <p:grpSp>
              <p:nvGrpSpPr>
                <p:cNvPr id="4169" name="Group 672"/>
                <p:cNvGrpSpPr>
                  <a:grpSpLocks/>
                </p:cNvGrpSpPr>
                <p:nvPr/>
              </p:nvGrpSpPr>
              <p:grpSpPr bwMode="auto">
                <a:xfrm>
                  <a:off x="1558" y="1205"/>
                  <a:ext cx="2107" cy="1420"/>
                  <a:chOff x="578" y="2316"/>
                  <a:chExt cx="2105" cy="1421"/>
                </a:xfrm>
              </p:grpSpPr>
              <p:sp>
                <p:nvSpPr>
                  <p:cNvPr id="4175" name="Freeform 673" descr="Cork"/>
                  <p:cNvSpPr>
                    <a:spLocks/>
                  </p:cNvSpPr>
                  <p:nvPr/>
                </p:nvSpPr>
                <p:spPr bwMode="auto">
                  <a:xfrm>
                    <a:off x="633" y="2316"/>
                    <a:ext cx="2050" cy="256"/>
                  </a:xfrm>
                  <a:custGeom>
                    <a:avLst/>
                    <a:gdLst>
                      <a:gd name="T0" fmla="*/ 1164 w 592"/>
                      <a:gd name="T1" fmla="*/ 5891 h 90"/>
                      <a:gd name="T2" fmla="*/ 3155 w 592"/>
                      <a:gd name="T3" fmla="*/ 2881 h 90"/>
                      <a:gd name="T4" fmla="*/ 4903 w 592"/>
                      <a:gd name="T5" fmla="*/ 2347 h 90"/>
                      <a:gd name="T6" fmla="*/ 6607 w 592"/>
                      <a:gd name="T7" fmla="*/ 2096 h 90"/>
                      <a:gd name="T8" fmla="*/ 16116 w 592"/>
                      <a:gd name="T9" fmla="*/ 2233 h 90"/>
                      <a:gd name="T10" fmla="*/ 21837 w 592"/>
                      <a:gd name="T11" fmla="*/ 2623 h 90"/>
                      <a:gd name="T12" fmla="*/ 24461 w 592"/>
                      <a:gd name="T13" fmla="*/ 3018 h 90"/>
                      <a:gd name="T14" fmla="*/ 34209 w 592"/>
                      <a:gd name="T15" fmla="*/ 3408 h 90"/>
                      <a:gd name="T16" fmla="*/ 48587 w 592"/>
                      <a:gd name="T17" fmla="*/ 2881 h 90"/>
                      <a:gd name="T18" fmla="*/ 67847 w 592"/>
                      <a:gd name="T19" fmla="*/ 1061 h 90"/>
                      <a:gd name="T20" fmla="*/ 74790 w 592"/>
                      <a:gd name="T21" fmla="*/ 0 h 90"/>
                      <a:gd name="T22" fmla="*/ 82260 w 592"/>
                      <a:gd name="T23" fmla="*/ 137 h 90"/>
                      <a:gd name="T24" fmla="*/ 84840 w 592"/>
                      <a:gd name="T25" fmla="*/ 1957 h 90"/>
                      <a:gd name="T26" fmla="*/ 85127 w 592"/>
                      <a:gd name="T27" fmla="*/ 2347 h 90"/>
                      <a:gd name="T28" fmla="*/ 83676 w 592"/>
                      <a:gd name="T29" fmla="*/ 3931 h 90"/>
                      <a:gd name="T30" fmla="*/ 83963 w 592"/>
                      <a:gd name="T31" fmla="*/ 4329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176" name="Freeform 674" descr="Cork"/>
                  <p:cNvSpPr>
                    <a:spLocks/>
                  </p:cNvSpPr>
                  <p:nvPr/>
                </p:nvSpPr>
                <p:spPr bwMode="auto">
                  <a:xfrm>
                    <a:off x="578" y="2506"/>
                    <a:ext cx="2074" cy="1231"/>
                  </a:xfrm>
                  <a:custGeom>
                    <a:avLst/>
                    <a:gdLst>
                      <a:gd name="T0" fmla="*/ 86090 w 599"/>
                      <a:gd name="T1" fmla="*/ 0 h 432"/>
                      <a:gd name="T2" fmla="*/ 85515 w 599"/>
                      <a:gd name="T3" fmla="*/ 390 h 432"/>
                      <a:gd name="T4" fmla="*/ 84639 w 599"/>
                      <a:gd name="T5" fmla="*/ 650 h 432"/>
                      <a:gd name="T6" fmla="*/ 84099 w 599"/>
                      <a:gd name="T7" fmla="*/ 1576 h 432"/>
                      <a:gd name="T8" fmla="*/ 80072 w 599"/>
                      <a:gd name="T9" fmla="*/ 6067 h 432"/>
                      <a:gd name="T10" fmla="*/ 75467 w 599"/>
                      <a:gd name="T11" fmla="*/ 13723 h 432"/>
                      <a:gd name="T12" fmla="*/ 74017 w 599"/>
                      <a:gd name="T13" fmla="*/ 17539 h 432"/>
                      <a:gd name="T14" fmla="*/ 72604 w 599"/>
                      <a:gd name="T15" fmla="*/ 23070 h 432"/>
                      <a:gd name="T16" fmla="*/ 71153 w 599"/>
                      <a:gd name="T17" fmla="*/ 26521 h 432"/>
                      <a:gd name="T18" fmla="*/ 66247 w 599"/>
                      <a:gd name="T19" fmla="*/ 27834 h 432"/>
                      <a:gd name="T20" fmla="*/ 62220 w 599"/>
                      <a:gd name="T21" fmla="*/ 27299 h 432"/>
                      <a:gd name="T22" fmla="*/ 60516 w 599"/>
                      <a:gd name="T23" fmla="*/ 27022 h 432"/>
                      <a:gd name="T24" fmla="*/ 61105 w 599"/>
                      <a:gd name="T25" fmla="*/ 23207 h 432"/>
                      <a:gd name="T26" fmla="*/ 61933 w 599"/>
                      <a:gd name="T27" fmla="*/ 22281 h 432"/>
                      <a:gd name="T28" fmla="*/ 58193 w 599"/>
                      <a:gd name="T29" fmla="*/ 21631 h 432"/>
                      <a:gd name="T30" fmla="*/ 49849 w 599"/>
                      <a:gd name="T31" fmla="*/ 20827 h 432"/>
                      <a:gd name="T32" fmla="*/ 16232 w 599"/>
                      <a:gd name="T33" fmla="*/ 23742 h 432"/>
                      <a:gd name="T34" fmla="*/ 14819 w 599"/>
                      <a:gd name="T35" fmla="*/ 24270 h 432"/>
                      <a:gd name="T36" fmla="*/ 12492 w 599"/>
                      <a:gd name="T37" fmla="*/ 25845 h 432"/>
                      <a:gd name="T38" fmla="*/ 7638 w 599"/>
                      <a:gd name="T39" fmla="*/ 28484 h 432"/>
                      <a:gd name="T40" fmla="*/ 4148 w 599"/>
                      <a:gd name="T41" fmla="*/ 27834 h 432"/>
                      <a:gd name="T42" fmla="*/ 2444 w 599"/>
                      <a:gd name="T43" fmla="*/ 27299 h 432"/>
                      <a:gd name="T44" fmla="*/ 994 w 599"/>
                      <a:gd name="T45" fmla="*/ 26236 h 432"/>
                      <a:gd name="T46" fmla="*/ 1582 w 599"/>
                      <a:gd name="T47" fmla="*/ 24529 h 432"/>
                      <a:gd name="T48" fmla="*/ 2444 w 599"/>
                      <a:gd name="T49" fmla="*/ 22030 h 432"/>
                      <a:gd name="T50" fmla="*/ 3861 w 599"/>
                      <a:gd name="T51" fmla="*/ 17288 h 432"/>
                      <a:gd name="T52" fmla="*/ 4148 w 599"/>
                      <a:gd name="T53" fmla="*/ 12398 h 432"/>
                      <a:gd name="T54" fmla="*/ 4435 w 599"/>
                      <a:gd name="T55" fmla="*/ 8306 h 432"/>
                      <a:gd name="T56" fmla="*/ 4148 w 599"/>
                      <a:gd name="T57" fmla="*/ 5417 h 432"/>
                      <a:gd name="T58" fmla="*/ 3033 w 599"/>
                      <a:gd name="T59" fmla="*/ 1966 h 432"/>
                      <a:gd name="T60" fmla="*/ 2746 w 599"/>
                      <a:gd name="T61" fmla="*/ 92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170" name="Freeform 676"/>
                <p:cNvSpPr>
                  <a:spLocks/>
                </p:cNvSpPr>
                <p:nvPr/>
              </p:nvSpPr>
              <p:spPr bwMode="auto">
                <a:xfrm>
                  <a:off x="1616" y="2649"/>
                  <a:ext cx="88" cy="277"/>
                </a:xfrm>
                <a:custGeom>
                  <a:avLst/>
                  <a:gdLst>
                    <a:gd name="T0" fmla="*/ 84 w 85"/>
                    <a:gd name="T1" fmla="*/ 88 h 318"/>
                    <a:gd name="T2" fmla="*/ 72 w 85"/>
                    <a:gd name="T3" fmla="*/ 39 h 318"/>
                    <a:gd name="T4" fmla="*/ 55 w 85"/>
                    <a:gd name="T5" fmla="*/ 24 h 318"/>
                    <a:gd name="T6" fmla="*/ 63 w 85"/>
                    <a:gd name="T7" fmla="*/ 39 h 318"/>
                    <a:gd name="T8" fmla="*/ 72 w 85"/>
                    <a:gd name="T9" fmla="*/ 16 h 318"/>
                    <a:gd name="T10" fmla="*/ 42 w 85"/>
                    <a:gd name="T11" fmla="*/ 6 h 318"/>
                    <a:gd name="T12" fmla="*/ 42 w 85"/>
                    <a:gd name="T13" fmla="*/ 24 h 318"/>
                    <a:gd name="T14" fmla="*/ 55 w 85"/>
                    <a:gd name="T15" fmla="*/ 108 h 318"/>
                    <a:gd name="T16" fmla="*/ 34 w 85"/>
                    <a:gd name="T17" fmla="*/ 92 h 318"/>
                    <a:gd name="T18" fmla="*/ 42 w 85"/>
                    <a:gd name="T19" fmla="*/ 73 h 318"/>
                    <a:gd name="T20" fmla="*/ 55 w 85"/>
                    <a:gd name="T21" fmla="*/ 92 h 318"/>
                    <a:gd name="T22" fmla="*/ 42 w 85"/>
                    <a:gd name="T23" fmla="*/ 59 h 318"/>
                    <a:gd name="T24" fmla="*/ 55 w 85"/>
                    <a:gd name="T25" fmla="*/ 88 h 318"/>
                    <a:gd name="T26" fmla="*/ 42 w 85"/>
                    <a:gd name="T27" fmla="*/ 69 h 318"/>
                    <a:gd name="T28" fmla="*/ 55 w 85"/>
                    <a:gd name="T29" fmla="*/ 83 h 318"/>
                    <a:gd name="T30" fmla="*/ 63 w 85"/>
                    <a:gd name="T31" fmla="*/ 98 h 318"/>
                    <a:gd name="T32" fmla="*/ 84 w 85"/>
                    <a:gd name="T33" fmla="*/ 117 h 318"/>
                    <a:gd name="T34" fmla="*/ 92 w 85"/>
                    <a:gd name="T35" fmla="*/ 132 h 318"/>
                    <a:gd name="T36" fmla="*/ 84 w 85"/>
                    <a:gd name="T37" fmla="*/ 161 h 318"/>
                    <a:gd name="T38" fmla="*/ 72 w 85"/>
                    <a:gd name="T39" fmla="*/ 156 h 318"/>
                    <a:gd name="T40" fmla="*/ 63 w 85"/>
                    <a:gd name="T41" fmla="*/ 180 h 318"/>
                    <a:gd name="T42" fmla="*/ 42 w 85"/>
                    <a:gd name="T43" fmla="*/ 166 h 318"/>
                    <a:gd name="T44" fmla="*/ 34 w 85"/>
                    <a:gd name="T45" fmla="*/ 117 h 318"/>
                    <a:gd name="T46" fmla="*/ 26 w 85"/>
                    <a:gd name="T47" fmla="*/ 141 h 318"/>
                    <a:gd name="T48" fmla="*/ 5 w 85"/>
                    <a:gd name="T49" fmla="*/ 122 h 318"/>
                    <a:gd name="T50" fmla="*/ 42 w 85"/>
                    <a:gd name="T51" fmla="*/ 83 h 318"/>
                    <a:gd name="T52" fmla="*/ 72 w 85"/>
                    <a:gd name="T53" fmla="*/ 98 h 318"/>
                    <a:gd name="T54" fmla="*/ 84 w 85"/>
                    <a:gd name="T55" fmla="*/ 126 h 318"/>
                    <a:gd name="T56" fmla="*/ 72 w 85"/>
                    <a:gd name="T57" fmla="*/ 108 h 318"/>
                    <a:gd name="T58" fmla="*/ 72 w 85"/>
                    <a:gd name="T59" fmla="*/ 6 h 318"/>
                    <a:gd name="T60" fmla="*/ 55 w 85"/>
                    <a:gd name="T61" fmla="*/ 20 h 318"/>
                    <a:gd name="T62" fmla="*/ 26 w 85"/>
                    <a:gd name="T63" fmla="*/ 24 h 318"/>
                    <a:gd name="T64" fmla="*/ 42 w 85"/>
                    <a:gd name="T65" fmla="*/ 54 h 318"/>
                    <a:gd name="T66" fmla="*/ 63 w 85"/>
                    <a:gd name="T67" fmla="*/ 78 h 318"/>
                    <a:gd name="T68" fmla="*/ 84 w 85"/>
                    <a:gd name="T69" fmla="*/ 88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71" name="Freeform 677"/>
                <p:cNvSpPr>
                  <a:spLocks/>
                </p:cNvSpPr>
                <p:nvPr/>
              </p:nvSpPr>
              <p:spPr bwMode="auto">
                <a:xfrm>
                  <a:off x="1635" y="2647"/>
                  <a:ext cx="109" cy="309"/>
                </a:xfrm>
                <a:custGeom>
                  <a:avLst/>
                  <a:gdLst>
                    <a:gd name="T0" fmla="*/ 1 w 105"/>
                    <a:gd name="T1" fmla="*/ 0 h 354"/>
                    <a:gd name="T2" fmla="*/ 108 w 105"/>
                    <a:gd name="T3" fmla="*/ 3 h 354"/>
                    <a:gd name="T4" fmla="*/ 85 w 105"/>
                    <a:gd name="T5" fmla="*/ 17 h 354"/>
                    <a:gd name="T6" fmla="*/ 97 w 105"/>
                    <a:gd name="T7" fmla="*/ 35 h 354"/>
                    <a:gd name="T8" fmla="*/ 97 w 105"/>
                    <a:gd name="T9" fmla="*/ 85 h 354"/>
                    <a:gd name="T10" fmla="*/ 113 w 105"/>
                    <a:gd name="T11" fmla="*/ 98 h 354"/>
                    <a:gd name="T12" fmla="*/ 113 w 105"/>
                    <a:gd name="T13" fmla="*/ 139 h 354"/>
                    <a:gd name="T14" fmla="*/ 97 w 105"/>
                    <a:gd name="T15" fmla="*/ 195 h 354"/>
                    <a:gd name="T16" fmla="*/ 80 w 105"/>
                    <a:gd name="T17" fmla="*/ 206 h 354"/>
                    <a:gd name="T18" fmla="*/ 18 w 105"/>
                    <a:gd name="T19" fmla="*/ 186 h 354"/>
                    <a:gd name="T20" fmla="*/ 12 w 105"/>
                    <a:gd name="T21" fmla="*/ 164 h 354"/>
                    <a:gd name="T22" fmla="*/ 18 w 105"/>
                    <a:gd name="T23" fmla="*/ 142 h 354"/>
                    <a:gd name="T24" fmla="*/ 9 w 105"/>
                    <a:gd name="T25" fmla="*/ 57 h 354"/>
                    <a:gd name="T26" fmla="*/ 24 w 105"/>
                    <a:gd name="T27" fmla="*/ 26 h 354"/>
                    <a:gd name="T28" fmla="*/ 6 w 105"/>
                    <a:gd name="T29" fmla="*/ 8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72" name="Freeform 678"/>
                <p:cNvSpPr>
                  <a:spLocks/>
                </p:cNvSpPr>
                <p:nvPr/>
              </p:nvSpPr>
              <p:spPr bwMode="auto">
                <a:xfrm>
                  <a:off x="3008" y="2583"/>
                  <a:ext cx="155" cy="328"/>
                </a:xfrm>
                <a:custGeom>
                  <a:avLst/>
                  <a:gdLst>
                    <a:gd name="T0" fmla="*/ 165 w 149"/>
                    <a:gd name="T1" fmla="*/ 11 h 376"/>
                    <a:gd name="T2" fmla="*/ 156 w 149"/>
                    <a:gd name="T3" fmla="*/ 60 h 376"/>
                    <a:gd name="T4" fmla="*/ 146 w 149"/>
                    <a:gd name="T5" fmla="*/ 75 h 376"/>
                    <a:gd name="T6" fmla="*/ 143 w 149"/>
                    <a:gd name="T7" fmla="*/ 80 h 376"/>
                    <a:gd name="T8" fmla="*/ 122 w 149"/>
                    <a:gd name="T9" fmla="*/ 141 h 376"/>
                    <a:gd name="T10" fmla="*/ 96 w 149"/>
                    <a:gd name="T11" fmla="*/ 181 h 376"/>
                    <a:gd name="T12" fmla="*/ 78 w 149"/>
                    <a:gd name="T13" fmla="*/ 210 h 376"/>
                    <a:gd name="T14" fmla="*/ 64 w 149"/>
                    <a:gd name="T15" fmla="*/ 211 h 376"/>
                    <a:gd name="T16" fmla="*/ 22 w 149"/>
                    <a:gd name="T17" fmla="*/ 215 h 376"/>
                    <a:gd name="T18" fmla="*/ 2 w 149"/>
                    <a:gd name="T19" fmla="*/ 203 h 376"/>
                    <a:gd name="T20" fmla="*/ 5 w 149"/>
                    <a:gd name="T21" fmla="*/ 183 h 376"/>
                    <a:gd name="T22" fmla="*/ 8 w 149"/>
                    <a:gd name="T23" fmla="*/ 127 h 376"/>
                    <a:gd name="T24" fmla="*/ 25 w 149"/>
                    <a:gd name="T25" fmla="*/ 116 h 376"/>
                    <a:gd name="T26" fmla="*/ 38 w 149"/>
                    <a:gd name="T27" fmla="*/ 61 h 376"/>
                    <a:gd name="T28" fmla="*/ 50 w 149"/>
                    <a:gd name="T29" fmla="*/ 44 h 376"/>
                    <a:gd name="T30" fmla="*/ 93 w 149"/>
                    <a:gd name="T31" fmla="*/ 10 h 376"/>
                    <a:gd name="T32" fmla="*/ 143 w 149"/>
                    <a:gd name="T33" fmla="*/ 10 h 376"/>
                    <a:gd name="T34" fmla="*/ 165 w 149"/>
                    <a:gd name="T35" fmla="*/ 11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73" name="Freeform 679"/>
                <p:cNvSpPr>
                  <a:spLocks/>
                </p:cNvSpPr>
                <p:nvPr/>
              </p:nvSpPr>
              <p:spPr bwMode="auto">
                <a:xfrm>
                  <a:off x="1714" y="1020"/>
                  <a:ext cx="99" cy="440"/>
                </a:xfrm>
                <a:custGeom>
                  <a:avLst/>
                  <a:gdLst>
                    <a:gd name="T0" fmla="*/ 30 w 96"/>
                    <a:gd name="T1" fmla="*/ 282 h 504"/>
                    <a:gd name="T2" fmla="*/ 69 w 96"/>
                    <a:gd name="T3" fmla="*/ 286 h 504"/>
                    <a:gd name="T4" fmla="*/ 80 w 96"/>
                    <a:gd name="T5" fmla="*/ 262 h 504"/>
                    <a:gd name="T6" fmla="*/ 80 w 96"/>
                    <a:gd name="T7" fmla="*/ 188 h 504"/>
                    <a:gd name="T8" fmla="*/ 100 w 96"/>
                    <a:gd name="T9" fmla="*/ 124 h 504"/>
                    <a:gd name="T10" fmla="*/ 108 w 96"/>
                    <a:gd name="T11" fmla="*/ 101 h 504"/>
                    <a:gd name="T12" fmla="*/ 100 w 96"/>
                    <a:gd name="T13" fmla="*/ 30 h 504"/>
                    <a:gd name="T14" fmla="*/ 87 w 96"/>
                    <a:gd name="T15" fmla="*/ 3 h 504"/>
                    <a:gd name="T16" fmla="*/ 33 w 96"/>
                    <a:gd name="T17" fmla="*/ 15 h 504"/>
                    <a:gd name="T18" fmla="*/ 30 w 96"/>
                    <a:gd name="T19" fmla="*/ 71 h 504"/>
                    <a:gd name="T20" fmla="*/ 36 w 96"/>
                    <a:gd name="T21" fmla="*/ 211 h 504"/>
                    <a:gd name="T22" fmla="*/ 44 w 96"/>
                    <a:gd name="T23" fmla="*/ 236 h 504"/>
                    <a:gd name="T24" fmla="*/ 28 w 96"/>
                    <a:gd name="T25" fmla="*/ 275 h 504"/>
                    <a:gd name="T26" fmla="*/ 30 w 96"/>
                    <a:gd name="T27" fmla="*/ 28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74" name="Freeform 680"/>
                <p:cNvSpPr>
                  <a:spLocks/>
                </p:cNvSpPr>
                <p:nvPr/>
              </p:nvSpPr>
              <p:spPr bwMode="auto">
                <a:xfrm>
                  <a:off x="3431" y="1007"/>
                  <a:ext cx="156" cy="358"/>
                </a:xfrm>
                <a:custGeom>
                  <a:avLst/>
                  <a:gdLst>
                    <a:gd name="T0" fmla="*/ 5 w 150"/>
                    <a:gd name="T1" fmla="*/ 222 h 410"/>
                    <a:gd name="T2" fmla="*/ 48 w 150"/>
                    <a:gd name="T3" fmla="*/ 238 h 410"/>
                    <a:gd name="T4" fmla="*/ 93 w 150"/>
                    <a:gd name="T5" fmla="*/ 233 h 410"/>
                    <a:gd name="T6" fmla="*/ 109 w 150"/>
                    <a:gd name="T7" fmla="*/ 210 h 410"/>
                    <a:gd name="T8" fmla="*/ 134 w 150"/>
                    <a:gd name="T9" fmla="*/ 162 h 410"/>
                    <a:gd name="T10" fmla="*/ 150 w 150"/>
                    <a:gd name="T11" fmla="*/ 126 h 410"/>
                    <a:gd name="T12" fmla="*/ 159 w 150"/>
                    <a:gd name="T13" fmla="*/ 112 h 410"/>
                    <a:gd name="T14" fmla="*/ 162 w 150"/>
                    <a:gd name="T15" fmla="*/ 68 h 410"/>
                    <a:gd name="T16" fmla="*/ 168 w 150"/>
                    <a:gd name="T17" fmla="*/ 59 h 410"/>
                    <a:gd name="T18" fmla="*/ 171 w 150"/>
                    <a:gd name="T19" fmla="*/ 28 h 410"/>
                    <a:gd name="T20" fmla="*/ 152 w 150"/>
                    <a:gd name="T21" fmla="*/ 0 h 410"/>
                    <a:gd name="T22" fmla="*/ 109 w 150"/>
                    <a:gd name="T23" fmla="*/ 8 h 410"/>
                    <a:gd name="T24" fmla="*/ 89 w 150"/>
                    <a:gd name="T25" fmla="*/ 31 h 410"/>
                    <a:gd name="T26" fmla="*/ 78 w 150"/>
                    <a:gd name="T27" fmla="*/ 80 h 410"/>
                    <a:gd name="T28" fmla="*/ 67 w 150"/>
                    <a:gd name="T29" fmla="*/ 93 h 410"/>
                    <a:gd name="T30" fmla="*/ 50 w 150"/>
                    <a:gd name="T31" fmla="*/ 126 h 410"/>
                    <a:gd name="T32" fmla="*/ 48 w 150"/>
                    <a:gd name="T33" fmla="*/ 131 h 410"/>
                    <a:gd name="T34" fmla="*/ 38 w 150"/>
                    <a:gd name="T35" fmla="*/ 135 h 410"/>
                    <a:gd name="T36" fmla="*/ 36 w 150"/>
                    <a:gd name="T37" fmla="*/ 145 h 410"/>
                    <a:gd name="T38" fmla="*/ 33 w 150"/>
                    <a:gd name="T39" fmla="*/ 149 h 410"/>
                    <a:gd name="T40" fmla="*/ 20 w 150"/>
                    <a:gd name="T41" fmla="*/ 203 h 410"/>
                    <a:gd name="T42" fmla="*/ 10 w 150"/>
                    <a:gd name="T43" fmla="*/ 222 h 410"/>
                    <a:gd name="T44" fmla="*/ 2 w 150"/>
                    <a:gd name="T45" fmla="*/ 224 h 410"/>
                    <a:gd name="T46" fmla="*/ 5 w 150"/>
                    <a:gd name="T47" fmla="*/ 222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168" name="Rectangle 681"/>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sz="1600" i="1">
                  <a:solidFill>
                    <a:schemeClr val="bg2"/>
                  </a:solidFill>
                  <a:latin typeface="Helvetica" charset="0"/>
                </a:endParaRPr>
              </a:p>
            </p:txBody>
          </p:sp>
        </p:grpSp>
        <p:sp>
          <p:nvSpPr>
            <p:cNvPr id="4163" name="Rectangle 712"/>
            <p:cNvSpPr>
              <a:spLocks noChangeArrowheads="1"/>
            </p:cNvSpPr>
            <p:nvPr/>
          </p:nvSpPr>
          <p:spPr bwMode="auto">
            <a:xfrm>
              <a:off x="5341938" y="2255276"/>
              <a:ext cx="439737"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b="1" i="1">
                  <a:solidFill>
                    <a:schemeClr val="tx1"/>
                  </a:solidFill>
                </a:rPr>
                <a:t>A</a:t>
              </a:r>
              <a:r>
                <a:rPr lang="mn-MN" sz="1600" b="1" i="1">
                  <a:solidFill>
                    <a:schemeClr val="tx1"/>
                  </a:solidFill>
                </a:rPr>
                <a:t>Г</a:t>
              </a:r>
              <a:endParaRPr lang="en-US" sz="1600" i="1">
                <a:solidFill>
                  <a:schemeClr val="tx1"/>
                </a:solidFill>
              </a:endParaRPr>
            </a:p>
          </p:txBody>
        </p:sp>
        <p:sp>
          <p:nvSpPr>
            <p:cNvPr id="4164" name="Rectangle 713"/>
            <p:cNvSpPr>
              <a:spLocks noChangeArrowheads="1"/>
            </p:cNvSpPr>
            <p:nvPr/>
          </p:nvSpPr>
          <p:spPr bwMode="auto">
            <a:xfrm>
              <a:off x="5344813" y="5221544"/>
              <a:ext cx="4556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b="1" i="1">
                  <a:solidFill>
                    <a:schemeClr val="tx1"/>
                  </a:solidFill>
                </a:rPr>
                <a:t>ДХ</a:t>
              </a:r>
              <a:endParaRPr lang="en-US" sz="1600" i="1">
                <a:solidFill>
                  <a:schemeClr val="tx1"/>
                </a:solidFill>
              </a:endParaRPr>
            </a:p>
          </p:txBody>
        </p:sp>
        <p:sp>
          <p:nvSpPr>
            <p:cNvPr id="4165" name="Rectangle 275"/>
            <p:cNvSpPr>
              <a:spLocks noChangeArrowheads="1"/>
            </p:cNvSpPr>
            <p:nvPr/>
          </p:nvSpPr>
          <p:spPr bwMode="auto">
            <a:xfrm>
              <a:off x="7718425" y="1389063"/>
              <a:ext cx="4413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r>
                <a:rPr lang="en-US" sz="1600" b="1" i="1">
                  <a:solidFill>
                    <a:schemeClr val="tx1"/>
                  </a:solidFill>
                </a:rPr>
                <a:t>ДГ</a:t>
              </a:r>
              <a:endParaRPr lang="en-US" sz="1600" i="1">
                <a:solidFill>
                  <a:schemeClr val="tx1"/>
                </a:solidFill>
              </a:endParaRPr>
            </a:p>
          </p:txBody>
        </p:sp>
        <p:sp>
          <p:nvSpPr>
            <p:cNvPr id="4166" name="Rectangle 288"/>
            <p:cNvSpPr>
              <a:spLocks noChangeArrowheads="1"/>
            </p:cNvSpPr>
            <p:nvPr/>
          </p:nvSpPr>
          <p:spPr bwMode="auto">
            <a:xfrm>
              <a:off x="7693025" y="2201863"/>
              <a:ext cx="53181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b="1" i="1">
                  <a:solidFill>
                    <a:schemeClr val="tx1"/>
                  </a:solidFill>
                </a:rPr>
                <a:t>ШГ</a:t>
              </a:r>
              <a:endParaRPr lang="en-US" sz="1600" i="1">
                <a:solidFill>
                  <a:schemeClr val="tx1"/>
                </a:solidFill>
              </a:endParaRPr>
            </a:p>
          </p:txBody>
        </p:sp>
      </p:grpSp>
      <p:sp>
        <p:nvSpPr>
          <p:cNvPr id="704786" name="Oval 274"/>
          <p:cNvSpPr>
            <a:spLocks noChangeArrowheads="1"/>
          </p:cNvSpPr>
          <p:nvPr/>
        </p:nvSpPr>
        <p:spPr bwMode="auto">
          <a:xfrm>
            <a:off x="6434138" y="1168400"/>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704723"/>
                                        </p:tgtEl>
                                        <p:attrNameLst>
                                          <p:attrName>style.visibility</p:attrName>
                                        </p:attrNameLst>
                                      </p:cBhvr>
                                      <p:to>
                                        <p:strVal val="visible"/>
                                      </p:to>
                                    </p:set>
                                    <p:anim calcmode="lin" valueType="num">
                                      <p:cBhvr>
                                        <p:cTn id="7" dur="500" fill="hold"/>
                                        <p:tgtEl>
                                          <p:spTgt spid="704723"/>
                                        </p:tgtEl>
                                        <p:attrNameLst>
                                          <p:attrName>ppt_w</p:attrName>
                                        </p:attrNameLst>
                                      </p:cBhvr>
                                      <p:tavLst>
                                        <p:tav tm="0">
                                          <p:val>
                                            <p:fltVal val="0"/>
                                          </p:val>
                                        </p:tav>
                                        <p:tav tm="100000">
                                          <p:val>
                                            <p:strVal val="#ppt_w"/>
                                          </p:val>
                                        </p:tav>
                                      </p:tavLst>
                                    </p:anim>
                                    <p:anim calcmode="lin" valueType="num">
                                      <p:cBhvr>
                                        <p:cTn id="8" dur="500" fill="hold"/>
                                        <p:tgtEl>
                                          <p:spTgt spid="704723"/>
                                        </p:tgtEl>
                                        <p:attrNameLst>
                                          <p:attrName>ppt_h</p:attrName>
                                        </p:attrNameLst>
                                      </p:cBhvr>
                                      <p:tavLst>
                                        <p:tav tm="0">
                                          <p:val>
                                            <p:fltVal val="0"/>
                                          </p:val>
                                        </p:tav>
                                        <p:tav tm="100000">
                                          <p:val>
                                            <p:strVal val="#ppt_h"/>
                                          </p:val>
                                        </p:tav>
                                      </p:tavLst>
                                    </p:anim>
                                    <p:anim calcmode="lin" valueType="num">
                                      <p:cBhvr>
                                        <p:cTn id="9" dur="500" fill="hold"/>
                                        <p:tgtEl>
                                          <p:spTgt spid="704723"/>
                                        </p:tgtEl>
                                        <p:attrNameLst>
                                          <p:attrName>ppt_x</p:attrName>
                                        </p:attrNameLst>
                                      </p:cBhvr>
                                      <p:tavLst>
                                        <p:tav tm="0">
                                          <p:val>
                                            <p:fltVal val="0.5"/>
                                          </p:val>
                                        </p:tav>
                                        <p:tav tm="100000">
                                          <p:val>
                                            <p:strVal val="#ppt_x"/>
                                          </p:val>
                                        </p:tav>
                                      </p:tavLst>
                                    </p:anim>
                                    <p:anim calcmode="lin" valueType="num">
                                      <p:cBhvr>
                                        <p:cTn id="10" dur="500" fill="hold"/>
                                        <p:tgtEl>
                                          <p:spTgt spid="70472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704724"/>
                                        </p:tgtEl>
                                        <p:attrNameLst>
                                          <p:attrName>style.visibility</p:attrName>
                                        </p:attrNameLst>
                                      </p:cBhvr>
                                      <p:to>
                                        <p:strVal val="visible"/>
                                      </p:to>
                                    </p:set>
                                    <p:anim calcmode="lin" valueType="num">
                                      <p:cBhvr>
                                        <p:cTn id="14" dur="500" fill="hold"/>
                                        <p:tgtEl>
                                          <p:spTgt spid="704724"/>
                                        </p:tgtEl>
                                        <p:attrNameLst>
                                          <p:attrName>ppt_w</p:attrName>
                                        </p:attrNameLst>
                                      </p:cBhvr>
                                      <p:tavLst>
                                        <p:tav tm="0">
                                          <p:val>
                                            <p:fltVal val="0"/>
                                          </p:val>
                                        </p:tav>
                                        <p:tav tm="100000">
                                          <p:val>
                                            <p:strVal val="#ppt_w"/>
                                          </p:val>
                                        </p:tav>
                                      </p:tavLst>
                                    </p:anim>
                                    <p:anim calcmode="lin" valueType="num">
                                      <p:cBhvr>
                                        <p:cTn id="15" dur="500" fill="hold"/>
                                        <p:tgtEl>
                                          <p:spTgt spid="704724"/>
                                        </p:tgtEl>
                                        <p:attrNameLst>
                                          <p:attrName>ppt_h</p:attrName>
                                        </p:attrNameLst>
                                      </p:cBhvr>
                                      <p:tavLst>
                                        <p:tav tm="0">
                                          <p:val>
                                            <p:fltVal val="0"/>
                                          </p:val>
                                        </p:tav>
                                        <p:tav tm="100000">
                                          <p:val>
                                            <p:strVal val="#ppt_h"/>
                                          </p:val>
                                        </p:tav>
                                      </p:tavLst>
                                    </p:anim>
                                    <p:anim calcmode="lin" valueType="num">
                                      <p:cBhvr>
                                        <p:cTn id="16" dur="500" fill="hold"/>
                                        <p:tgtEl>
                                          <p:spTgt spid="704724"/>
                                        </p:tgtEl>
                                        <p:attrNameLst>
                                          <p:attrName>ppt_x</p:attrName>
                                        </p:attrNameLst>
                                      </p:cBhvr>
                                      <p:tavLst>
                                        <p:tav tm="0">
                                          <p:val>
                                            <p:fltVal val="0.5"/>
                                          </p:val>
                                        </p:tav>
                                        <p:tav tm="100000">
                                          <p:val>
                                            <p:strVal val="#ppt_x"/>
                                          </p:val>
                                        </p:tav>
                                      </p:tavLst>
                                    </p:anim>
                                    <p:anim calcmode="lin" valueType="num">
                                      <p:cBhvr>
                                        <p:cTn id="17" dur="500" fill="hold"/>
                                        <p:tgtEl>
                                          <p:spTgt spid="704724"/>
                                        </p:tgtEl>
                                        <p:attrNameLst>
                                          <p:attrName>ppt_y</p:attrName>
                                        </p:attrNameLst>
                                      </p:cBhvr>
                                      <p:tavLst>
                                        <p:tav tm="0">
                                          <p:val>
                                            <p:fltVal val="0.5"/>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36" fill="hold" grpId="0" nodeType="clickEffect">
                                  <p:stCondLst>
                                    <p:cond delay="0"/>
                                  </p:stCondLst>
                                  <p:childTnLst>
                                    <p:set>
                                      <p:cBhvr>
                                        <p:cTn id="21" dur="1" fill="hold">
                                          <p:stCondLst>
                                            <p:cond delay="0"/>
                                          </p:stCondLst>
                                        </p:cTn>
                                        <p:tgtEl>
                                          <p:spTgt spid="704725"/>
                                        </p:tgtEl>
                                        <p:attrNameLst>
                                          <p:attrName>style.visibility</p:attrName>
                                        </p:attrNameLst>
                                      </p:cBhvr>
                                      <p:to>
                                        <p:strVal val="visible"/>
                                      </p:to>
                                    </p:set>
                                    <p:anim calcmode="lin" valueType="num">
                                      <p:cBhvr>
                                        <p:cTn id="22" dur="500" fill="hold"/>
                                        <p:tgtEl>
                                          <p:spTgt spid="704725"/>
                                        </p:tgtEl>
                                        <p:attrNameLst>
                                          <p:attrName>ppt_w</p:attrName>
                                        </p:attrNameLst>
                                      </p:cBhvr>
                                      <p:tavLst>
                                        <p:tav tm="0">
                                          <p:val>
                                            <p:strVal val="(6*min(max(#ppt_w*#ppt_h,.3),1)-7.4)/-.7*#ppt_w"/>
                                          </p:val>
                                        </p:tav>
                                        <p:tav tm="100000">
                                          <p:val>
                                            <p:strVal val="#ppt_w"/>
                                          </p:val>
                                        </p:tav>
                                      </p:tavLst>
                                    </p:anim>
                                    <p:anim calcmode="lin" valueType="num">
                                      <p:cBhvr>
                                        <p:cTn id="23" dur="500" fill="hold"/>
                                        <p:tgtEl>
                                          <p:spTgt spid="704725"/>
                                        </p:tgtEl>
                                        <p:attrNameLst>
                                          <p:attrName>ppt_h</p:attrName>
                                        </p:attrNameLst>
                                      </p:cBhvr>
                                      <p:tavLst>
                                        <p:tav tm="0">
                                          <p:val>
                                            <p:strVal val="(6*min(max(#ppt_w*#ppt_h,.3),1)-7.4)/-.7*#ppt_h"/>
                                          </p:val>
                                        </p:tav>
                                        <p:tav tm="100000">
                                          <p:val>
                                            <p:strVal val="#ppt_h"/>
                                          </p:val>
                                        </p:tav>
                                      </p:tavLst>
                                    </p:anim>
                                    <p:anim calcmode="lin" valueType="num">
                                      <p:cBhvr>
                                        <p:cTn id="24" dur="500" fill="hold"/>
                                        <p:tgtEl>
                                          <p:spTgt spid="704725"/>
                                        </p:tgtEl>
                                        <p:attrNameLst>
                                          <p:attrName>ppt_x</p:attrName>
                                        </p:attrNameLst>
                                      </p:cBhvr>
                                      <p:tavLst>
                                        <p:tav tm="0">
                                          <p:val>
                                            <p:fltVal val="0.5"/>
                                          </p:val>
                                        </p:tav>
                                        <p:tav tm="100000">
                                          <p:val>
                                            <p:strVal val="#ppt_x"/>
                                          </p:val>
                                        </p:tav>
                                      </p:tavLst>
                                    </p:anim>
                                    <p:anim calcmode="lin" valueType="num">
                                      <p:cBhvr>
                                        <p:cTn id="25" dur="500" fill="hold"/>
                                        <p:tgtEl>
                                          <p:spTgt spid="704725"/>
                                        </p:tgtEl>
                                        <p:attrNameLst>
                                          <p:attrName>ppt_y</p:attrName>
                                        </p:attrNameLst>
                                      </p:cBhvr>
                                      <p:tavLst>
                                        <p:tav tm="0">
                                          <p:val>
                                            <p:strVal val="1+(6*min(max(#ppt_w*#ppt_h,.3),1)-7.4)/-.7*#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36" fill="hold" grpId="0" nodeType="clickEffect">
                                  <p:stCondLst>
                                    <p:cond delay="0"/>
                                  </p:stCondLst>
                                  <p:childTnLst>
                                    <p:set>
                                      <p:cBhvr>
                                        <p:cTn id="29" dur="1" fill="hold">
                                          <p:stCondLst>
                                            <p:cond delay="0"/>
                                          </p:stCondLst>
                                        </p:cTn>
                                        <p:tgtEl>
                                          <p:spTgt spid="704726"/>
                                        </p:tgtEl>
                                        <p:attrNameLst>
                                          <p:attrName>style.visibility</p:attrName>
                                        </p:attrNameLst>
                                      </p:cBhvr>
                                      <p:to>
                                        <p:strVal val="visible"/>
                                      </p:to>
                                    </p:set>
                                    <p:anim calcmode="lin" valueType="num">
                                      <p:cBhvr>
                                        <p:cTn id="30" dur="500" fill="hold"/>
                                        <p:tgtEl>
                                          <p:spTgt spid="704726"/>
                                        </p:tgtEl>
                                        <p:attrNameLst>
                                          <p:attrName>ppt_w</p:attrName>
                                        </p:attrNameLst>
                                      </p:cBhvr>
                                      <p:tavLst>
                                        <p:tav tm="0">
                                          <p:val>
                                            <p:strVal val="(6*min(max(#ppt_w*#ppt_h,.3),1)-7.4)/-.7*#ppt_w"/>
                                          </p:val>
                                        </p:tav>
                                        <p:tav tm="100000">
                                          <p:val>
                                            <p:strVal val="#ppt_w"/>
                                          </p:val>
                                        </p:tav>
                                      </p:tavLst>
                                    </p:anim>
                                    <p:anim calcmode="lin" valueType="num">
                                      <p:cBhvr>
                                        <p:cTn id="31" dur="500" fill="hold"/>
                                        <p:tgtEl>
                                          <p:spTgt spid="704726"/>
                                        </p:tgtEl>
                                        <p:attrNameLst>
                                          <p:attrName>ppt_h</p:attrName>
                                        </p:attrNameLst>
                                      </p:cBhvr>
                                      <p:tavLst>
                                        <p:tav tm="0">
                                          <p:val>
                                            <p:strVal val="(6*min(max(#ppt_w*#ppt_h,.3),1)-7.4)/-.7*#ppt_h"/>
                                          </p:val>
                                        </p:tav>
                                        <p:tav tm="100000">
                                          <p:val>
                                            <p:strVal val="#ppt_h"/>
                                          </p:val>
                                        </p:tav>
                                      </p:tavLst>
                                    </p:anim>
                                    <p:anim calcmode="lin" valueType="num">
                                      <p:cBhvr>
                                        <p:cTn id="32" dur="500" fill="hold"/>
                                        <p:tgtEl>
                                          <p:spTgt spid="704726"/>
                                        </p:tgtEl>
                                        <p:attrNameLst>
                                          <p:attrName>ppt_x</p:attrName>
                                        </p:attrNameLst>
                                      </p:cBhvr>
                                      <p:tavLst>
                                        <p:tav tm="0">
                                          <p:val>
                                            <p:fltVal val="0.5"/>
                                          </p:val>
                                        </p:tav>
                                        <p:tav tm="100000">
                                          <p:val>
                                            <p:strVal val="#ppt_x"/>
                                          </p:val>
                                        </p:tav>
                                      </p:tavLst>
                                    </p:anim>
                                    <p:anim calcmode="lin" valueType="num">
                                      <p:cBhvr>
                                        <p:cTn id="33" dur="500" fill="hold"/>
                                        <p:tgtEl>
                                          <p:spTgt spid="704726"/>
                                        </p:tgtEl>
                                        <p:attrNameLst>
                                          <p:attrName>ppt_y</p:attrName>
                                        </p:attrNameLst>
                                      </p:cBhvr>
                                      <p:tavLst>
                                        <p:tav tm="0">
                                          <p:val>
                                            <p:strVal val="1+(6*min(max(#ppt_w*#ppt_h,.3),1)-7.4)/-.7*#ppt_h/2"/>
                                          </p:val>
                                        </p:tav>
                                        <p:tav tm="100000">
                                          <p:val>
                                            <p:strVal val="#ppt_y"/>
                                          </p:val>
                                        </p:tav>
                                      </p:tavLst>
                                    </p:anim>
                                  </p:childTnLst>
                                </p:cTn>
                              </p:par>
                            </p:childTnLst>
                          </p:cTn>
                        </p:par>
                        <p:par>
                          <p:cTn id="34" fill="hold" nodeType="afterGroup">
                            <p:stCondLst>
                              <p:cond delay="500"/>
                            </p:stCondLst>
                            <p:childTnLst>
                              <p:par>
                                <p:cTn id="35" presetID="23" presetClass="entr" presetSubtype="36" fill="hold" grpId="0" nodeType="afterEffect">
                                  <p:stCondLst>
                                    <p:cond delay="0"/>
                                  </p:stCondLst>
                                  <p:childTnLst>
                                    <p:set>
                                      <p:cBhvr>
                                        <p:cTn id="36" dur="1" fill="hold">
                                          <p:stCondLst>
                                            <p:cond delay="0"/>
                                          </p:stCondLst>
                                        </p:cTn>
                                        <p:tgtEl>
                                          <p:spTgt spid="704786"/>
                                        </p:tgtEl>
                                        <p:attrNameLst>
                                          <p:attrName>style.visibility</p:attrName>
                                        </p:attrNameLst>
                                      </p:cBhvr>
                                      <p:to>
                                        <p:strVal val="visible"/>
                                      </p:to>
                                    </p:set>
                                    <p:anim calcmode="lin" valueType="num">
                                      <p:cBhvr>
                                        <p:cTn id="37" dur="500" fill="hold"/>
                                        <p:tgtEl>
                                          <p:spTgt spid="704786"/>
                                        </p:tgtEl>
                                        <p:attrNameLst>
                                          <p:attrName>ppt_w</p:attrName>
                                        </p:attrNameLst>
                                      </p:cBhvr>
                                      <p:tavLst>
                                        <p:tav tm="0">
                                          <p:val>
                                            <p:strVal val="(6*min(max(#ppt_w*#ppt_h,.3),1)-7.4)/-.7*#ppt_w"/>
                                          </p:val>
                                        </p:tav>
                                        <p:tav tm="100000">
                                          <p:val>
                                            <p:strVal val="#ppt_w"/>
                                          </p:val>
                                        </p:tav>
                                      </p:tavLst>
                                    </p:anim>
                                    <p:anim calcmode="lin" valueType="num">
                                      <p:cBhvr>
                                        <p:cTn id="38" dur="500" fill="hold"/>
                                        <p:tgtEl>
                                          <p:spTgt spid="704786"/>
                                        </p:tgtEl>
                                        <p:attrNameLst>
                                          <p:attrName>ppt_h</p:attrName>
                                        </p:attrNameLst>
                                      </p:cBhvr>
                                      <p:tavLst>
                                        <p:tav tm="0">
                                          <p:val>
                                            <p:strVal val="(6*min(max(#ppt_w*#ppt_h,.3),1)-7.4)/-.7*#ppt_h"/>
                                          </p:val>
                                        </p:tav>
                                        <p:tav tm="100000">
                                          <p:val>
                                            <p:strVal val="#ppt_h"/>
                                          </p:val>
                                        </p:tav>
                                      </p:tavLst>
                                    </p:anim>
                                    <p:anim calcmode="lin" valueType="num">
                                      <p:cBhvr>
                                        <p:cTn id="39" dur="500" fill="hold"/>
                                        <p:tgtEl>
                                          <p:spTgt spid="704786"/>
                                        </p:tgtEl>
                                        <p:attrNameLst>
                                          <p:attrName>ppt_x</p:attrName>
                                        </p:attrNameLst>
                                      </p:cBhvr>
                                      <p:tavLst>
                                        <p:tav tm="0">
                                          <p:val>
                                            <p:fltVal val="0.5"/>
                                          </p:val>
                                        </p:tav>
                                        <p:tav tm="100000">
                                          <p:val>
                                            <p:strVal val="#ppt_x"/>
                                          </p:val>
                                        </p:tav>
                                      </p:tavLst>
                                    </p:anim>
                                    <p:anim calcmode="lin" valueType="num">
                                      <p:cBhvr>
                                        <p:cTn id="40" dur="500" fill="hold"/>
                                        <p:tgtEl>
                                          <p:spTgt spid="704786"/>
                                        </p:tgtEl>
                                        <p:attrNameLst>
                                          <p:attrName>ppt_y</p:attrName>
                                        </p:attrNameLst>
                                      </p:cBhvr>
                                      <p:tavLst>
                                        <p:tav tm="0">
                                          <p:val>
                                            <p:strVal val="1+(6*min(max(#ppt_w*#ppt_h,.3),1)-7.4)/-.7*#ppt_h/2"/>
                                          </p:val>
                                        </p:tav>
                                        <p:tav tm="100000">
                                          <p:val>
                                            <p:strVal val="#ppt_y"/>
                                          </p:val>
                                        </p:tav>
                                      </p:tavLst>
                                    </p:anim>
                                  </p:childTnLst>
                                </p:cTn>
                              </p:par>
                            </p:childTnLst>
                          </p:cTn>
                        </p:par>
                        <p:par>
                          <p:cTn id="41" fill="hold" nodeType="afterGroup">
                            <p:stCondLst>
                              <p:cond delay="1000"/>
                            </p:stCondLst>
                            <p:childTnLst>
                              <p:par>
                                <p:cTn id="42" presetID="23" presetClass="entr" presetSubtype="36" fill="hold" grpId="0" nodeType="afterEffect">
                                  <p:stCondLst>
                                    <p:cond delay="0"/>
                                  </p:stCondLst>
                                  <p:childTnLst>
                                    <p:set>
                                      <p:cBhvr>
                                        <p:cTn id="43" dur="1" fill="hold">
                                          <p:stCondLst>
                                            <p:cond delay="0"/>
                                          </p:stCondLst>
                                        </p:cTn>
                                        <p:tgtEl>
                                          <p:spTgt spid="704727"/>
                                        </p:tgtEl>
                                        <p:attrNameLst>
                                          <p:attrName>style.visibility</p:attrName>
                                        </p:attrNameLst>
                                      </p:cBhvr>
                                      <p:to>
                                        <p:strVal val="visible"/>
                                      </p:to>
                                    </p:set>
                                    <p:anim calcmode="lin" valueType="num">
                                      <p:cBhvr>
                                        <p:cTn id="44" dur="500" fill="hold"/>
                                        <p:tgtEl>
                                          <p:spTgt spid="704727"/>
                                        </p:tgtEl>
                                        <p:attrNameLst>
                                          <p:attrName>ppt_w</p:attrName>
                                        </p:attrNameLst>
                                      </p:cBhvr>
                                      <p:tavLst>
                                        <p:tav tm="0">
                                          <p:val>
                                            <p:strVal val="(6*min(max(#ppt_w*#ppt_h,.3),1)-7.4)/-.7*#ppt_w"/>
                                          </p:val>
                                        </p:tav>
                                        <p:tav tm="100000">
                                          <p:val>
                                            <p:strVal val="#ppt_w"/>
                                          </p:val>
                                        </p:tav>
                                      </p:tavLst>
                                    </p:anim>
                                    <p:anim calcmode="lin" valueType="num">
                                      <p:cBhvr>
                                        <p:cTn id="45" dur="500" fill="hold"/>
                                        <p:tgtEl>
                                          <p:spTgt spid="704727"/>
                                        </p:tgtEl>
                                        <p:attrNameLst>
                                          <p:attrName>ppt_h</p:attrName>
                                        </p:attrNameLst>
                                      </p:cBhvr>
                                      <p:tavLst>
                                        <p:tav tm="0">
                                          <p:val>
                                            <p:strVal val="(6*min(max(#ppt_w*#ppt_h,.3),1)-7.4)/-.7*#ppt_h"/>
                                          </p:val>
                                        </p:tav>
                                        <p:tav tm="100000">
                                          <p:val>
                                            <p:strVal val="#ppt_h"/>
                                          </p:val>
                                        </p:tav>
                                      </p:tavLst>
                                    </p:anim>
                                    <p:anim calcmode="lin" valueType="num">
                                      <p:cBhvr>
                                        <p:cTn id="46" dur="500" fill="hold"/>
                                        <p:tgtEl>
                                          <p:spTgt spid="704727"/>
                                        </p:tgtEl>
                                        <p:attrNameLst>
                                          <p:attrName>ppt_x</p:attrName>
                                        </p:attrNameLst>
                                      </p:cBhvr>
                                      <p:tavLst>
                                        <p:tav tm="0">
                                          <p:val>
                                            <p:fltVal val="0.5"/>
                                          </p:val>
                                        </p:tav>
                                        <p:tav tm="100000">
                                          <p:val>
                                            <p:strVal val="#ppt_x"/>
                                          </p:val>
                                        </p:tav>
                                      </p:tavLst>
                                    </p:anim>
                                    <p:anim calcmode="lin" valueType="num">
                                      <p:cBhvr>
                                        <p:cTn id="47" dur="500" fill="hold"/>
                                        <p:tgtEl>
                                          <p:spTgt spid="704727"/>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4723" grpId="0" animBg="1"/>
      <p:bldP spid="704724" grpId="0" animBg="1"/>
      <p:bldP spid="704726" grpId="0" animBg="1"/>
      <p:bldP spid="704727" grpId="0" animBg="1"/>
      <p:bldP spid="704725" grpId="0" animBg="1"/>
      <p:bldP spid="70478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29" name="Group 9"/>
          <p:cNvGrpSpPr>
            <a:grpSpLocks/>
          </p:cNvGrpSpPr>
          <p:nvPr/>
        </p:nvGrpSpPr>
        <p:grpSpPr bwMode="auto">
          <a:xfrm>
            <a:off x="7983538" y="3429000"/>
            <a:ext cx="974725" cy="633413"/>
            <a:chOff x="5029" y="2160"/>
            <a:chExt cx="614" cy="399"/>
          </a:xfrm>
        </p:grpSpPr>
        <p:sp>
          <p:nvSpPr>
            <p:cNvPr id="22540" name="Freeform 10"/>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2541" name="Freeform 11"/>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42" name="Rectangle 12"/>
            <p:cNvSpPr>
              <a:spLocks noChangeArrowheads="1"/>
            </p:cNvSpPr>
            <p:nvPr/>
          </p:nvSpPr>
          <p:spPr bwMode="auto">
            <a:xfrm>
              <a:off x="5216" y="2426"/>
              <a:ext cx="21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350</a:t>
              </a:r>
            </a:p>
          </p:txBody>
        </p:sp>
        <p:sp>
          <p:nvSpPr>
            <p:cNvPr id="22543" name="Freeform 13"/>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2544" name="AutoShape 14"/>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2545" name="Rectangle 15"/>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2546" name="AutoShape 16"/>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2547" name="Line 17"/>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48" name="Line 18"/>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49" name="Rectangle 19"/>
            <p:cNvSpPr>
              <a:spLocks noChangeArrowheads="1"/>
            </p:cNvSpPr>
            <p:nvPr/>
          </p:nvSpPr>
          <p:spPr bwMode="auto">
            <a:xfrm>
              <a:off x="5136" y="2278"/>
              <a:ext cx="45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Шүүгчид</a:t>
              </a:r>
            </a:p>
          </p:txBody>
        </p:sp>
        <p:sp>
          <p:nvSpPr>
            <p:cNvPr id="22550" name="Rectangle 20"/>
            <p:cNvSpPr>
              <a:spLocks noChangeArrowheads="1"/>
            </p:cNvSpPr>
            <p:nvPr/>
          </p:nvSpPr>
          <p:spPr bwMode="auto">
            <a:xfrm>
              <a:off x="5029" y="2160"/>
              <a:ext cx="4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АНАРХИ</a:t>
              </a:r>
            </a:p>
          </p:txBody>
        </p:sp>
      </p:grpSp>
      <p:sp>
        <p:nvSpPr>
          <p:cNvPr id="581634" name="Rectangle 2"/>
          <p:cNvSpPr>
            <a:spLocks noChangeArrowheads="1"/>
          </p:cNvSpPr>
          <p:nvPr/>
        </p:nvSpPr>
        <p:spPr bwMode="auto">
          <a:xfrm>
            <a:off x="3282950" y="828675"/>
            <a:ext cx="3101975" cy="222408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mn-MN" b="1">
                <a:solidFill>
                  <a:srgbClr val="51DC00"/>
                </a:solidFill>
              </a:rPr>
              <a:t>ХАРИН</a:t>
            </a:r>
            <a:endParaRPr lang="en-US" b="1">
              <a:solidFill>
                <a:srgbClr val="51DC00"/>
              </a:solidFill>
            </a:endParaRPr>
          </a:p>
          <a:p>
            <a:pPr algn="ctr">
              <a:defRPr/>
            </a:pPr>
            <a:r>
              <a:rPr lang="mn-MN" b="1">
                <a:solidFill>
                  <a:srgbClr val="FAFD00"/>
                </a:solidFill>
              </a:rPr>
              <a:t>ИЗРАИЛИЙН </a:t>
            </a:r>
          </a:p>
          <a:p>
            <a:pPr algn="ctr">
              <a:defRPr/>
            </a:pPr>
            <a:r>
              <a:rPr lang="mn-MN" b="1">
                <a:solidFill>
                  <a:srgbClr val="FAFD00"/>
                </a:solidFill>
              </a:rPr>
              <a:t>ТЭДГЭЭР ОЛОН </a:t>
            </a:r>
          </a:p>
          <a:p>
            <a:pPr algn="ctr">
              <a:defRPr/>
            </a:pPr>
            <a:r>
              <a:rPr lang="mn-MN" b="1">
                <a:solidFill>
                  <a:srgbClr val="FAFD00"/>
                </a:solidFill>
              </a:rPr>
              <a:t>ШҮҮГЧДЭЭС</a:t>
            </a:r>
            <a:r>
              <a:rPr lang="en-US" b="1">
                <a:solidFill>
                  <a:srgbClr val="FAFD00"/>
                </a:solidFill>
              </a:rPr>
              <a:t>...</a:t>
            </a:r>
          </a:p>
          <a:p>
            <a:pPr algn="ctr">
              <a:defRPr/>
            </a:pPr>
            <a:endParaRPr lang="en-US" b="1">
              <a:solidFill>
                <a:srgbClr val="51DC00"/>
              </a:solidFill>
            </a:endParaRPr>
          </a:p>
        </p:txBody>
      </p:sp>
      <p:sp>
        <p:nvSpPr>
          <p:cNvPr id="581635" name="Text Box 3"/>
          <p:cNvSpPr txBox="1">
            <a:spLocks noChangeArrowheads="1"/>
          </p:cNvSpPr>
          <p:nvPr/>
        </p:nvSpPr>
        <p:spPr bwMode="auto">
          <a:xfrm>
            <a:off x="1689100" y="2640013"/>
            <a:ext cx="6403975" cy="946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defRPr/>
            </a:pPr>
            <a:r>
              <a:rPr lang="mn-MN" b="1">
                <a:solidFill>
                  <a:srgbClr val="51DC00"/>
                </a:solidFill>
                <a:ea typeface="+mn-ea"/>
                <a:cs typeface="+mn-cs"/>
              </a:rPr>
              <a:t>ХАМГИЙН СҮҮЛЧИЙН, ХАМГИЙН АГУУ</a:t>
            </a:r>
            <a:r>
              <a:rPr lang="en-US" b="1">
                <a:solidFill>
                  <a:srgbClr val="51DC00"/>
                </a:solidFill>
                <a:ea typeface="+mn-ea"/>
                <a:cs typeface="+mn-cs"/>
              </a:rPr>
              <a:t>,</a:t>
            </a:r>
            <a:r>
              <a:rPr lang="mn-MN" b="1">
                <a:solidFill>
                  <a:srgbClr val="51DC00"/>
                </a:solidFill>
                <a:ea typeface="+mn-ea"/>
                <a:cs typeface="+mn-cs"/>
              </a:rPr>
              <a:t> </a:t>
            </a:r>
            <a:r>
              <a:rPr lang="en-US" b="1">
                <a:solidFill>
                  <a:srgbClr val="FAFD00"/>
                </a:solidFill>
                <a:ea typeface="+mn-ea"/>
                <a:cs typeface="+mn-cs"/>
              </a:rPr>
              <a:t>“</a:t>
            </a:r>
            <a:r>
              <a:rPr lang="mn-MN" b="1">
                <a:solidFill>
                  <a:srgbClr val="FAFD00"/>
                </a:solidFill>
                <a:ea typeface="+mn-ea"/>
                <a:cs typeface="+mn-cs"/>
              </a:rPr>
              <a:t>ГОЛ</a:t>
            </a:r>
            <a:r>
              <a:rPr lang="en-US" b="1">
                <a:solidFill>
                  <a:srgbClr val="FAFD00"/>
                </a:solidFill>
                <a:ea typeface="+mn-ea"/>
                <a:cs typeface="+mn-cs"/>
              </a:rPr>
              <a:t>” </a:t>
            </a:r>
            <a:r>
              <a:rPr lang="mn-MN" b="1">
                <a:solidFill>
                  <a:srgbClr val="51DC00"/>
                </a:solidFill>
                <a:ea typeface="+mn-ea"/>
                <a:cs typeface="+mn-cs"/>
              </a:rPr>
              <a:t>ШҮҮГЧ НЬ</a:t>
            </a:r>
            <a:r>
              <a:rPr lang="en-US" b="1">
                <a:solidFill>
                  <a:srgbClr val="51DC00"/>
                </a:solidFill>
                <a:ea typeface="+mn-ea"/>
                <a:cs typeface="+mn-cs"/>
              </a:rPr>
              <a:t>...</a:t>
            </a:r>
          </a:p>
        </p:txBody>
      </p:sp>
      <p:sp>
        <p:nvSpPr>
          <p:cNvPr id="581638" name="WordArt 6"/>
          <p:cNvSpPr>
            <a:spLocks noChangeArrowheads="1" noChangeShapeType="1" noTextEdit="1"/>
          </p:cNvSpPr>
          <p:nvPr/>
        </p:nvSpPr>
        <p:spPr bwMode="auto">
          <a:xfrm>
            <a:off x="-76200" y="2741613"/>
            <a:ext cx="8685213" cy="3582987"/>
          </a:xfrm>
          <a:prstGeom prst="rect">
            <a:avLst/>
          </a:prstGeom>
        </p:spPr>
        <p:txBody>
          <a:bodyPr wrap="none" fromWordArt="1">
            <a:prstTxWarp prst="textCascadeUp">
              <a:avLst>
                <a:gd name="adj" fmla="val 44444"/>
              </a:avLst>
            </a:prstTxWarp>
            <a:scene3d>
              <a:camera prst="legacyPerspectiveFront">
                <a:rot lat="20519990" lon="1080000" rev="0"/>
              </a:camera>
              <a:lightRig rig="legacyHarsh2" dir="b"/>
            </a:scene3d>
            <a:sp3d extrusionH="430200" prstMaterial="legacyMatte">
              <a:extrusionClr>
                <a:srgbClr val="FF6600"/>
              </a:extrusionClr>
            </a:sp3d>
          </a:bodyPr>
          <a:lstStyle/>
          <a:p>
            <a:pPr algn="ctr"/>
            <a:r>
              <a:rPr lang="ru-RU" sz="3600" b="1" kern="10">
                <a:ln w="9525">
                  <a:round/>
                  <a:headEnd/>
                  <a:tailEnd/>
                </a:ln>
                <a:gradFill rotWithShape="1">
                  <a:gsLst>
                    <a:gs pos="0">
                      <a:srgbClr val="FFE701"/>
                    </a:gs>
                    <a:gs pos="100000">
                      <a:srgbClr val="FE3E02"/>
                    </a:gs>
                  </a:gsLst>
                  <a:lin ang="5400000" scaled="1"/>
                </a:gradFill>
                <a:latin typeface="Times New Roman"/>
                <a:ea typeface="Times New Roman"/>
                <a:cs typeface="Times New Roman"/>
              </a:rPr>
              <a:t>САМУЕЛ</a:t>
            </a:r>
            <a:endParaRPr lang="en-US" sz="3600" b="1" kern="10">
              <a:ln w="9525">
                <a:round/>
                <a:headEnd/>
                <a:tailEnd/>
              </a:ln>
              <a:gradFill rotWithShape="1">
                <a:gsLst>
                  <a:gs pos="0">
                    <a:srgbClr val="FFE701"/>
                  </a:gs>
                  <a:gs pos="100000">
                    <a:srgbClr val="FE3E02"/>
                  </a:gs>
                </a:gsLst>
                <a:lin ang="5400000" scaled="1"/>
              </a:gradFill>
              <a:latin typeface="Times New Roman"/>
              <a:ea typeface="Times New Roman"/>
              <a:cs typeface="Times New Roman"/>
            </a:endParaRPr>
          </a:p>
        </p:txBody>
      </p:sp>
      <p:sp>
        <p:nvSpPr>
          <p:cNvPr id="581640" name="Text Box 8"/>
          <p:cNvSpPr txBox="1">
            <a:spLocks noChangeArrowheads="1"/>
          </p:cNvSpPr>
          <p:nvPr/>
        </p:nvSpPr>
        <p:spPr bwMode="auto">
          <a:xfrm>
            <a:off x="1906588" y="-12700"/>
            <a:ext cx="13208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1 Сам. 7:15</a:t>
            </a:r>
          </a:p>
        </p:txBody>
      </p:sp>
      <p:sp>
        <p:nvSpPr>
          <p:cNvPr id="581654" name="Rectangle 22"/>
          <p:cNvSpPr>
            <a:spLocks noChangeArrowheads="1"/>
          </p:cNvSpPr>
          <p:nvPr/>
        </p:nvSpPr>
        <p:spPr bwMode="auto">
          <a:xfrm>
            <a:off x="8091488" y="6532563"/>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10</a:t>
            </a:r>
          </a:p>
        </p:txBody>
      </p:sp>
      <p:grpSp>
        <p:nvGrpSpPr>
          <p:cNvPr id="22535" name="Group 53"/>
          <p:cNvGrpSpPr>
            <a:grpSpLocks/>
          </p:cNvGrpSpPr>
          <p:nvPr/>
        </p:nvGrpSpPr>
        <p:grpSpPr bwMode="auto">
          <a:xfrm>
            <a:off x="515938" y="141288"/>
            <a:ext cx="893762" cy="1584325"/>
            <a:chOff x="391" y="101"/>
            <a:chExt cx="563" cy="998"/>
          </a:xfrm>
        </p:grpSpPr>
        <p:sp>
          <p:nvSpPr>
            <p:cNvPr id="581686" name="Rectangle 54"/>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ea typeface="+mn-ea"/>
                  <a:cs typeface="+mn-cs"/>
                </a:rPr>
                <a:t>7</a:t>
              </a:r>
            </a:p>
          </p:txBody>
        </p:sp>
        <p:sp>
          <p:nvSpPr>
            <p:cNvPr id="581687" name="Line 55"/>
            <p:cNvSpPr>
              <a:spLocks noChangeShapeType="1"/>
            </p:cNvSpPr>
            <p:nvPr/>
          </p:nvSpPr>
          <p:spPr bwMode="auto">
            <a:xfrm>
              <a:off x="526" y="588"/>
              <a:ext cx="256"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81688" name="Rectangle 56"/>
            <p:cNvSpPr>
              <a:spLocks noChangeArrowheads="1"/>
            </p:cNvSpPr>
            <p:nvPr/>
          </p:nvSpPr>
          <p:spPr bwMode="auto">
            <a:xfrm>
              <a:off x="486" y="196"/>
              <a:ext cx="468" cy="90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22536" name="Rectangle 57"/>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31-32</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581635"/>
                                        </p:tgtEl>
                                        <p:attrNameLst>
                                          <p:attrName>style.visibility</p:attrName>
                                        </p:attrNameLst>
                                      </p:cBhvr>
                                      <p:to>
                                        <p:strVal val="visible"/>
                                      </p:to>
                                    </p:set>
                                    <p:animEffect transition="in" filter="dissolve">
                                      <p:cBhvr>
                                        <p:cTn id="7" dur="500"/>
                                        <p:tgtEl>
                                          <p:spTgt spid="581635"/>
                                        </p:tgtEl>
                                      </p:cBhvr>
                                    </p:animEffect>
                                  </p:childTnLst>
                                </p:cTn>
                              </p:par>
                            </p:childTnLst>
                          </p:cTn>
                        </p:par>
                        <p:par>
                          <p:cTn id="8" fill="hold" nodeType="afterGroup">
                            <p:stCondLst>
                              <p:cond delay="1500"/>
                            </p:stCondLst>
                            <p:childTnLst>
                              <p:par>
                                <p:cTn id="9" presetID="7" presetClass="entr" presetSubtype="4" fill="hold" grpId="0" nodeType="afterEffect">
                                  <p:stCondLst>
                                    <p:cond delay="1000"/>
                                  </p:stCondLst>
                                  <p:childTnLst>
                                    <p:set>
                                      <p:cBhvr>
                                        <p:cTn id="10" dur="1" fill="hold">
                                          <p:stCondLst>
                                            <p:cond delay="0"/>
                                          </p:stCondLst>
                                        </p:cTn>
                                        <p:tgtEl>
                                          <p:spTgt spid="581638"/>
                                        </p:tgtEl>
                                        <p:attrNameLst>
                                          <p:attrName>style.visibility</p:attrName>
                                        </p:attrNameLst>
                                      </p:cBhvr>
                                      <p:to>
                                        <p:strVal val="visible"/>
                                      </p:to>
                                    </p:set>
                                    <p:anim calcmode="lin" valueType="num">
                                      <p:cBhvr additive="base">
                                        <p:cTn id="11" dur="5000" fill="hold"/>
                                        <p:tgtEl>
                                          <p:spTgt spid="581638"/>
                                        </p:tgtEl>
                                        <p:attrNameLst>
                                          <p:attrName>ppt_x</p:attrName>
                                        </p:attrNameLst>
                                      </p:cBhvr>
                                      <p:tavLst>
                                        <p:tav tm="0">
                                          <p:val>
                                            <p:strVal val="#ppt_x"/>
                                          </p:val>
                                        </p:tav>
                                        <p:tav tm="100000">
                                          <p:val>
                                            <p:strVal val="#ppt_x"/>
                                          </p:val>
                                        </p:tav>
                                      </p:tavLst>
                                    </p:anim>
                                    <p:anim calcmode="lin" valueType="num">
                                      <p:cBhvr additive="base">
                                        <p:cTn id="12" dur="5000" fill="hold"/>
                                        <p:tgtEl>
                                          <p:spTgt spid="5816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35" grpId="0" autoUpdateAnimBg="0"/>
      <p:bldP spid="5816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63" name="Rectangle 23" hidden="1"/>
          <p:cNvSpPr>
            <a:spLocks noGrp="1" noChangeArrowheads="1"/>
          </p:cNvSpPr>
          <p:nvPr>
            <p:ph type="title" idx="4294967295"/>
          </p:nvPr>
        </p:nvSpPr>
        <p:spPr bwMode="auto">
          <a:xfrm>
            <a:off x="685800" y="600075"/>
            <a:ext cx="7772400" cy="1143000"/>
          </a:xfrm>
          <a:prstGeom prst="rect">
            <a:avLst/>
          </a:prstGeom>
          <a:solidFill>
            <a:srgbClr val="FFFFFF"/>
          </a:solidFill>
          <a:ln>
            <a:solidFill>
              <a:srgbClr val="000000"/>
            </a:solidFill>
            <a:miter lim="800000"/>
            <a:headEnd/>
            <a:tailEnd/>
          </a:ln>
        </p:spPr>
        <p:txBody>
          <a:bodyPr/>
          <a:lstStyle/>
          <a:p>
            <a:pPr>
              <a:defRPr/>
            </a:pPr>
            <a:r>
              <a:rPr lang="en-US" sz="2800">
                <a:effectLst>
                  <a:outerShdw blurRad="38100" dist="38100" dir="2700000" algn="tl">
                    <a:srgbClr val="DDDDDD"/>
                  </a:outerShdw>
                </a:effectLst>
                <a:latin typeface="Times" charset="0"/>
                <a:ea typeface="ＭＳ Ｐゴシック" charset="0"/>
                <a:cs typeface="ＭＳ Ｐゴシック" charset="0"/>
              </a:rPr>
              <a:t>East Jerusalem and Mt of Olives aerial from s</a:t>
            </a:r>
            <a:endParaRPr lang="en-US">
              <a:effectLst>
                <a:outerShdw blurRad="38100" dist="38100" dir="2700000" algn="tl">
                  <a:srgbClr val="DDDDDD"/>
                </a:outerShdw>
              </a:effectLst>
              <a:latin typeface="Times" charset="0"/>
              <a:ea typeface="ＭＳ Ｐゴシック" charset="0"/>
              <a:cs typeface="ＭＳ Ｐゴシック" charset="0"/>
            </a:endParaRPr>
          </a:p>
        </p:txBody>
      </p:sp>
      <p:pic>
        <p:nvPicPr>
          <p:cNvPr id="599064" name="Picture 24" descr="East Jerusalem and Mt of Olives aerial from s"/>
          <p:cNvPicPr preferRelativeResize="0">
            <a:picLocks noChangeAspect="1" noChangeArrowheads="1"/>
          </p:cNvPicPr>
          <p:nvPr>
            <p:custDataLst>
              <p:tags r:id="rId1"/>
            </p:custDataLst>
          </p:nvPr>
        </p:nvPicPr>
        <p:blipFill>
          <a:blip r:embed="rId4"/>
          <a:srcRect/>
          <a:stretch>
            <a:fillRect/>
          </a:stretch>
        </p:blipFill>
        <p:spPr bwMode="auto">
          <a:xfrm>
            <a:off x="0" y="0"/>
            <a:ext cx="9144000" cy="6858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24579" name="Rectangle 25"/>
          <p:cNvSpPr>
            <a:spLocks noChangeArrowheads="1"/>
          </p:cNvSpPr>
          <p:nvPr/>
        </p:nvSpPr>
        <p:spPr bwMode="auto">
          <a:xfrm>
            <a:off x="249238" y="4016375"/>
            <a:ext cx="1236662" cy="592138"/>
          </a:xfrm>
          <a:prstGeom prst="rect">
            <a:avLst/>
          </a:prstGeom>
          <a:solidFill>
            <a:schemeClr val="bg2">
              <a:alpha val="50195"/>
            </a:schemeClr>
          </a:solidFill>
          <a:ln>
            <a:noFill/>
          </a:ln>
          <a:extLst>
            <a:ext uri="{91240B29-F687-4f45-9708-019B960494DF}">
              <a14:hiddenLine xmlns:a14="http://schemas.microsoft.com/office/drawing/2010/main" w="57150">
                <a:solidFill>
                  <a:srgbClr val="000000"/>
                </a:solidFill>
                <a:miter lim="800000"/>
                <a:headEnd/>
                <a:tailEnd/>
              </a14:hiddenLine>
            </a:ext>
          </a:extLst>
        </p:spPr>
        <p:txBody>
          <a:bodyPr wrap="none" anchor="ctr"/>
          <a:lstStyle/>
          <a:p>
            <a:endParaRPr lang="en-US"/>
          </a:p>
        </p:txBody>
      </p:sp>
      <p:sp>
        <p:nvSpPr>
          <p:cNvPr id="24580" name="Rectangle 26"/>
          <p:cNvSpPr>
            <a:spLocks noChangeArrowheads="1"/>
          </p:cNvSpPr>
          <p:nvPr/>
        </p:nvSpPr>
        <p:spPr bwMode="auto">
          <a:xfrm>
            <a:off x="3830638" y="3876675"/>
            <a:ext cx="1490662" cy="382588"/>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4581" name="Line 28"/>
          <p:cNvSpPr>
            <a:spLocks noChangeShapeType="1"/>
          </p:cNvSpPr>
          <p:nvPr/>
        </p:nvSpPr>
        <p:spPr bwMode="auto">
          <a:xfrm flipH="1">
            <a:off x="3429000" y="4257675"/>
            <a:ext cx="685800" cy="5334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9069" name="Text Box 29"/>
          <p:cNvSpPr txBox="1">
            <a:spLocks noChangeArrowheads="1"/>
          </p:cNvSpPr>
          <p:nvPr/>
        </p:nvSpPr>
        <p:spPr bwMode="auto">
          <a:xfrm>
            <a:off x="1817688" y="212725"/>
            <a:ext cx="4949825" cy="519113"/>
          </a:xfrm>
          <a:prstGeom prst="rect">
            <a:avLst/>
          </a:prstGeom>
          <a:noFill/>
          <a:ln w="9525">
            <a:noFill/>
            <a:miter lim="800000"/>
            <a:headEnd/>
            <a:tailEnd/>
          </a:ln>
          <a:effectLst>
            <a:outerShdw blurRad="63500" dist="46662" dir="3284183" algn="ctr" rotWithShape="0">
              <a:schemeClr val="tx1">
                <a:alpha val="74998"/>
              </a:schemeClr>
            </a:outerShdw>
          </a:effectLst>
        </p:spPr>
        <p:txBody>
          <a:bodyPr wrap="none">
            <a:spAutoFit/>
          </a:bodyPr>
          <a:lstStyle/>
          <a:p>
            <a:pPr eaLnBrk="1" hangingPunct="1">
              <a:defRPr/>
            </a:pPr>
            <a:r>
              <a:rPr lang="mn-MN" b="1">
                <a:solidFill>
                  <a:schemeClr val="bg2"/>
                </a:solidFill>
                <a:ea typeface="+mn-ea"/>
                <a:cs typeface="+mn-cs"/>
              </a:rPr>
              <a:t>Неби Самвил</a:t>
            </a:r>
            <a:r>
              <a:rPr lang="en-US" b="1">
                <a:solidFill>
                  <a:schemeClr val="bg2"/>
                </a:solidFill>
                <a:ea typeface="+mn-ea"/>
                <a:cs typeface="+mn-cs"/>
              </a:rPr>
              <a:t> (</a:t>
            </a:r>
            <a:r>
              <a:rPr lang="mn-MN" b="1">
                <a:solidFill>
                  <a:schemeClr val="bg2"/>
                </a:solidFill>
                <a:ea typeface="+mn-ea"/>
                <a:cs typeface="+mn-cs"/>
              </a:rPr>
              <a:t>Рамагийн ойр</a:t>
            </a:r>
            <a:r>
              <a:rPr lang="en-US" b="1">
                <a:solidFill>
                  <a:schemeClr val="bg2"/>
                </a:solidFill>
                <a:ea typeface="+mn-ea"/>
                <a:cs typeface="+mn-cs"/>
              </a:rPr>
              <a:t>)</a:t>
            </a:r>
          </a:p>
        </p:txBody>
      </p:sp>
      <p:sp>
        <p:nvSpPr>
          <p:cNvPr id="599070" name="Text Box 30"/>
          <p:cNvSpPr txBox="1">
            <a:spLocks noChangeArrowheads="1"/>
          </p:cNvSpPr>
          <p:nvPr/>
        </p:nvSpPr>
        <p:spPr bwMode="auto">
          <a:xfrm>
            <a:off x="4038600" y="3854450"/>
            <a:ext cx="927100" cy="366713"/>
          </a:xfrm>
          <a:prstGeom prst="rect">
            <a:avLst/>
          </a:prstGeom>
          <a:noFill/>
          <a:ln w="9525">
            <a:noFill/>
            <a:miter lim="800000"/>
            <a:headEnd/>
            <a:tailEnd/>
          </a:ln>
          <a:effectLst>
            <a:outerShdw blurRad="63500" dist="63500" dir="3187806" algn="ctr" rotWithShape="0">
              <a:schemeClr val="bg2">
                <a:alpha val="74998"/>
              </a:schemeClr>
            </a:outerShdw>
          </a:effectLst>
        </p:spPr>
        <p:txBody>
          <a:bodyPr wrap="none">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eaLnBrk="1" hangingPunct="1">
              <a:defRPr/>
            </a:pPr>
            <a:r>
              <a:rPr lang="en-US" sz="1800" b="1" smtClean="0">
                <a:solidFill>
                  <a:schemeClr val="tx1"/>
                </a:solidFill>
              </a:rPr>
              <a:t>Бетани</a:t>
            </a:r>
          </a:p>
        </p:txBody>
      </p:sp>
      <p:sp>
        <p:nvSpPr>
          <p:cNvPr id="24584" name="Line 31"/>
          <p:cNvSpPr>
            <a:spLocks noChangeShapeType="1"/>
          </p:cNvSpPr>
          <p:nvPr/>
        </p:nvSpPr>
        <p:spPr bwMode="auto">
          <a:xfrm flipH="1">
            <a:off x="152400" y="2733675"/>
            <a:ext cx="304800" cy="4572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9072" name="Text Box 32"/>
          <p:cNvSpPr txBox="1">
            <a:spLocks noChangeArrowheads="1"/>
          </p:cNvSpPr>
          <p:nvPr/>
        </p:nvSpPr>
        <p:spPr bwMode="auto">
          <a:xfrm>
            <a:off x="114300" y="2651125"/>
            <a:ext cx="1017588" cy="915988"/>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eaLnBrk="1" hangingPunct="1">
              <a:defRPr/>
            </a:pPr>
            <a:r>
              <a:rPr lang="en-US" sz="1800" b="1" smtClean="0">
                <a:solidFill>
                  <a:schemeClr val="tx1"/>
                </a:solidFill>
              </a:rPr>
              <a:t>Уулан дээрх Дуган</a:t>
            </a:r>
            <a:endParaRPr lang="en-US" sz="1800" smtClean="0">
              <a:solidFill>
                <a:srgbClr val="FFEA18"/>
              </a:solidFill>
            </a:endParaRPr>
          </a:p>
        </p:txBody>
      </p:sp>
      <p:sp>
        <p:nvSpPr>
          <p:cNvPr id="24586" name="Rectangle 33"/>
          <p:cNvSpPr>
            <a:spLocks noChangeArrowheads="1"/>
          </p:cNvSpPr>
          <p:nvPr/>
        </p:nvSpPr>
        <p:spPr bwMode="auto">
          <a:xfrm>
            <a:off x="2160588" y="3627438"/>
            <a:ext cx="1490662" cy="733425"/>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9074" name="Text Box 34"/>
          <p:cNvSpPr txBox="1">
            <a:spLocks noChangeArrowheads="1"/>
          </p:cNvSpPr>
          <p:nvPr/>
        </p:nvSpPr>
        <p:spPr bwMode="auto">
          <a:xfrm>
            <a:off x="2155825" y="3624263"/>
            <a:ext cx="1574800" cy="641350"/>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eaLnBrk="1" hangingPunct="1">
              <a:defRPr/>
            </a:pPr>
            <a:r>
              <a:rPr lang="en-US" sz="1800" b="1" smtClean="0">
                <a:solidFill>
                  <a:schemeClr val="tx1"/>
                </a:solidFill>
              </a:rPr>
              <a:t>Олива модтой уул</a:t>
            </a:r>
          </a:p>
        </p:txBody>
      </p:sp>
      <p:sp>
        <p:nvSpPr>
          <p:cNvPr id="599075" name="Text Box 35"/>
          <p:cNvSpPr txBox="1">
            <a:spLocks noChangeArrowheads="1"/>
          </p:cNvSpPr>
          <p:nvPr/>
        </p:nvSpPr>
        <p:spPr bwMode="auto">
          <a:xfrm>
            <a:off x="254000" y="3965575"/>
            <a:ext cx="1303338" cy="641350"/>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eaLnBrk="1" hangingPunct="1">
              <a:defRPr/>
            </a:pPr>
            <a:r>
              <a:rPr lang="en-US" sz="1800" b="1" smtClean="0">
                <a:solidFill>
                  <a:schemeClr val="tx1"/>
                </a:solidFill>
              </a:rPr>
              <a:t>Чулуут Дуган</a:t>
            </a:r>
            <a:endParaRPr lang="en-US" sz="1800" smtClean="0">
              <a:solidFill>
                <a:srgbClr val="FFEA18"/>
              </a:solidFill>
            </a:endParaRPr>
          </a:p>
        </p:txBody>
      </p:sp>
      <p:sp>
        <p:nvSpPr>
          <p:cNvPr id="24589" name="Line 36"/>
          <p:cNvSpPr>
            <a:spLocks noChangeShapeType="1"/>
          </p:cNvSpPr>
          <p:nvPr/>
        </p:nvSpPr>
        <p:spPr bwMode="auto">
          <a:xfrm>
            <a:off x="190500" y="3692525"/>
            <a:ext cx="635000" cy="349250"/>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0" name="Text Box 43"/>
          <p:cNvSpPr txBox="1">
            <a:spLocks noChangeArrowheads="1"/>
          </p:cNvSpPr>
          <p:nvPr/>
        </p:nvSpPr>
        <p:spPr bwMode="auto">
          <a:xfrm>
            <a:off x="481013" y="657701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900" b="1">
                <a:solidFill>
                  <a:srgbClr val="FFFFFF"/>
                </a:solidFill>
                <a:latin typeface="Arial" charset="0"/>
              </a:rPr>
              <a:t>©2004 TBBMI</a:t>
            </a:r>
          </a:p>
        </p:txBody>
      </p:sp>
      <p:sp>
        <p:nvSpPr>
          <p:cNvPr id="24591" name="Rectangle 51"/>
          <p:cNvSpPr>
            <a:spLocks noChangeArrowheads="1"/>
          </p:cNvSpPr>
          <p:nvPr/>
        </p:nvSpPr>
        <p:spPr bwMode="auto">
          <a:xfrm>
            <a:off x="7378700" y="3876675"/>
            <a:ext cx="1490663" cy="635000"/>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9092" name="Text Box 52"/>
          <p:cNvSpPr txBox="1">
            <a:spLocks noChangeArrowheads="1"/>
          </p:cNvSpPr>
          <p:nvPr/>
        </p:nvSpPr>
        <p:spPr bwMode="auto">
          <a:xfrm>
            <a:off x="7472363" y="3852863"/>
            <a:ext cx="1303337" cy="641350"/>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eaLnBrk="1" hangingPunct="1">
              <a:defRPr/>
            </a:pPr>
            <a:r>
              <a:rPr lang="en-US" sz="1800" b="1" smtClean="0">
                <a:solidFill>
                  <a:schemeClr val="tx1"/>
                </a:solidFill>
              </a:rPr>
              <a:t>Иерихо орох зам</a:t>
            </a:r>
          </a:p>
        </p:txBody>
      </p:sp>
      <p:sp>
        <p:nvSpPr>
          <p:cNvPr id="599094" name="Oval 54"/>
          <p:cNvSpPr>
            <a:spLocks noChangeArrowheads="1"/>
          </p:cNvSpPr>
          <p:nvPr/>
        </p:nvSpPr>
        <p:spPr bwMode="auto">
          <a:xfrm>
            <a:off x="479425" y="1050925"/>
            <a:ext cx="1165225" cy="454025"/>
          </a:xfrm>
          <a:prstGeom prst="ellipse">
            <a:avLst/>
          </a:prstGeom>
          <a:noFill/>
          <a:ln w="57150">
            <a:solidFill>
              <a:srgbClr val="F8131B"/>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ea typeface="+mn-ea"/>
              <a:cs typeface="+mn-cs"/>
            </a:endParaRPr>
          </a:p>
        </p:txBody>
      </p:sp>
      <p:sp>
        <p:nvSpPr>
          <p:cNvPr id="599095" name="Oval 55"/>
          <p:cNvSpPr>
            <a:spLocks noChangeArrowheads="1"/>
          </p:cNvSpPr>
          <p:nvPr/>
        </p:nvSpPr>
        <p:spPr bwMode="auto">
          <a:xfrm>
            <a:off x="317500" y="1296988"/>
            <a:ext cx="1165225" cy="454025"/>
          </a:xfrm>
          <a:prstGeom prst="ellipse">
            <a:avLst/>
          </a:prstGeom>
          <a:noFill/>
          <a:ln w="57150">
            <a:solidFill>
              <a:schemeClr val="accent1"/>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ea typeface="+mn-ea"/>
              <a:cs typeface="+mn-cs"/>
            </a:endParaRPr>
          </a:p>
        </p:txBody>
      </p:sp>
      <p:sp>
        <p:nvSpPr>
          <p:cNvPr id="599096" name="Oval 56"/>
          <p:cNvSpPr>
            <a:spLocks noChangeArrowheads="1"/>
          </p:cNvSpPr>
          <p:nvPr/>
        </p:nvSpPr>
        <p:spPr bwMode="auto">
          <a:xfrm>
            <a:off x="762000" y="1017588"/>
            <a:ext cx="1165225" cy="454025"/>
          </a:xfrm>
          <a:prstGeom prst="ellipse">
            <a:avLst/>
          </a:prstGeom>
          <a:noFill/>
          <a:ln w="57150">
            <a:solidFill>
              <a:schemeClr val="tx1"/>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ea typeface="+mn-ea"/>
              <a:cs typeface="+mn-cs"/>
            </a:endParaRPr>
          </a:p>
        </p:txBody>
      </p:sp>
      <p:sp>
        <p:nvSpPr>
          <p:cNvPr id="599097" name="Oval 57"/>
          <p:cNvSpPr>
            <a:spLocks noChangeArrowheads="1"/>
          </p:cNvSpPr>
          <p:nvPr/>
        </p:nvSpPr>
        <p:spPr bwMode="auto">
          <a:xfrm>
            <a:off x="330200" y="1158875"/>
            <a:ext cx="1165225" cy="454025"/>
          </a:xfrm>
          <a:prstGeom prst="ellipse">
            <a:avLst/>
          </a:prstGeom>
          <a:noFill/>
          <a:ln w="57150">
            <a:solidFill>
              <a:srgbClr val="1CFF23"/>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ea typeface="+mn-ea"/>
              <a:cs typeface="+mn-cs"/>
            </a:endParaRPr>
          </a:p>
        </p:txBody>
      </p:sp>
      <p:sp>
        <p:nvSpPr>
          <p:cNvPr id="599098" name="Oval 58"/>
          <p:cNvSpPr>
            <a:spLocks noChangeArrowheads="1"/>
          </p:cNvSpPr>
          <p:nvPr/>
        </p:nvSpPr>
        <p:spPr bwMode="auto">
          <a:xfrm>
            <a:off x="914400" y="1228725"/>
            <a:ext cx="1165225" cy="454025"/>
          </a:xfrm>
          <a:prstGeom prst="ellipse">
            <a:avLst/>
          </a:prstGeom>
          <a:noFill/>
          <a:ln w="57150">
            <a:solidFill>
              <a:schemeClr val="accent2"/>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ea typeface="+mn-ea"/>
              <a:cs typeface="+mn-cs"/>
            </a:endParaRPr>
          </a:p>
        </p:txBody>
      </p:sp>
      <p:sp>
        <p:nvSpPr>
          <p:cNvPr id="599099" name="Oval 59"/>
          <p:cNvSpPr>
            <a:spLocks noChangeArrowheads="1"/>
          </p:cNvSpPr>
          <p:nvPr/>
        </p:nvSpPr>
        <p:spPr bwMode="auto">
          <a:xfrm>
            <a:off x="808038" y="1184275"/>
            <a:ext cx="1165225" cy="454025"/>
          </a:xfrm>
          <a:prstGeom prst="ellipse">
            <a:avLst/>
          </a:prstGeom>
          <a:noFill/>
          <a:ln w="57150">
            <a:solidFill>
              <a:schemeClr val="tx2"/>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ea typeface="+mn-ea"/>
              <a:cs typeface="+mn-cs"/>
            </a:endParaRPr>
          </a:p>
        </p:txBody>
      </p:sp>
      <p:sp>
        <p:nvSpPr>
          <p:cNvPr id="599100" name="Oval 60"/>
          <p:cNvSpPr>
            <a:spLocks noChangeArrowheads="1"/>
          </p:cNvSpPr>
          <p:nvPr/>
        </p:nvSpPr>
        <p:spPr bwMode="auto">
          <a:xfrm>
            <a:off x="554038" y="1127125"/>
            <a:ext cx="1165225" cy="454025"/>
          </a:xfrm>
          <a:prstGeom prst="ellipse">
            <a:avLst/>
          </a:prstGeom>
          <a:noFill/>
          <a:ln w="57150">
            <a:solidFill>
              <a:srgbClr val="F8131B"/>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ea typeface="+mn-ea"/>
              <a:cs typeface="+mn-cs"/>
            </a:endParaRPr>
          </a:p>
        </p:txBody>
      </p:sp>
      <p:sp>
        <p:nvSpPr>
          <p:cNvPr id="24600" name="Oval 61"/>
          <p:cNvSpPr>
            <a:spLocks noChangeArrowheads="1"/>
          </p:cNvSpPr>
          <p:nvPr/>
        </p:nvSpPr>
        <p:spPr bwMode="auto">
          <a:xfrm>
            <a:off x="666750" y="1198563"/>
            <a:ext cx="757238" cy="233362"/>
          </a:xfrm>
          <a:prstGeom prst="ellipse">
            <a:avLst/>
          </a:prstGeom>
          <a:solidFill>
            <a:schemeClr val="tx1"/>
          </a:solidFill>
          <a:ln w="38100">
            <a:solidFill>
              <a:schemeClr val="bg2"/>
            </a:solidFill>
            <a:round/>
            <a:headEnd/>
            <a:tailEnd/>
          </a:ln>
        </p:spPr>
        <p:txBody>
          <a:bodyPr wrap="none" anchor="ctr"/>
          <a:lstStyle/>
          <a:p>
            <a:endParaRPr lang="en-US"/>
          </a:p>
        </p:txBody>
      </p:sp>
      <p:sp>
        <p:nvSpPr>
          <p:cNvPr id="599067" name="Line 27"/>
          <p:cNvSpPr>
            <a:spLocks noChangeShapeType="1"/>
          </p:cNvSpPr>
          <p:nvPr/>
        </p:nvSpPr>
        <p:spPr bwMode="auto">
          <a:xfrm flipH="1">
            <a:off x="990600" y="652463"/>
            <a:ext cx="1538288" cy="633412"/>
          </a:xfrm>
          <a:prstGeom prst="line">
            <a:avLst/>
          </a:prstGeom>
          <a:noFill/>
          <a:ln w="57150">
            <a:solidFill>
              <a:schemeClr val="tx1"/>
            </a:solidFill>
            <a:round/>
            <a:headEnd/>
            <a:tailEnd type="triangle" w="med" len="med"/>
          </a:ln>
          <a:effectLst>
            <a:outerShdw blurRad="63500" dist="46662" dir="3284183" algn="ctr" rotWithShape="0">
              <a:schemeClr val="bg2">
                <a:alpha val="74998"/>
              </a:schemeClr>
            </a:outerShdw>
          </a:effectLst>
        </p:spPr>
        <p:txBody>
          <a:bodyPr/>
          <a:lstStyle/>
          <a:p>
            <a:pPr>
              <a:defRPr/>
            </a:pPr>
            <a:endParaRPr lang="en-US">
              <a:ea typeface="+mn-ea"/>
              <a:cs typeface="+mn-cs"/>
            </a:endParaRPr>
          </a:p>
        </p:txBody>
      </p:sp>
      <p:sp>
        <p:nvSpPr>
          <p:cNvPr id="24602" name="Rectangle 63"/>
          <p:cNvSpPr>
            <a:spLocks noChangeArrowheads="1"/>
          </p:cNvSpPr>
          <p:nvPr/>
        </p:nvSpPr>
        <p:spPr bwMode="auto">
          <a:xfrm>
            <a:off x="2324100" y="1547813"/>
            <a:ext cx="6383338" cy="1525587"/>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9087" name="Text Box 47"/>
          <p:cNvSpPr txBox="1">
            <a:spLocks noChangeArrowheads="1"/>
          </p:cNvSpPr>
          <p:nvPr/>
        </p:nvSpPr>
        <p:spPr bwMode="auto">
          <a:xfrm>
            <a:off x="2403475" y="1516063"/>
            <a:ext cx="6423025" cy="137318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b="1">
                <a:solidFill>
                  <a:srgbClr val="FFEA18"/>
                </a:solidFill>
                <a:ea typeface="+mn-ea"/>
                <a:cs typeface="+mn-cs"/>
              </a:rPr>
              <a:t>Самуел: Зөнч бас Шүүгч;            Түүний төрсөн газар, төрөлх нутаг нь Иерусалимын умардад байв.</a:t>
            </a:r>
          </a:p>
        </p:txBody>
      </p:sp>
      <p:sp>
        <p:nvSpPr>
          <p:cNvPr id="24604" name="Rectangle 66"/>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31-32</a:t>
            </a:r>
          </a:p>
        </p:txBody>
      </p:sp>
      <p:sp>
        <p:nvSpPr>
          <p:cNvPr id="24605" name="Text Box 67"/>
          <p:cNvSpPr txBox="1">
            <a:spLocks noChangeArrowheads="1"/>
          </p:cNvSpPr>
          <p:nvPr/>
        </p:nvSpPr>
        <p:spPr bwMode="auto">
          <a:xfrm>
            <a:off x="8829675" y="641667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2000">
                <a:solidFill>
                  <a:srgbClr val="FFFFFF"/>
                </a:solidFill>
              </a:rPr>
              <a:t>1</a:t>
            </a:r>
          </a:p>
        </p:txBody>
      </p:sp>
      <p:sp>
        <p:nvSpPr>
          <p:cNvPr id="599108" name="Rectangle 68"/>
          <p:cNvSpPr>
            <a:spLocks noChangeArrowheads="1"/>
          </p:cNvSpPr>
          <p:nvPr/>
        </p:nvSpPr>
        <p:spPr bwMode="auto">
          <a:xfrm>
            <a:off x="7554913" y="6545263"/>
            <a:ext cx="7334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7.2.03d.</a:t>
            </a:r>
          </a:p>
        </p:txBody>
      </p:sp>
      <p:sp>
        <p:nvSpPr>
          <p:cNvPr id="599109" name="Rectangle 69"/>
          <p:cNvSpPr>
            <a:spLocks noChangeArrowheads="1"/>
          </p:cNvSpPr>
          <p:nvPr/>
        </p:nvSpPr>
        <p:spPr bwMode="auto">
          <a:xfrm>
            <a:off x="8088313" y="6542088"/>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11</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99094"/>
                                        </p:tgtEl>
                                        <p:attrNameLst>
                                          <p:attrName>style.visibility</p:attrName>
                                        </p:attrNameLst>
                                      </p:cBhvr>
                                      <p:to>
                                        <p:strVal val="visible"/>
                                      </p:to>
                                    </p:set>
                                    <p:anim calcmode="lin" valueType="num">
                                      <p:cBhvr>
                                        <p:cTn id="7" dur="500" fill="hold"/>
                                        <p:tgtEl>
                                          <p:spTgt spid="599094"/>
                                        </p:tgtEl>
                                        <p:attrNameLst>
                                          <p:attrName>ppt_w</p:attrName>
                                        </p:attrNameLst>
                                      </p:cBhvr>
                                      <p:tavLst>
                                        <p:tav tm="0">
                                          <p:val>
                                            <p:fltVal val="0"/>
                                          </p:val>
                                        </p:tav>
                                        <p:tav tm="100000">
                                          <p:val>
                                            <p:strVal val="#ppt_w"/>
                                          </p:val>
                                        </p:tav>
                                      </p:tavLst>
                                    </p:anim>
                                    <p:anim calcmode="lin" valueType="num">
                                      <p:cBhvr>
                                        <p:cTn id="8" dur="500" fill="hold"/>
                                        <p:tgtEl>
                                          <p:spTgt spid="599094"/>
                                        </p:tgtEl>
                                        <p:attrNameLst>
                                          <p:attrName>ppt_h</p:attrName>
                                        </p:attrNameLst>
                                      </p:cBhvr>
                                      <p:tavLst>
                                        <p:tav tm="0">
                                          <p:val>
                                            <p:fltVal val="0"/>
                                          </p:val>
                                        </p:tav>
                                        <p:tav tm="100000">
                                          <p:val>
                                            <p:strVal val="#ppt_h"/>
                                          </p:val>
                                        </p:tav>
                                      </p:tavLst>
                                    </p:anim>
                                    <p:anim calcmode="lin" valueType="num">
                                      <p:cBhvr>
                                        <p:cTn id="9" dur="500" fill="hold"/>
                                        <p:tgtEl>
                                          <p:spTgt spid="599094"/>
                                        </p:tgtEl>
                                        <p:attrNameLst>
                                          <p:attrName>ppt_x</p:attrName>
                                        </p:attrNameLst>
                                      </p:cBhvr>
                                      <p:tavLst>
                                        <p:tav tm="0">
                                          <p:val>
                                            <p:fltVal val="0.5"/>
                                          </p:val>
                                        </p:tav>
                                        <p:tav tm="100000">
                                          <p:val>
                                            <p:strVal val="#ppt_x"/>
                                          </p:val>
                                        </p:tav>
                                      </p:tavLst>
                                    </p:anim>
                                    <p:anim calcmode="lin" valueType="num">
                                      <p:cBhvr>
                                        <p:cTn id="10" dur="500" fill="hold"/>
                                        <p:tgtEl>
                                          <p:spTgt spid="59909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599097"/>
                                        </p:tgtEl>
                                        <p:attrNameLst>
                                          <p:attrName>style.visibility</p:attrName>
                                        </p:attrNameLst>
                                      </p:cBhvr>
                                      <p:to>
                                        <p:strVal val="visible"/>
                                      </p:to>
                                    </p:set>
                                    <p:anim calcmode="lin" valueType="num">
                                      <p:cBhvr>
                                        <p:cTn id="14" dur="500" fill="hold"/>
                                        <p:tgtEl>
                                          <p:spTgt spid="599097"/>
                                        </p:tgtEl>
                                        <p:attrNameLst>
                                          <p:attrName>ppt_w</p:attrName>
                                        </p:attrNameLst>
                                      </p:cBhvr>
                                      <p:tavLst>
                                        <p:tav tm="0">
                                          <p:val>
                                            <p:strVal val="(6*min(max(#ppt_w*#ppt_h,.3),1)-7.4)/-.7*#ppt_w"/>
                                          </p:val>
                                        </p:tav>
                                        <p:tav tm="100000">
                                          <p:val>
                                            <p:strVal val="#ppt_w"/>
                                          </p:val>
                                        </p:tav>
                                      </p:tavLst>
                                    </p:anim>
                                    <p:anim calcmode="lin" valueType="num">
                                      <p:cBhvr>
                                        <p:cTn id="15" dur="500" fill="hold"/>
                                        <p:tgtEl>
                                          <p:spTgt spid="599097"/>
                                        </p:tgtEl>
                                        <p:attrNameLst>
                                          <p:attrName>ppt_h</p:attrName>
                                        </p:attrNameLst>
                                      </p:cBhvr>
                                      <p:tavLst>
                                        <p:tav tm="0">
                                          <p:val>
                                            <p:strVal val="(6*min(max(#ppt_w*#ppt_h,.3),1)-7.4)/-.7*#ppt_h"/>
                                          </p:val>
                                        </p:tav>
                                        <p:tav tm="100000">
                                          <p:val>
                                            <p:strVal val="#ppt_h"/>
                                          </p:val>
                                        </p:tav>
                                      </p:tavLst>
                                    </p:anim>
                                    <p:anim calcmode="lin" valueType="num">
                                      <p:cBhvr>
                                        <p:cTn id="16" dur="500" fill="hold"/>
                                        <p:tgtEl>
                                          <p:spTgt spid="599097"/>
                                        </p:tgtEl>
                                        <p:attrNameLst>
                                          <p:attrName>ppt_x</p:attrName>
                                        </p:attrNameLst>
                                      </p:cBhvr>
                                      <p:tavLst>
                                        <p:tav tm="0">
                                          <p:val>
                                            <p:fltVal val="0.5"/>
                                          </p:val>
                                        </p:tav>
                                        <p:tav tm="100000">
                                          <p:val>
                                            <p:strVal val="#ppt_x"/>
                                          </p:val>
                                        </p:tav>
                                      </p:tavLst>
                                    </p:anim>
                                    <p:anim calcmode="lin" valueType="num">
                                      <p:cBhvr>
                                        <p:cTn id="17" dur="500" fill="hold"/>
                                        <p:tgtEl>
                                          <p:spTgt spid="599097"/>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599096"/>
                                        </p:tgtEl>
                                        <p:attrNameLst>
                                          <p:attrName>style.visibility</p:attrName>
                                        </p:attrNameLst>
                                      </p:cBhvr>
                                      <p:to>
                                        <p:strVal val="visible"/>
                                      </p:to>
                                    </p:set>
                                    <p:anim calcmode="lin" valueType="num">
                                      <p:cBhvr>
                                        <p:cTn id="21" dur="500" fill="hold"/>
                                        <p:tgtEl>
                                          <p:spTgt spid="599096"/>
                                        </p:tgtEl>
                                        <p:attrNameLst>
                                          <p:attrName>ppt_w</p:attrName>
                                        </p:attrNameLst>
                                      </p:cBhvr>
                                      <p:tavLst>
                                        <p:tav tm="0">
                                          <p:val>
                                            <p:fltVal val="0"/>
                                          </p:val>
                                        </p:tav>
                                        <p:tav tm="100000">
                                          <p:val>
                                            <p:strVal val="#ppt_w"/>
                                          </p:val>
                                        </p:tav>
                                      </p:tavLst>
                                    </p:anim>
                                    <p:anim calcmode="lin" valueType="num">
                                      <p:cBhvr>
                                        <p:cTn id="22" dur="500" fill="hold"/>
                                        <p:tgtEl>
                                          <p:spTgt spid="599096"/>
                                        </p:tgtEl>
                                        <p:attrNameLst>
                                          <p:attrName>ppt_h</p:attrName>
                                        </p:attrNameLst>
                                      </p:cBhvr>
                                      <p:tavLst>
                                        <p:tav tm="0">
                                          <p:val>
                                            <p:fltVal val="0"/>
                                          </p:val>
                                        </p:tav>
                                        <p:tav tm="100000">
                                          <p:val>
                                            <p:strVal val="#ppt_h"/>
                                          </p:val>
                                        </p:tav>
                                      </p:tavLst>
                                    </p:anim>
                                    <p:anim calcmode="lin" valueType="num">
                                      <p:cBhvr>
                                        <p:cTn id="23" dur="500" fill="hold"/>
                                        <p:tgtEl>
                                          <p:spTgt spid="599096"/>
                                        </p:tgtEl>
                                        <p:attrNameLst>
                                          <p:attrName>ppt_x</p:attrName>
                                        </p:attrNameLst>
                                      </p:cBhvr>
                                      <p:tavLst>
                                        <p:tav tm="0">
                                          <p:val>
                                            <p:fltVal val="0.5"/>
                                          </p:val>
                                        </p:tav>
                                        <p:tav tm="100000">
                                          <p:val>
                                            <p:strVal val="#ppt_x"/>
                                          </p:val>
                                        </p:tav>
                                      </p:tavLst>
                                    </p:anim>
                                    <p:anim calcmode="lin" valueType="num">
                                      <p:cBhvr>
                                        <p:cTn id="24" dur="500" fill="hold"/>
                                        <p:tgtEl>
                                          <p:spTgt spid="59909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272" fill="hold" grpId="0" nodeType="afterEffect">
                                  <p:stCondLst>
                                    <p:cond delay="0"/>
                                  </p:stCondLst>
                                  <p:childTnLst>
                                    <p:set>
                                      <p:cBhvr>
                                        <p:cTn id="27" dur="1" fill="hold">
                                          <p:stCondLst>
                                            <p:cond delay="0"/>
                                          </p:stCondLst>
                                        </p:cTn>
                                        <p:tgtEl>
                                          <p:spTgt spid="599098"/>
                                        </p:tgtEl>
                                        <p:attrNameLst>
                                          <p:attrName>style.visibility</p:attrName>
                                        </p:attrNameLst>
                                      </p:cBhvr>
                                      <p:to>
                                        <p:strVal val="visible"/>
                                      </p:to>
                                    </p:set>
                                    <p:anim calcmode="lin" valueType="num">
                                      <p:cBhvr>
                                        <p:cTn id="28" dur="500" fill="hold"/>
                                        <p:tgtEl>
                                          <p:spTgt spid="599098"/>
                                        </p:tgtEl>
                                        <p:attrNameLst>
                                          <p:attrName>ppt_w</p:attrName>
                                        </p:attrNameLst>
                                      </p:cBhvr>
                                      <p:tavLst>
                                        <p:tav tm="0">
                                          <p:val>
                                            <p:strVal val="2/3*#ppt_w"/>
                                          </p:val>
                                        </p:tav>
                                        <p:tav tm="100000">
                                          <p:val>
                                            <p:strVal val="#ppt_w"/>
                                          </p:val>
                                        </p:tav>
                                      </p:tavLst>
                                    </p:anim>
                                    <p:anim calcmode="lin" valueType="num">
                                      <p:cBhvr>
                                        <p:cTn id="29" dur="500" fill="hold"/>
                                        <p:tgtEl>
                                          <p:spTgt spid="599098"/>
                                        </p:tgtEl>
                                        <p:attrNameLst>
                                          <p:attrName>ppt_h</p:attrName>
                                        </p:attrNameLst>
                                      </p:cBhvr>
                                      <p:tavLst>
                                        <p:tav tm="0">
                                          <p:val>
                                            <p:strVal val="2/3*#ppt_h"/>
                                          </p:val>
                                        </p:tav>
                                        <p:tav tm="100000">
                                          <p:val>
                                            <p:strVal val="#ppt_h"/>
                                          </p:val>
                                        </p:tav>
                                      </p:tavLst>
                                    </p:anim>
                                  </p:childTnLst>
                                </p:cTn>
                              </p:par>
                            </p:childTnLst>
                          </p:cTn>
                        </p:par>
                        <p:par>
                          <p:cTn id="30" fill="hold" nodeType="afterGroup">
                            <p:stCondLst>
                              <p:cond delay="2000"/>
                            </p:stCondLst>
                            <p:childTnLst>
                              <p:par>
                                <p:cTn id="31" presetID="23" presetClass="entr" presetSubtype="36" fill="hold" grpId="0" nodeType="afterEffect">
                                  <p:stCondLst>
                                    <p:cond delay="0"/>
                                  </p:stCondLst>
                                  <p:childTnLst>
                                    <p:set>
                                      <p:cBhvr>
                                        <p:cTn id="32" dur="1" fill="hold">
                                          <p:stCondLst>
                                            <p:cond delay="0"/>
                                          </p:stCondLst>
                                        </p:cTn>
                                        <p:tgtEl>
                                          <p:spTgt spid="599095"/>
                                        </p:tgtEl>
                                        <p:attrNameLst>
                                          <p:attrName>style.visibility</p:attrName>
                                        </p:attrNameLst>
                                      </p:cBhvr>
                                      <p:to>
                                        <p:strVal val="visible"/>
                                      </p:to>
                                    </p:set>
                                    <p:anim calcmode="lin" valueType="num">
                                      <p:cBhvr>
                                        <p:cTn id="33" dur="500" fill="hold"/>
                                        <p:tgtEl>
                                          <p:spTgt spid="599095"/>
                                        </p:tgtEl>
                                        <p:attrNameLst>
                                          <p:attrName>ppt_w</p:attrName>
                                        </p:attrNameLst>
                                      </p:cBhvr>
                                      <p:tavLst>
                                        <p:tav tm="0">
                                          <p:val>
                                            <p:strVal val="(6*min(max(#ppt_w*#ppt_h,.3),1)-7.4)/-.7*#ppt_w"/>
                                          </p:val>
                                        </p:tav>
                                        <p:tav tm="100000">
                                          <p:val>
                                            <p:strVal val="#ppt_w"/>
                                          </p:val>
                                        </p:tav>
                                      </p:tavLst>
                                    </p:anim>
                                    <p:anim calcmode="lin" valueType="num">
                                      <p:cBhvr>
                                        <p:cTn id="34" dur="500" fill="hold"/>
                                        <p:tgtEl>
                                          <p:spTgt spid="599095"/>
                                        </p:tgtEl>
                                        <p:attrNameLst>
                                          <p:attrName>ppt_h</p:attrName>
                                        </p:attrNameLst>
                                      </p:cBhvr>
                                      <p:tavLst>
                                        <p:tav tm="0">
                                          <p:val>
                                            <p:strVal val="(6*min(max(#ppt_w*#ppt_h,.3),1)-7.4)/-.7*#ppt_h"/>
                                          </p:val>
                                        </p:tav>
                                        <p:tav tm="100000">
                                          <p:val>
                                            <p:strVal val="#ppt_h"/>
                                          </p:val>
                                        </p:tav>
                                      </p:tavLst>
                                    </p:anim>
                                    <p:anim calcmode="lin" valueType="num">
                                      <p:cBhvr>
                                        <p:cTn id="35" dur="500" fill="hold"/>
                                        <p:tgtEl>
                                          <p:spTgt spid="599095"/>
                                        </p:tgtEl>
                                        <p:attrNameLst>
                                          <p:attrName>ppt_x</p:attrName>
                                        </p:attrNameLst>
                                      </p:cBhvr>
                                      <p:tavLst>
                                        <p:tav tm="0">
                                          <p:val>
                                            <p:fltVal val="0.5"/>
                                          </p:val>
                                        </p:tav>
                                        <p:tav tm="100000">
                                          <p:val>
                                            <p:strVal val="#ppt_x"/>
                                          </p:val>
                                        </p:tav>
                                      </p:tavLst>
                                    </p:anim>
                                    <p:anim calcmode="lin" valueType="num">
                                      <p:cBhvr>
                                        <p:cTn id="36" dur="500" fill="hold"/>
                                        <p:tgtEl>
                                          <p:spTgt spid="599095"/>
                                        </p:tgtEl>
                                        <p:attrNameLst>
                                          <p:attrName>ppt_y</p:attrName>
                                        </p:attrNameLst>
                                      </p:cBhvr>
                                      <p:tavLst>
                                        <p:tav tm="0">
                                          <p:val>
                                            <p:strVal val="1+(6*min(max(#ppt_w*#ppt_h,.3),1)-7.4)/-.7*#ppt_h/2"/>
                                          </p:val>
                                        </p:tav>
                                        <p:tav tm="100000">
                                          <p:val>
                                            <p:strVal val="#ppt_y"/>
                                          </p:val>
                                        </p:tav>
                                      </p:tavLst>
                                    </p:anim>
                                  </p:childTnLst>
                                </p:cTn>
                              </p:par>
                            </p:childTnLst>
                          </p:cTn>
                        </p:par>
                        <p:par>
                          <p:cTn id="37" fill="hold" nodeType="afterGroup">
                            <p:stCondLst>
                              <p:cond delay="2500"/>
                            </p:stCondLst>
                            <p:childTnLst>
                              <p:par>
                                <p:cTn id="38" presetID="23" presetClass="entr" presetSubtype="528" fill="hold" grpId="0" nodeType="afterEffect">
                                  <p:stCondLst>
                                    <p:cond delay="0"/>
                                  </p:stCondLst>
                                  <p:childTnLst>
                                    <p:set>
                                      <p:cBhvr>
                                        <p:cTn id="39" dur="1" fill="hold">
                                          <p:stCondLst>
                                            <p:cond delay="0"/>
                                          </p:stCondLst>
                                        </p:cTn>
                                        <p:tgtEl>
                                          <p:spTgt spid="599099"/>
                                        </p:tgtEl>
                                        <p:attrNameLst>
                                          <p:attrName>style.visibility</p:attrName>
                                        </p:attrNameLst>
                                      </p:cBhvr>
                                      <p:to>
                                        <p:strVal val="visible"/>
                                      </p:to>
                                    </p:set>
                                    <p:anim calcmode="lin" valueType="num">
                                      <p:cBhvr>
                                        <p:cTn id="40" dur="500" fill="hold"/>
                                        <p:tgtEl>
                                          <p:spTgt spid="599099"/>
                                        </p:tgtEl>
                                        <p:attrNameLst>
                                          <p:attrName>ppt_w</p:attrName>
                                        </p:attrNameLst>
                                      </p:cBhvr>
                                      <p:tavLst>
                                        <p:tav tm="0">
                                          <p:val>
                                            <p:fltVal val="0"/>
                                          </p:val>
                                        </p:tav>
                                        <p:tav tm="100000">
                                          <p:val>
                                            <p:strVal val="#ppt_w"/>
                                          </p:val>
                                        </p:tav>
                                      </p:tavLst>
                                    </p:anim>
                                    <p:anim calcmode="lin" valueType="num">
                                      <p:cBhvr>
                                        <p:cTn id="41" dur="500" fill="hold"/>
                                        <p:tgtEl>
                                          <p:spTgt spid="599099"/>
                                        </p:tgtEl>
                                        <p:attrNameLst>
                                          <p:attrName>ppt_h</p:attrName>
                                        </p:attrNameLst>
                                      </p:cBhvr>
                                      <p:tavLst>
                                        <p:tav tm="0">
                                          <p:val>
                                            <p:fltVal val="0"/>
                                          </p:val>
                                        </p:tav>
                                        <p:tav tm="100000">
                                          <p:val>
                                            <p:strVal val="#ppt_h"/>
                                          </p:val>
                                        </p:tav>
                                      </p:tavLst>
                                    </p:anim>
                                    <p:anim calcmode="lin" valueType="num">
                                      <p:cBhvr>
                                        <p:cTn id="42" dur="500" fill="hold"/>
                                        <p:tgtEl>
                                          <p:spTgt spid="599099"/>
                                        </p:tgtEl>
                                        <p:attrNameLst>
                                          <p:attrName>ppt_x</p:attrName>
                                        </p:attrNameLst>
                                      </p:cBhvr>
                                      <p:tavLst>
                                        <p:tav tm="0">
                                          <p:val>
                                            <p:fltVal val="0.5"/>
                                          </p:val>
                                        </p:tav>
                                        <p:tav tm="100000">
                                          <p:val>
                                            <p:strVal val="#ppt_x"/>
                                          </p:val>
                                        </p:tav>
                                      </p:tavLst>
                                    </p:anim>
                                    <p:anim calcmode="lin" valueType="num">
                                      <p:cBhvr>
                                        <p:cTn id="43" dur="500" fill="hold"/>
                                        <p:tgtEl>
                                          <p:spTgt spid="599099"/>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3000"/>
                            </p:stCondLst>
                            <p:childTnLst>
                              <p:par>
                                <p:cTn id="45" presetID="23" presetClass="entr" presetSubtype="36" fill="hold" grpId="0" nodeType="afterEffect">
                                  <p:stCondLst>
                                    <p:cond delay="0"/>
                                  </p:stCondLst>
                                  <p:childTnLst>
                                    <p:set>
                                      <p:cBhvr>
                                        <p:cTn id="46" dur="1" fill="hold">
                                          <p:stCondLst>
                                            <p:cond delay="0"/>
                                          </p:stCondLst>
                                        </p:cTn>
                                        <p:tgtEl>
                                          <p:spTgt spid="599100"/>
                                        </p:tgtEl>
                                        <p:attrNameLst>
                                          <p:attrName>style.visibility</p:attrName>
                                        </p:attrNameLst>
                                      </p:cBhvr>
                                      <p:to>
                                        <p:strVal val="visible"/>
                                      </p:to>
                                    </p:set>
                                    <p:anim calcmode="lin" valueType="num">
                                      <p:cBhvr>
                                        <p:cTn id="47" dur="500" fill="hold"/>
                                        <p:tgtEl>
                                          <p:spTgt spid="599100"/>
                                        </p:tgtEl>
                                        <p:attrNameLst>
                                          <p:attrName>ppt_w</p:attrName>
                                        </p:attrNameLst>
                                      </p:cBhvr>
                                      <p:tavLst>
                                        <p:tav tm="0">
                                          <p:val>
                                            <p:strVal val="(6*min(max(#ppt_w*#ppt_h,.3),1)-7.4)/-.7*#ppt_w"/>
                                          </p:val>
                                        </p:tav>
                                        <p:tav tm="100000">
                                          <p:val>
                                            <p:strVal val="#ppt_w"/>
                                          </p:val>
                                        </p:tav>
                                      </p:tavLst>
                                    </p:anim>
                                    <p:anim calcmode="lin" valueType="num">
                                      <p:cBhvr>
                                        <p:cTn id="48" dur="500" fill="hold"/>
                                        <p:tgtEl>
                                          <p:spTgt spid="599100"/>
                                        </p:tgtEl>
                                        <p:attrNameLst>
                                          <p:attrName>ppt_h</p:attrName>
                                        </p:attrNameLst>
                                      </p:cBhvr>
                                      <p:tavLst>
                                        <p:tav tm="0">
                                          <p:val>
                                            <p:strVal val="(6*min(max(#ppt_w*#ppt_h,.3),1)-7.4)/-.7*#ppt_h"/>
                                          </p:val>
                                        </p:tav>
                                        <p:tav tm="100000">
                                          <p:val>
                                            <p:strVal val="#ppt_h"/>
                                          </p:val>
                                        </p:tav>
                                      </p:tavLst>
                                    </p:anim>
                                    <p:anim calcmode="lin" valueType="num">
                                      <p:cBhvr>
                                        <p:cTn id="49" dur="500" fill="hold"/>
                                        <p:tgtEl>
                                          <p:spTgt spid="599100"/>
                                        </p:tgtEl>
                                        <p:attrNameLst>
                                          <p:attrName>ppt_x</p:attrName>
                                        </p:attrNameLst>
                                      </p:cBhvr>
                                      <p:tavLst>
                                        <p:tav tm="0">
                                          <p:val>
                                            <p:fltVal val="0.5"/>
                                          </p:val>
                                        </p:tav>
                                        <p:tav tm="100000">
                                          <p:val>
                                            <p:strVal val="#ppt_x"/>
                                          </p:val>
                                        </p:tav>
                                      </p:tavLst>
                                    </p:anim>
                                    <p:anim calcmode="lin" valueType="num">
                                      <p:cBhvr>
                                        <p:cTn id="50" dur="500" fill="hold"/>
                                        <p:tgtEl>
                                          <p:spTgt spid="59910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94" grpId="0" animBg="1"/>
      <p:bldP spid="599095" grpId="0" animBg="1"/>
      <p:bldP spid="599096" grpId="0" animBg="1"/>
      <p:bldP spid="599097" grpId="0" animBg="1"/>
      <p:bldP spid="599098" grpId="0" animBg="1"/>
      <p:bldP spid="599099" grpId="0" animBg="1"/>
      <p:bldP spid="59910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ChangeArrowheads="1"/>
          </p:cNvSpPr>
          <p:nvPr/>
        </p:nvSpPr>
        <p:spPr bwMode="auto">
          <a:xfrm>
            <a:off x="3130550" y="1377950"/>
            <a:ext cx="3035300" cy="18161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26626" name="AutoShape 3"/>
          <p:cNvSpPr>
            <a:spLocks noChangeArrowheads="1"/>
          </p:cNvSpPr>
          <p:nvPr/>
        </p:nvSpPr>
        <p:spPr bwMode="auto">
          <a:xfrm>
            <a:off x="3133725" y="1033463"/>
            <a:ext cx="1663700" cy="10541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6627" name="Rectangle 5"/>
          <p:cNvSpPr>
            <a:spLocks noChangeArrowheads="1"/>
          </p:cNvSpPr>
          <p:nvPr/>
        </p:nvSpPr>
        <p:spPr bwMode="auto">
          <a:xfrm>
            <a:off x="3179763" y="1011238"/>
            <a:ext cx="1281112"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2"/>
                </a:solidFill>
              </a:rPr>
              <a:t>АНАРХИ</a:t>
            </a:r>
          </a:p>
          <a:p>
            <a:endParaRPr lang="en-US" sz="2000" b="1">
              <a:solidFill>
                <a:schemeClr val="accent2"/>
              </a:solidFill>
            </a:endParaRPr>
          </a:p>
        </p:txBody>
      </p:sp>
      <p:sp>
        <p:nvSpPr>
          <p:cNvPr id="26628" name="Rectangle 10"/>
          <p:cNvSpPr>
            <a:spLocks noChangeArrowheads="1"/>
          </p:cNvSpPr>
          <p:nvPr/>
        </p:nvSpPr>
        <p:spPr bwMode="auto">
          <a:xfrm>
            <a:off x="3543300" y="1765300"/>
            <a:ext cx="209391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rPr>
              <a:t>ШҮҮГЧИД</a:t>
            </a:r>
          </a:p>
        </p:txBody>
      </p:sp>
      <p:sp>
        <p:nvSpPr>
          <p:cNvPr id="26629"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0"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 name="Group 35"/>
          <p:cNvGrpSpPr>
            <a:grpSpLocks/>
          </p:cNvGrpSpPr>
          <p:nvPr/>
        </p:nvGrpSpPr>
        <p:grpSpPr bwMode="auto">
          <a:xfrm>
            <a:off x="406400" y="0"/>
            <a:ext cx="8331200" cy="5864225"/>
            <a:chOff x="256" y="0"/>
            <a:chExt cx="5248" cy="3694"/>
          </a:xfrm>
        </p:grpSpPr>
        <p:sp>
          <p:nvSpPr>
            <p:cNvPr id="582671" name="Text Box 15"/>
            <p:cNvSpPr txBox="1">
              <a:spLocks noChangeArrowheads="1"/>
            </p:cNvSpPr>
            <p:nvPr/>
          </p:nvSpPr>
          <p:spPr bwMode="auto">
            <a:xfrm>
              <a:off x="256" y="2368"/>
              <a:ext cx="5248" cy="1326"/>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ja-JP" altLang="en-US" sz="6600" b="1" i="1" smtClean="0">
                  <a:solidFill>
                    <a:srgbClr val="FFFF00"/>
                  </a:solidFill>
                </a:rPr>
                <a:t>“</a:t>
              </a:r>
              <a:r>
                <a:rPr lang="en-US" sz="6600" b="1" i="1" smtClean="0">
                  <a:solidFill>
                    <a:srgbClr val="FFFF00"/>
                  </a:solidFill>
                </a:rPr>
                <a:t>БИД ХААНТАЙ БОЛМООР БАЙНА!</a:t>
              </a:r>
              <a:r>
                <a:rPr lang="ja-JP" altLang="en-US" sz="6600" b="1" i="1" smtClean="0">
                  <a:solidFill>
                    <a:srgbClr val="FFFF00"/>
                  </a:solidFill>
                </a:rPr>
                <a:t>”</a:t>
              </a:r>
              <a:endParaRPr lang="en-US" sz="6600" b="1" i="1" smtClean="0">
                <a:solidFill>
                  <a:srgbClr val="FFFF00"/>
                </a:solidFill>
              </a:endParaRPr>
            </a:p>
          </p:txBody>
        </p:sp>
        <p:sp>
          <p:nvSpPr>
            <p:cNvPr id="582673" name="Text Box 17"/>
            <p:cNvSpPr txBox="1">
              <a:spLocks noChangeArrowheads="1"/>
            </p:cNvSpPr>
            <p:nvPr/>
          </p:nvSpPr>
          <p:spPr bwMode="auto">
            <a:xfrm>
              <a:off x="1128" y="0"/>
              <a:ext cx="125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  1 Сам. 8:4-19</a:t>
              </a:r>
            </a:p>
          </p:txBody>
        </p:sp>
      </p:grpSp>
      <p:grpSp>
        <p:nvGrpSpPr>
          <p:cNvPr id="26632" name="Group 42"/>
          <p:cNvGrpSpPr>
            <a:grpSpLocks/>
          </p:cNvGrpSpPr>
          <p:nvPr/>
        </p:nvGrpSpPr>
        <p:grpSpPr bwMode="auto">
          <a:xfrm>
            <a:off x="7983538" y="3429000"/>
            <a:ext cx="974725" cy="633413"/>
            <a:chOff x="5029" y="2160"/>
            <a:chExt cx="614" cy="399"/>
          </a:xfrm>
        </p:grpSpPr>
        <p:sp>
          <p:nvSpPr>
            <p:cNvPr id="26645" name="Freeform 19"/>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6646" name="Freeform 20"/>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47" name="Rectangle 21"/>
            <p:cNvSpPr>
              <a:spLocks noChangeArrowheads="1"/>
            </p:cNvSpPr>
            <p:nvPr/>
          </p:nvSpPr>
          <p:spPr bwMode="auto">
            <a:xfrm>
              <a:off x="5216" y="2426"/>
              <a:ext cx="21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350</a:t>
              </a:r>
            </a:p>
          </p:txBody>
        </p:sp>
        <p:sp>
          <p:nvSpPr>
            <p:cNvPr id="26648" name="Freeform 22"/>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6649" name="AutoShape 23"/>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6650" name="Rectangle 24"/>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6651" name="AutoShape 25"/>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6652" name="Line 26"/>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53" name="Line 27"/>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54" name="Rectangle 28"/>
            <p:cNvSpPr>
              <a:spLocks noChangeArrowheads="1"/>
            </p:cNvSpPr>
            <p:nvPr/>
          </p:nvSpPr>
          <p:spPr bwMode="auto">
            <a:xfrm>
              <a:off x="5161" y="2390"/>
              <a:ext cx="23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350</a:t>
              </a:r>
            </a:p>
          </p:txBody>
        </p:sp>
        <p:sp>
          <p:nvSpPr>
            <p:cNvPr id="26655" name="Rectangle 29"/>
            <p:cNvSpPr>
              <a:spLocks noChangeArrowheads="1"/>
            </p:cNvSpPr>
            <p:nvPr/>
          </p:nvSpPr>
          <p:spPr bwMode="auto">
            <a:xfrm>
              <a:off x="5136" y="2278"/>
              <a:ext cx="45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Шүүгчид</a:t>
              </a:r>
            </a:p>
          </p:txBody>
        </p:sp>
        <p:sp>
          <p:nvSpPr>
            <p:cNvPr id="26656" name="Rectangle 30"/>
            <p:cNvSpPr>
              <a:spLocks noChangeArrowheads="1"/>
            </p:cNvSpPr>
            <p:nvPr/>
          </p:nvSpPr>
          <p:spPr bwMode="auto">
            <a:xfrm>
              <a:off x="5029" y="2160"/>
              <a:ext cx="4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АНАРХИ</a:t>
              </a:r>
            </a:p>
          </p:txBody>
        </p:sp>
      </p:grpSp>
      <p:sp>
        <p:nvSpPr>
          <p:cNvPr id="582688" name="Rectangle 32"/>
          <p:cNvSpPr>
            <a:spLocks noChangeArrowheads="1"/>
          </p:cNvSpPr>
          <p:nvPr/>
        </p:nvSpPr>
        <p:spPr bwMode="auto">
          <a:xfrm>
            <a:off x="8078788" y="6545263"/>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12</a:t>
            </a:r>
          </a:p>
        </p:txBody>
      </p:sp>
      <p:grpSp>
        <p:nvGrpSpPr>
          <p:cNvPr id="4" name="Group 36"/>
          <p:cNvGrpSpPr>
            <a:grpSpLocks/>
          </p:cNvGrpSpPr>
          <p:nvPr/>
        </p:nvGrpSpPr>
        <p:grpSpPr bwMode="auto">
          <a:xfrm>
            <a:off x="355600" y="0"/>
            <a:ext cx="8331200" cy="6319838"/>
            <a:chOff x="224" y="-12"/>
            <a:chExt cx="5248" cy="3981"/>
          </a:xfrm>
        </p:grpSpPr>
        <p:sp>
          <p:nvSpPr>
            <p:cNvPr id="582693" name="Text Box 37"/>
            <p:cNvSpPr txBox="1">
              <a:spLocks noChangeArrowheads="1"/>
            </p:cNvSpPr>
            <p:nvPr/>
          </p:nvSpPr>
          <p:spPr bwMode="auto">
            <a:xfrm>
              <a:off x="224" y="2528"/>
              <a:ext cx="5248" cy="1441"/>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ja-JP" altLang="en-US" sz="4800" b="1" i="1" smtClean="0">
                  <a:solidFill>
                    <a:schemeClr val="hlink"/>
                  </a:solidFill>
                </a:rPr>
                <a:t>“</a:t>
              </a:r>
              <a:r>
                <a:rPr lang="en-US" sz="4800" b="1" i="1" smtClean="0">
                  <a:solidFill>
                    <a:schemeClr val="hlink"/>
                  </a:solidFill>
                </a:rPr>
                <a:t>ТА НАР ЮУ ХҮСЭЖ БАЙГААГАА МЭДЭЖ БАЙГАА БИЗ?</a:t>
              </a:r>
              <a:r>
                <a:rPr lang="ja-JP" altLang="en-US" sz="4800" b="1" i="1" smtClean="0">
                  <a:solidFill>
                    <a:schemeClr val="hlink"/>
                  </a:solidFill>
                </a:rPr>
                <a:t>”</a:t>
              </a:r>
              <a:endParaRPr lang="en-US" sz="4800" b="1" i="1" smtClean="0">
                <a:solidFill>
                  <a:schemeClr val="hlink"/>
                </a:solidFill>
              </a:endParaRPr>
            </a:p>
          </p:txBody>
        </p:sp>
        <p:sp>
          <p:nvSpPr>
            <p:cNvPr id="582694" name="Text Box 38"/>
            <p:cNvSpPr txBox="1">
              <a:spLocks noChangeArrowheads="1"/>
            </p:cNvSpPr>
            <p:nvPr/>
          </p:nvSpPr>
          <p:spPr bwMode="auto">
            <a:xfrm>
              <a:off x="1112" y="-12"/>
              <a:ext cx="125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sz="1600" b="1">
                <a:solidFill>
                  <a:schemeClr val="tx1"/>
                </a:solidFill>
                <a:ea typeface="+mn-ea"/>
                <a:cs typeface="+mn-cs"/>
              </a:endParaRPr>
            </a:p>
          </p:txBody>
        </p:sp>
      </p:grpSp>
      <p:sp>
        <p:nvSpPr>
          <p:cNvPr id="582696" name="Rectangle 40"/>
          <p:cNvSpPr>
            <a:spLocks noChangeArrowheads="1"/>
          </p:cNvSpPr>
          <p:nvPr/>
        </p:nvSpPr>
        <p:spPr bwMode="auto">
          <a:xfrm>
            <a:off x="4318000" y="2222500"/>
            <a:ext cx="7143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rPr>
              <a:t>350</a:t>
            </a:r>
          </a:p>
        </p:txBody>
      </p:sp>
      <p:sp>
        <p:nvSpPr>
          <p:cNvPr id="582697" name="Oval 41"/>
          <p:cNvSpPr>
            <a:spLocks noChangeArrowheads="1"/>
          </p:cNvSpPr>
          <p:nvPr/>
        </p:nvSpPr>
        <p:spPr bwMode="auto">
          <a:xfrm>
            <a:off x="3949700" y="2168525"/>
            <a:ext cx="1397000" cy="617538"/>
          </a:xfrm>
          <a:prstGeom prst="ellipse">
            <a:avLst/>
          </a:prstGeom>
          <a:noFill/>
          <a:ln w="57150">
            <a:solidFill>
              <a:srgbClr val="F8131B"/>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sp>
        <p:nvSpPr>
          <p:cNvPr id="26637" name="Text Box 47"/>
          <p:cNvSpPr txBox="1">
            <a:spLocks noChangeArrowheads="1"/>
          </p:cNvSpPr>
          <p:nvPr/>
        </p:nvSpPr>
        <p:spPr bwMode="auto">
          <a:xfrm>
            <a:off x="8829675" y="641667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2000">
                <a:solidFill>
                  <a:srgbClr val="FFFFFF"/>
                </a:solidFill>
              </a:rPr>
              <a:t>1</a:t>
            </a:r>
          </a:p>
        </p:txBody>
      </p:sp>
      <p:grpSp>
        <p:nvGrpSpPr>
          <p:cNvPr id="26638" name="Group 48"/>
          <p:cNvGrpSpPr>
            <a:grpSpLocks/>
          </p:cNvGrpSpPr>
          <p:nvPr/>
        </p:nvGrpSpPr>
        <p:grpSpPr bwMode="auto">
          <a:xfrm>
            <a:off x="515938" y="141288"/>
            <a:ext cx="893762" cy="1584325"/>
            <a:chOff x="391" y="101"/>
            <a:chExt cx="563" cy="998"/>
          </a:xfrm>
        </p:grpSpPr>
        <p:sp>
          <p:nvSpPr>
            <p:cNvPr id="582705" name="Rectangle 49"/>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ea typeface="+mn-ea"/>
                  <a:cs typeface="+mn-cs"/>
                </a:rPr>
                <a:t>7</a:t>
              </a:r>
            </a:p>
          </p:txBody>
        </p:sp>
        <p:sp>
          <p:nvSpPr>
            <p:cNvPr id="582706" name="Line 50"/>
            <p:cNvSpPr>
              <a:spLocks noChangeShapeType="1"/>
            </p:cNvSpPr>
            <p:nvPr/>
          </p:nvSpPr>
          <p:spPr bwMode="auto">
            <a:xfrm>
              <a:off x="526" y="588"/>
              <a:ext cx="256"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82707" name="Rectangle 51"/>
            <p:cNvSpPr>
              <a:spLocks noChangeArrowheads="1"/>
            </p:cNvSpPr>
            <p:nvPr/>
          </p:nvSpPr>
          <p:spPr bwMode="auto">
            <a:xfrm>
              <a:off x="486" y="196"/>
              <a:ext cx="468" cy="90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26639" name="Rectangle 52"/>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31-32</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82696"/>
                                        </p:tgtEl>
                                        <p:attrNameLst>
                                          <p:attrName>style.visibility</p:attrName>
                                        </p:attrNameLst>
                                      </p:cBhvr>
                                      <p:to>
                                        <p:strVal val="visible"/>
                                      </p:to>
                                    </p:set>
                                    <p:animEffect transition="in" filter="dissolve">
                                      <p:cBhvr>
                                        <p:cTn id="17" dur="500"/>
                                        <p:tgtEl>
                                          <p:spTgt spid="582696"/>
                                        </p:tgtEl>
                                      </p:cBhvr>
                                    </p:animEffect>
                                  </p:childTnLst>
                                </p:cTn>
                              </p:par>
                            </p:childTnLst>
                          </p:cTn>
                        </p:par>
                        <p:par>
                          <p:cTn id="18" fill="hold" nodeType="afterGroup">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582697"/>
                                        </p:tgtEl>
                                        <p:attrNameLst>
                                          <p:attrName>style.visibility</p:attrName>
                                        </p:attrNameLst>
                                      </p:cBhvr>
                                      <p:to>
                                        <p:strVal val="visible"/>
                                      </p:to>
                                    </p:set>
                                    <p:animEffect transition="in" filter="dissolve">
                                      <p:cBhvr>
                                        <p:cTn id="21" dur="500"/>
                                        <p:tgtEl>
                                          <p:spTgt spid="582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96" grpId="0" autoUpdateAnimBg="0"/>
      <p:bldP spid="58269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ChangeArrowheads="1"/>
          </p:cNvSpPr>
          <p:nvPr/>
        </p:nvSpPr>
        <p:spPr bwMode="auto">
          <a:xfrm>
            <a:off x="3184525" y="828675"/>
            <a:ext cx="3297238"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b="1">
                <a:solidFill>
                  <a:srgbClr val="4D4D4D"/>
                </a:solidFill>
              </a:rPr>
              <a:t>ÈÇÐÀ</a:t>
            </a:r>
            <a:r>
              <a:rPr lang="mn-MN" b="1">
                <a:solidFill>
                  <a:srgbClr val="4D4D4D"/>
                </a:solidFill>
              </a:rPr>
              <a:t>И</a:t>
            </a:r>
            <a:r>
              <a:rPr lang="en-US" b="1">
                <a:solidFill>
                  <a:srgbClr val="4D4D4D"/>
                </a:solidFill>
              </a:rPr>
              <a:t>ËÈÉÍ </a:t>
            </a:r>
          </a:p>
          <a:p>
            <a:pPr algn="ctr"/>
            <a:r>
              <a:rPr lang="en-US" b="1">
                <a:solidFill>
                  <a:srgbClr val="4D4D4D"/>
                </a:solidFill>
              </a:rPr>
              <a:t>13 Ø¯¯Ã×ÄÝÝÑ...</a:t>
            </a:r>
          </a:p>
          <a:p>
            <a:pPr algn="ctr"/>
            <a:endParaRPr lang="en-US" b="1">
              <a:solidFill>
                <a:srgbClr val="4D4D4D"/>
              </a:solidFill>
            </a:endParaRPr>
          </a:p>
        </p:txBody>
      </p:sp>
      <p:sp>
        <p:nvSpPr>
          <p:cNvPr id="28674" name="Text Box 3"/>
          <p:cNvSpPr txBox="1">
            <a:spLocks noChangeArrowheads="1"/>
          </p:cNvSpPr>
          <p:nvPr/>
        </p:nvSpPr>
        <p:spPr bwMode="auto">
          <a:xfrm rot="-1263965">
            <a:off x="331788" y="2255838"/>
            <a:ext cx="231616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pPr>
            <a:r>
              <a:rPr lang="en-US" sz="3200" b="1">
                <a:solidFill>
                  <a:srgbClr val="4D4D4D"/>
                </a:solidFill>
              </a:rPr>
              <a:t>ÃÈÄÅÎÍ</a:t>
            </a:r>
          </a:p>
        </p:txBody>
      </p:sp>
      <p:sp>
        <p:nvSpPr>
          <p:cNvPr id="28675" name="Text Box 4"/>
          <p:cNvSpPr txBox="1">
            <a:spLocks noChangeArrowheads="1"/>
          </p:cNvSpPr>
          <p:nvPr/>
        </p:nvSpPr>
        <p:spPr bwMode="auto">
          <a:xfrm rot="-478559">
            <a:off x="1504950" y="631825"/>
            <a:ext cx="21955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pPr>
            <a:r>
              <a:rPr lang="en-US" sz="3200" b="1">
                <a:solidFill>
                  <a:srgbClr val="4D4D4D"/>
                </a:solidFill>
              </a:rPr>
              <a:t>ÑÀÌÑÎÍ</a:t>
            </a:r>
          </a:p>
        </p:txBody>
      </p:sp>
      <p:sp>
        <p:nvSpPr>
          <p:cNvPr id="28676" name="Text Box 5"/>
          <p:cNvSpPr txBox="1">
            <a:spLocks noChangeArrowheads="1"/>
          </p:cNvSpPr>
          <p:nvPr/>
        </p:nvSpPr>
        <p:spPr bwMode="auto">
          <a:xfrm rot="1442299">
            <a:off x="6507163" y="1135063"/>
            <a:ext cx="20986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pPr>
            <a:r>
              <a:rPr lang="en-US" sz="3200" b="1">
                <a:solidFill>
                  <a:srgbClr val="4D4D4D"/>
                </a:solidFill>
              </a:rPr>
              <a:t>ÄÅÁÎÐÀ</a:t>
            </a:r>
          </a:p>
        </p:txBody>
      </p:sp>
      <p:sp>
        <p:nvSpPr>
          <p:cNvPr id="28677" name="Text Box 6"/>
          <p:cNvSpPr txBox="1">
            <a:spLocks noChangeArrowheads="1"/>
          </p:cNvSpPr>
          <p:nvPr/>
        </p:nvSpPr>
        <p:spPr bwMode="auto">
          <a:xfrm>
            <a:off x="1841500" y="2640013"/>
            <a:ext cx="61880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r>
              <a:rPr lang="mn-MN" b="1">
                <a:solidFill>
                  <a:srgbClr val="4D4D4D"/>
                </a:solidFill>
              </a:rPr>
              <a:t>ХАМГИЙН СҮҮЛЧИЙН, ХАМГИЙН АГУУ “ГОЛ” ШҮҮГЧ</a:t>
            </a:r>
            <a:r>
              <a:rPr lang="en-US" b="1">
                <a:solidFill>
                  <a:srgbClr val="4D4D4D"/>
                </a:solidFill>
              </a:rPr>
              <a:t>...</a:t>
            </a:r>
          </a:p>
        </p:txBody>
      </p:sp>
      <p:sp>
        <p:nvSpPr>
          <p:cNvPr id="28678" name="WordArt 9"/>
          <p:cNvSpPr>
            <a:spLocks noChangeArrowheads="1" noChangeShapeType="1" noTextEdit="1"/>
          </p:cNvSpPr>
          <p:nvPr/>
        </p:nvSpPr>
        <p:spPr bwMode="auto">
          <a:xfrm>
            <a:off x="-166688" y="2886075"/>
            <a:ext cx="8685213" cy="3582988"/>
          </a:xfrm>
          <a:prstGeom prst="rect">
            <a:avLst/>
          </a:prstGeom>
        </p:spPr>
        <p:txBody>
          <a:bodyPr wrap="none" fromWordArt="1">
            <a:prstTxWarp prst="textCascadeUp">
              <a:avLst>
                <a:gd name="adj" fmla="val 44444"/>
              </a:avLst>
            </a:prstTxWarp>
            <a:scene3d>
              <a:camera prst="legacyPerspectiveFront">
                <a:rot lat="20519990" lon="1080000" rev="0"/>
              </a:camera>
              <a:lightRig rig="legacyHarsh2" dir="b"/>
            </a:scene3d>
            <a:sp3d extrusionH="430200" prstMaterial="legacyMatte">
              <a:extrusionClr>
                <a:srgbClr val="FF6600"/>
              </a:extrusionClr>
            </a:sp3d>
          </a:bodyPr>
          <a:lstStyle/>
          <a:p>
            <a:pPr algn="ctr"/>
            <a:r>
              <a:rPr lang="ru-RU" sz="3600" b="1" kern="10">
                <a:ln w="9525">
                  <a:round/>
                  <a:headEnd/>
                  <a:tailEnd/>
                </a:ln>
                <a:gradFill rotWithShape="1">
                  <a:gsLst>
                    <a:gs pos="0">
                      <a:srgbClr val="FFE701"/>
                    </a:gs>
                    <a:gs pos="100000">
                      <a:srgbClr val="FE3E02"/>
                    </a:gs>
                  </a:gsLst>
                  <a:lin ang="5400000" scaled="1"/>
                </a:gradFill>
                <a:latin typeface="Times New Roman"/>
                <a:ea typeface="Times New Roman"/>
                <a:cs typeface="Times New Roman"/>
              </a:rPr>
              <a:t>САМУЕЛ</a:t>
            </a:r>
            <a:endParaRPr lang="en-US" sz="3600" b="1" kern="10">
              <a:ln w="9525">
                <a:round/>
                <a:headEnd/>
                <a:tailEnd/>
              </a:ln>
              <a:gradFill rotWithShape="1">
                <a:gsLst>
                  <a:gs pos="0">
                    <a:srgbClr val="FFE701"/>
                  </a:gs>
                  <a:gs pos="100000">
                    <a:srgbClr val="FE3E02"/>
                  </a:gs>
                </a:gsLst>
                <a:lin ang="5400000" scaled="1"/>
              </a:gradFill>
              <a:latin typeface="Times New Roman"/>
              <a:ea typeface="Times New Roman"/>
              <a:cs typeface="Times New Roman"/>
            </a:endParaRPr>
          </a:p>
        </p:txBody>
      </p:sp>
      <p:sp>
        <p:nvSpPr>
          <p:cNvPr id="585738" name="AutoShape 10"/>
          <p:cNvSpPr>
            <a:spLocks noChangeArrowheads="1"/>
          </p:cNvSpPr>
          <p:nvPr/>
        </p:nvSpPr>
        <p:spPr bwMode="auto">
          <a:xfrm>
            <a:off x="1511300" y="1041400"/>
            <a:ext cx="6705600" cy="1485900"/>
          </a:xfrm>
          <a:prstGeom prst="curvedDownArrow">
            <a:avLst>
              <a:gd name="adj1" fmla="val 90256"/>
              <a:gd name="adj2" fmla="val 180513"/>
              <a:gd name="adj3" fmla="val 33333"/>
            </a:avLst>
          </a:prstGeom>
          <a:gradFill rotWithShape="0">
            <a:gsLst>
              <a:gs pos="0">
                <a:schemeClr val="accent1"/>
              </a:gs>
              <a:gs pos="100000">
                <a:schemeClr val="accent1">
                  <a:gamma/>
                  <a:shade val="46275"/>
                  <a:invGamma/>
                </a:schemeClr>
              </a:gs>
            </a:gsLst>
            <a:path path="rect">
              <a:fillToRect l="50000" t="50000" r="50000" b="50000"/>
            </a:path>
          </a:gradFill>
          <a:ln w="57150">
            <a:solidFill>
              <a:schemeClr val="tx1"/>
            </a:solidFill>
            <a:miter lim="800000"/>
            <a:headEnd/>
            <a:tailEnd/>
          </a:ln>
          <a:effectLst/>
        </p:spPr>
        <p:txBody>
          <a:bodyPr wrap="none" anchor="ctr"/>
          <a:lstStyle/>
          <a:p>
            <a:pPr>
              <a:defRPr/>
            </a:pPr>
            <a:endParaRPr lang="en-US">
              <a:ea typeface="+mn-ea"/>
              <a:cs typeface="+mn-cs"/>
            </a:endParaRPr>
          </a:p>
        </p:txBody>
      </p:sp>
      <p:sp>
        <p:nvSpPr>
          <p:cNvPr id="585739" name="Text Box 11"/>
          <p:cNvSpPr txBox="1">
            <a:spLocks noChangeArrowheads="1"/>
          </p:cNvSpPr>
          <p:nvPr/>
        </p:nvSpPr>
        <p:spPr bwMode="auto">
          <a:xfrm>
            <a:off x="292100" y="2832100"/>
            <a:ext cx="3848100" cy="668338"/>
          </a:xfrm>
          <a:prstGeom prst="rect">
            <a:avLst/>
          </a:prstGeom>
          <a:noFill/>
          <a:ln w="12700">
            <a:noFill/>
            <a:miter lim="800000"/>
            <a:headEnd/>
            <a:tailEnd/>
          </a:ln>
          <a:effectLst>
            <a:outerShdw blurRad="63500" dist="91581" dir="3378596"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lnSpc>
                <a:spcPct val="70000"/>
              </a:lnSpc>
              <a:spcBef>
                <a:spcPct val="50000"/>
              </a:spcBef>
              <a:defRPr/>
            </a:pPr>
            <a:r>
              <a:rPr lang="en-US" sz="5400" b="1" smtClean="0">
                <a:solidFill>
                  <a:srgbClr val="F83949"/>
                </a:solidFill>
              </a:rPr>
              <a:t>АНАРХИ</a:t>
            </a:r>
          </a:p>
        </p:txBody>
      </p:sp>
      <p:sp>
        <p:nvSpPr>
          <p:cNvPr id="585740" name="Text Box 12"/>
          <p:cNvSpPr txBox="1">
            <a:spLocks noChangeArrowheads="1"/>
          </p:cNvSpPr>
          <p:nvPr/>
        </p:nvSpPr>
        <p:spPr bwMode="auto">
          <a:xfrm>
            <a:off x="4530725" y="2806700"/>
            <a:ext cx="4289425" cy="668338"/>
          </a:xfrm>
          <a:prstGeom prst="rect">
            <a:avLst/>
          </a:prstGeom>
          <a:noFill/>
          <a:ln w="12700">
            <a:noFill/>
            <a:miter lim="800000"/>
            <a:headEnd/>
            <a:tailEnd/>
          </a:ln>
          <a:effectLst>
            <a:outerShdw blurRad="63500" dist="99190" dir="3011666"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lnSpc>
                <a:spcPct val="70000"/>
              </a:lnSpc>
              <a:spcBef>
                <a:spcPct val="50000"/>
              </a:spcBef>
              <a:defRPr/>
            </a:pPr>
            <a:r>
              <a:rPr lang="en-US" sz="5400" b="1" smtClean="0">
                <a:solidFill>
                  <a:srgbClr val="25A5FA"/>
                </a:solidFill>
              </a:rPr>
              <a:t>ХААНЧЛАЛ</a:t>
            </a:r>
          </a:p>
        </p:txBody>
      </p:sp>
      <p:sp>
        <p:nvSpPr>
          <p:cNvPr id="585742" name="Text Box 14"/>
          <p:cNvSpPr txBox="1">
            <a:spLocks noChangeArrowheads="1"/>
          </p:cNvSpPr>
          <p:nvPr/>
        </p:nvSpPr>
        <p:spPr bwMode="auto">
          <a:xfrm>
            <a:off x="1905000" y="-22225"/>
            <a:ext cx="12065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Times" charset="0"/>
                <a:ea typeface="+mn-ea"/>
                <a:cs typeface="+mn-cs"/>
              </a:rPr>
              <a:t>1 Сам. 9:17</a:t>
            </a:r>
          </a:p>
        </p:txBody>
      </p:sp>
      <p:sp>
        <p:nvSpPr>
          <p:cNvPr id="585744" name="Rectangle 16"/>
          <p:cNvSpPr>
            <a:spLocks noChangeArrowheads="1"/>
          </p:cNvSpPr>
          <p:nvPr/>
        </p:nvSpPr>
        <p:spPr bwMode="auto">
          <a:xfrm>
            <a:off x="8075613" y="6545263"/>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13</a:t>
            </a:r>
          </a:p>
        </p:txBody>
      </p:sp>
      <p:sp>
        <p:nvSpPr>
          <p:cNvPr id="28684" name="Text Box 23"/>
          <p:cNvSpPr txBox="1">
            <a:spLocks noChangeArrowheads="1"/>
          </p:cNvSpPr>
          <p:nvPr/>
        </p:nvSpPr>
        <p:spPr bwMode="auto">
          <a:xfrm>
            <a:off x="8829675" y="641667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2000">
                <a:solidFill>
                  <a:srgbClr val="FFFFFF"/>
                </a:solidFill>
              </a:rPr>
              <a:t>1</a:t>
            </a:r>
          </a:p>
        </p:txBody>
      </p:sp>
      <p:grpSp>
        <p:nvGrpSpPr>
          <p:cNvPr id="28685" name="Group 24"/>
          <p:cNvGrpSpPr>
            <a:grpSpLocks/>
          </p:cNvGrpSpPr>
          <p:nvPr/>
        </p:nvGrpSpPr>
        <p:grpSpPr bwMode="auto">
          <a:xfrm>
            <a:off x="515938" y="141288"/>
            <a:ext cx="893762" cy="1584325"/>
            <a:chOff x="391" y="101"/>
            <a:chExt cx="563" cy="998"/>
          </a:xfrm>
        </p:grpSpPr>
        <p:sp>
          <p:nvSpPr>
            <p:cNvPr id="585753" name="Rectangle 25"/>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ea typeface="+mn-ea"/>
                  <a:cs typeface="+mn-cs"/>
                </a:rPr>
                <a:t>7</a:t>
              </a:r>
            </a:p>
          </p:txBody>
        </p:sp>
        <p:sp>
          <p:nvSpPr>
            <p:cNvPr id="585754" name="Line 26"/>
            <p:cNvSpPr>
              <a:spLocks noChangeShapeType="1"/>
            </p:cNvSpPr>
            <p:nvPr/>
          </p:nvSpPr>
          <p:spPr bwMode="auto">
            <a:xfrm>
              <a:off x="526" y="588"/>
              <a:ext cx="256"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85755" name="Rectangle 27"/>
            <p:cNvSpPr>
              <a:spLocks noChangeArrowheads="1"/>
            </p:cNvSpPr>
            <p:nvPr/>
          </p:nvSpPr>
          <p:spPr bwMode="auto">
            <a:xfrm>
              <a:off x="486" y="196"/>
              <a:ext cx="468" cy="90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28686" name="Rectangle 28"/>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31-32</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85739"/>
                                        </p:tgtEl>
                                        <p:attrNameLst>
                                          <p:attrName>style.visibility</p:attrName>
                                        </p:attrNameLst>
                                      </p:cBhvr>
                                      <p:to>
                                        <p:strVal val="visible"/>
                                      </p:to>
                                    </p:set>
                                    <p:animEffect transition="in" filter="wipe(left)">
                                      <p:cBhvr>
                                        <p:cTn id="7" dur="500"/>
                                        <p:tgtEl>
                                          <p:spTgt spid="585739"/>
                                        </p:tgtEl>
                                      </p:cBhvr>
                                    </p:animEffect>
                                  </p:childTnLst>
                                </p:cTn>
                              </p:par>
                            </p:childTnLst>
                          </p:cTn>
                        </p:par>
                        <p:par>
                          <p:cTn id="8" fill="hold" nodeType="afterGroup">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585738"/>
                                        </p:tgtEl>
                                        <p:attrNameLst>
                                          <p:attrName>style.visibility</p:attrName>
                                        </p:attrNameLst>
                                      </p:cBhvr>
                                      <p:to>
                                        <p:strVal val="visible"/>
                                      </p:to>
                                    </p:set>
                                    <p:animEffect transition="in" filter="wipe(left)">
                                      <p:cBhvr>
                                        <p:cTn id="11" dur="500"/>
                                        <p:tgtEl>
                                          <p:spTgt spid="5857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85740"/>
                                        </p:tgtEl>
                                        <p:attrNameLst>
                                          <p:attrName>style.visibility</p:attrName>
                                        </p:attrNameLst>
                                      </p:cBhvr>
                                      <p:to>
                                        <p:strVal val="visible"/>
                                      </p:to>
                                    </p:set>
                                    <p:animEffect transition="in" filter="wipe(left)">
                                      <p:cBhvr>
                                        <p:cTn id="16" dur="500"/>
                                        <p:tgtEl>
                                          <p:spTgt spid="585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8" grpId="0" animBg="1"/>
      <p:bldP spid="585739" grpId="0" autoUpdateAnimBg="0"/>
      <p:bldP spid="585740"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2"/>
          <p:cNvGrpSpPr>
            <a:grpSpLocks/>
          </p:cNvGrpSpPr>
          <p:nvPr/>
        </p:nvGrpSpPr>
        <p:grpSpPr bwMode="auto">
          <a:xfrm>
            <a:off x="2141538" y="788988"/>
            <a:ext cx="5281612" cy="5100637"/>
            <a:chOff x="1349" y="497"/>
            <a:chExt cx="3327" cy="3213"/>
          </a:xfrm>
        </p:grpSpPr>
        <p:sp>
          <p:nvSpPr>
            <p:cNvPr id="30732" name="Oval 3"/>
            <p:cNvSpPr>
              <a:spLocks noChangeArrowheads="1"/>
            </p:cNvSpPr>
            <p:nvPr/>
          </p:nvSpPr>
          <p:spPr bwMode="auto">
            <a:xfrm>
              <a:off x="1349" y="622"/>
              <a:ext cx="3184" cy="3088"/>
            </a:xfrm>
            <a:prstGeom prst="ellipse">
              <a:avLst/>
            </a:prstGeom>
            <a:noFill/>
            <a:ln w="104775">
              <a:solidFill>
                <a:srgbClr val="85858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733" name="Freeform 4"/>
            <p:cNvSpPr>
              <a:spLocks/>
            </p:cNvSpPr>
            <p:nvPr/>
          </p:nvSpPr>
          <p:spPr bwMode="auto">
            <a:xfrm>
              <a:off x="2935" y="497"/>
              <a:ext cx="1668" cy="1448"/>
            </a:xfrm>
            <a:custGeom>
              <a:avLst/>
              <a:gdLst>
                <a:gd name="T0" fmla="*/ 63 w 1668"/>
                <a:gd name="T1" fmla="*/ 25 h 1448"/>
                <a:gd name="T2" fmla="*/ 12 w 1668"/>
                <a:gd name="T3" fmla="*/ 92 h 1448"/>
                <a:gd name="T4" fmla="*/ 46 w 1668"/>
                <a:gd name="T5" fmla="*/ 219 h 1448"/>
                <a:gd name="T6" fmla="*/ 54 w 1668"/>
                <a:gd name="T7" fmla="*/ 278 h 1448"/>
                <a:gd name="T8" fmla="*/ 130 w 1668"/>
                <a:gd name="T9" fmla="*/ 311 h 1448"/>
                <a:gd name="T10" fmla="*/ 374 w 1668"/>
                <a:gd name="T11" fmla="*/ 370 h 1448"/>
                <a:gd name="T12" fmla="*/ 636 w 1668"/>
                <a:gd name="T13" fmla="*/ 396 h 1448"/>
                <a:gd name="T14" fmla="*/ 753 w 1668"/>
                <a:gd name="T15" fmla="*/ 429 h 1448"/>
                <a:gd name="T16" fmla="*/ 854 w 1668"/>
                <a:gd name="T17" fmla="*/ 497 h 1448"/>
                <a:gd name="T18" fmla="*/ 897 w 1668"/>
                <a:gd name="T19" fmla="*/ 539 h 1448"/>
                <a:gd name="T20" fmla="*/ 913 w 1668"/>
                <a:gd name="T21" fmla="*/ 564 h 1448"/>
                <a:gd name="T22" fmla="*/ 964 w 1668"/>
                <a:gd name="T23" fmla="*/ 598 h 1448"/>
                <a:gd name="T24" fmla="*/ 1149 w 1668"/>
                <a:gd name="T25" fmla="*/ 732 h 1448"/>
                <a:gd name="T26" fmla="*/ 1242 w 1668"/>
                <a:gd name="T27" fmla="*/ 808 h 1448"/>
                <a:gd name="T28" fmla="*/ 1276 w 1668"/>
                <a:gd name="T29" fmla="*/ 850 h 1448"/>
                <a:gd name="T30" fmla="*/ 1284 w 1668"/>
                <a:gd name="T31" fmla="*/ 876 h 1448"/>
                <a:gd name="T32" fmla="*/ 1318 w 1668"/>
                <a:gd name="T33" fmla="*/ 935 h 1448"/>
                <a:gd name="T34" fmla="*/ 1360 w 1668"/>
                <a:gd name="T35" fmla="*/ 1086 h 1448"/>
                <a:gd name="T36" fmla="*/ 1436 w 1668"/>
                <a:gd name="T37" fmla="*/ 1305 h 1448"/>
                <a:gd name="T38" fmla="*/ 1444 w 1668"/>
                <a:gd name="T39" fmla="*/ 1330 h 1448"/>
                <a:gd name="T40" fmla="*/ 1469 w 1668"/>
                <a:gd name="T41" fmla="*/ 1356 h 1448"/>
                <a:gd name="T42" fmla="*/ 1528 w 1668"/>
                <a:gd name="T43" fmla="*/ 1448 h 1448"/>
                <a:gd name="T44" fmla="*/ 1604 w 1668"/>
                <a:gd name="T45" fmla="*/ 1415 h 1448"/>
                <a:gd name="T46" fmla="*/ 1629 w 1668"/>
                <a:gd name="T47" fmla="*/ 1398 h 1448"/>
                <a:gd name="T48" fmla="*/ 1663 w 1668"/>
                <a:gd name="T49" fmla="*/ 1389 h 1448"/>
                <a:gd name="T50" fmla="*/ 1646 w 1668"/>
                <a:gd name="T51" fmla="*/ 1280 h 1448"/>
                <a:gd name="T52" fmla="*/ 1604 w 1668"/>
                <a:gd name="T53" fmla="*/ 1086 h 1448"/>
                <a:gd name="T54" fmla="*/ 1562 w 1668"/>
                <a:gd name="T55" fmla="*/ 935 h 1448"/>
                <a:gd name="T56" fmla="*/ 1545 w 1668"/>
                <a:gd name="T57" fmla="*/ 901 h 1448"/>
                <a:gd name="T58" fmla="*/ 1511 w 1668"/>
                <a:gd name="T59" fmla="*/ 850 h 1448"/>
                <a:gd name="T60" fmla="*/ 1393 w 1668"/>
                <a:gd name="T61" fmla="*/ 716 h 1448"/>
                <a:gd name="T62" fmla="*/ 1385 w 1668"/>
                <a:gd name="T63" fmla="*/ 690 h 1448"/>
                <a:gd name="T64" fmla="*/ 1334 w 1668"/>
                <a:gd name="T65" fmla="*/ 674 h 1448"/>
                <a:gd name="T66" fmla="*/ 1259 w 1668"/>
                <a:gd name="T67" fmla="*/ 598 h 1448"/>
                <a:gd name="T68" fmla="*/ 1250 w 1668"/>
                <a:gd name="T69" fmla="*/ 572 h 1448"/>
                <a:gd name="T70" fmla="*/ 1090 w 1668"/>
                <a:gd name="T71" fmla="*/ 455 h 1448"/>
                <a:gd name="T72" fmla="*/ 1014 w 1668"/>
                <a:gd name="T73" fmla="*/ 396 h 1448"/>
                <a:gd name="T74" fmla="*/ 972 w 1668"/>
                <a:gd name="T75" fmla="*/ 345 h 1448"/>
                <a:gd name="T76" fmla="*/ 922 w 1668"/>
                <a:gd name="T77" fmla="*/ 311 h 1448"/>
                <a:gd name="T78" fmla="*/ 838 w 1668"/>
                <a:gd name="T79" fmla="*/ 269 h 1448"/>
                <a:gd name="T80" fmla="*/ 753 w 1668"/>
                <a:gd name="T81" fmla="*/ 252 h 1448"/>
                <a:gd name="T82" fmla="*/ 694 w 1668"/>
                <a:gd name="T83" fmla="*/ 177 h 1448"/>
                <a:gd name="T84" fmla="*/ 644 w 1668"/>
                <a:gd name="T85" fmla="*/ 160 h 1448"/>
                <a:gd name="T86" fmla="*/ 417 w 1668"/>
                <a:gd name="T87" fmla="*/ 84 h 1448"/>
                <a:gd name="T88" fmla="*/ 181 w 1668"/>
                <a:gd name="T89" fmla="*/ 0 h 1448"/>
                <a:gd name="T90" fmla="*/ 147 w 1668"/>
                <a:gd name="T91" fmla="*/ 8 h 1448"/>
                <a:gd name="T92" fmla="*/ 88 w 1668"/>
                <a:gd name="T93" fmla="*/ 17 h 1448"/>
                <a:gd name="T94" fmla="*/ 63 w 1668"/>
                <a:gd name="T95" fmla="*/ 25 h 14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68"/>
                <a:gd name="T145" fmla="*/ 0 h 1448"/>
                <a:gd name="T146" fmla="*/ 1668 w 1668"/>
                <a:gd name="T147" fmla="*/ 1448 h 14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68" h="1448">
                  <a:moveTo>
                    <a:pt x="63" y="25"/>
                  </a:moveTo>
                  <a:cubicBezTo>
                    <a:pt x="33" y="45"/>
                    <a:pt x="31" y="62"/>
                    <a:pt x="12" y="92"/>
                  </a:cubicBezTo>
                  <a:cubicBezTo>
                    <a:pt x="0" y="142"/>
                    <a:pt x="1" y="188"/>
                    <a:pt x="46" y="219"/>
                  </a:cubicBezTo>
                  <a:cubicBezTo>
                    <a:pt x="48" y="238"/>
                    <a:pt x="45" y="259"/>
                    <a:pt x="54" y="278"/>
                  </a:cubicBezTo>
                  <a:cubicBezTo>
                    <a:pt x="61" y="293"/>
                    <a:pt x="126" y="310"/>
                    <a:pt x="130" y="311"/>
                  </a:cubicBezTo>
                  <a:cubicBezTo>
                    <a:pt x="211" y="332"/>
                    <a:pt x="289" y="361"/>
                    <a:pt x="374" y="370"/>
                  </a:cubicBezTo>
                  <a:cubicBezTo>
                    <a:pt x="460" y="392"/>
                    <a:pt x="545" y="391"/>
                    <a:pt x="636" y="396"/>
                  </a:cubicBezTo>
                  <a:cubicBezTo>
                    <a:pt x="674" y="408"/>
                    <a:pt x="714" y="416"/>
                    <a:pt x="753" y="429"/>
                  </a:cubicBezTo>
                  <a:cubicBezTo>
                    <a:pt x="789" y="453"/>
                    <a:pt x="813" y="475"/>
                    <a:pt x="854" y="497"/>
                  </a:cubicBezTo>
                  <a:cubicBezTo>
                    <a:pt x="901" y="566"/>
                    <a:pt x="837" y="479"/>
                    <a:pt x="897" y="539"/>
                  </a:cubicBezTo>
                  <a:cubicBezTo>
                    <a:pt x="903" y="545"/>
                    <a:pt x="905" y="557"/>
                    <a:pt x="913" y="564"/>
                  </a:cubicBezTo>
                  <a:cubicBezTo>
                    <a:pt x="928" y="577"/>
                    <a:pt x="949" y="583"/>
                    <a:pt x="964" y="598"/>
                  </a:cubicBezTo>
                  <a:cubicBezTo>
                    <a:pt x="1015" y="649"/>
                    <a:pt x="1078" y="709"/>
                    <a:pt x="1149" y="732"/>
                  </a:cubicBezTo>
                  <a:cubicBezTo>
                    <a:pt x="1185" y="756"/>
                    <a:pt x="1198" y="793"/>
                    <a:pt x="1242" y="808"/>
                  </a:cubicBezTo>
                  <a:cubicBezTo>
                    <a:pt x="1262" y="873"/>
                    <a:pt x="1231" y="795"/>
                    <a:pt x="1276" y="850"/>
                  </a:cubicBezTo>
                  <a:cubicBezTo>
                    <a:pt x="1281" y="857"/>
                    <a:pt x="1280" y="867"/>
                    <a:pt x="1284" y="876"/>
                  </a:cubicBezTo>
                  <a:cubicBezTo>
                    <a:pt x="1293" y="896"/>
                    <a:pt x="1307" y="914"/>
                    <a:pt x="1318" y="935"/>
                  </a:cubicBezTo>
                  <a:cubicBezTo>
                    <a:pt x="1324" y="986"/>
                    <a:pt x="1330" y="1042"/>
                    <a:pt x="1360" y="1086"/>
                  </a:cubicBezTo>
                  <a:cubicBezTo>
                    <a:pt x="1376" y="1157"/>
                    <a:pt x="1394" y="1244"/>
                    <a:pt x="1436" y="1305"/>
                  </a:cubicBezTo>
                  <a:cubicBezTo>
                    <a:pt x="1438" y="1313"/>
                    <a:pt x="1439" y="1322"/>
                    <a:pt x="1444" y="1330"/>
                  </a:cubicBezTo>
                  <a:cubicBezTo>
                    <a:pt x="1450" y="1340"/>
                    <a:pt x="1464" y="1344"/>
                    <a:pt x="1469" y="1356"/>
                  </a:cubicBezTo>
                  <a:cubicBezTo>
                    <a:pt x="1497" y="1432"/>
                    <a:pt x="1449" y="1422"/>
                    <a:pt x="1528" y="1448"/>
                  </a:cubicBezTo>
                  <a:cubicBezTo>
                    <a:pt x="1555" y="1439"/>
                    <a:pt x="1576" y="1423"/>
                    <a:pt x="1604" y="1415"/>
                  </a:cubicBezTo>
                  <a:cubicBezTo>
                    <a:pt x="1612" y="1409"/>
                    <a:pt x="1619" y="1402"/>
                    <a:pt x="1629" y="1398"/>
                  </a:cubicBezTo>
                  <a:cubicBezTo>
                    <a:pt x="1639" y="1393"/>
                    <a:pt x="1659" y="1400"/>
                    <a:pt x="1663" y="1389"/>
                  </a:cubicBezTo>
                  <a:cubicBezTo>
                    <a:pt x="1668" y="1370"/>
                    <a:pt x="1652" y="1307"/>
                    <a:pt x="1646" y="1280"/>
                  </a:cubicBezTo>
                  <a:cubicBezTo>
                    <a:pt x="1662" y="1228"/>
                    <a:pt x="1635" y="1132"/>
                    <a:pt x="1604" y="1086"/>
                  </a:cubicBezTo>
                  <a:cubicBezTo>
                    <a:pt x="1595" y="1041"/>
                    <a:pt x="1580" y="972"/>
                    <a:pt x="1562" y="935"/>
                  </a:cubicBezTo>
                  <a:cubicBezTo>
                    <a:pt x="1556" y="923"/>
                    <a:pt x="1551" y="911"/>
                    <a:pt x="1545" y="901"/>
                  </a:cubicBezTo>
                  <a:cubicBezTo>
                    <a:pt x="1534" y="883"/>
                    <a:pt x="1511" y="850"/>
                    <a:pt x="1511" y="850"/>
                  </a:cubicBezTo>
                  <a:cubicBezTo>
                    <a:pt x="1495" y="786"/>
                    <a:pt x="1447" y="749"/>
                    <a:pt x="1393" y="716"/>
                  </a:cubicBezTo>
                  <a:cubicBezTo>
                    <a:pt x="1390" y="707"/>
                    <a:pt x="1392" y="695"/>
                    <a:pt x="1385" y="690"/>
                  </a:cubicBezTo>
                  <a:cubicBezTo>
                    <a:pt x="1370" y="679"/>
                    <a:pt x="1334" y="674"/>
                    <a:pt x="1334" y="674"/>
                  </a:cubicBezTo>
                  <a:cubicBezTo>
                    <a:pt x="1304" y="653"/>
                    <a:pt x="1275" y="630"/>
                    <a:pt x="1259" y="598"/>
                  </a:cubicBezTo>
                  <a:cubicBezTo>
                    <a:pt x="1254" y="589"/>
                    <a:pt x="1255" y="579"/>
                    <a:pt x="1250" y="572"/>
                  </a:cubicBezTo>
                  <a:cubicBezTo>
                    <a:pt x="1206" y="515"/>
                    <a:pt x="1147" y="490"/>
                    <a:pt x="1090" y="455"/>
                  </a:cubicBezTo>
                  <a:cubicBezTo>
                    <a:pt x="1068" y="421"/>
                    <a:pt x="1049" y="412"/>
                    <a:pt x="1014" y="396"/>
                  </a:cubicBezTo>
                  <a:cubicBezTo>
                    <a:pt x="998" y="380"/>
                    <a:pt x="988" y="359"/>
                    <a:pt x="972" y="345"/>
                  </a:cubicBezTo>
                  <a:cubicBezTo>
                    <a:pt x="956" y="331"/>
                    <a:pt x="922" y="311"/>
                    <a:pt x="922" y="311"/>
                  </a:cubicBezTo>
                  <a:cubicBezTo>
                    <a:pt x="899" y="278"/>
                    <a:pt x="876" y="277"/>
                    <a:pt x="838" y="269"/>
                  </a:cubicBezTo>
                  <a:cubicBezTo>
                    <a:pt x="809" y="262"/>
                    <a:pt x="753" y="252"/>
                    <a:pt x="753" y="252"/>
                  </a:cubicBezTo>
                  <a:cubicBezTo>
                    <a:pt x="740" y="232"/>
                    <a:pt x="711" y="190"/>
                    <a:pt x="694" y="177"/>
                  </a:cubicBezTo>
                  <a:cubicBezTo>
                    <a:pt x="691" y="174"/>
                    <a:pt x="647" y="161"/>
                    <a:pt x="644" y="160"/>
                  </a:cubicBezTo>
                  <a:cubicBezTo>
                    <a:pt x="582" y="118"/>
                    <a:pt x="488" y="101"/>
                    <a:pt x="417" y="84"/>
                  </a:cubicBezTo>
                  <a:cubicBezTo>
                    <a:pt x="345" y="36"/>
                    <a:pt x="265" y="11"/>
                    <a:pt x="181" y="0"/>
                  </a:cubicBezTo>
                  <a:cubicBezTo>
                    <a:pt x="169" y="2"/>
                    <a:pt x="158" y="5"/>
                    <a:pt x="147" y="8"/>
                  </a:cubicBezTo>
                  <a:cubicBezTo>
                    <a:pt x="127" y="11"/>
                    <a:pt x="107" y="13"/>
                    <a:pt x="88" y="17"/>
                  </a:cubicBezTo>
                  <a:cubicBezTo>
                    <a:pt x="79" y="18"/>
                    <a:pt x="63" y="25"/>
                    <a:pt x="63" y="2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0734" name="Freeform 5"/>
            <p:cNvSpPr>
              <a:spLocks/>
            </p:cNvSpPr>
            <p:nvPr/>
          </p:nvSpPr>
          <p:spPr bwMode="auto">
            <a:xfrm>
              <a:off x="4441" y="1903"/>
              <a:ext cx="235" cy="187"/>
            </a:xfrm>
            <a:custGeom>
              <a:avLst/>
              <a:gdLst>
                <a:gd name="T0" fmla="*/ 216 w 235"/>
                <a:gd name="T1" fmla="*/ 160 h 187"/>
                <a:gd name="T2" fmla="*/ 140 w 235"/>
                <a:gd name="T3" fmla="*/ 42 h 187"/>
                <a:gd name="T4" fmla="*/ 106 w 235"/>
                <a:gd name="T5" fmla="*/ 0 h 187"/>
                <a:gd name="T6" fmla="*/ 81 w 235"/>
                <a:gd name="T7" fmla="*/ 17 h 187"/>
                <a:gd name="T8" fmla="*/ 31 w 235"/>
                <a:gd name="T9" fmla="*/ 34 h 187"/>
                <a:gd name="T10" fmla="*/ 14 w 235"/>
                <a:gd name="T11" fmla="*/ 110 h 187"/>
                <a:gd name="T12" fmla="*/ 5 w 235"/>
                <a:gd name="T13" fmla="*/ 169 h 187"/>
                <a:gd name="T14" fmla="*/ 31 w 235"/>
                <a:gd name="T15" fmla="*/ 185 h 187"/>
                <a:gd name="T16" fmla="*/ 216 w 235"/>
                <a:gd name="T17" fmla="*/ 177 h 187"/>
                <a:gd name="T18" fmla="*/ 233 w 235"/>
                <a:gd name="T19" fmla="*/ 152 h 187"/>
                <a:gd name="T20" fmla="*/ 207 w 235"/>
                <a:gd name="T21" fmla="*/ 135 h 187"/>
                <a:gd name="T22" fmla="*/ 216 w 235"/>
                <a:gd name="T23" fmla="*/ 160 h 1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5"/>
                <a:gd name="T37" fmla="*/ 0 h 187"/>
                <a:gd name="T38" fmla="*/ 235 w 235"/>
                <a:gd name="T39" fmla="*/ 187 h 1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5" h="187">
                  <a:moveTo>
                    <a:pt x="216" y="160"/>
                  </a:moveTo>
                  <a:cubicBezTo>
                    <a:pt x="198" y="112"/>
                    <a:pt x="183" y="71"/>
                    <a:pt x="140" y="42"/>
                  </a:cubicBezTo>
                  <a:cubicBezTo>
                    <a:pt x="134" y="25"/>
                    <a:pt x="132" y="0"/>
                    <a:pt x="106" y="0"/>
                  </a:cubicBezTo>
                  <a:cubicBezTo>
                    <a:pt x="95" y="0"/>
                    <a:pt x="90" y="12"/>
                    <a:pt x="81" y="17"/>
                  </a:cubicBezTo>
                  <a:cubicBezTo>
                    <a:pt x="65" y="24"/>
                    <a:pt x="47" y="28"/>
                    <a:pt x="31" y="34"/>
                  </a:cubicBezTo>
                  <a:cubicBezTo>
                    <a:pt x="4" y="73"/>
                    <a:pt x="27" y="67"/>
                    <a:pt x="14" y="110"/>
                  </a:cubicBezTo>
                  <a:cubicBezTo>
                    <a:pt x="11" y="129"/>
                    <a:pt x="0" y="149"/>
                    <a:pt x="5" y="169"/>
                  </a:cubicBezTo>
                  <a:cubicBezTo>
                    <a:pt x="7" y="178"/>
                    <a:pt x="20" y="184"/>
                    <a:pt x="31" y="185"/>
                  </a:cubicBezTo>
                  <a:cubicBezTo>
                    <a:pt x="92" y="187"/>
                    <a:pt x="154" y="179"/>
                    <a:pt x="216" y="177"/>
                  </a:cubicBezTo>
                  <a:cubicBezTo>
                    <a:pt x="221" y="168"/>
                    <a:pt x="235" y="161"/>
                    <a:pt x="233" y="152"/>
                  </a:cubicBezTo>
                  <a:cubicBezTo>
                    <a:pt x="230" y="141"/>
                    <a:pt x="216" y="130"/>
                    <a:pt x="207" y="135"/>
                  </a:cubicBezTo>
                  <a:cubicBezTo>
                    <a:pt x="198" y="138"/>
                    <a:pt x="213" y="151"/>
                    <a:pt x="216" y="160"/>
                  </a:cubicBezTo>
                  <a:close/>
                </a:path>
              </a:pathLst>
            </a:custGeom>
            <a:solidFill>
              <a:srgbClr val="656565"/>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84710" name="Arc 6"/>
          <p:cNvSpPr>
            <a:spLocks/>
          </p:cNvSpPr>
          <p:nvPr/>
        </p:nvSpPr>
        <p:spPr bwMode="auto">
          <a:xfrm>
            <a:off x="4651375" y="990600"/>
            <a:ext cx="2540000" cy="232727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76200">
            <a:solidFill>
              <a:srgbClr val="F8131B"/>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84711" name="Text Box 7"/>
          <p:cNvSpPr txBox="1">
            <a:spLocks noChangeArrowheads="1"/>
          </p:cNvSpPr>
          <p:nvPr/>
        </p:nvSpPr>
        <p:spPr bwMode="auto">
          <a:xfrm>
            <a:off x="3751263" y="1814513"/>
            <a:ext cx="2228850" cy="3581400"/>
          </a:xfrm>
          <a:prstGeom prst="rect">
            <a:avLst/>
          </a:prstGeom>
          <a:noFill/>
          <a:ln w="12700">
            <a:noFill/>
            <a:miter lim="800000"/>
            <a:headEnd/>
            <a:tailEnd/>
          </a:ln>
          <a:effectLst>
            <a:outerShdw blurRad="63500" dist="109250" dir="2132261"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22900" smtClean="0">
                <a:solidFill>
                  <a:srgbClr val="FA0532"/>
                </a:solidFill>
              </a:rPr>
              <a:t>Х</a:t>
            </a:r>
          </a:p>
        </p:txBody>
      </p:sp>
      <p:sp>
        <p:nvSpPr>
          <p:cNvPr id="584712" name="Rectangle 8"/>
          <p:cNvSpPr>
            <a:spLocks noChangeArrowheads="1"/>
          </p:cNvSpPr>
          <p:nvPr/>
        </p:nvSpPr>
        <p:spPr bwMode="auto">
          <a:xfrm>
            <a:off x="2225675" y="2584450"/>
            <a:ext cx="5068888" cy="246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5600">
                <a:solidFill>
                  <a:srgbClr val="FAFD00"/>
                </a:solidFill>
              </a:rPr>
              <a:t>А</a:t>
            </a:r>
            <a:r>
              <a:rPr lang="en-US" sz="14200">
                <a:solidFill>
                  <a:srgbClr val="FA0532"/>
                </a:solidFill>
              </a:rPr>
              <a:t>    </a:t>
            </a:r>
            <a:r>
              <a:rPr lang="en-US" sz="14200">
                <a:solidFill>
                  <a:srgbClr val="51DC00"/>
                </a:solidFill>
              </a:rPr>
              <a:t> </a:t>
            </a:r>
            <a:r>
              <a:rPr lang="en-US" sz="14200">
                <a:solidFill>
                  <a:srgbClr val="FAFD00"/>
                </a:solidFill>
              </a:rPr>
              <a:t>К</a:t>
            </a:r>
          </a:p>
        </p:txBody>
      </p:sp>
      <p:sp>
        <p:nvSpPr>
          <p:cNvPr id="584713" name="Rectangle 9"/>
          <p:cNvSpPr>
            <a:spLocks noChangeArrowheads="1"/>
          </p:cNvSpPr>
          <p:nvPr/>
        </p:nvSpPr>
        <p:spPr bwMode="auto">
          <a:xfrm>
            <a:off x="1747838" y="4502150"/>
            <a:ext cx="5961062" cy="1185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ja-JP" altLang="en-US" sz="7200" i="1">
                <a:solidFill>
                  <a:srgbClr val="00FF00"/>
                </a:solidFill>
              </a:rPr>
              <a:t>“</a:t>
            </a:r>
            <a:r>
              <a:rPr lang="en-US" sz="7200" i="1">
                <a:solidFill>
                  <a:srgbClr val="00FF00"/>
                </a:solidFill>
              </a:rPr>
              <a:t>ХААНЧЛАЛ</a:t>
            </a:r>
            <a:r>
              <a:rPr lang="ja-JP" altLang="en-US" sz="7200" i="1">
                <a:solidFill>
                  <a:srgbClr val="00FF00"/>
                </a:solidFill>
              </a:rPr>
              <a:t>”</a:t>
            </a:r>
            <a:endParaRPr lang="en-US" sz="7200" i="1">
              <a:solidFill>
                <a:srgbClr val="00FF00"/>
              </a:solidFill>
            </a:endParaRPr>
          </a:p>
        </p:txBody>
      </p:sp>
      <p:sp>
        <p:nvSpPr>
          <p:cNvPr id="584715" name="Rectangle 11"/>
          <p:cNvSpPr>
            <a:spLocks noChangeArrowheads="1"/>
          </p:cNvSpPr>
          <p:nvPr/>
        </p:nvSpPr>
        <p:spPr bwMode="auto">
          <a:xfrm>
            <a:off x="8083550" y="65532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14</a:t>
            </a:r>
          </a:p>
        </p:txBody>
      </p:sp>
      <p:sp>
        <p:nvSpPr>
          <p:cNvPr id="30727" name="Text Box 16"/>
          <p:cNvSpPr txBox="1">
            <a:spLocks noChangeArrowheads="1"/>
          </p:cNvSpPr>
          <p:nvPr/>
        </p:nvSpPr>
        <p:spPr bwMode="auto">
          <a:xfrm>
            <a:off x="8829675" y="641667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2000">
                <a:solidFill>
                  <a:srgbClr val="FFFFFF"/>
                </a:solidFill>
              </a:rPr>
              <a:t>1</a:t>
            </a:r>
          </a:p>
        </p:txBody>
      </p:sp>
      <p:grpSp>
        <p:nvGrpSpPr>
          <p:cNvPr id="30728" name="Group 17"/>
          <p:cNvGrpSpPr>
            <a:grpSpLocks/>
          </p:cNvGrpSpPr>
          <p:nvPr/>
        </p:nvGrpSpPr>
        <p:grpSpPr bwMode="auto">
          <a:xfrm>
            <a:off x="515938" y="141288"/>
            <a:ext cx="893762" cy="1584325"/>
            <a:chOff x="391" y="101"/>
            <a:chExt cx="563" cy="998"/>
          </a:xfrm>
        </p:grpSpPr>
        <p:sp>
          <p:nvSpPr>
            <p:cNvPr id="584722" name="Rectangle 18"/>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ea typeface="+mn-ea"/>
                  <a:cs typeface="+mn-cs"/>
                </a:rPr>
                <a:t>7</a:t>
              </a:r>
            </a:p>
          </p:txBody>
        </p:sp>
        <p:sp>
          <p:nvSpPr>
            <p:cNvPr id="584723" name="Line 19"/>
            <p:cNvSpPr>
              <a:spLocks noChangeShapeType="1"/>
            </p:cNvSpPr>
            <p:nvPr/>
          </p:nvSpPr>
          <p:spPr bwMode="auto">
            <a:xfrm>
              <a:off x="526" y="588"/>
              <a:ext cx="256"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84724" name="Rectangle 20"/>
            <p:cNvSpPr>
              <a:spLocks noChangeArrowheads="1"/>
            </p:cNvSpPr>
            <p:nvPr/>
          </p:nvSpPr>
          <p:spPr bwMode="auto">
            <a:xfrm>
              <a:off x="486" y="196"/>
              <a:ext cx="468" cy="90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4710"/>
                                        </p:tgtEl>
                                        <p:attrNameLst>
                                          <p:attrName>style.visibility</p:attrName>
                                        </p:attrNameLst>
                                      </p:cBhvr>
                                      <p:to>
                                        <p:strVal val="visible"/>
                                      </p:to>
                                    </p:set>
                                    <p:animEffect transition="in" filter="wipe(left)">
                                      <p:cBhvr>
                                        <p:cTn id="7" dur="500"/>
                                        <p:tgtEl>
                                          <p:spTgt spid="5847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84712"/>
                                        </p:tgtEl>
                                        <p:attrNameLst>
                                          <p:attrName>style.visibility</p:attrName>
                                        </p:attrNameLst>
                                      </p:cBhvr>
                                      <p:to>
                                        <p:strVal val="visible"/>
                                      </p:to>
                                    </p:set>
                                    <p:animEffect transition="in" filter="dissolve">
                                      <p:cBhvr>
                                        <p:cTn id="12" dur="500"/>
                                        <p:tgtEl>
                                          <p:spTgt spid="584712"/>
                                        </p:tgtEl>
                                      </p:cBhvr>
                                    </p:animEffect>
                                  </p:childTnLst>
                                </p:cTn>
                              </p:par>
                            </p:childTnLst>
                          </p:cTn>
                        </p:par>
                        <p:par>
                          <p:cTn id="13" fill="hold" nodeType="afterGroup">
                            <p:stCondLst>
                              <p:cond delay="500"/>
                            </p:stCondLst>
                            <p:childTnLst>
                              <p:par>
                                <p:cTn id="14" presetID="23" presetClass="entr" presetSubtype="528" fill="hold" grpId="0" nodeType="afterEffect">
                                  <p:stCondLst>
                                    <p:cond delay="0"/>
                                  </p:stCondLst>
                                  <p:childTnLst>
                                    <p:set>
                                      <p:cBhvr>
                                        <p:cTn id="15" dur="1" fill="hold">
                                          <p:stCondLst>
                                            <p:cond delay="0"/>
                                          </p:stCondLst>
                                        </p:cTn>
                                        <p:tgtEl>
                                          <p:spTgt spid="584711"/>
                                        </p:tgtEl>
                                        <p:attrNameLst>
                                          <p:attrName>style.visibility</p:attrName>
                                        </p:attrNameLst>
                                      </p:cBhvr>
                                      <p:to>
                                        <p:strVal val="visible"/>
                                      </p:to>
                                    </p:set>
                                    <p:anim calcmode="lin" valueType="num">
                                      <p:cBhvr>
                                        <p:cTn id="16" dur="500" fill="hold"/>
                                        <p:tgtEl>
                                          <p:spTgt spid="584711"/>
                                        </p:tgtEl>
                                        <p:attrNameLst>
                                          <p:attrName>ppt_w</p:attrName>
                                        </p:attrNameLst>
                                      </p:cBhvr>
                                      <p:tavLst>
                                        <p:tav tm="0">
                                          <p:val>
                                            <p:fltVal val="0"/>
                                          </p:val>
                                        </p:tav>
                                        <p:tav tm="100000">
                                          <p:val>
                                            <p:strVal val="#ppt_w"/>
                                          </p:val>
                                        </p:tav>
                                      </p:tavLst>
                                    </p:anim>
                                    <p:anim calcmode="lin" valueType="num">
                                      <p:cBhvr>
                                        <p:cTn id="17" dur="500" fill="hold"/>
                                        <p:tgtEl>
                                          <p:spTgt spid="584711"/>
                                        </p:tgtEl>
                                        <p:attrNameLst>
                                          <p:attrName>ppt_h</p:attrName>
                                        </p:attrNameLst>
                                      </p:cBhvr>
                                      <p:tavLst>
                                        <p:tav tm="0">
                                          <p:val>
                                            <p:fltVal val="0"/>
                                          </p:val>
                                        </p:tav>
                                        <p:tav tm="100000">
                                          <p:val>
                                            <p:strVal val="#ppt_h"/>
                                          </p:val>
                                        </p:tav>
                                      </p:tavLst>
                                    </p:anim>
                                    <p:anim calcmode="lin" valueType="num">
                                      <p:cBhvr>
                                        <p:cTn id="18" dur="500" fill="hold"/>
                                        <p:tgtEl>
                                          <p:spTgt spid="584711"/>
                                        </p:tgtEl>
                                        <p:attrNameLst>
                                          <p:attrName>ppt_x</p:attrName>
                                        </p:attrNameLst>
                                      </p:cBhvr>
                                      <p:tavLst>
                                        <p:tav tm="0">
                                          <p:val>
                                            <p:fltVal val="0.5"/>
                                          </p:val>
                                        </p:tav>
                                        <p:tav tm="100000">
                                          <p:val>
                                            <p:strVal val="#ppt_x"/>
                                          </p:val>
                                        </p:tav>
                                      </p:tavLst>
                                    </p:anim>
                                    <p:anim calcmode="lin" valueType="num">
                                      <p:cBhvr>
                                        <p:cTn id="19" dur="500" fill="hold"/>
                                        <p:tgtEl>
                                          <p:spTgt spid="584711"/>
                                        </p:tgtEl>
                                        <p:attrNameLst>
                                          <p:attrName>ppt_y</p:attrName>
                                        </p:attrNameLst>
                                      </p:cBhvr>
                                      <p:tavLst>
                                        <p:tav tm="0">
                                          <p:val>
                                            <p:fltVal val="0.5"/>
                                          </p:val>
                                        </p:tav>
                                        <p:tav tm="100000">
                                          <p:val>
                                            <p:strVal val="#ppt_y"/>
                                          </p:val>
                                        </p:tav>
                                      </p:tavLst>
                                    </p:anim>
                                  </p:childTnLst>
                                </p:cTn>
                              </p:par>
                            </p:childTnLst>
                          </p:cTn>
                        </p:par>
                        <p:par>
                          <p:cTn id="20" fill="hold" nodeType="afterGroup">
                            <p:stCondLst>
                              <p:cond delay="1000"/>
                            </p:stCondLst>
                            <p:childTnLst>
                              <p:par>
                                <p:cTn id="21" presetID="9" presetClass="entr" presetSubtype="0" fill="hold" grpId="0" nodeType="afterEffect">
                                  <p:stCondLst>
                                    <p:cond delay="0"/>
                                  </p:stCondLst>
                                  <p:childTnLst>
                                    <p:set>
                                      <p:cBhvr>
                                        <p:cTn id="22" dur="1" fill="hold">
                                          <p:stCondLst>
                                            <p:cond delay="0"/>
                                          </p:stCondLst>
                                        </p:cTn>
                                        <p:tgtEl>
                                          <p:spTgt spid="584713"/>
                                        </p:tgtEl>
                                        <p:attrNameLst>
                                          <p:attrName>style.visibility</p:attrName>
                                        </p:attrNameLst>
                                      </p:cBhvr>
                                      <p:to>
                                        <p:strVal val="visible"/>
                                      </p:to>
                                    </p:set>
                                    <p:animEffect transition="in" filter="dissolve">
                                      <p:cBhvr>
                                        <p:cTn id="23" dur="500"/>
                                        <p:tgtEl>
                                          <p:spTgt spid="584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0" grpId="0" animBg="1"/>
      <p:bldP spid="584711" grpId="0" autoUpdateAnimBg="0"/>
      <p:bldP spid="584712" grpId="0" autoUpdateAnimBg="0"/>
      <p:bldP spid="584713"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481" name="Rectangle 233"/>
          <p:cNvSpPr>
            <a:spLocks noChangeArrowheads="1"/>
          </p:cNvSpPr>
          <p:nvPr/>
        </p:nvSpPr>
        <p:spPr bwMode="auto">
          <a:xfrm>
            <a:off x="8075613" y="6542088"/>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15</a:t>
            </a:r>
          </a:p>
        </p:txBody>
      </p:sp>
      <p:sp>
        <p:nvSpPr>
          <p:cNvPr id="32770" name="Text Box 824"/>
          <p:cNvSpPr txBox="1">
            <a:spLocks noChangeArrowheads="1"/>
          </p:cNvSpPr>
          <p:nvPr/>
        </p:nvSpPr>
        <p:spPr bwMode="auto">
          <a:xfrm>
            <a:off x="8829675" y="641667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2000">
                <a:solidFill>
                  <a:srgbClr val="FFFFFF"/>
                </a:solidFill>
              </a:rPr>
              <a:t>4</a:t>
            </a:r>
          </a:p>
        </p:txBody>
      </p:sp>
      <p:grpSp>
        <p:nvGrpSpPr>
          <p:cNvPr id="32771" name="Group 825"/>
          <p:cNvGrpSpPr>
            <a:grpSpLocks/>
          </p:cNvGrpSpPr>
          <p:nvPr/>
        </p:nvGrpSpPr>
        <p:grpSpPr bwMode="auto">
          <a:xfrm>
            <a:off x="515938" y="141288"/>
            <a:ext cx="893762" cy="1584325"/>
            <a:chOff x="391" y="101"/>
            <a:chExt cx="563" cy="998"/>
          </a:xfrm>
        </p:grpSpPr>
        <p:sp>
          <p:nvSpPr>
            <p:cNvPr id="566074" name="Rectangle 826"/>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ea typeface="+mn-ea"/>
                  <a:cs typeface="+mn-cs"/>
                </a:rPr>
                <a:t>7</a:t>
              </a:r>
            </a:p>
          </p:txBody>
        </p:sp>
        <p:sp>
          <p:nvSpPr>
            <p:cNvPr id="566075" name="Line 827"/>
            <p:cNvSpPr>
              <a:spLocks noChangeShapeType="1"/>
            </p:cNvSpPr>
            <p:nvPr/>
          </p:nvSpPr>
          <p:spPr bwMode="auto">
            <a:xfrm>
              <a:off x="526" y="588"/>
              <a:ext cx="256"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66076" name="Rectangle 828"/>
            <p:cNvSpPr>
              <a:spLocks noChangeArrowheads="1"/>
            </p:cNvSpPr>
            <p:nvPr/>
          </p:nvSpPr>
          <p:spPr bwMode="auto">
            <a:xfrm>
              <a:off x="486" y="196"/>
              <a:ext cx="468" cy="90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grpSp>
        <p:nvGrpSpPr>
          <p:cNvPr id="32772" name="Group 862"/>
          <p:cNvGrpSpPr>
            <a:grpSpLocks/>
          </p:cNvGrpSpPr>
          <p:nvPr/>
        </p:nvGrpSpPr>
        <p:grpSpPr bwMode="auto">
          <a:xfrm>
            <a:off x="4340225" y="3413125"/>
            <a:ext cx="966788" cy="673100"/>
            <a:chOff x="5024" y="2160"/>
            <a:chExt cx="609" cy="424"/>
          </a:xfrm>
        </p:grpSpPr>
        <p:sp>
          <p:nvSpPr>
            <p:cNvPr id="32977" name="Freeform 863"/>
            <p:cNvSpPr>
              <a:spLocks/>
            </p:cNvSpPr>
            <p:nvPr/>
          </p:nvSpPr>
          <p:spPr bwMode="auto">
            <a:xfrm>
              <a:off x="5399"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78" name="Rectangle 864"/>
            <p:cNvSpPr>
              <a:spLocks noChangeArrowheads="1"/>
            </p:cNvSpPr>
            <p:nvPr/>
          </p:nvSpPr>
          <p:spPr bwMode="auto">
            <a:xfrm>
              <a:off x="5135" y="246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979" name="Freeform 865"/>
            <p:cNvSpPr>
              <a:spLocks/>
            </p:cNvSpPr>
            <p:nvPr/>
          </p:nvSpPr>
          <p:spPr bwMode="auto">
            <a:xfrm>
              <a:off x="5396" y="2231"/>
              <a:ext cx="148" cy="76"/>
            </a:xfrm>
            <a:custGeom>
              <a:avLst/>
              <a:gdLst>
                <a:gd name="T0" fmla="*/ 223 w 129"/>
                <a:gd name="T1" fmla="*/ 276 h 49"/>
                <a:gd name="T2" fmla="*/ 0 w 129"/>
                <a:gd name="T3" fmla="*/ 276 h 49"/>
                <a:gd name="T4" fmla="*/ 0 w 129"/>
                <a:gd name="T5" fmla="*/ 0 h 49"/>
                <a:gd name="T6" fmla="*/ 223 w 129"/>
                <a:gd name="T7" fmla="*/ 276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80" name="AutoShape 866"/>
            <p:cNvSpPr>
              <a:spLocks noChangeArrowheads="1"/>
            </p:cNvSpPr>
            <p:nvPr/>
          </p:nvSpPr>
          <p:spPr bwMode="auto">
            <a:xfrm>
              <a:off x="5032" y="2177"/>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981" name="Rectangle 867"/>
            <p:cNvSpPr>
              <a:spLocks noChangeArrowheads="1"/>
            </p:cNvSpPr>
            <p:nvPr/>
          </p:nvSpPr>
          <p:spPr bwMode="auto">
            <a:xfrm>
              <a:off x="5033" y="227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982" name="Rectangle 868"/>
            <p:cNvSpPr>
              <a:spLocks noChangeArrowheads="1"/>
            </p:cNvSpPr>
            <p:nvPr/>
          </p:nvSpPr>
          <p:spPr bwMode="auto">
            <a:xfrm>
              <a:off x="5103" y="243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32983" name="AutoShape 869"/>
            <p:cNvSpPr>
              <a:spLocks noChangeArrowheads="1"/>
            </p:cNvSpPr>
            <p:nvPr/>
          </p:nvSpPr>
          <p:spPr bwMode="auto">
            <a:xfrm>
              <a:off x="5044" y="2197"/>
              <a:ext cx="436"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84" name="Line 870"/>
            <p:cNvSpPr>
              <a:spLocks noChangeShapeType="1"/>
            </p:cNvSpPr>
            <p:nvPr/>
          </p:nvSpPr>
          <p:spPr bwMode="auto">
            <a:xfrm>
              <a:off x="5061" y="241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85" name="Line 871"/>
            <p:cNvSpPr>
              <a:spLocks noChangeShapeType="1"/>
            </p:cNvSpPr>
            <p:nvPr/>
          </p:nvSpPr>
          <p:spPr bwMode="auto">
            <a:xfrm>
              <a:off x="5059" y="2536"/>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86" name="Rectangle 872"/>
            <p:cNvSpPr>
              <a:spLocks noChangeArrowheads="1"/>
            </p:cNvSpPr>
            <p:nvPr/>
          </p:nvSpPr>
          <p:spPr bwMode="auto">
            <a:xfrm>
              <a:off x="5054" y="2160"/>
              <a:ext cx="38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900" b="1">
                  <a:solidFill>
                    <a:srgbClr val="000000"/>
                  </a:solidFill>
                </a:rPr>
                <a:t>ИОСЕФ</a:t>
              </a:r>
              <a:endParaRPr lang="en-US" sz="900" b="1">
                <a:solidFill>
                  <a:srgbClr val="000000"/>
                </a:solidFill>
              </a:endParaRPr>
            </a:p>
          </p:txBody>
        </p:sp>
        <p:sp>
          <p:nvSpPr>
            <p:cNvPr id="32987" name="Rectangle 873"/>
            <p:cNvSpPr>
              <a:spLocks noChangeArrowheads="1"/>
            </p:cNvSpPr>
            <p:nvPr/>
          </p:nvSpPr>
          <p:spPr bwMode="auto">
            <a:xfrm>
              <a:off x="5084" y="2309"/>
              <a:ext cx="15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  </a:t>
              </a:r>
            </a:p>
          </p:txBody>
        </p:sp>
        <p:sp>
          <p:nvSpPr>
            <p:cNvPr id="32988" name="Rectangle 874"/>
            <p:cNvSpPr>
              <a:spLocks noChangeArrowheads="1"/>
            </p:cNvSpPr>
            <p:nvPr/>
          </p:nvSpPr>
          <p:spPr bwMode="auto">
            <a:xfrm>
              <a:off x="5036" y="2422"/>
              <a:ext cx="37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430 жил</a:t>
              </a:r>
            </a:p>
          </p:txBody>
        </p:sp>
        <p:sp>
          <p:nvSpPr>
            <p:cNvPr id="32989" name="Rectangle 875"/>
            <p:cNvSpPr>
              <a:spLocks noChangeArrowheads="1"/>
            </p:cNvSpPr>
            <p:nvPr/>
          </p:nvSpPr>
          <p:spPr bwMode="auto">
            <a:xfrm>
              <a:off x="5024" y="2302"/>
              <a:ext cx="43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Боолчлол</a:t>
              </a:r>
            </a:p>
          </p:txBody>
        </p:sp>
      </p:grpSp>
      <p:grpSp>
        <p:nvGrpSpPr>
          <p:cNvPr id="32773" name="Group 35"/>
          <p:cNvGrpSpPr>
            <a:grpSpLocks/>
          </p:cNvGrpSpPr>
          <p:nvPr/>
        </p:nvGrpSpPr>
        <p:grpSpPr bwMode="auto">
          <a:xfrm>
            <a:off x="4324350" y="2066925"/>
            <a:ext cx="981075" cy="1231900"/>
            <a:chOff x="2724" y="1302"/>
            <a:chExt cx="618" cy="776"/>
          </a:xfrm>
        </p:grpSpPr>
        <p:sp>
          <p:nvSpPr>
            <p:cNvPr id="32961" name="Freeform 876"/>
            <p:cNvSpPr>
              <a:spLocks/>
            </p:cNvSpPr>
            <p:nvPr/>
          </p:nvSpPr>
          <p:spPr bwMode="auto">
            <a:xfrm>
              <a:off x="3191" y="138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62" name="AutoShape 877"/>
            <p:cNvSpPr>
              <a:spLocks noChangeArrowheads="1"/>
            </p:cNvSpPr>
            <p:nvPr/>
          </p:nvSpPr>
          <p:spPr bwMode="auto">
            <a:xfrm>
              <a:off x="2743" y="1318"/>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963" name="Rectangle 878"/>
            <p:cNvSpPr>
              <a:spLocks noChangeArrowheads="1"/>
            </p:cNvSpPr>
            <p:nvPr/>
          </p:nvSpPr>
          <p:spPr bwMode="auto">
            <a:xfrm>
              <a:off x="2742" y="1417"/>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964" name="AutoShape 879"/>
            <p:cNvSpPr>
              <a:spLocks noChangeArrowheads="1"/>
            </p:cNvSpPr>
            <p:nvPr/>
          </p:nvSpPr>
          <p:spPr bwMode="auto">
            <a:xfrm>
              <a:off x="2753" y="1334"/>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65" name="Line 880"/>
            <p:cNvSpPr>
              <a:spLocks noChangeShapeType="1"/>
            </p:cNvSpPr>
            <p:nvPr/>
          </p:nvSpPr>
          <p:spPr bwMode="auto">
            <a:xfrm>
              <a:off x="2781" y="16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66" name="Line 881"/>
            <p:cNvSpPr>
              <a:spLocks noChangeShapeType="1"/>
            </p:cNvSpPr>
            <p:nvPr/>
          </p:nvSpPr>
          <p:spPr bwMode="auto">
            <a:xfrm>
              <a:off x="2781" y="1798"/>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67" name="Rectangle 882"/>
            <p:cNvSpPr>
              <a:spLocks noChangeArrowheads="1"/>
            </p:cNvSpPr>
            <p:nvPr/>
          </p:nvSpPr>
          <p:spPr bwMode="auto">
            <a:xfrm>
              <a:off x="2985" y="1698"/>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968" name="Rectangle 883"/>
            <p:cNvSpPr>
              <a:spLocks noChangeArrowheads="1"/>
            </p:cNvSpPr>
            <p:nvPr/>
          </p:nvSpPr>
          <p:spPr bwMode="auto">
            <a:xfrm>
              <a:off x="2743" y="1550"/>
              <a:ext cx="40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1000" b="1">
                  <a:solidFill>
                    <a:srgbClr val="000000"/>
                  </a:solidFill>
                </a:rPr>
                <a:t>Г</a:t>
              </a:r>
              <a:r>
                <a:rPr lang="en-US" sz="1000" b="1">
                  <a:solidFill>
                    <a:srgbClr val="000000"/>
                  </a:solidFill>
                </a:rPr>
                <a:t> - </a:t>
              </a:r>
              <a:r>
                <a:rPr lang="mn-MN" sz="1000" b="1">
                  <a:solidFill>
                    <a:srgbClr val="000000"/>
                  </a:solidFill>
                </a:rPr>
                <a:t>Ү</a:t>
              </a:r>
              <a:r>
                <a:rPr lang="en-US" sz="1000" b="1">
                  <a:solidFill>
                    <a:srgbClr val="000000"/>
                  </a:solidFill>
                </a:rPr>
                <a:t> - </a:t>
              </a:r>
              <a:r>
                <a:rPr lang="mn-MN" sz="1000" b="1">
                  <a:solidFill>
                    <a:srgbClr val="000000"/>
                  </a:solidFill>
                </a:rPr>
                <a:t>Е</a:t>
              </a:r>
              <a:endParaRPr lang="en-US" sz="1000" b="1">
                <a:solidFill>
                  <a:srgbClr val="000000"/>
                </a:solidFill>
              </a:endParaRPr>
            </a:p>
          </p:txBody>
        </p:sp>
        <p:sp>
          <p:nvSpPr>
            <p:cNvPr id="32969" name="Rectangle 884"/>
            <p:cNvSpPr>
              <a:spLocks noChangeArrowheads="1"/>
            </p:cNvSpPr>
            <p:nvPr/>
          </p:nvSpPr>
          <p:spPr bwMode="auto">
            <a:xfrm>
              <a:off x="2743" y="1796"/>
              <a:ext cx="29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1000" b="1">
                  <a:solidFill>
                    <a:srgbClr val="000000"/>
                  </a:solidFill>
                </a:rPr>
                <a:t>И</a:t>
              </a:r>
              <a:r>
                <a:rPr lang="en-US" sz="1000" b="1">
                  <a:solidFill>
                    <a:srgbClr val="000000"/>
                  </a:solidFill>
                </a:rPr>
                <a:t> - E</a:t>
              </a:r>
            </a:p>
          </p:txBody>
        </p:sp>
        <p:sp>
          <p:nvSpPr>
            <p:cNvPr id="32970" name="Rectangle 885"/>
            <p:cNvSpPr>
              <a:spLocks noChangeArrowheads="1"/>
            </p:cNvSpPr>
            <p:nvPr/>
          </p:nvSpPr>
          <p:spPr bwMode="auto">
            <a:xfrm>
              <a:off x="2738" y="1919"/>
              <a:ext cx="19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12</a:t>
              </a:r>
            </a:p>
          </p:txBody>
        </p:sp>
        <p:sp>
          <p:nvSpPr>
            <p:cNvPr id="32971" name="Rectangle 886"/>
            <p:cNvSpPr>
              <a:spLocks noChangeArrowheads="1"/>
            </p:cNvSpPr>
            <p:nvPr/>
          </p:nvSpPr>
          <p:spPr bwMode="auto">
            <a:xfrm>
              <a:off x="2739" y="1439"/>
              <a:ext cx="52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900" b="1">
                  <a:solidFill>
                    <a:srgbClr val="000000"/>
                  </a:solidFill>
                </a:rPr>
                <a:t>ДУУДЛАГА</a:t>
              </a:r>
              <a:endParaRPr lang="en-US" sz="900" b="1">
                <a:solidFill>
                  <a:srgbClr val="000000"/>
                </a:solidFill>
              </a:endParaRPr>
            </a:p>
          </p:txBody>
        </p:sp>
        <p:sp>
          <p:nvSpPr>
            <p:cNvPr id="32972" name="Rectangle 887"/>
            <p:cNvSpPr>
              <a:spLocks noChangeArrowheads="1"/>
            </p:cNvSpPr>
            <p:nvPr/>
          </p:nvSpPr>
          <p:spPr bwMode="auto">
            <a:xfrm>
              <a:off x="2724" y="1302"/>
              <a:ext cx="48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АБРАХАМ</a:t>
              </a:r>
            </a:p>
          </p:txBody>
        </p:sp>
        <p:sp>
          <p:nvSpPr>
            <p:cNvPr id="32973" name="Rectangle 888"/>
            <p:cNvSpPr>
              <a:spLocks noChangeArrowheads="1"/>
            </p:cNvSpPr>
            <p:nvPr/>
          </p:nvSpPr>
          <p:spPr bwMode="auto">
            <a:xfrm>
              <a:off x="2738" y="1678"/>
              <a:ext cx="30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1000" b="1">
                  <a:solidFill>
                    <a:srgbClr val="000000"/>
                  </a:solidFill>
                </a:rPr>
                <a:t>И</a:t>
              </a:r>
              <a:r>
                <a:rPr lang="en-US" sz="1000" b="1">
                  <a:solidFill>
                    <a:srgbClr val="000000"/>
                  </a:solidFill>
                </a:rPr>
                <a:t> -</a:t>
              </a:r>
              <a:r>
                <a:rPr lang="mn-MN" sz="1000" b="1">
                  <a:solidFill>
                    <a:srgbClr val="000000"/>
                  </a:solidFill>
                </a:rPr>
                <a:t> И</a:t>
              </a:r>
              <a:endParaRPr lang="en-US" sz="1000" b="1">
                <a:solidFill>
                  <a:srgbClr val="000000"/>
                </a:solidFill>
              </a:endParaRPr>
            </a:p>
          </p:txBody>
        </p:sp>
        <p:sp>
          <p:nvSpPr>
            <p:cNvPr id="32974" name="Line 889"/>
            <p:cNvSpPr>
              <a:spLocks noChangeShapeType="1"/>
            </p:cNvSpPr>
            <p:nvPr/>
          </p:nvSpPr>
          <p:spPr bwMode="auto">
            <a:xfrm>
              <a:off x="2777" y="155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75" name="Line 890"/>
            <p:cNvSpPr>
              <a:spLocks noChangeShapeType="1"/>
            </p:cNvSpPr>
            <p:nvPr/>
          </p:nvSpPr>
          <p:spPr bwMode="auto">
            <a:xfrm>
              <a:off x="2777" y="1914"/>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76" name="Line 891"/>
            <p:cNvSpPr>
              <a:spLocks noChangeShapeType="1"/>
            </p:cNvSpPr>
            <p:nvPr/>
          </p:nvSpPr>
          <p:spPr bwMode="auto">
            <a:xfrm>
              <a:off x="2777" y="2038"/>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2774" name="AutoShape 892"/>
          <p:cNvSpPr>
            <a:spLocks noChangeArrowheads="1"/>
          </p:cNvSpPr>
          <p:nvPr/>
        </p:nvSpPr>
        <p:spPr bwMode="auto">
          <a:xfrm>
            <a:off x="6756400" y="5106988"/>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2775" name="Freeform 893"/>
          <p:cNvSpPr>
            <a:spLocks/>
          </p:cNvSpPr>
          <p:nvPr/>
        </p:nvSpPr>
        <p:spPr bwMode="auto">
          <a:xfrm>
            <a:off x="7478713" y="3425825"/>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6" name="Line 894"/>
          <p:cNvSpPr>
            <a:spLocks noChangeShapeType="1"/>
          </p:cNvSpPr>
          <p:nvPr/>
        </p:nvSpPr>
        <p:spPr bwMode="auto">
          <a:xfrm>
            <a:off x="6767513" y="1444625"/>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32777" name="Freeform 895"/>
          <p:cNvSpPr>
            <a:spLocks/>
          </p:cNvSpPr>
          <p:nvPr/>
        </p:nvSpPr>
        <p:spPr bwMode="auto">
          <a:xfrm>
            <a:off x="7504113" y="13938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66144" name="Rectangle 896"/>
          <p:cNvSpPr>
            <a:spLocks noChangeArrowheads="1"/>
          </p:cNvSpPr>
          <p:nvPr/>
        </p:nvSpPr>
        <p:spPr bwMode="auto">
          <a:xfrm>
            <a:off x="5053013" y="1965325"/>
            <a:ext cx="855662"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ea typeface="+mn-ea"/>
                <a:cs typeface="+mn-cs"/>
              </a:rPr>
              <a:t>(МЭӨ 2000)</a:t>
            </a:r>
          </a:p>
        </p:txBody>
      </p:sp>
      <p:sp>
        <p:nvSpPr>
          <p:cNvPr id="32779" name="Freeform 897"/>
          <p:cNvSpPr>
            <a:spLocks/>
          </p:cNvSpPr>
          <p:nvPr/>
        </p:nvSpPr>
        <p:spPr bwMode="auto">
          <a:xfrm>
            <a:off x="7478713" y="34131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0" name="Freeform 898"/>
          <p:cNvSpPr>
            <a:spLocks/>
          </p:cNvSpPr>
          <p:nvPr/>
        </p:nvSpPr>
        <p:spPr bwMode="auto">
          <a:xfrm>
            <a:off x="7808913" y="16986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1" name="AutoShape 899"/>
          <p:cNvSpPr>
            <a:spLocks noChangeArrowheads="1"/>
          </p:cNvSpPr>
          <p:nvPr/>
        </p:nvSpPr>
        <p:spPr bwMode="auto">
          <a:xfrm>
            <a:off x="6750050" y="3232150"/>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2782" name="Freeform 900"/>
          <p:cNvSpPr>
            <a:spLocks/>
          </p:cNvSpPr>
          <p:nvPr/>
        </p:nvSpPr>
        <p:spPr bwMode="auto">
          <a:xfrm>
            <a:off x="7491413" y="519747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3" name="AutoShape 901"/>
          <p:cNvSpPr>
            <a:spLocks noChangeArrowheads="1"/>
          </p:cNvSpPr>
          <p:nvPr/>
        </p:nvSpPr>
        <p:spPr bwMode="auto">
          <a:xfrm>
            <a:off x="6729413" y="1284288"/>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2784" name="Rectangle 902"/>
          <p:cNvSpPr>
            <a:spLocks noChangeArrowheads="1"/>
          </p:cNvSpPr>
          <p:nvPr/>
        </p:nvSpPr>
        <p:spPr bwMode="auto">
          <a:xfrm>
            <a:off x="6731000" y="1439863"/>
            <a:ext cx="971550" cy="1671637"/>
          </a:xfrm>
          <a:prstGeom prst="rect">
            <a:avLst/>
          </a:prstGeom>
          <a:solidFill>
            <a:schemeClr val="tx1"/>
          </a:solidFill>
          <a:ln w="38100">
            <a:solidFill>
              <a:schemeClr val="bg2"/>
            </a:solidFill>
            <a:miter lim="800000"/>
            <a:headEnd/>
            <a:tailEnd/>
          </a:ln>
        </p:spPr>
        <p:txBody>
          <a:bodyPr wrap="none" anchor="ctr"/>
          <a:lstStyle/>
          <a:p>
            <a:endParaRPr lang="en-US"/>
          </a:p>
        </p:txBody>
      </p:sp>
      <p:sp>
        <p:nvSpPr>
          <p:cNvPr id="32785" name="AutoShape 903"/>
          <p:cNvSpPr>
            <a:spLocks noChangeArrowheads="1"/>
          </p:cNvSpPr>
          <p:nvPr/>
        </p:nvSpPr>
        <p:spPr bwMode="auto">
          <a:xfrm>
            <a:off x="6748463" y="1320800"/>
            <a:ext cx="719137" cy="10636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786" name="Rectangle 904"/>
          <p:cNvSpPr>
            <a:spLocks noChangeArrowheads="1"/>
          </p:cNvSpPr>
          <p:nvPr/>
        </p:nvSpPr>
        <p:spPr bwMode="auto">
          <a:xfrm>
            <a:off x="6748463" y="3411538"/>
            <a:ext cx="969962" cy="90646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32787" name="AutoShape 905"/>
          <p:cNvSpPr>
            <a:spLocks noChangeArrowheads="1"/>
          </p:cNvSpPr>
          <p:nvPr/>
        </p:nvSpPr>
        <p:spPr bwMode="auto">
          <a:xfrm>
            <a:off x="6762750" y="3251200"/>
            <a:ext cx="704850" cy="706438"/>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nvGrpSpPr>
          <p:cNvPr id="32788" name="Group 906"/>
          <p:cNvGrpSpPr>
            <a:grpSpLocks/>
          </p:cNvGrpSpPr>
          <p:nvPr/>
        </p:nvGrpSpPr>
        <p:grpSpPr bwMode="auto">
          <a:xfrm>
            <a:off x="6743700" y="4414838"/>
            <a:ext cx="952500" cy="527050"/>
            <a:chOff x="4152" y="2783"/>
            <a:chExt cx="600" cy="332"/>
          </a:xfrm>
        </p:grpSpPr>
        <p:sp>
          <p:nvSpPr>
            <p:cNvPr id="32958" name="AutoShape 907"/>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2959" name="Rectangle 908"/>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32960" name="AutoShape 909"/>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566158" name="Rectangle 910"/>
          <p:cNvSpPr>
            <a:spLocks noChangeArrowheads="1"/>
          </p:cNvSpPr>
          <p:nvPr/>
        </p:nvSpPr>
        <p:spPr bwMode="auto">
          <a:xfrm>
            <a:off x="5065713" y="4200525"/>
            <a:ext cx="855662"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ea typeface="+mn-ea"/>
                <a:cs typeface="+mn-cs"/>
              </a:rPr>
              <a:t>(</a:t>
            </a:r>
            <a:r>
              <a:rPr lang="mn-MN" sz="1000" b="1">
                <a:solidFill>
                  <a:srgbClr val="FFFF00"/>
                </a:solidFill>
                <a:ea typeface="+mn-ea"/>
                <a:cs typeface="+mn-cs"/>
              </a:rPr>
              <a:t>МЭӨ </a:t>
            </a:r>
            <a:r>
              <a:rPr lang="en-US" sz="1000" b="1">
                <a:solidFill>
                  <a:srgbClr val="FFFF00"/>
                </a:solidFill>
                <a:ea typeface="+mn-ea"/>
                <a:cs typeface="+mn-cs"/>
              </a:rPr>
              <a:t>1500)</a:t>
            </a:r>
          </a:p>
        </p:txBody>
      </p:sp>
      <p:sp>
        <p:nvSpPr>
          <p:cNvPr id="566159" name="Rectangle 911"/>
          <p:cNvSpPr>
            <a:spLocks noChangeArrowheads="1"/>
          </p:cNvSpPr>
          <p:nvPr/>
        </p:nvSpPr>
        <p:spPr bwMode="auto">
          <a:xfrm>
            <a:off x="7421563" y="4327525"/>
            <a:ext cx="792162"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ea typeface="+mn-ea"/>
                <a:cs typeface="+mn-cs"/>
              </a:rPr>
              <a:t>(</a:t>
            </a:r>
            <a:r>
              <a:rPr lang="mn-MN" sz="1000" b="1">
                <a:solidFill>
                  <a:srgbClr val="FFFF00"/>
                </a:solidFill>
                <a:ea typeface="+mn-ea"/>
                <a:cs typeface="+mn-cs"/>
              </a:rPr>
              <a:t>МЭӨ</a:t>
            </a:r>
            <a:r>
              <a:rPr lang="en-US" sz="1000" b="1">
                <a:solidFill>
                  <a:srgbClr val="FFFF00"/>
                </a:solidFill>
                <a:ea typeface="+mn-ea"/>
                <a:cs typeface="+mn-cs"/>
              </a:rPr>
              <a:t> 500)</a:t>
            </a:r>
          </a:p>
        </p:txBody>
      </p:sp>
      <p:sp>
        <p:nvSpPr>
          <p:cNvPr id="566160" name="Rectangle 912"/>
          <p:cNvSpPr>
            <a:spLocks noChangeArrowheads="1"/>
          </p:cNvSpPr>
          <p:nvPr/>
        </p:nvSpPr>
        <p:spPr bwMode="auto">
          <a:xfrm>
            <a:off x="7415213" y="1216025"/>
            <a:ext cx="855662"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ea typeface="+mn-ea"/>
                <a:cs typeface="+mn-cs"/>
              </a:rPr>
              <a:t>(</a:t>
            </a:r>
            <a:r>
              <a:rPr lang="mn-MN" sz="1000" b="1">
                <a:solidFill>
                  <a:srgbClr val="FFFF00"/>
                </a:solidFill>
                <a:ea typeface="+mn-ea"/>
                <a:cs typeface="+mn-cs"/>
              </a:rPr>
              <a:t>МЭӨ </a:t>
            </a:r>
            <a:r>
              <a:rPr lang="en-US" sz="1000" b="1">
                <a:solidFill>
                  <a:srgbClr val="FFFF00"/>
                </a:solidFill>
                <a:ea typeface="+mn-ea"/>
                <a:cs typeface="+mn-cs"/>
              </a:rPr>
              <a:t>1000)</a:t>
            </a:r>
          </a:p>
        </p:txBody>
      </p:sp>
      <p:sp>
        <p:nvSpPr>
          <p:cNvPr id="32792" name="Line 913"/>
          <p:cNvSpPr>
            <a:spLocks noChangeShapeType="1"/>
          </p:cNvSpPr>
          <p:nvPr/>
        </p:nvSpPr>
        <p:spPr bwMode="auto">
          <a:xfrm>
            <a:off x="6780213" y="1781175"/>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93" name="Line 914"/>
          <p:cNvSpPr>
            <a:spLocks noChangeShapeType="1"/>
          </p:cNvSpPr>
          <p:nvPr/>
        </p:nvSpPr>
        <p:spPr bwMode="auto">
          <a:xfrm>
            <a:off x="6767513" y="2479675"/>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94" name="Line 915"/>
          <p:cNvSpPr>
            <a:spLocks noChangeShapeType="1"/>
          </p:cNvSpPr>
          <p:nvPr/>
        </p:nvSpPr>
        <p:spPr bwMode="auto">
          <a:xfrm>
            <a:off x="6767513" y="2657475"/>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95" name="Line 916"/>
          <p:cNvSpPr>
            <a:spLocks noChangeShapeType="1"/>
          </p:cNvSpPr>
          <p:nvPr/>
        </p:nvSpPr>
        <p:spPr bwMode="auto">
          <a:xfrm>
            <a:off x="6780213" y="2835275"/>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96" name="Line 917"/>
          <p:cNvSpPr>
            <a:spLocks noChangeShapeType="1"/>
          </p:cNvSpPr>
          <p:nvPr/>
        </p:nvSpPr>
        <p:spPr bwMode="auto">
          <a:xfrm>
            <a:off x="6773863" y="3013075"/>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97" name="Line 918"/>
          <p:cNvSpPr>
            <a:spLocks noChangeShapeType="1"/>
          </p:cNvSpPr>
          <p:nvPr/>
        </p:nvSpPr>
        <p:spPr bwMode="auto">
          <a:xfrm>
            <a:off x="7235825" y="1863725"/>
            <a:ext cx="0" cy="11811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98" name="Line 919"/>
          <p:cNvSpPr>
            <a:spLocks noChangeShapeType="1"/>
          </p:cNvSpPr>
          <p:nvPr/>
        </p:nvSpPr>
        <p:spPr bwMode="auto">
          <a:xfrm>
            <a:off x="6773863" y="2136775"/>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99" name="Line 920"/>
          <p:cNvSpPr>
            <a:spLocks noChangeShapeType="1"/>
          </p:cNvSpPr>
          <p:nvPr/>
        </p:nvSpPr>
        <p:spPr bwMode="auto">
          <a:xfrm>
            <a:off x="6780213" y="2301875"/>
            <a:ext cx="876300" cy="1270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00" name="Line 921"/>
          <p:cNvSpPr>
            <a:spLocks noChangeShapeType="1"/>
          </p:cNvSpPr>
          <p:nvPr/>
        </p:nvSpPr>
        <p:spPr bwMode="auto">
          <a:xfrm flipV="1">
            <a:off x="6780213" y="1958975"/>
            <a:ext cx="8731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01" name="Line 922"/>
          <p:cNvSpPr>
            <a:spLocks noChangeShapeType="1"/>
          </p:cNvSpPr>
          <p:nvPr/>
        </p:nvSpPr>
        <p:spPr bwMode="auto">
          <a:xfrm>
            <a:off x="7240588" y="1681163"/>
            <a:ext cx="3175" cy="561975"/>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02" name="Line 923"/>
          <p:cNvSpPr>
            <a:spLocks noChangeShapeType="1"/>
          </p:cNvSpPr>
          <p:nvPr/>
        </p:nvSpPr>
        <p:spPr bwMode="auto">
          <a:xfrm>
            <a:off x="6811963" y="3867150"/>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03" name="Rectangle 924"/>
          <p:cNvSpPr>
            <a:spLocks noChangeArrowheads="1"/>
          </p:cNvSpPr>
          <p:nvPr/>
        </p:nvSpPr>
        <p:spPr bwMode="auto">
          <a:xfrm>
            <a:off x="6675438" y="3209925"/>
            <a:ext cx="8731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800" b="1">
                <a:solidFill>
                  <a:srgbClr val="000000"/>
                </a:solidFill>
              </a:rPr>
              <a:t>КОЛОНЧЛОЛ</a:t>
            </a:r>
            <a:endParaRPr lang="en-US" sz="800" b="1">
              <a:solidFill>
                <a:srgbClr val="000000"/>
              </a:solidFill>
            </a:endParaRPr>
          </a:p>
        </p:txBody>
      </p:sp>
      <p:sp>
        <p:nvSpPr>
          <p:cNvPr id="32804" name="Rectangle 925"/>
          <p:cNvSpPr>
            <a:spLocks noChangeArrowheads="1"/>
          </p:cNvSpPr>
          <p:nvPr/>
        </p:nvSpPr>
        <p:spPr bwMode="auto">
          <a:xfrm>
            <a:off x="6689725" y="4392613"/>
            <a:ext cx="855663"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700" b="1">
                <a:solidFill>
                  <a:srgbClr val="000000"/>
                </a:solidFill>
              </a:rPr>
              <a:t>ЧИМЭЭГҮЙ</a:t>
            </a:r>
            <a:r>
              <a:rPr lang="en-US" sz="700" b="1">
                <a:solidFill>
                  <a:srgbClr val="000000"/>
                </a:solidFill>
              </a:rPr>
              <a:t> ҮЕ</a:t>
            </a:r>
          </a:p>
        </p:txBody>
      </p:sp>
      <p:sp>
        <p:nvSpPr>
          <p:cNvPr id="32805" name="Line 926"/>
          <p:cNvSpPr>
            <a:spLocks noChangeShapeType="1"/>
          </p:cNvSpPr>
          <p:nvPr/>
        </p:nvSpPr>
        <p:spPr bwMode="auto">
          <a:xfrm>
            <a:off x="6783388" y="1590675"/>
            <a:ext cx="876300" cy="1270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06" name="Rectangle 927"/>
          <p:cNvSpPr>
            <a:spLocks noChangeArrowheads="1"/>
          </p:cNvSpPr>
          <p:nvPr/>
        </p:nvSpPr>
        <p:spPr bwMode="auto">
          <a:xfrm>
            <a:off x="6757988" y="5314950"/>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32807" name="AutoShape 928"/>
          <p:cNvSpPr>
            <a:spLocks noChangeArrowheads="1"/>
          </p:cNvSpPr>
          <p:nvPr/>
        </p:nvSpPr>
        <p:spPr bwMode="auto">
          <a:xfrm>
            <a:off x="6773863" y="5151438"/>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808" name="Rectangle 929"/>
          <p:cNvSpPr>
            <a:spLocks noChangeArrowheads="1"/>
          </p:cNvSpPr>
          <p:nvPr/>
        </p:nvSpPr>
        <p:spPr bwMode="auto">
          <a:xfrm>
            <a:off x="6762750" y="5099050"/>
            <a:ext cx="6127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1200" b="1">
                <a:solidFill>
                  <a:srgbClr val="000000"/>
                </a:solidFill>
              </a:rPr>
              <a:t>ЕСҮС</a:t>
            </a:r>
            <a:endParaRPr lang="en-US" sz="1200" b="1">
              <a:solidFill>
                <a:srgbClr val="000000"/>
              </a:solidFill>
            </a:endParaRPr>
          </a:p>
        </p:txBody>
      </p:sp>
      <p:sp>
        <p:nvSpPr>
          <p:cNvPr id="32809" name="Line 930"/>
          <p:cNvSpPr>
            <a:spLocks noChangeShapeType="1"/>
          </p:cNvSpPr>
          <p:nvPr/>
        </p:nvSpPr>
        <p:spPr bwMode="auto">
          <a:xfrm>
            <a:off x="6804025" y="543877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10" name="Line 931"/>
          <p:cNvSpPr>
            <a:spLocks noChangeShapeType="1"/>
          </p:cNvSpPr>
          <p:nvPr/>
        </p:nvSpPr>
        <p:spPr bwMode="auto">
          <a:xfrm>
            <a:off x="6821488" y="58769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11" name="Line 932"/>
          <p:cNvSpPr>
            <a:spLocks noChangeShapeType="1"/>
          </p:cNvSpPr>
          <p:nvPr/>
        </p:nvSpPr>
        <p:spPr bwMode="auto">
          <a:xfrm>
            <a:off x="6811963" y="61531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12" name="Line 933"/>
          <p:cNvSpPr>
            <a:spLocks noChangeShapeType="1"/>
          </p:cNvSpPr>
          <p:nvPr/>
        </p:nvSpPr>
        <p:spPr bwMode="auto">
          <a:xfrm flipV="1">
            <a:off x="6811963" y="62960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13" name="Rectangle 940"/>
          <p:cNvSpPr>
            <a:spLocks noChangeArrowheads="1"/>
          </p:cNvSpPr>
          <p:nvPr/>
        </p:nvSpPr>
        <p:spPr bwMode="auto">
          <a:xfrm>
            <a:off x="6694488" y="1263650"/>
            <a:ext cx="8540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900" b="1">
                <a:solidFill>
                  <a:srgbClr val="000000"/>
                </a:solidFill>
              </a:rPr>
              <a:t>ХААНЧЛАЛ</a:t>
            </a:r>
            <a:endParaRPr lang="en-US" sz="900" b="1">
              <a:solidFill>
                <a:srgbClr val="000000"/>
              </a:solidFill>
            </a:endParaRPr>
          </a:p>
        </p:txBody>
      </p:sp>
      <p:sp>
        <p:nvSpPr>
          <p:cNvPr id="32814" name="Line 941"/>
          <p:cNvSpPr>
            <a:spLocks noChangeShapeType="1"/>
          </p:cNvSpPr>
          <p:nvPr/>
        </p:nvSpPr>
        <p:spPr bwMode="auto">
          <a:xfrm>
            <a:off x="6818313" y="60166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15" name="Line 942"/>
          <p:cNvSpPr>
            <a:spLocks noChangeShapeType="1"/>
          </p:cNvSpPr>
          <p:nvPr/>
        </p:nvSpPr>
        <p:spPr bwMode="auto">
          <a:xfrm>
            <a:off x="6811963" y="3663950"/>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16" name="Line 943"/>
          <p:cNvSpPr>
            <a:spLocks noChangeShapeType="1"/>
          </p:cNvSpPr>
          <p:nvPr/>
        </p:nvSpPr>
        <p:spPr bwMode="auto">
          <a:xfrm>
            <a:off x="6811963" y="4057650"/>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17" name="Line 944"/>
          <p:cNvSpPr>
            <a:spLocks noChangeShapeType="1"/>
          </p:cNvSpPr>
          <p:nvPr/>
        </p:nvSpPr>
        <p:spPr bwMode="auto">
          <a:xfrm>
            <a:off x="6811963" y="4248150"/>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18" name="Line 945"/>
          <p:cNvSpPr>
            <a:spLocks noChangeShapeType="1"/>
          </p:cNvSpPr>
          <p:nvPr/>
        </p:nvSpPr>
        <p:spPr bwMode="auto">
          <a:xfrm>
            <a:off x="6821488" y="57372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19" name="Line 946"/>
          <p:cNvSpPr>
            <a:spLocks noChangeShapeType="1"/>
          </p:cNvSpPr>
          <p:nvPr/>
        </p:nvSpPr>
        <p:spPr bwMode="auto">
          <a:xfrm>
            <a:off x="6796088" y="55975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20" name="Line 947"/>
          <p:cNvSpPr>
            <a:spLocks noChangeShapeType="1"/>
          </p:cNvSpPr>
          <p:nvPr/>
        </p:nvSpPr>
        <p:spPr bwMode="auto">
          <a:xfrm>
            <a:off x="6799263" y="4870450"/>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21" name="Line 948"/>
          <p:cNvSpPr>
            <a:spLocks noChangeShapeType="1"/>
          </p:cNvSpPr>
          <p:nvPr/>
        </p:nvSpPr>
        <p:spPr bwMode="auto">
          <a:xfrm>
            <a:off x="6799263" y="4718050"/>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6197" name="Rectangle 949"/>
          <p:cNvSpPr>
            <a:spLocks noChangeArrowheads="1"/>
          </p:cNvSpPr>
          <p:nvPr/>
        </p:nvSpPr>
        <p:spPr bwMode="auto">
          <a:xfrm>
            <a:off x="882650" y="2439988"/>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mn-MN" sz="5400">
                <a:solidFill>
                  <a:srgbClr val="FAFD00"/>
                </a:solidFill>
                <a:ea typeface="+mn-ea"/>
                <a:cs typeface="+mn-cs"/>
              </a:rPr>
              <a:t>Б</a:t>
            </a:r>
            <a:r>
              <a:rPr lang="en-US" sz="5400">
                <a:solidFill>
                  <a:srgbClr val="FAFD00"/>
                </a:solidFill>
                <a:ea typeface="+mn-ea"/>
                <a:cs typeface="+mn-cs"/>
              </a:rPr>
              <a:t> 7 </a:t>
            </a:r>
            <a:r>
              <a:rPr lang="mn-MN" sz="5400">
                <a:solidFill>
                  <a:srgbClr val="FAFD00"/>
                </a:solidFill>
                <a:ea typeface="+mn-ea"/>
                <a:cs typeface="+mn-cs"/>
              </a:rPr>
              <a:t>Ч</a:t>
            </a:r>
            <a:r>
              <a:rPr lang="en-US" sz="5400">
                <a:solidFill>
                  <a:srgbClr val="FAFD00"/>
                </a:solidFill>
                <a:ea typeface="+mn-ea"/>
                <a:cs typeface="+mn-cs"/>
              </a:rPr>
              <a:t> </a:t>
            </a:r>
            <a:r>
              <a:rPr lang="mn-MN" sz="5400">
                <a:solidFill>
                  <a:srgbClr val="FAFD00"/>
                </a:solidFill>
                <a:ea typeface="+mn-ea"/>
                <a:cs typeface="+mn-cs"/>
              </a:rPr>
              <a:t>Е</a:t>
            </a:r>
            <a:r>
              <a:rPr lang="en-US" sz="5400">
                <a:solidFill>
                  <a:srgbClr val="FAFD00"/>
                </a:solidFill>
                <a:ea typeface="+mn-ea"/>
                <a:cs typeface="+mn-cs"/>
              </a:rPr>
              <a:t> </a:t>
            </a:r>
          </a:p>
        </p:txBody>
      </p:sp>
      <p:sp>
        <p:nvSpPr>
          <p:cNvPr id="566198" name="Rectangle 950"/>
          <p:cNvSpPr>
            <a:spLocks noChangeArrowheads="1"/>
          </p:cNvSpPr>
          <p:nvPr/>
        </p:nvSpPr>
        <p:spPr bwMode="auto">
          <a:xfrm>
            <a:off x="833438" y="3503613"/>
            <a:ext cx="274637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00FF00"/>
                </a:solidFill>
                <a:ea typeface="+mn-ea"/>
                <a:cs typeface="+mn-cs"/>
              </a:rPr>
              <a:t>7 = 4 + 3</a:t>
            </a:r>
            <a:r>
              <a:rPr lang="en-US" sz="5400">
                <a:solidFill>
                  <a:srgbClr val="00FF00"/>
                </a:solidFill>
                <a:latin typeface="Times" charset="0"/>
                <a:ea typeface="+mn-ea"/>
                <a:cs typeface="+mn-cs"/>
              </a:rPr>
              <a:t> </a:t>
            </a:r>
          </a:p>
        </p:txBody>
      </p:sp>
      <p:sp>
        <p:nvSpPr>
          <p:cNvPr id="566199" name="Text Box 951"/>
          <p:cNvSpPr txBox="1">
            <a:spLocks noChangeArrowheads="1"/>
          </p:cNvSpPr>
          <p:nvPr/>
        </p:nvSpPr>
        <p:spPr bwMode="auto">
          <a:xfrm rot="-5388536">
            <a:off x="2478882" y="3839368"/>
            <a:ext cx="2743200" cy="557213"/>
          </a:xfrm>
          <a:prstGeom prst="rect">
            <a:avLst/>
          </a:prstGeom>
          <a:solidFill>
            <a:schemeClr val="accent1"/>
          </a:solidFill>
          <a:ln w="38100">
            <a:solidFill>
              <a:srgbClr val="040404"/>
            </a:solid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en-US" b="1" smtClean="0">
                <a:solidFill>
                  <a:srgbClr val="EEFF4B"/>
                </a:solidFill>
                <a:effectLst>
                  <a:outerShdw blurRad="38100" dist="38100" dir="2700000" algn="tl">
                    <a:srgbClr val="000000"/>
                  </a:outerShdw>
                </a:effectLst>
              </a:rPr>
              <a:t>4  ХҮН</a:t>
            </a:r>
          </a:p>
        </p:txBody>
      </p:sp>
      <p:grpSp>
        <p:nvGrpSpPr>
          <p:cNvPr id="32825" name="Group 952"/>
          <p:cNvGrpSpPr>
            <a:grpSpLocks/>
          </p:cNvGrpSpPr>
          <p:nvPr/>
        </p:nvGrpSpPr>
        <p:grpSpPr bwMode="auto">
          <a:xfrm>
            <a:off x="4330700" y="542925"/>
            <a:ext cx="1022350" cy="1333500"/>
            <a:chOff x="2632" y="344"/>
            <a:chExt cx="644" cy="840"/>
          </a:xfrm>
        </p:grpSpPr>
        <p:grpSp>
          <p:nvGrpSpPr>
            <p:cNvPr id="32939" name="Group 953"/>
            <p:cNvGrpSpPr>
              <a:grpSpLocks/>
            </p:cNvGrpSpPr>
            <p:nvPr/>
          </p:nvGrpSpPr>
          <p:grpSpPr bwMode="auto">
            <a:xfrm>
              <a:off x="2641" y="355"/>
              <a:ext cx="600" cy="829"/>
              <a:chOff x="2663" y="408"/>
              <a:chExt cx="600" cy="716"/>
            </a:xfrm>
          </p:grpSpPr>
          <p:sp>
            <p:nvSpPr>
              <p:cNvPr id="32955" name="AutoShape 954"/>
              <p:cNvSpPr>
                <a:spLocks noChangeArrowheads="1"/>
              </p:cNvSpPr>
              <p:nvPr/>
            </p:nvSpPr>
            <p:spPr bwMode="auto">
              <a:xfrm>
                <a:off x="2664" y="408"/>
                <a:ext cx="460" cy="593"/>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32956" name="Rectangle 955"/>
              <p:cNvSpPr>
                <a:spLocks noChangeArrowheads="1"/>
              </p:cNvSpPr>
              <p:nvPr/>
            </p:nvSpPr>
            <p:spPr bwMode="auto">
              <a:xfrm>
                <a:off x="2663" y="508"/>
                <a:ext cx="600" cy="616"/>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957" name="AutoShape 956"/>
              <p:cNvSpPr>
                <a:spLocks noChangeArrowheads="1"/>
              </p:cNvSpPr>
              <p:nvPr/>
            </p:nvSpPr>
            <p:spPr bwMode="auto">
              <a:xfrm>
                <a:off x="2676" y="420"/>
                <a:ext cx="436" cy="59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32940" name="Line 957"/>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41" name="Line 958"/>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42" name="Line 959"/>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43" name="Line 960"/>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44" name="Line 961"/>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45" name="Line 962"/>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46" name="Rectangle 963"/>
            <p:cNvSpPr>
              <a:spLocks noChangeArrowheads="1"/>
            </p:cNvSpPr>
            <p:nvPr/>
          </p:nvSpPr>
          <p:spPr bwMode="auto">
            <a:xfrm>
              <a:off x="2634" y="535"/>
              <a:ext cx="45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Эхний</a:t>
              </a:r>
              <a:r>
                <a:rPr lang="mn-MN" sz="900" b="1">
                  <a:solidFill>
                    <a:srgbClr val="000000"/>
                  </a:solidFill>
                </a:rPr>
                <a:t> гэм</a:t>
              </a:r>
              <a:endParaRPr lang="en-US" sz="900" b="1">
                <a:solidFill>
                  <a:srgbClr val="000000"/>
                </a:solidFill>
              </a:endParaRPr>
            </a:p>
          </p:txBody>
        </p:sp>
        <p:sp>
          <p:nvSpPr>
            <p:cNvPr id="32947" name="Rectangle 964"/>
            <p:cNvSpPr>
              <a:spLocks noChangeArrowheads="1"/>
            </p:cNvSpPr>
            <p:nvPr/>
          </p:nvSpPr>
          <p:spPr bwMode="auto">
            <a:xfrm>
              <a:off x="2633" y="634"/>
              <a:ext cx="64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Эхний С</a:t>
              </a:r>
              <a:r>
                <a:rPr lang="mn-MN" sz="800" b="1">
                  <a:solidFill>
                    <a:srgbClr val="000000"/>
                  </a:solidFill>
                </a:rPr>
                <a:t>айн мэдээ</a:t>
              </a:r>
              <a:endParaRPr lang="en-US" sz="800" b="1">
                <a:solidFill>
                  <a:srgbClr val="000000"/>
                </a:solidFill>
              </a:endParaRPr>
            </a:p>
          </p:txBody>
        </p:sp>
        <p:sp>
          <p:nvSpPr>
            <p:cNvPr id="32948" name="Rectangle 965"/>
            <p:cNvSpPr>
              <a:spLocks noChangeArrowheads="1"/>
            </p:cNvSpPr>
            <p:nvPr/>
          </p:nvSpPr>
          <p:spPr bwMode="auto">
            <a:xfrm>
              <a:off x="2635" y="735"/>
              <a:ext cx="57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Эхний гэр бүл</a:t>
              </a:r>
            </a:p>
          </p:txBody>
        </p:sp>
        <p:sp>
          <p:nvSpPr>
            <p:cNvPr id="32949" name="Rectangle 966"/>
            <p:cNvSpPr>
              <a:spLocks noChangeArrowheads="1"/>
            </p:cNvSpPr>
            <p:nvPr/>
          </p:nvSpPr>
          <p:spPr bwMode="auto">
            <a:xfrm>
              <a:off x="2636" y="839"/>
              <a:ext cx="56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Эхний аллага</a:t>
              </a:r>
            </a:p>
          </p:txBody>
        </p:sp>
        <p:sp>
          <p:nvSpPr>
            <p:cNvPr id="32950" name="Rectangle 967"/>
            <p:cNvSpPr>
              <a:spLocks noChangeArrowheads="1"/>
            </p:cNvSpPr>
            <p:nvPr/>
          </p:nvSpPr>
          <p:spPr bwMode="auto">
            <a:xfrm>
              <a:off x="2638" y="938"/>
              <a:ext cx="53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Үер/</a:t>
              </a:r>
              <a:r>
                <a:rPr lang="mn-MN" sz="900" b="1">
                  <a:solidFill>
                    <a:srgbClr val="000000"/>
                  </a:solidFill>
                </a:rPr>
                <a:t>Солонго</a:t>
              </a:r>
              <a:endParaRPr lang="en-US" sz="900" b="1">
                <a:solidFill>
                  <a:srgbClr val="000000"/>
                </a:solidFill>
              </a:endParaRPr>
            </a:p>
          </p:txBody>
        </p:sp>
        <p:sp>
          <p:nvSpPr>
            <p:cNvPr id="32951" name="Rectangle 968"/>
            <p:cNvSpPr>
              <a:spLocks noChangeArrowheads="1"/>
            </p:cNvSpPr>
            <p:nvPr/>
          </p:nvSpPr>
          <p:spPr bwMode="auto">
            <a:xfrm>
              <a:off x="2640" y="1036"/>
              <a:ext cx="36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900" b="1">
                  <a:solidFill>
                    <a:srgbClr val="000000"/>
                  </a:solidFill>
                </a:rPr>
                <a:t>Цамхаг</a:t>
              </a:r>
              <a:endParaRPr lang="en-US" sz="900" b="1">
                <a:solidFill>
                  <a:srgbClr val="000000"/>
                </a:solidFill>
              </a:endParaRPr>
            </a:p>
          </p:txBody>
        </p:sp>
        <p:sp>
          <p:nvSpPr>
            <p:cNvPr id="32952" name="Rectangle 969"/>
            <p:cNvSpPr>
              <a:spLocks noChangeArrowheads="1"/>
            </p:cNvSpPr>
            <p:nvPr/>
          </p:nvSpPr>
          <p:spPr bwMode="auto">
            <a:xfrm>
              <a:off x="2655" y="344"/>
              <a:ext cx="41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900" b="1">
                  <a:solidFill>
                    <a:srgbClr val="000000"/>
                  </a:solidFill>
                </a:rPr>
                <a:t>БҮТЭЭЛ</a:t>
              </a:r>
              <a:endParaRPr lang="en-US" sz="900" b="1">
                <a:solidFill>
                  <a:srgbClr val="000000"/>
                </a:solidFill>
              </a:endParaRPr>
            </a:p>
          </p:txBody>
        </p:sp>
        <p:sp>
          <p:nvSpPr>
            <p:cNvPr id="32953" name="Rectangle 970"/>
            <p:cNvSpPr>
              <a:spLocks noChangeArrowheads="1"/>
            </p:cNvSpPr>
            <p:nvPr/>
          </p:nvSpPr>
          <p:spPr bwMode="auto">
            <a:xfrm>
              <a:off x="2632" y="452"/>
              <a:ext cx="52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900" b="1">
                  <a:solidFill>
                    <a:srgbClr val="000000"/>
                  </a:solidFill>
                </a:rPr>
                <a:t>Эхний эр, эм</a:t>
              </a:r>
              <a:endParaRPr lang="en-US" sz="900" b="1">
                <a:solidFill>
                  <a:srgbClr val="000000"/>
                </a:solidFill>
              </a:endParaRPr>
            </a:p>
          </p:txBody>
        </p:sp>
        <p:sp>
          <p:nvSpPr>
            <p:cNvPr id="32954" name="Line 971"/>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14753" name="Text Box 1"/>
          <p:cNvSpPr txBox="1">
            <a:spLocks noChangeArrowheads="1"/>
          </p:cNvSpPr>
          <p:nvPr/>
        </p:nvSpPr>
        <p:spPr bwMode="auto">
          <a:xfrm rot="-5388536">
            <a:off x="3567113" y="903287"/>
            <a:ext cx="579438" cy="557213"/>
          </a:xfrm>
          <a:prstGeom prst="rect">
            <a:avLst/>
          </a:prstGeom>
          <a:solidFill>
            <a:schemeClr val="accent1"/>
          </a:solidFill>
          <a:ln w="38100">
            <a:solidFill>
              <a:srgbClr val="040404"/>
            </a:solid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en-US" b="1" smtClean="0">
                <a:solidFill>
                  <a:srgbClr val="EEFF4B"/>
                </a:solidFill>
                <a:effectLst>
                  <a:outerShdw blurRad="38100" dist="38100" dir="2700000" algn="tl">
                    <a:srgbClr val="000000"/>
                  </a:outerShdw>
                </a:effectLst>
              </a:rPr>
              <a:t>Б</a:t>
            </a:r>
          </a:p>
        </p:txBody>
      </p:sp>
      <p:sp>
        <p:nvSpPr>
          <p:cNvPr id="714754" name="Text Box 2"/>
          <p:cNvSpPr txBox="1">
            <a:spLocks noChangeArrowheads="1"/>
          </p:cNvSpPr>
          <p:nvPr/>
        </p:nvSpPr>
        <p:spPr bwMode="auto">
          <a:xfrm rot="16211464">
            <a:off x="4528344" y="1962944"/>
            <a:ext cx="3600450" cy="522288"/>
          </a:xfrm>
          <a:prstGeom prst="rect">
            <a:avLst/>
          </a:prstGeom>
          <a:solidFill>
            <a:schemeClr val="accent1"/>
          </a:solidFill>
          <a:ln w="38100">
            <a:solidFill>
              <a:srgbClr val="040404"/>
            </a:solid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en-US" b="1" smtClean="0">
                <a:solidFill>
                  <a:srgbClr val="EEFF4B"/>
                </a:solidFill>
                <a:effectLst>
                  <a:outerShdw blurRad="38100" dist="38100" dir="2700000" algn="tl">
                    <a:srgbClr val="000000"/>
                  </a:outerShdw>
                </a:effectLst>
              </a:rPr>
              <a:t>3  НИЙГЭМ</a:t>
            </a:r>
          </a:p>
        </p:txBody>
      </p:sp>
      <p:sp>
        <p:nvSpPr>
          <p:cNvPr id="714755" name="Text Box 3"/>
          <p:cNvSpPr txBox="1">
            <a:spLocks noChangeArrowheads="1"/>
          </p:cNvSpPr>
          <p:nvPr/>
        </p:nvSpPr>
        <p:spPr bwMode="auto">
          <a:xfrm rot="-5388536">
            <a:off x="6032500" y="4424363"/>
            <a:ext cx="579438" cy="557212"/>
          </a:xfrm>
          <a:prstGeom prst="rect">
            <a:avLst/>
          </a:prstGeom>
          <a:solidFill>
            <a:schemeClr val="accent1"/>
          </a:solidFill>
          <a:ln w="38100">
            <a:solidFill>
              <a:srgbClr val="040404"/>
            </a:solid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en-US" b="1" smtClean="0">
                <a:solidFill>
                  <a:srgbClr val="EEFF4B"/>
                </a:solidFill>
                <a:effectLst>
                  <a:outerShdw blurRad="38100" dist="38100" dir="2700000" algn="tl">
                    <a:srgbClr val="000000"/>
                  </a:outerShdw>
                </a:effectLst>
              </a:rPr>
              <a:t>Ч</a:t>
            </a:r>
          </a:p>
        </p:txBody>
      </p:sp>
      <p:sp>
        <p:nvSpPr>
          <p:cNvPr id="714756" name="Text Box 4"/>
          <p:cNvSpPr txBox="1">
            <a:spLocks noChangeArrowheads="1"/>
          </p:cNvSpPr>
          <p:nvPr/>
        </p:nvSpPr>
        <p:spPr bwMode="auto">
          <a:xfrm rot="-5388536">
            <a:off x="6048375" y="5259388"/>
            <a:ext cx="579438" cy="557212"/>
          </a:xfrm>
          <a:prstGeom prst="rect">
            <a:avLst/>
          </a:prstGeom>
          <a:solidFill>
            <a:schemeClr val="accent1"/>
          </a:solidFill>
          <a:ln w="38100">
            <a:solidFill>
              <a:srgbClr val="040404"/>
            </a:solid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en-US" b="1" smtClean="0">
                <a:solidFill>
                  <a:srgbClr val="EEFF4B"/>
                </a:solidFill>
                <a:effectLst>
                  <a:outerShdw blurRad="38100" dist="38100" dir="2700000" algn="tl">
                    <a:srgbClr val="000000"/>
                  </a:outerShdw>
                </a:effectLst>
              </a:rPr>
              <a:t>Е</a:t>
            </a:r>
          </a:p>
        </p:txBody>
      </p:sp>
      <p:grpSp>
        <p:nvGrpSpPr>
          <p:cNvPr id="32830" name="Group 7"/>
          <p:cNvGrpSpPr>
            <a:grpSpLocks/>
          </p:cNvGrpSpPr>
          <p:nvPr/>
        </p:nvGrpSpPr>
        <p:grpSpPr bwMode="auto">
          <a:xfrm>
            <a:off x="4313238" y="5715000"/>
            <a:ext cx="1055687" cy="673100"/>
            <a:chOff x="5020" y="2160"/>
            <a:chExt cx="665" cy="424"/>
          </a:xfrm>
        </p:grpSpPr>
        <p:sp>
          <p:nvSpPr>
            <p:cNvPr id="32927" name="Freeform 8"/>
            <p:cNvSpPr>
              <a:spLocks/>
            </p:cNvSpPr>
            <p:nvPr/>
          </p:nvSpPr>
          <p:spPr bwMode="auto">
            <a:xfrm>
              <a:off x="5417"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28" name="Rectangle 9"/>
            <p:cNvSpPr>
              <a:spLocks noChangeArrowheads="1"/>
            </p:cNvSpPr>
            <p:nvPr/>
          </p:nvSpPr>
          <p:spPr bwMode="auto">
            <a:xfrm>
              <a:off x="5153" y="246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cs typeface="Times New Roman" charset="0"/>
              </a:endParaRPr>
            </a:p>
          </p:txBody>
        </p:sp>
        <p:sp>
          <p:nvSpPr>
            <p:cNvPr id="32929" name="Freeform 10"/>
            <p:cNvSpPr>
              <a:spLocks/>
            </p:cNvSpPr>
            <p:nvPr/>
          </p:nvSpPr>
          <p:spPr bwMode="auto">
            <a:xfrm>
              <a:off x="5414" y="2231"/>
              <a:ext cx="148" cy="76"/>
            </a:xfrm>
            <a:custGeom>
              <a:avLst/>
              <a:gdLst>
                <a:gd name="T0" fmla="*/ 223 w 129"/>
                <a:gd name="T1" fmla="*/ 276 h 49"/>
                <a:gd name="T2" fmla="*/ 0 w 129"/>
                <a:gd name="T3" fmla="*/ 276 h 49"/>
                <a:gd name="T4" fmla="*/ 0 w 129"/>
                <a:gd name="T5" fmla="*/ 0 h 49"/>
                <a:gd name="T6" fmla="*/ 223 w 129"/>
                <a:gd name="T7" fmla="*/ 276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30" name="AutoShape 11"/>
            <p:cNvSpPr>
              <a:spLocks noChangeArrowheads="1"/>
            </p:cNvSpPr>
            <p:nvPr/>
          </p:nvSpPr>
          <p:spPr bwMode="auto">
            <a:xfrm>
              <a:off x="5054" y="217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cs typeface="Times New Roman" charset="0"/>
              </a:endParaRPr>
            </a:p>
          </p:txBody>
        </p:sp>
        <p:sp>
          <p:nvSpPr>
            <p:cNvPr id="32931" name="Rectangle 12"/>
            <p:cNvSpPr>
              <a:spLocks noChangeArrowheads="1"/>
            </p:cNvSpPr>
            <p:nvPr/>
          </p:nvSpPr>
          <p:spPr bwMode="auto">
            <a:xfrm>
              <a:off x="5051" y="2270"/>
              <a:ext cx="600" cy="314"/>
            </a:xfrm>
            <a:prstGeom prst="rect">
              <a:avLst/>
            </a:prstGeom>
            <a:solidFill>
              <a:srgbClr val="FFFF00"/>
            </a:solidFill>
            <a:ln w="38100">
              <a:solidFill>
                <a:srgbClr val="000000"/>
              </a:solidFill>
              <a:miter lim="800000"/>
              <a:headEnd/>
              <a:tailEnd/>
            </a:ln>
          </p:spPr>
          <p:txBody>
            <a:bodyPr wrap="none" anchor="ctr"/>
            <a:lstStyle/>
            <a:p>
              <a:endParaRPr lang="en-US">
                <a:cs typeface="Times New Roman" charset="0"/>
              </a:endParaRPr>
            </a:p>
          </p:txBody>
        </p:sp>
        <p:sp>
          <p:nvSpPr>
            <p:cNvPr id="32932" name="Rectangle 13"/>
            <p:cNvSpPr>
              <a:spLocks noChangeArrowheads="1"/>
            </p:cNvSpPr>
            <p:nvPr/>
          </p:nvSpPr>
          <p:spPr bwMode="auto">
            <a:xfrm>
              <a:off x="5121" y="243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cs typeface="Times New Roman" charset="0"/>
              </a:endParaRPr>
            </a:p>
          </p:txBody>
        </p:sp>
        <p:sp>
          <p:nvSpPr>
            <p:cNvPr id="32933" name="AutoShape 14"/>
            <p:cNvSpPr>
              <a:spLocks noChangeArrowheads="1"/>
            </p:cNvSpPr>
            <p:nvPr/>
          </p:nvSpPr>
          <p:spPr bwMode="auto">
            <a:xfrm>
              <a:off x="5062" y="219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cs typeface="Times New Roman" charset="0"/>
              </a:endParaRPr>
            </a:p>
          </p:txBody>
        </p:sp>
        <p:sp>
          <p:nvSpPr>
            <p:cNvPr id="32934" name="Line 15"/>
            <p:cNvSpPr>
              <a:spLocks noChangeShapeType="1"/>
            </p:cNvSpPr>
            <p:nvPr/>
          </p:nvSpPr>
          <p:spPr bwMode="auto">
            <a:xfrm>
              <a:off x="5071" y="241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35" name="Line 16"/>
            <p:cNvSpPr>
              <a:spLocks noChangeShapeType="1"/>
            </p:cNvSpPr>
            <p:nvPr/>
          </p:nvSpPr>
          <p:spPr bwMode="auto">
            <a:xfrm>
              <a:off x="5071" y="253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36" name="Rectangle 17"/>
            <p:cNvSpPr>
              <a:spLocks noChangeArrowheads="1"/>
            </p:cNvSpPr>
            <p:nvPr/>
          </p:nvSpPr>
          <p:spPr bwMode="auto">
            <a:xfrm>
              <a:off x="5073" y="2160"/>
              <a:ext cx="40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cs typeface="Times New Roman" charset="0"/>
                </a:rPr>
                <a:t>ИОШУА</a:t>
              </a:r>
            </a:p>
          </p:txBody>
        </p:sp>
        <p:sp>
          <p:nvSpPr>
            <p:cNvPr id="32937" name="Rectangle 18"/>
            <p:cNvSpPr>
              <a:spLocks noChangeArrowheads="1"/>
            </p:cNvSpPr>
            <p:nvPr/>
          </p:nvSpPr>
          <p:spPr bwMode="auto">
            <a:xfrm>
              <a:off x="5114" y="2296"/>
              <a:ext cx="47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cs typeface="Times New Roman" charset="0"/>
                </a:rPr>
                <a:t>Иерихо/Аи</a:t>
              </a:r>
            </a:p>
          </p:txBody>
        </p:sp>
        <p:sp>
          <p:nvSpPr>
            <p:cNvPr id="32938" name="Rectangle 19"/>
            <p:cNvSpPr>
              <a:spLocks noChangeArrowheads="1"/>
            </p:cNvSpPr>
            <p:nvPr/>
          </p:nvSpPr>
          <p:spPr bwMode="auto">
            <a:xfrm>
              <a:off x="5020" y="2416"/>
              <a:ext cx="66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cs typeface="Times New Roman" charset="0"/>
                </a:rPr>
                <a:t>Газар хуваарилалт</a:t>
              </a:r>
            </a:p>
          </p:txBody>
        </p:sp>
      </p:grpSp>
      <p:sp>
        <p:nvSpPr>
          <p:cNvPr id="565462" name="Text Box 214"/>
          <p:cNvSpPr txBox="1">
            <a:spLocks noChangeArrowheads="1"/>
          </p:cNvSpPr>
          <p:nvPr/>
        </p:nvSpPr>
        <p:spPr bwMode="auto">
          <a:xfrm>
            <a:off x="1930400" y="-12700"/>
            <a:ext cx="2366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600" b="1" smtClean="0">
                <a:solidFill>
                  <a:schemeClr val="tx1"/>
                </a:solidFill>
                <a:cs typeface="Times New Roman" charset="0"/>
              </a:rPr>
              <a:t>Эхлэл – 1 Самуел 8:22а</a:t>
            </a:r>
          </a:p>
        </p:txBody>
      </p:sp>
      <p:grpSp>
        <p:nvGrpSpPr>
          <p:cNvPr id="32832" name="Group 811"/>
          <p:cNvGrpSpPr>
            <a:grpSpLocks/>
          </p:cNvGrpSpPr>
          <p:nvPr/>
        </p:nvGrpSpPr>
        <p:grpSpPr bwMode="auto">
          <a:xfrm>
            <a:off x="8169275" y="3352800"/>
            <a:ext cx="974725" cy="633413"/>
            <a:chOff x="5029" y="2160"/>
            <a:chExt cx="614" cy="399"/>
          </a:xfrm>
        </p:grpSpPr>
        <p:sp>
          <p:nvSpPr>
            <p:cNvPr id="32915" name="Freeform 812"/>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16" name="Freeform 813"/>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917" name="Rectangle 814"/>
            <p:cNvSpPr>
              <a:spLocks noChangeArrowheads="1"/>
            </p:cNvSpPr>
            <p:nvPr/>
          </p:nvSpPr>
          <p:spPr bwMode="auto">
            <a:xfrm>
              <a:off x="5216" y="2426"/>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32918" name="Freeform 815"/>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19" name="AutoShape 816"/>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920" name="Rectangle 817"/>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921" name="AutoShape 818"/>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pPr algn="ctr"/>
              <a:endParaRPr lang="en-US">
                <a:latin typeface="Comic Sans MS" charset="0"/>
              </a:endParaRPr>
            </a:p>
          </p:txBody>
        </p:sp>
        <p:sp>
          <p:nvSpPr>
            <p:cNvPr id="32922" name="Line 819"/>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23" name="Line 820"/>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24" name="Rectangle 821"/>
            <p:cNvSpPr>
              <a:spLocks noChangeArrowheads="1"/>
            </p:cNvSpPr>
            <p:nvPr/>
          </p:nvSpPr>
          <p:spPr bwMode="auto">
            <a:xfrm>
              <a:off x="5161" y="2390"/>
              <a:ext cx="23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350</a:t>
              </a:r>
            </a:p>
          </p:txBody>
        </p:sp>
        <p:sp>
          <p:nvSpPr>
            <p:cNvPr id="32925" name="Rectangle 822"/>
            <p:cNvSpPr>
              <a:spLocks noChangeArrowheads="1"/>
            </p:cNvSpPr>
            <p:nvPr/>
          </p:nvSpPr>
          <p:spPr bwMode="auto">
            <a:xfrm>
              <a:off x="5136" y="2278"/>
              <a:ext cx="45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Шүүгчид</a:t>
              </a:r>
            </a:p>
          </p:txBody>
        </p:sp>
        <p:sp>
          <p:nvSpPr>
            <p:cNvPr id="32926" name="Rectangle 823"/>
            <p:cNvSpPr>
              <a:spLocks noChangeArrowheads="1"/>
            </p:cNvSpPr>
            <p:nvPr/>
          </p:nvSpPr>
          <p:spPr bwMode="auto">
            <a:xfrm>
              <a:off x="5029" y="2160"/>
              <a:ext cx="4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Times" charset="0"/>
                </a:rPr>
                <a:t>АНАРХИ</a:t>
              </a:r>
            </a:p>
          </p:txBody>
        </p:sp>
      </p:grpSp>
      <p:grpSp>
        <p:nvGrpSpPr>
          <p:cNvPr id="32833" name="Group 22"/>
          <p:cNvGrpSpPr>
            <a:grpSpLocks/>
          </p:cNvGrpSpPr>
          <p:nvPr/>
        </p:nvGrpSpPr>
        <p:grpSpPr bwMode="auto">
          <a:xfrm>
            <a:off x="6708775" y="546100"/>
            <a:ext cx="974725" cy="633413"/>
            <a:chOff x="5029" y="2160"/>
            <a:chExt cx="614" cy="399"/>
          </a:xfrm>
        </p:grpSpPr>
        <p:sp>
          <p:nvSpPr>
            <p:cNvPr id="32903" name="Freeform 23"/>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04" name="Freeform 24"/>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905" name="Rectangle 25"/>
            <p:cNvSpPr>
              <a:spLocks noChangeArrowheads="1"/>
            </p:cNvSpPr>
            <p:nvPr/>
          </p:nvSpPr>
          <p:spPr bwMode="auto">
            <a:xfrm>
              <a:off x="5216" y="2426"/>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32906" name="Freeform 26"/>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07" name="AutoShape 27"/>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908" name="Rectangle 28"/>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909" name="AutoShape 29"/>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pPr algn="ctr"/>
              <a:endParaRPr lang="en-US">
                <a:latin typeface="Comic Sans MS" charset="0"/>
              </a:endParaRPr>
            </a:p>
          </p:txBody>
        </p:sp>
        <p:sp>
          <p:nvSpPr>
            <p:cNvPr id="32910" name="Line 30"/>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11" name="Line 31"/>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12" name="Rectangle 32"/>
            <p:cNvSpPr>
              <a:spLocks noChangeArrowheads="1"/>
            </p:cNvSpPr>
            <p:nvPr/>
          </p:nvSpPr>
          <p:spPr bwMode="auto">
            <a:xfrm>
              <a:off x="5161" y="2390"/>
              <a:ext cx="23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350</a:t>
              </a:r>
            </a:p>
          </p:txBody>
        </p:sp>
        <p:sp>
          <p:nvSpPr>
            <p:cNvPr id="32913" name="Rectangle 33"/>
            <p:cNvSpPr>
              <a:spLocks noChangeArrowheads="1"/>
            </p:cNvSpPr>
            <p:nvPr/>
          </p:nvSpPr>
          <p:spPr bwMode="auto">
            <a:xfrm>
              <a:off x="5136" y="2278"/>
              <a:ext cx="45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Шүүгчид</a:t>
              </a:r>
            </a:p>
          </p:txBody>
        </p:sp>
        <p:sp>
          <p:nvSpPr>
            <p:cNvPr id="32914" name="Rectangle 34"/>
            <p:cNvSpPr>
              <a:spLocks noChangeArrowheads="1"/>
            </p:cNvSpPr>
            <p:nvPr/>
          </p:nvSpPr>
          <p:spPr bwMode="auto">
            <a:xfrm>
              <a:off x="5029" y="2160"/>
              <a:ext cx="4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Times" charset="0"/>
                </a:rPr>
                <a:t>АНАРХИ</a:t>
              </a:r>
            </a:p>
          </p:txBody>
        </p:sp>
      </p:grpSp>
      <p:sp>
        <p:nvSpPr>
          <p:cNvPr id="565459" name="Rectangle 211"/>
          <p:cNvSpPr>
            <a:spLocks noChangeArrowheads="1"/>
          </p:cNvSpPr>
          <p:nvPr/>
        </p:nvSpPr>
        <p:spPr bwMode="auto">
          <a:xfrm>
            <a:off x="4211638" y="425450"/>
            <a:ext cx="1625600" cy="15033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565458" name="Rectangle 210"/>
          <p:cNvSpPr>
            <a:spLocks noChangeArrowheads="1"/>
          </p:cNvSpPr>
          <p:nvPr/>
        </p:nvSpPr>
        <p:spPr bwMode="auto">
          <a:xfrm>
            <a:off x="4211638" y="2006600"/>
            <a:ext cx="1625600" cy="45307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565460" name="Rectangle 212"/>
          <p:cNvSpPr>
            <a:spLocks noChangeArrowheads="1"/>
          </p:cNvSpPr>
          <p:nvPr/>
        </p:nvSpPr>
        <p:spPr bwMode="auto">
          <a:xfrm>
            <a:off x="6618288" y="450850"/>
            <a:ext cx="1625600" cy="757238"/>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565535" name="Oval 287"/>
          <p:cNvSpPr>
            <a:spLocks noChangeArrowheads="1"/>
          </p:cNvSpPr>
          <p:nvPr/>
        </p:nvSpPr>
        <p:spPr bwMode="auto">
          <a:xfrm>
            <a:off x="6489700" y="482600"/>
            <a:ext cx="1130300" cy="327025"/>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32838" name="Group 36"/>
          <p:cNvGrpSpPr>
            <a:grpSpLocks/>
          </p:cNvGrpSpPr>
          <p:nvPr/>
        </p:nvGrpSpPr>
        <p:grpSpPr bwMode="auto">
          <a:xfrm>
            <a:off x="4321175" y="4259263"/>
            <a:ext cx="1008063" cy="1338262"/>
            <a:chOff x="4957" y="2144"/>
            <a:chExt cx="635" cy="843"/>
          </a:xfrm>
        </p:grpSpPr>
        <p:sp>
          <p:nvSpPr>
            <p:cNvPr id="32885" name="Rectangle 37"/>
            <p:cNvSpPr>
              <a:spLocks noChangeArrowheads="1"/>
            </p:cNvSpPr>
            <p:nvPr/>
          </p:nvSpPr>
          <p:spPr bwMode="auto">
            <a:xfrm>
              <a:off x="5119" y="275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886" name="Rectangle 38"/>
            <p:cNvSpPr>
              <a:spLocks noChangeArrowheads="1"/>
            </p:cNvSpPr>
            <p:nvPr/>
          </p:nvSpPr>
          <p:spPr bwMode="auto">
            <a:xfrm>
              <a:off x="5084" y="2728"/>
              <a:ext cx="17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40</a:t>
              </a:r>
            </a:p>
          </p:txBody>
        </p:sp>
        <p:sp>
          <p:nvSpPr>
            <p:cNvPr id="32887" name="AutoShape 39"/>
            <p:cNvSpPr>
              <a:spLocks noChangeArrowheads="1"/>
            </p:cNvSpPr>
            <p:nvPr/>
          </p:nvSpPr>
          <p:spPr bwMode="auto">
            <a:xfrm>
              <a:off x="4976" y="216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888" name="Rectangle 40"/>
            <p:cNvSpPr>
              <a:spLocks noChangeArrowheads="1"/>
            </p:cNvSpPr>
            <p:nvPr/>
          </p:nvSpPr>
          <p:spPr bwMode="auto">
            <a:xfrm>
              <a:off x="4975" y="226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889" name="AutoShape 41"/>
            <p:cNvSpPr>
              <a:spLocks noChangeArrowheads="1"/>
            </p:cNvSpPr>
            <p:nvPr/>
          </p:nvSpPr>
          <p:spPr bwMode="auto">
            <a:xfrm>
              <a:off x="4988" y="218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890" name="Line 42"/>
            <p:cNvSpPr>
              <a:spLocks noChangeShapeType="1"/>
            </p:cNvSpPr>
            <p:nvPr/>
          </p:nvSpPr>
          <p:spPr bwMode="auto">
            <a:xfrm>
              <a:off x="5003" y="240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91" name="Line 43"/>
            <p:cNvSpPr>
              <a:spLocks noChangeShapeType="1"/>
            </p:cNvSpPr>
            <p:nvPr/>
          </p:nvSpPr>
          <p:spPr bwMode="auto">
            <a:xfrm>
              <a:off x="5003" y="251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92" name="Line 44"/>
            <p:cNvSpPr>
              <a:spLocks noChangeShapeType="1"/>
            </p:cNvSpPr>
            <p:nvPr/>
          </p:nvSpPr>
          <p:spPr bwMode="auto">
            <a:xfrm>
              <a:off x="5003" y="262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93" name="Line 45"/>
            <p:cNvSpPr>
              <a:spLocks noChangeShapeType="1"/>
            </p:cNvSpPr>
            <p:nvPr/>
          </p:nvSpPr>
          <p:spPr bwMode="auto">
            <a:xfrm>
              <a:off x="5003" y="273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94" name="Line 46"/>
            <p:cNvSpPr>
              <a:spLocks noChangeShapeType="1"/>
            </p:cNvSpPr>
            <p:nvPr/>
          </p:nvSpPr>
          <p:spPr bwMode="auto">
            <a:xfrm>
              <a:off x="5011" y="285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95" name="Rectangle 47"/>
            <p:cNvSpPr>
              <a:spLocks noChangeArrowheads="1"/>
            </p:cNvSpPr>
            <p:nvPr/>
          </p:nvSpPr>
          <p:spPr bwMode="auto">
            <a:xfrm>
              <a:off x="5012" y="2144"/>
              <a:ext cx="3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МОСЕ</a:t>
              </a:r>
            </a:p>
          </p:txBody>
        </p:sp>
        <p:sp>
          <p:nvSpPr>
            <p:cNvPr id="32896" name="Line 48"/>
            <p:cNvSpPr>
              <a:spLocks noChangeShapeType="1"/>
            </p:cNvSpPr>
            <p:nvPr/>
          </p:nvSpPr>
          <p:spPr bwMode="auto">
            <a:xfrm>
              <a:off x="4999" y="296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97" name="Rectangle 49"/>
            <p:cNvSpPr>
              <a:spLocks noChangeArrowheads="1"/>
            </p:cNvSpPr>
            <p:nvPr/>
          </p:nvSpPr>
          <p:spPr bwMode="auto">
            <a:xfrm>
              <a:off x="4995" y="2264"/>
              <a:ext cx="57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Ег.гарсан нь</a:t>
              </a:r>
            </a:p>
          </p:txBody>
        </p:sp>
        <p:sp>
          <p:nvSpPr>
            <p:cNvPr id="32898" name="Rectangle 50"/>
            <p:cNvSpPr>
              <a:spLocks noChangeArrowheads="1"/>
            </p:cNvSpPr>
            <p:nvPr/>
          </p:nvSpPr>
          <p:spPr bwMode="auto">
            <a:xfrm>
              <a:off x="4995" y="2389"/>
              <a:ext cx="49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Синай уул</a:t>
              </a:r>
            </a:p>
          </p:txBody>
        </p:sp>
        <p:sp>
          <p:nvSpPr>
            <p:cNvPr id="32899" name="Rectangle 51"/>
            <p:cNvSpPr>
              <a:spLocks noChangeArrowheads="1"/>
            </p:cNvSpPr>
            <p:nvPr/>
          </p:nvSpPr>
          <p:spPr bwMode="auto">
            <a:xfrm>
              <a:off x="4993" y="2498"/>
              <a:ext cx="44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Ё – И – Ё</a:t>
              </a:r>
            </a:p>
          </p:txBody>
        </p:sp>
        <p:sp>
          <p:nvSpPr>
            <p:cNvPr id="32900" name="Rectangle 52"/>
            <p:cNvSpPr>
              <a:spLocks noChangeArrowheads="1"/>
            </p:cNvSpPr>
            <p:nvPr/>
          </p:nvSpPr>
          <p:spPr bwMode="auto">
            <a:xfrm>
              <a:off x="4957" y="2610"/>
              <a:ext cx="63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Кадеш Барнеа</a:t>
              </a:r>
            </a:p>
          </p:txBody>
        </p:sp>
        <p:sp>
          <p:nvSpPr>
            <p:cNvPr id="32901" name="Rectangle 53"/>
            <p:cNvSpPr>
              <a:spLocks noChangeArrowheads="1"/>
            </p:cNvSpPr>
            <p:nvPr/>
          </p:nvSpPr>
          <p:spPr bwMode="auto">
            <a:xfrm>
              <a:off x="4997" y="2724"/>
              <a:ext cx="36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40 жил</a:t>
              </a:r>
            </a:p>
          </p:txBody>
        </p:sp>
        <p:sp>
          <p:nvSpPr>
            <p:cNvPr id="32902" name="Rectangle 54"/>
            <p:cNvSpPr>
              <a:spLocks noChangeArrowheads="1"/>
            </p:cNvSpPr>
            <p:nvPr/>
          </p:nvSpPr>
          <p:spPr bwMode="auto">
            <a:xfrm>
              <a:off x="4992" y="2835"/>
              <a:ext cx="49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5 Айлдвар</a:t>
              </a:r>
            </a:p>
          </p:txBody>
        </p:sp>
      </p:grpSp>
      <p:grpSp>
        <p:nvGrpSpPr>
          <p:cNvPr id="32839" name="Group 234"/>
          <p:cNvGrpSpPr>
            <a:grpSpLocks/>
          </p:cNvGrpSpPr>
          <p:nvPr/>
        </p:nvGrpSpPr>
        <p:grpSpPr bwMode="auto">
          <a:xfrm>
            <a:off x="5341938" y="1385888"/>
            <a:ext cx="2882900" cy="4202112"/>
            <a:chOff x="5341938" y="1385894"/>
            <a:chExt cx="2882900" cy="4202107"/>
          </a:xfrm>
        </p:grpSpPr>
        <p:grpSp>
          <p:nvGrpSpPr>
            <p:cNvPr id="32840" name="Group 656"/>
            <p:cNvGrpSpPr>
              <a:grpSpLocks/>
            </p:cNvGrpSpPr>
            <p:nvPr/>
          </p:nvGrpSpPr>
          <p:grpSpPr bwMode="auto">
            <a:xfrm>
              <a:off x="7754945" y="2209811"/>
              <a:ext cx="395288" cy="414340"/>
              <a:chOff x="1609" y="1229"/>
              <a:chExt cx="249" cy="261"/>
            </a:xfrm>
          </p:grpSpPr>
          <p:grpSp>
            <p:nvGrpSpPr>
              <p:cNvPr id="32876" name="Group 657"/>
              <p:cNvGrpSpPr>
                <a:grpSpLocks/>
              </p:cNvGrpSpPr>
              <p:nvPr/>
            </p:nvGrpSpPr>
            <p:grpSpPr bwMode="auto">
              <a:xfrm>
                <a:off x="1622" y="1229"/>
                <a:ext cx="236" cy="261"/>
                <a:chOff x="1618" y="867"/>
                <a:chExt cx="2080" cy="1864"/>
              </a:xfrm>
            </p:grpSpPr>
            <p:grpSp>
              <p:nvGrpSpPr>
                <p:cNvPr id="32878" name="Group 659"/>
                <p:cNvGrpSpPr>
                  <a:grpSpLocks/>
                </p:cNvGrpSpPr>
                <p:nvPr/>
              </p:nvGrpSpPr>
              <p:grpSpPr bwMode="auto">
                <a:xfrm>
                  <a:off x="1618" y="1063"/>
                  <a:ext cx="2080" cy="1359"/>
                  <a:chOff x="638" y="2172"/>
                  <a:chExt cx="2078" cy="1359"/>
                </a:xfrm>
              </p:grpSpPr>
              <p:sp>
                <p:nvSpPr>
                  <p:cNvPr id="32883" name="Freeform 660" descr="Cork"/>
                  <p:cNvSpPr>
                    <a:spLocks/>
                  </p:cNvSpPr>
                  <p:nvPr/>
                </p:nvSpPr>
                <p:spPr bwMode="auto">
                  <a:xfrm>
                    <a:off x="693" y="2172"/>
                    <a:ext cx="2023" cy="246"/>
                  </a:xfrm>
                  <a:custGeom>
                    <a:avLst/>
                    <a:gdLst>
                      <a:gd name="T0" fmla="*/ 1073 w 592"/>
                      <a:gd name="T1" fmla="*/ 5021 h 90"/>
                      <a:gd name="T2" fmla="*/ 2990 w 592"/>
                      <a:gd name="T3" fmla="*/ 2452 h 90"/>
                      <a:gd name="T4" fmla="*/ 4624 w 592"/>
                      <a:gd name="T5" fmla="*/ 2004 h 90"/>
                      <a:gd name="T6" fmla="*/ 6271 w 592"/>
                      <a:gd name="T7" fmla="*/ 1779 h 90"/>
                      <a:gd name="T8" fmla="*/ 15285 w 592"/>
                      <a:gd name="T9" fmla="*/ 1897 h 90"/>
                      <a:gd name="T10" fmla="*/ 20715 w 592"/>
                      <a:gd name="T11" fmla="*/ 2228 h 90"/>
                      <a:gd name="T12" fmla="*/ 23179 w 592"/>
                      <a:gd name="T13" fmla="*/ 2569 h 90"/>
                      <a:gd name="T14" fmla="*/ 32440 w 592"/>
                      <a:gd name="T15" fmla="*/ 2900 h 90"/>
                      <a:gd name="T16" fmla="*/ 46092 w 592"/>
                      <a:gd name="T17" fmla="*/ 2452 h 90"/>
                      <a:gd name="T18" fmla="*/ 64367 w 592"/>
                      <a:gd name="T19" fmla="*/ 897 h 90"/>
                      <a:gd name="T20" fmla="*/ 70904 w 592"/>
                      <a:gd name="T21" fmla="*/ 0 h 90"/>
                      <a:gd name="T22" fmla="*/ 78019 w 592"/>
                      <a:gd name="T23" fmla="*/ 104 h 90"/>
                      <a:gd name="T24" fmla="*/ 80445 w 592"/>
                      <a:gd name="T25" fmla="*/ 1673 h 90"/>
                      <a:gd name="T26" fmla="*/ 80725 w 592"/>
                      <a:gd name="T27" fmla="*/ 2004 h 90"/>
                      <a:gd name="T28" fmla="*/ 79372 w 592"/>
                      <a:gd name="T29" fmla="*/ 3348 h 90"/>
                      <a:gd name="T30" fmla="*/ 79652 w 592"/>
                      <a:gd name="T31" fmla="*/ 367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884" name="Freeform 661" descr="Cork"/>
                  <p:cNvSpPr>
                    <a:spLocks/>
                  </p:cNvSpPr>
                  <p:nvPr/>
                </p:nvSpPr>
                <p:spPr bwMode="auto">
                  <a:xfrm>
                    <a:off x="638" y="2350"/>
                    <a:ext cx="2047" cy="1181"/>
                  </a:xfrm>
                  <a:custGeom>
                    <a:avLst/>
                    <a:gdLst>
                      <a:gd name="T0" fmla="*/ 81689 w 599"/>
                      <a:gd name="T1" fmla="*/ 0 h 432"/>
                      <a:gd name="T2" fmla="*/ 81128 w 599"/>
                      <a:gd name="T3" fmla="*/ 328 h 432"/>
                      <a:gd name="T4" fmla="*/ 80335 w 599"/>
                      <a:gd name="T5" fmla="*/ 552 h 432"/>
                      <a:gd name="T6" fmla="*/ 79775 w 599"/>
                      <a:gd name="T7" fmla="*/ 1345 h 432"/>
                      <a:gd name="T8" fmla="*/ 75944 w 599"/>
                      <a:gd name="T9" fmla="*/ 5150 h 432"/>
                      <a:gd name="T10" fmla="*/ 71601 w 599"/>
                      <a:gd name="T11" fmla="*/ 11630 h 432"/>
                      <a:gd name="T12" fmla="*/ 70244 w 599"/>
                      <a:gd name="T13" fmla="*/ 14850 h 432"/>
                      <a:gd name="T14" fmla="*/ 68880 w 599"/>
                      <a:gd name="T15" fmla="*/ 19552 h 432"/>
                      <a:gd name="T16" fmla="*/ 67524 w 599"/>
                      <a:gd name="T17" fmla="*/ 22450 h 432"/>
                      <a:gd name="T18" fmla="*/ 62852 w 599"/>
                      <a:gd name="T19" fmla="*/ 23579 h 432"/>
                      <a:gd name="T20" fmla="*/ 59069 w 599"/>
                      <a:gd name="T21" fmla="*/ 23131 h 432"/>
                      <a:gd name="T22" fmla="*/ 57436 w 599"/>
                      <a:gd name="T23" fmla="*/ 22906 h 432"/>
                      <a:gd name="T24" fmla="*/ 57948 w 599"/>
                      <a:gd name="T25" fmla="*/ 19656 h 432"/>
                      <a:gd name="T26" fmla="*/ 58789 w 599"/>
                      <a:gd name="T27" fmla="*/ 18880 h 432"/>
                      <a:gd name="T28" fmla="*/ 55238 w 599"/>
                      <a:gd name="T29" fmla="*/ 18325 h 432"/>
                      <a:gd name="T30" fmla="*/ 47334 w 599"/>
                      <a:gd name="T31" fmla="*/ 17652 h 432"/>
                      <a:gd name="T32" fmla="*/ 15405 w 599"/>
                      <a:gd name="T33" fmla="*/ 20104 h 432"/>
                      <a:gd name="T34" fmla="*/ 14049 w 599"/>
                      <a:gd name="T35" fmla="*/ 20553 h 432"/>
                      <a:gd name="T36" fmla="*/ 11855 w 599"/>
                      <a:gd name="T37" fmla="*/ 21906 h 432"/>
                      <a:gd name="T38" fmla="*/ 7228 w 599"/>
                      <a:gd name="T39" fmla="*/ 24131 h 432"/>
                      <a:gd name="T40" fmla="*/ 3947 w 599"/>
                      <a:gd name="T41" fmla="*/ 23579 h 432"/>
                      <a:gd name="T42" fmla="*/ 2314 w 599"/>
                      <a:gd name="T43" fmla="*/ 23131 h 432"/>
                      <a:gd name="T44" fmla="*/ 957 w 599"/>
                      <a:gd name="T45" fmla="*/ 22226 h 432"/>
                      <a:gd name="T46" fmla="*/ 1517 w 599"/>
                      <a:gd name="T47" fmla="*/ 20777 h 432"/>
                      <a:gd name="T48" fmla="*/ 2314 w 599"/>
                      <a:gd name="T49" fmla="*/ 18655 h 432"/>
                      <a:gd name="T50" fmla="*/ 3667 w 599"/>
                      <a:gd name="T51" fmla="*/ 14626 h 432"/>
                      <a:gd name="T52" fmla="*/ 3947 w 599"/>
                      <a:gd name="T53" fmla="*/ 10501 h 432"/>
                      <a:gd name="T54" fmla="*/ 4227 w 599"/>
                      <a:gd name="T55" fmla="*/ 7026 h 432"/>
                      <a:gd name="T56" fmla="*/ 3947 w 599"/>
                      <a:gd name="T57" fmla="*/ 4574 h 432"/>
                      <a:gd name="T58" fmla="*/ 2874 w 599"/>
                      <a:gd name="T59" fmla="*/ 1673 h 432"/>
                      <a:gd name="T60" fmla="*/ 2594 w 599"/>
                      <a:gd name="T61" fmla="*/ 77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32879" name="Freeform 664"/>
                <p:cNvSpPr>
                  <a:spLocks/>
                </p:cNvSpPr>
                <p:nvPr/>
              </p:nvSpPr>
              <p:spPr bwMode="auto">
                <a:xfrm>
                  <a:off x="1696" y="2435"/>
                  <a:ext cx="108" cy="296"/>
                </a:xfrm>
                <a:custGeom>
                  <a:avLst/>
                  <a:gdLst>
                    <a:gd name="T0" fmla="*/ 1 w 105"/>
                    <a:gd name="T1" fmla="*/ 0 h 354"/>
                    <a:gd name="T2" fmla="*/ 104 w 105"/>
                    <a:gd name="T3" fmla="*/ 3 h 354"/>
                    <a:gd name="T4" fmla="*/ 81 w 105"/>
                    <a:gd name="T5" fmla="*/ 14 h 354"/>
                    <a:gd name="T6" fmla="*/ 94 w 105"/>
                    <a:gd name="T7" fmla="*/ 30 h 354"/>
                    <a:gd name="T8" fmla="*/ 94 w 105"/>
                    <a:gd name="T9" fmla="*/ 71 h 354"/>
                    <a:gd name="T10" fmla="*/ 109 w 105"/>
                    <a:gd name="T11" fmla="*/ 82 h 354"/>
                    <a:gd name="T12" fmla="*/ 109 w 105"/>
                    <a:gd name="T13" fmla="*/ 117 h 354"/>
                    <a:gd name="T14" fmla="*/ 94 w 105"/>
                    <a:gd name="T15" fmla="*/ 164 h 354"/>
                    <a:gd name="T16" fmla="*/ 76 w 105"/>
                    <a:gd name="T17" fmla="*/ 173 h 354"/>
                    <a:gd name="T18" fmla="*/ 14 w 105"/>
                    <a:gd name="T19" fmla="*/ 156 h 354"/>
                    <a:gd name="T20" fmla="*/ 12 w 105"/>
                    <a:gd name="T21" fmla="*/ 138 h 354"/>
                    <a:gd name="T22" fmla="*/ 14 w 105"/>
                    <a:gd name="T23" fmla="*/ 120 h 354"/>
                    <a:gd name="T24" fmla="*/ 9 w 105"/>
                    <a:gd name="T25" fmla="*/ 48 h 354"/>
                    <a:gd name="T26" fmla="*/ 24 w 105"/>
                    <a:gd name="T27" fmla="*/ 23 h 354"/>
                    <a:gd name="T28" fmla="*/ 6 w 105"/>
                    <a:gd name="T29" fmla="*/ 7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880" name="Freeform 665"/>
                <p:cNvSpPr>
                  <a:spLocks/>
                </p:cNvSpPr>
                <p:nvPr/>
              </p:nvSpPr>
              <p:spPr bwMode="auto">
                <a:xfrm>
                  <a:off x="3054" y="2374"/>
                  <a:ext cx="153" cy="315"/>
                </a:xfrm>
                <a:custGeom>
                  <a:avLst/>
                  <a:gdLst>
                    <a:gd name="T0" fmla="*/ 157 w 149"/>
                    <a:gd name="T1" fmla="*/ 10 h 376"/>
                    <a:gd name="T2" fmla="*/ 149 w 149"/>
                    <a:gd name="T3" fmla="*/ 50 h 376"/>
                    <a:gd name="T4" fmla="*/ 139 w 149"/>
                    <a:gd name="T5" fmla="*/ 64 h 376"/>
                    <a:gd name="T6" fmla="*/ 135 w 149"/>
                    <a:gd name="T7" fmla="*/ 69 h 376"/>
                    <a:gd name="T8" fmla="*/ 116 w 149"/>
                    <a:gd name="T9" fmla="*/ 120 h 376"/>
                    <a:gd name="T10" fmla="*/ 90 w 149"/>
                    <a:gd name="T11" fmla="*/ 154 h 376"/>
                    <a:gd name="T12" fmla="*/ 74 w 149"/>
                    <a:gd name="T13" fmla="*/ 178 h 376"/>
                    <a:gd name="T14" fmla="*/ 64 w 149"/>
                    <a:gd name="T15" fmla="*/ 179 h 376"/>
                    <a:gd name="T16" fmla="*/ 18 w 149"/>
                    <a:gd name="T17" fmla="*/ 183 h 376"/>
                    <a:gd name="T18" fmla="*/ 2 w 149"/>
                    <a:gd name="T19" fmla="*/ 173 h 376"/>
                    <a:gd name="T20" fmla="*/ 5 w 149"/>
                    <a:gd name="T21" fmla="*/ 156 h 376"/>
                    <a:gd name="T22" fmla="*/ 8 w 149"/>
                    <a:gd name="T23" fmla="*/ 108 h 376"/>
                    <a:gd name="T24" fmla="*/ 25 w 149"/>
                    <a:gd name="T25" fmla="*/ 98 h 376"/>
                    <a:gd name="T26" fmla="*/ 38 w 149"/>
                    <a:gd name="T27" fmla="*/ 53 h 376"/>
                    <a:gd name="T28" fmla="*/ 46 w 149"/>
                    <a:gd name="T29" fmla="*/ 37 h 376"/>
                    <a:gd name="T30" fmla="*/ 88 w 149"/>
                    <a:gd name="T31" fmla="*/ 9 h 376"/>
                    <a:gd name="T32" fmla="*/ 135 w 149"/>
                    <a:gd name="T33" fmla="*/ 9 h 376"/>
                    <a:gd name="T34" fmla="*/ 157 w 149"/>
                    <a:gd name="T35" fmla="*/ 1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881" name="Freeform 666"/>
                <p:cNvSpPr>
                  <a:spLocks/>
                </p:cNvSpPr>
                <p:nvPr/>
              </p:nvSpPr>
              <p:spPr bwMode="auto">
                <a:xfrm>
                  <a:off x="1773" y="879"/>
                  <a:ext cx="98" cy="422"/>
                </a:xfrm>
                <a:custGeom>
                  <a:avLst/>
                  <a:gdLst>
                    <a:gd name="T0" fmla="*/ 30 w 96"/>
                    <a:gd name="T1" fmla="*/ 239 h 504"/>
                    <a:gd name="T2" fmla="*/ 65 w 96"/>
                    <a:gd name="T3" fmla="*/ 244 h 504"/>
                    <a:gd name="T4" fmla="*/ 80 w 96"/>
                    <a:gd name="T5" fmla="*/ 222 h 504"/>
                    <a:gd name="T6" fmla="*/ 80 w 96"/>
                    <a:gd name="T7" fmla="*/ 158 h 504"/>
                    <a:gd name="T8" fmla="*/ 96 w 96"/>
                    <a:gd name="T9" fmla="*/ 106 h 504"/>
                    <a:gd name="T10" fmla="*/ 104 w 96"/>
                    <a:gd name="T11" fmla="*/ 85 h 504"/>
                    <a:gd name="T12" fmla="*/ 96 w 96"/>
                    <a:gd name="T13" fmla="*/ 25 h 504"/>
                    <a:gd name="T14" fmla="*/ 85 w 96"/>
                    <a:gd name="T15" fmla="*/ 3 h 504"/>
                    <a:gd name="T16" fmla="*/ 33 w 96"/>
                    <a:gd name="T17" fmla="*/ 13 h 504"/>
                    <a:gd name="T18" fmla="*/ 30 w 96"/>
                    <a:gd name="T19" fmla="*/ 59 h 504"/>
                    <a:gd name="T20" fmla="*/ 36 w 96"/>
                    <a:gd name="T21" fmla="*/ 179 h 504"/>
                    <a:gd name="T22" fmla="*/ 44 w 96"/>
                    <a:gd name="T23" fmla="*/ 200 h 504"/>
                    <a:gd name="T24" fmla="*/ 28 w 96"/>
                    <a:gd name="T25" fmla="*/ 233 h 504"/>
                    <a:gd name="T26" fmla="*/ 30 w 96"/>
                    <a:gd name="T27" fmla="*/ 23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882" name="Freeform 667"/>
                <p:cNvSpPr>
                  <a:spLocks/>
                </p:cNvSpPr>
                <p:nvPr/>
              </p:nvSpPr>
              <p:spPr bwMode="auto">
                <a:xfrm>
                  <a:off x="3472" y="867"/>
                  <a:ext cx="154" cy="344"/>
                </a:xfrm>
                <a:custGeom>
                  <a:avLst/>
                  <a:gdLst>
                    <a:gd name="T0" fmla="*/ 5 w 150"/>
                    <a:gd name="T1" fmla="*/ 189 h 410"/>
                    <a:gd name="T2" fmla="*/ 44 w 150"/>
                    <a:gd name="T3" fmla="*/ 203 h 410"/>
                    <a:gd name="T4" fmla="*/ 88 w 150"/>
                    <a:gd name="T5" fmla="*/ 199 h 410"/>
                    <a:gd name="T6" fmla="*/ 104 w 150"/>
                    <a:gd name="T7" fmla="*/ 180 h 410"/>
                    <a:gd name="T8" fmla="*/ 126 w 150"/>
                    <a:gd name="T9" fmla="*/ 138 h 410"/>
                    <a:gd name="T10" fmla="*/ 142 w 150"/>
                    <a:gd name="T11" fmla="*/ 107 h 410"/>
                    <a:gd name="T12" fmla="*/ 152 w 150"/>
                    <a:gd name="T13" fmla="*/ 95 h 410"/>
                    <a:gd name="T14" fmla="*/ 154 w 150"/>
                    <a:gd name="T15" fmla="*/ 58 h 410"/>
                    <a:gd name="T16" fmla="*/ 160 w 150"/>
                    <a:gd name="T17" fmla="*/ 50 h 410"/>
                    <a:gd name="T18" fmla="*/ 162 w 150"/>
                    <a:gd name="T19" fmla="*/ 24 h 410"/>
                    <a:gd name="T20" fmla="*/ 145 w 150"/>
                    <a:gd name="T21" fmla="*/ 0 h 410"/>
                    <a:gd name="T22" fmla="*/ 104 w 150"/>
                    <a:gd name="T23" fmla="*/ 7 h 410"/>
                    <a:gd name="T24" fmla="*/ 85 w 150"/>
                    <a:gd name="T25" fmla="*/ 26 h 410"/>
                    <a:gd name="T26" fmla="*/ 74 w 150"/>
                    <a:gd name="T27" fmla="*/ 68 h 410"/>
                    <a:gd name="T28" fmla="*/ 66 w 150"/>
                    <a:gd name="T29" fmla="*/ 81 h 410"/>
                    <a:gd name="T30" fmla="*/ 46 w 150"/>
                    <a:gd name="T31" fmla="*/ 107 h 410"/>
                    <a:gd name="T32" fmla="*/ 44 w 150"/>
                    <a:gd name="T33" fmla="*/ 112 h 410"/>
                    <a:gd name="T34" fmla="*/ 38 w 150"/>
                    <a:gd name="T35" fmla="*/ 116 h 410"/>
                    <a:gd name="T36" fmla="*/ 36 w 150"/>
                    <a:gd name="T37" fmla="*/ 124 h 410"/>
                    <a:gd name="T38" fmla="*/ 33 w 150"/>
                    <a:gd name="T39" fmla="*/ 128 h 410"/>
                    <a:gd name="T40" fmla="*/ 16 w 150"/>
                    <a:gd name="T41" fmla="*/ 173 h 410"/>
                    <a:gd name="T42" fmla="*/ 10 w 150"/>
                    <a:gd name="T43" fmla="*/ 189 h 410"/>
                    <a:gd name="T44" fmla="*/ 2 w 150"/>
                    <a:gd name="T45" fmla="*/ 191 h 410"/>
                    <a:gd name="T46" fmla="*/ 5 w 150"/>
                    <a:gd name="T47" fmla="*/ 18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32877" name="Rectangle 668"/>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sz="1600" i="1">
                  <a:solidFill>
                    <a:schemeClr val="bg2"/>
                  </a:solidFill>
                  <a:latin typeface="Helvetica" charset="0"/>
                </a:endParaRPr>
              </a:p>
            </p:txBody>
          </p:sp>
        </p:grpSp>
        <p:grpSp>
          <p:nvGrpSpPr>
            <p:cNvPr id="32841" name="Group 656"/>
            <p:cNvGrpSpPr>
              <a:grpSpLocks/>
            </p:cNvGrpSpPr>
            <p:nvPr/>
          </p:nvGrpSpPr>
          <p:grpSpPr bwMode="auto">
            <a:xfrm>
              <a:off x="7729545" y="1384311"/>
              <a:ext cx="395288" cy="414340"/>
              <a:chOff x="1609" y="1231"/>
              <a:chExt cx="249" cy="261"/>
            </a:xfrm>
          </p:grpSpPr>
          <p:grpSp>
            <p:nvGrpSpPr>
              <p:cNvPr id="32867" name="Group 657"/>
              <p:cNvGrpSpPr>
                <a:grpSpLocks/>
              </p:cNvGrpSpPr>
              <p:nvPr/>
            </p:nvGrpSpPr>
            <p:grpSpPr bwMode="auto">
              <a:xfrm>
                <a:off x="1622" y="1231"/>
                <a:ext cx="236" cy="261"/>
                <a:chOff x="1618" y="867"/>
                <a:chExt cx="2080" cy="1864"/>
              </a:xfrm>
            </p:grpSpPr>
            <p:grpSp>
              <p:nvGrpSpPr>
                <p:cNvPr id="32869" name="Group 659"/>
                <p:cNvGrpSpPr>
                  <a:grpSpLocks/>
                </p:cNvGrpSpPr>
                <p:nvPr/>
              </p:nvGrpSpPr>
              <p:grpSpPr bwMode="auto">
                <a:xfrm>
                  <a:off x="1618" y="1063"/>
                  <a:ext cx="2080" cy="1359"/>
                  <a:chOff x="638" y="2172"/>
                  <a:chExt cx="2078" cy="1359"/>
                </a:xfrm>
              </p:grpSpPr>
              <p:sp>
                <p:nvSpPr>
                  <p:cNvPr id="32874" name="Freeform 660" descr="Cork"/>
                  <p:cNvSpPr>
                    <a:spLocks/>
                  </p:cNvSpPr>
                  <p:nvPr/>
                </p:nvSpPr>
                <p:spPr bwMode="auto">
                  <a:xfrm>
                    <a:off x="693" y="2172"/>
                    <a:ext cx="2023" cy="246"/>
                  </a:xfrm>
                  <a:custGeom>
                    <a:avLst/>
                    <a:gdLst>
                      <a:gd name="T0" fmla="*/ 1073 w 592"/>
                      <a:gd name="T1" fmla="*/ 5021 h 90"/>
                      <a:gd name="T2" fmla="*/ 2990 w 592"/>
                      <a:gd name="T3" fmla="*/ 2452 h 90"/>
                      <a:gd name="T4" fmla="*/ 4624 w 592"/>
                      <a:gd name="T5" fmla="*/ 2004 h 90"/>
                      <a:gd name="T6" fmla="*/ 6271 w 592"/>
                      <a:gd name="T7" fmla="*/ 1779 h 90"/>
                      <a:gd name="T8" fmla="*/ 15285 w 592"/>
                      <a:gd name="T9" fmla="*/ 1897 h 90"/>
                      <a:gd name="T10" fmla="*/ 20715 w 592"/>
                      <a:gd name="T11" fmla="*/ 2228 h 90"/>
                      <a:gd name="T12" fmla="*/ 23179 w 592"/>
                      <a:gd name="T13" fmla="*/ 2569 h 90"/>
                      <a:gd name="T14" fmla="*/ 32440 w 592"/>
                      <a:gd name="T15" fmla="*/ 2900 h 90"/>
                      <a:gd name="T16" fmla="*/ 46092 w 592"/>
                      <a:gd name="T17" fmla="*/ 2452 h 90"/>
                      <a:gd name="T18" fmla="*/ 64367 w 592"/>
                      <a:gd name="T19" fmla="*/ 897 h 90"/>
                      <a:gd name="T20" fmla="*/ 70904 w 592"/>
                      <a:gd name="T21" fmla="*/ 0 h 90"/>
                      <a:gd name="T22" fmla="*/ 78019 w 592"/>
                      <a:gd name="T23" fmla="*/ 104 h 90"/>
                      <a:gd name="T24" fmla="*/ 80445 w 592"/>
                      <a:gd name="T25" fmla="*/ 1673 h 90"/>
                      <a:gd name="T26" fmla="*/ 80725 w 592"/>
                      <a:gd name="T27" fmla="*/ 2004 h 90"/>
                      <a:gd name="T28" fmla="*/ 79372 w 592"/>
                      <a:gd name="T29" fmla="*/ 3348 h 90"/>
                      <a:gd name="T30" fmla="*/ 79652 w 592"/>
                      <a:gd name="T31" fmla="*/ 367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875" name="Freeform 661" descr="Cork"/>
                  <p:cNvSpPr>
                    <a:spLocks/>
                  </p:cNvSpPr>
                  <p:nvPr/>
                </p:nvSpPr>
                <p:spPr bwMode="auto">
                  <a:xfrm>
                    <a:off x="638" y="2350"/>
                    <a:ext cx="2047" cy="1181"/>
                  </a:xfrm>
                  <a:custGeom>
                    <a:avLst/>
                    <a:gdLst>
                      <a:gd name="T0" fmla="*/ 81689 w 599"/>
                      <a:gd name="T1" fmla="*/ 0 h 432"/>
                      <a:gd name="T2" fmla="*/ 81128 w 599"/>
                      <a:gd name="T3" fmla="*/ 328 h 432"/>
                      <a:gd name="T4" fmla="*/ 80335 w 599"/>
                      <a:gd name="T5" fmla="*/ 552 h 432"/>
                      <a:gd name="T6" fmla="*/ 79775 w 599"/>
                      <a:gd name="T7" fmla="*/ 1345 h 432"/>
                      <a:gd name="T8" fmla="*/ 75944 w 599"/>
                      <a:gd name="T9" fmla="*/ 5150 h 432"/>
                      <a:gd name="T10" fmla="*/ 71601 w 599"/>
                      <a:gd name="T11" fmla="*/ 11630 h 432"/>
                      <a:gd name="T12" fmla="*/ 70244 w 599"/>
                      <a:gd name="T13" fmla="*/ 14850 h 432"/>
                      <a:gd name="T14" fmla="*/ 68880 w 599"/>
                      <a:gd name="T15" fmla="*/ 19552 h 432"/>
                      <a:gd name="T16" fmla="*/ 67524 w 599"/>
                      <a:gd name="T17" fmla="*/ 22450 h 432"/>
                      <a:gd name="T18" fmla="*/ 62852 w 599"/>
                      <a:gd name="T19" fmla="*/ 23579 h 432"/>
                      <a:gd name="T20" fmla="*/ 59069 w 599"/>
                      <a:gd name="T21" fmla="*/ 23131 h 432"/>
                      <a:gd name="T22" fmla="*/ 57436 w 599"/>
                      <a:gd name="T23" fmla="*/ 22906 h 432"/>
                      <a:gd name="T24" fmla="*/ 57948 w 599"/>
                      <a:gd name="T25" fmla="*/ 19656 h 432"/>
                      <a:gd name="T26" fmla="*/ 58789 w 599"/>
                      <a:gd name="T27" fmla="*/ 18880 h 432"/>
                      <a:gd name="T28" fmla="*/ 55238 w 599"/>
                      <a:gd name="T29" fmla="*/ 18325 h 432"/>
                      <a:gd name="T30" fmla="*/ 47334 w 599"/>
                      <a:gd name="T31" fmla="*/ 17652 h 432"/>
                      <a:gd name="T32" fmla="*/ 15405 w 599"/>
                      <a:gd name="T33" fmla="*/ 20104 h 432"/>
                      <a:gd name="T34" fmla="*/ 14049 w 599"/>
                      <a:gd name="T35" fmla="*/ 20553 h 432"/>
                      <a:gd name="T36" fmla="*/ 11855 w 599"/>
                      <a:gd name="T37" fmla="*/ 21906 h 432"/>
                      <a:gd name="T38" fmla="*/ 7228 w 599"/>
                      <a:gd name="T39" fmla="*/ 24131 h 432"/>
                      <a:gd name="T40" fmla="*/ 3947 w 599"/>
                      <a:gd name="T41" fmla="*/ 23579 h 432"/>
                      <a:gd name="T42" fmla="*/ 2314 w 599"/>
                      <a:gd name="T43" fmla="*/ 23131 h 432"/>
                      <a:gd name="T44" fmla="*/ 957 w 599"/>
                      <a:gd name="T45" fmla="*/ 22226 h 432"/>
                      <a:gd name="T46" fmla="*/ 1517 w 599"/>
                      <a:gd name="T47" fmla="*/ 20777 h 432"/>
                      <a:gd name="T48" fmla="*/ 2314 w 599"/>
                      <a:gd name="T49" fmla="*/ 18655 h 432"/>
                      <a:gd name="T50" fmla="*/ 3667 w 599"/>
                      <a:gd name="T51" fmla="*/ 14626 h 432"/>
                      <a:gd name="T52" fmla="*/ 3947 w 599"/>
                      <a:gd name="T53" fmla="*/ 10501 h 432"/>
                      <a:gd name="T54" fmla="*/ 4227 w 599"/>
                      <a:gd name="T55" fmla="*/ 7026 h 432"/>
                      <a:gd name="T56" fmla="*/ 3947 w 599"/>
                      <a:gd name="T57" fmla="*/ 4574 h 432"/>
                      <a:gd name="T58" fmla="*/ 2874 w 599"/>
                      <a:gd name="T59" fmla="*/ 1673 h 432"/>
                      <a:gd name="T60" fmla="*/ 2594 w 599"/>
                      <a:gd name="T61" fmla="*/ 77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32870" name="Freeform 664"/>
                <p:cNvSpPr>
                  <a:spLocks/>
                </p:cNvSpPr>
                <p:nvPr/>
              </p:nvSpPr>
              <p:spPr bwMode="auto">
                <a:xfrm>
                  <a:off x="1696" y="2435"/>
                  <a:ext cx="108" cy="296"/>
                </a:xfrm>
                <a:custGeom>
                  <a:avLst/>
                  <a:gdLst>
                    <a:gd name="T0" fmla="*/ 1 w 105"/>
                    <a:gd name="T1" fmla="*/ 0 h 354"/>
                    <a:gd name="T2" fmla="*/ 104 w 105"/>
                    <a:gd name="T3" fmla="*/ 3 h 354"/>
                    <a:gd name="T4" fmla="*/ 81 w 105"/>
                    <a:gd name="T5" fmla="*/ 14 h 354"/>
                    <a:gd name="T6" fmla="*/ 94 w 105"/>
                    <a:gd name="T7" fmla="*/ 30 h 354"/>
                    <a:gd name="T8" fmla="*/ 94 w 105"/>
                    <a:gd name="T9" fmla="*/ 71 h 354"/>
                    <a:gd name="T10" fmla="*/ 109 w 105"/>
                    <a:gd name="T11" fmla="*/ 82 h 354"/>
                    <a:gd name="T12" fmla="*/ 109 w 105"/>
                    <a:gd name="T13" fmla="*/ 117 h 354"/>
                    <a:gd name="T14" fmla="*/ 94 w 105"/>
                    <a:gd name="T15" fmla="*/ 164 h 354"/>
                    <a:gd name="T16" fmla="*/ 76 w 105"/>
                    <a:gd name="T17" fmla="*/ 173 h 354"/>
                    <a:gd name="T18" fmla="*/ 14 w 105"/>
                    <a:gd name="T19" fmla="*/ 156 h 354"/>
                    <a:gd name="T20" fmla="*/ 12 w 105"/>
                    <a:gd name="T21" fmla="*/ 138 h 354"/>
                    <a:gd name="T22" fmla="*/ 14 w 105"/>
                    <a:gd name="T23" fmla="*/ 120 h 354"/>
                    <a:gd name="T24" fmla="*/ 9 w 105"/>
                    <a:gd name="T25" fmla="*/ 48 h 354"/>
                    <a:gd name="T26" fmla="*/ 24 w 105"/>
                    <a:gd name="T27" fmla="*/ 23 h 354"/>
                    <a:gd name="T28" fmla="*/ 6 w 105"/>
                    <a:gd name="T29" fmla="*/ 7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871" name="Freeform 665"/>
                <p:cNvSpPr>
                  <a:spLocks/>
                </p:cNvSpPr>
                <p:nvPr/>
              </p:nvSpPr>
              <p:spPr bwMode="auto">
                <a:xfrm>
                  <a:off x="3054" y="2374"/>
                  <a:ext cx="153" cy="315"/>
                </a:xfrm>
                <a:custGeom>
                  <a:avLst/>
                  <a:gdLst>
                    <a:gd name="T0" fmla="*/ 157 w 149"/>
                    <a:gd name="T1" fmla="*/ 10 h 376"/>
                    <a:gd name="T2" fmla="*/ 149 w 149"/>
                    <a:gd name="T3" fmla="*/ 50 h 376"/>
                    <a:gd name="T4" fmla="*/ 139 w 149"/>
                    <a:gd name="T5" fmla="*/ 64 h 376"/>
                    <a:gd name="T6" fmla="*/ 135 w 149"/>
                    <a:gd name="T7" fmla="*/ 69 h 376"/>
                    <a:gd name="T8" fmla="*/ 116 w 149"/>
                    <a:gd name="T9" fmla="*/ 120 h 376"/>
                    <a:gd name="T10" fmla="*/ 90 w 149"/>
                    <a:gd name="T11" fmla="*/ 154 h 376"/>
                    <a:gd name="T12" fmla="*/ 74 w 149"/>
                    <a:gd name="T13" fmla="*/ 178 h 376"/>
                    <a:gd name="T14" fmla="*/ 64 w 149"/>
                    <a:gd name="T15" fmla="*/ 179 h 376"/>
                    <a:gd name="T16" fmla="*/ 18 w 149"/>
                    <a:gd name="T17" fmla="*/ 183 h 376"/>
                    <a:gd name="T18" fmla="*/ 2 w 149"/>
                    <a:gd name="T19" fmla="*/ 173 h 376"/>
                    <a:gd name="T20" fmla="*/ 5 w 149"/>
                    <a:gd name="T21" fmla="*/ 156 h 376"/>
                    <a:gd name="T22" fmla="*/ 8 w 149"/>
                    <a:gd name="T23" fmla="*/ 108 h 376"/>
                    <a:gd name="T24" fmla="*/ 25 w 149"/>
                    <a:gd name="T25" fmla="*/ 98 h 376"/>
                    <a:gd name="T26" fmla="*/ 38 w 149"/>
                    <a:gd name="T27" fmla="*/ 53 h 376"/>
                    <a:gd name="T28" fmla="*/ 46 w 149"/>
                    <a:gd name="T29" fmla="*/ 37 h 376"/>
                    <a:gd name="T30" fmla="*/ 88 w 149"/>
                    <a:gd name="T31" fmla="*/ 9 h 376"/>
                    <a:gd name="T32" fmla="*/ 135 w 149"/>
                    <a:gd name="T33" fmla="*/ 9 h 376"/>
                    <a:gd name="T34" fmla="*/ 157 w 149"/>
                    <a:gd name="T35" fmla="*/ 1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872" name="Freeform 666"/>
                <p:cNvSpPr>
                  <a:spLocks/>
                </p:cNvSpPr>
                <p:nvPr/>
              </p:nvSpPr>
              <p:spPr bwMode="auto">
                <a:xfrm>
                  <a:off x="1773" y="879"/>
                  <a:ext cx="98" cy="422"/>
                </a:xfrm>
                <a:custGeom>
                  <a:avLst/>
                  <a:gdLst>
                    <a:gd name="T0" fmla="*/ 30 w 96"/>
                    <a:gd name="T1" fmla="*/ 239 h 504"/>
                    <a:gd name="T2" fmla="*/ 65 w 96"/>
                    <a:gd name="T3" fmla="*/ 244 h 504"/>
                    <a:gd name="T4" fmla="*/ 80 w 96"/>
                    <a:gd name="T5" fmla="*/ 222 h 504"/>
                    <a:gd name="T6" fmla="*/ 80 w 96"/>
                    <a:gd name="T7" fmla="*/ 158 h 504"/>
                    <a:gd name="T8" fmla="*/ 96 w 96"/>
                    <a:gd name="T9" fmla="*/ 106 h 504"/>
                    <a:gd name="T10" fmla="*/ 104 w 96"/>
                    <a:gd name="T11" fmla="*/ 85 h 504"/>
                    <a:gd name="T12" fmla="*/ 96 w 96"/>
                    <a:gd name="T13" fmla="*/ 25 h 504"/>
                    <a:gd name="T14" fmla="*/ 85 w 96"/>
                    <a:gd name="T15" fmla="*/ 3 h 504"/>
                    <a:gd name="T16" fmla="*/ 33 w 96"/>
                    <a:gd name="T17" fmla="*/ 13 h 504"/>
                    <a:gd name="T18" fmla="*/ 30 w 96"/>
                    <a:gd name="T19" fmla="*/ 59 h 504"/>
                    <a:gd name="T20" fmla="*/ 36 w 96"/>
                    <a:gd name="T21" fmla="*/ 179 h 504"/>
                    <a:gd name="T22" fmla="*/ 44 w 96"/>
                    <a:gd name="T23" fmla="*/ 200 h 504"/>
                    <a:gd name="T24" fmla="*/ 28 w 96"/>
                    <a:gd name="T25" fmla="*/ 233 h 504"/>
                    <a:gd name="T26" fmla="*/ 30 w 96"/>
                    <a:gd name="T27" fmla="*/ 23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873" name="Freeform 667"/>
                <p:cNvSpPr>
                  <a:spLocks/>
                </p:cNvSpPr>
                <p:nvPr/>
              </p:nvSpPr>
              <p:spPr bwMode="auto">
                <a:xfrm>
                  <a:off x="3472" y="867"/>
                  <a:ext cx="154" cy="344"/>
                </a:xfrm>
                <a:custGeom>
                  <a:avLst/>
                  <a:gdLst>
                    <a:gd name="T0" fmla="*/ 5 w 150"/>
                    <a:gd name="T1" fmla="*/ 189 h 410"/>
                    <a:gd name="T2" fmla="*/ 44 w 150"/>
                    <a:gd name="T3" fmla="*/ 203 h 410"/>
                    <a:gd name="T4" fmla="*/ 88 w 150"/>
                    <a:gd name="T5" fmla="*/ 199 h 410"/>
                    <a:gd name="T6" fmla="*/ 104 w 150"/>
                    <a:gd name="T7" fmla="*/ 180 h 410"/>
                    <a:gd name="T8" fmla="*/ 126 w 150"/>
                    <a:gd name="T9" fmla="*/ 138 h 410"/>
                    <a:gd name="T10" fmla="*/ 142 w 150"/>
                    <a:gd name="T11" fmla="*/ 107 h 410"/>
                    <a:gd name="T12" fmla="*/ 152 w 150"/>
                    <a:gd name="T13" fmla="*/ 95 h 410"/>
                    <a:gd name="T14" fmla="*/ 154 w 150"/>
                    <a:gd name="T15" fmla="*/ 58 h 410"/>
                    <a:gd name="T16" fmla="*/ 160 w 150"/>
                    <a:gd name="T17" fmla="*/ 50 h 410"/>
                    <a:gd name="T18" fmla="*/ 162 w 150"/>
                    <a:gd name="T19" fmla="*/ 24 h 410"/>
                    <a:gd name="T20" fmla="*/ 145 w 150"/>
                    <a:gd name="T21" fmla="*/ 0 h 410"/>
                    <a:gd name="T22" fmla="*/ 104 w 150"/>
                    <a:gd name="T23" fmla="*/ 7 h 410"/>
                    <a:gd name="T24" fmla="*/ 85 w 150"/>
                    <a:gd name="T25" fmla="*/ 26 h 410"/>
                    <a:gd name="T26" fmla="*/ 74 w 150"/>
                    <a:gd name="T27" fmla="*/ 68 h 410"/>
                    <a:gd name="T28" fmla="*/ 66 w 150"/>
                    <a:gd name="T29" fmla="*/ 81 h 410"/>
                    <a:gd name="T30" fmla="*/ 46 w 150"/>
                    <a:gd name="T31" fmla="*/ 107 h 410"/>
                    <a:gd name="T32" fmla="*/ 44 w 150"/>
                    <a:gd name="T33" fmla="*/ 112 h 410"/>
                    <a:gd name="T34" fmla="*/ 38 w 150"/>
                    <a:gd name="T35" fmla="*/ 116 h 410"/>
                    <a:gd name="T36" fmla="*/ 36 w 150"/>
                    <a:gd name="T37" fmla="*/ 124 h 410"/>
                    <a:gd name="T38" fmla="*/ 33 w 150"/>
                    <a:gd name="T39" fmla="*/ 128 h 410"/>
                    <a:gd name="T40" fmla="*/ 16 w 150"/>
                    <a:gd name="T41" fmla="*/ 173 h 410"/>
                    <a:gd name="T42" fmla="*/ 10 w 150"/>
                    <a:gd name="T43" fmla="*/ 189 h 410"/>
                    <a:gd name="T44" fmla="*/ 2 w 150"/>
                    <a:gd name="T45" fmla="*/ 191 h 410"/>
                    <a:gd name="T46" fmla="*/ 5 w 150"/>
                    <a:gd name="T47" fmla="*/ 18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32868" name="Rectangle 668"/>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sz="1600" i="1">
                  <a:solidFill>
                    <a:schemeClr val="bg2"/>
                  </a:solidFill>
                  <a:latin typeface="Helvetica" charset="0"/>
                </a:endParaRPr>
              </a:p>
            </p:txBody>
          </p:sp>
        </p:grpSp>
        <p:grpSp>
          <p:nvGrpSpPr>
            <p:cNvPr id="32842" name="Group 656"/>
            <p:cNvGrpSpPr>
              <a:grpSpLocks/>
            </p:cNvGrpSpPr>
            <p:nvPr/>
          </p:nvGrpSpPr>
          <p:grpSpPr bwMode="auto">
            <a:xfrm>
              <a:off x="5373695" y="2239976"/>
              <a:ext cx="395288" cy="412753"/>
              <a:chOff x="1609" y="1232"/>
              <a:chExt cx="249" cy="260"/>
            </a:xfrm>
          </p:grpSpPr>
          <p:grpSp>
            <p:nvGrpSpPr>
              <p:cNvPr id="32858" name="Group 657"/>
              <p:cNvGrpSpPr>
                <a:grpSpLocks/>
              </p:cNvGrpSpPr>
              <p:nvPr/>
            </p:nvGrpSpPr>
            <p:grpSpPr bwMode="auto">
              <a:xfrm>
                <a:off x="1622" y="1232"/>
                <a:ext cx="236" cy="260"/>
                <a:chOff x="1618" y="867"/>
                <a:chExt cx="2080" cy="1864"/>
              </a:xfrm>
            </p:grpSpPr>
            <p:grpSp>
              <p:nvGrpSpPr>
                <p:cNvPr id="32860" name="Group 659"/>
                <p:cNvGrpSpPr>
                  <a:grpSpLocks/>
                </p:cNvGrpSpPr>
                <p:nvPr/>
              </p:nvGrpSpPr>
              <p:grpSpPr bwMode="auto">
                <a:xfrm>
                  <a:off x="1618" y="1063"/>
                  <a:ext cx="2080" cy="1359"/>
                  <a:chOff x="638" y="2172"/>
                  <a:chExt cx="2078" cy="1359"/>
                </a:xfrm>
              </p:grpSpPr>
              <p:sp>
                <p:nvSpPr>
                  <p:cNvPr id="32865" name="Freeform 660" descr="Cork"/>
                  <p:cNvSpPr>
                    <a:spLocks/>
                  </p:cNvSpPr>
                  <p:nvPr/>
                </p:nvSpPr>
                <p:spPr bwMode="auto">
                  <a:xfrm>
                    <a:off x="693" y="2172"/>
                    <a:ext cx="2023" cy="246"/>
                  </a:xfrm>
                  <a:custGeom>
                    <a:avLst/>
                    <a:gdLst>
                      <a:gd name="T0" fmla="*/ 1073 w 592"/>
                      <a:gd name="T1" fmla="*/ 5021 h 90"/>
                      <a:gd name="T2" fmla="*/ 2990 w 592"/>
                      <a:gd name="T3" fmla="*/ 2452 h 90"/>
                      <a:gd name="T4" fmla="*/ 4624 w 592"/>
                      <a:gd name="T5" fmla="*/ 2004 h 90"/>
                      <a:gd name="T6" fmla="*/ 6271 w 592"/>
                      <a:gd name="T7" fmla="*/ 1779 h 90"/>
                      <a:gd name="T8" fmla="*/ 15285 w 592"/>
                      <a:gd name="T9" fmla="*/ 1897 h 90"/>
                      <a:gd name="T10" fmla="*/ 20715 w 592"/>
                      <a:gd name="T11" fmla="*/ 2228 h 90"/>
                      <a:gd name="T12" fmla="*/ 23179 w 592"/>
                      <a:gd name="T13" fmla="*/ 2569 h 90"/>
                      <a:gd name="T14" fmla="*/ 32440 w 592"/>
                      <a:gd name="T15" fmla="*/ 2900 h 90"/>
                      <a:gd name="T16" fmla="*/ 46092 w 592"/>
                      <a:gd name="T17" fmla="*/ 2452 h 90"/>
                      <a:gd name="T18" fmla="*/ 64367 w 592"/>
                      <a:gd name="T19" fmla="*/ 897 h 90"/>
                      <a:gd name="T20" fmla="*/ 70904 w 592"/>
                      <a:gd name="T21" fmla="*/ 0 h 90"/>
                      <a:gd name="T22" fmla="*/ 78019 w 592"/>
                      <a:gd name="T23" fmla="*/ 104 h 90"/>
                      <a:gd name="T24" fmla="*/ 80445 w 592"/>
                      <a:gd name="T25" fmla="*/ 1673 h 90"/>
                      <a:gd name="T26" fmla="*/ 80725 w 592"/>
                      <a:gd name="T27" fmla="*/ 2004 h 90"/>
                      <a:gd name="T28" fmla="*/ 79372 w 592"/>
                      <a:gd name="T29" fmla="*/ 3348 h 90"/>
                      <a:gd name="T30" fmla="*/ 79652 w 592"/>
                      <a:gd name="T31" fmla="*/ 367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866" name="Freeform 661" descr="Cork"/>
                  <p:cNvSpPr>
                    <a:spLocks/>
                  </p:cNvSpPr>
                  <p:nvPr/>
                </p:nvSpPr>
                <p:spPr bwMode="auto">
                  <a:xfrm>
                    <a:off x="638" y="2350"/>
                    <a:ext cx="2047" cy="1181"/>
                  </a:xfrm>
                  <a:custGeom>
                    <a:avLst/>
                    <a:gdLst>
                      <a:gd name="T0" fmla="*/ 81689 w 599"/>
                      <a:gd name="T1" fmla="*/ 0 h 432"/>
                      <a:gd name="T2" fmla="*/ 81128 w 599"/>
                      <a:gd name="T3" fmla="*/ 328 h 432"/>
                      <a:gd name="T4" fmla="*/ 80335 w 599"/>
                      <a:gd name="T5" fmla="*/ 552 h 432"/>
                      <a:gd name="T6" fmla="*/ 79775 w 599"/>
                      <a:gd name="T7" fmla="*/ 1345 h 432"/>
                      <a:gd name="T8" fmla="*/ 75944 w 599"/>
                      <a:gd name="T9" fmla="*/ 5150 h 432"/>
                      <a:gd name="T10" fmla="*/ 71601 w 599"/>
                      <a:gd name="T11" fmla="*/ 11630 h 432"/>
                      <a:gd name="T12" fmla="*/ 70244 w 599"/>
                      <a:gd name="T13" fmla="*/ 14850 h 432"/>
                      <a:gd name="T14" fmla="*/ 68880 w 599"/>
                      <a:gd name="T15" fmla="*/ 19552 h 432"/>
                      <a:gd name="T16" fmla="*/ 67524 w 599"/>
                      <a:gd name="T17" fmla="*/ 22450 h 432"/>
                      <a:gd name="T18" fmla="*/ 62852 w 599"/>
                      <a:gd name="T19" fmla="*/ 23579 h 432"/>
                      <a:gd name="T20" fmla="*/ 59069 w 599"/>
                      <a:gd name="T21" fmla="*/ 23131 h 432"/>
                      <a:gd name="T22" fmla="*/ 57436 w 599"/>
                      <a:gd name="T23" fmla="*/ 22906 h 432"/>
                      <a:gd name="T24" fmla="*/ 57948 w 599"/>
                      <a:gd name="T25" fmla="*/ 19656 h 432"/>
                      <a:gd name="T26" fmla="*/ 58789 w 599"/>
                      <a:gd name="T27" fmla="*/ 18880 h 432"/>
                      <a:gd name="T28" fmla="*/ 55238 w 599"/>
                      <a:gd name="T29" fmla="*/ 18325 h 432"/>
                      <a:gd name="T30" fmla="*/ 47334 w 599"/>
                      <a:gd name="T31" fmla="*/ 17652 h 432"/>
                      <a:gd name="T32" fmla="*/ 15405 w 599"/>
                      <a:gd name="T33" fmla="*/ 20104 h 432"/>
                      <a:gd name="T34" fmla="*/ 14049 w 599"/>
                      <a:gd name="T35" fmla="*/ 20553 h 432"/>
                      <a:gd name="T36" fmla="*/ 11855 w 599"/>
                      <a:gd name="T37" fmla="*/ 21906 h 432"/>
                      <a:gd name="T38" fmla="*/ 7228 w 599"/>
                      <a:gd name="T39" fmla="*/ 24131 h 432"/>
                      <a:gd name="T40" fmla="*/ 3947 w 599"/>
                      <a:gd name="T41" fmla="*/ 23579 h 432"/>
                      <a:gd name="T42" fmla="*/ 2314 w 599"/>
                      <a:gd name="T43" fmla="*/ 23131 h 432"/>
                      <a:gd name="T44" fmla="*/ 957 w 599"/>
                      <a:gd name="T45" fmla="*/ 22226 h 432"/>
                      <a:gd name="T46" fmla="*/ 1517 w 599"/>
                      <a:gd name="T47" fmla="*/ 20777 h 432"/>
                      <a:gd name="T48" fmla="*/ 2314 w 599"/>
                      <a:gd name="T49" fmla="*/ 18655 h 432"/>
                      <a:gd name="T50" fmla="*/ 3667 w 599"/>
                      <a:gd name="T51" fmla="*/ 14626 h 432"/>
                      <a:gd name="T52" fmla="*/ 3947 w 599"/>
                      <a:gd name="T53" fmla="*/ 10501 h 432"/>
                      <a:gd name="T54" fmla="*/ 4227 w 599"/>
                      <a:gd name="T55" fmla="*/ 7026 h 432"/>
                      <a:gd name="T56" fmla="*/ 3947 w 599"/>
                      <a:gd name="T57" fmla="*/ 4574 h 432"/>
                      <a:gd name="T58" fmla="*/ 2874 w 599"/>
                      <a:gd name="T59" fmla="*/ 1673 h 432"/>
                      <a:gd name="T60" fmla="*/ 2594 w 599"/>
                      <a:gd name="T61" fmla="*/ 77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32861" name="Freeform 664"/>
                <p:cNvSpPr>
                  <a:spLocks/>
                </p:cNvSpPr>
                <p:nvPr/>
              </p:nvSpPr>
              <p:spPr bwMode="auto">
                <a:xfrm>
                  <a:off x="1696" y="2435"/>
                  <a:ext cx="108" cy="296"/>
                </a:xfrm>
                <a:custGeom>
                  <a:avLst/>
                  <a:gdLst>
                    <a:gd name="T0" fmla="*/ 1 w 105"/>
                    <a:gd name="T1" fmla="*/ 0 h 354"/>
                    <a:gd name="T2" fmla="*/ 104 w 105"/>
                    <a:gd name="T3" fmla="*/ 3 h 354"/>
                    <a:gd name="T4" fmla="*/ 81 w 105"/>
                    <a:gd name="T5" fmla="*/ 14 h 354"/>
                    <a:gd name="T6" fmla="*/ 94 w 105"/>
                    <a:gd name="T7" fmla="*/ 30 h 354"/>
                    <a:gd name="T8" fmla="*/ 94 w 105"/>
                    <a:gd name="T9" fmla="*/ 71 h 354"/>
                    <a:gd name="T10" fmla="*/ 109 w 105"/>
                    <a:gd name="T11" fmla="*/ 82 h 354"/>
                    <a:gd name="T12" fmla="*/ 109 w 105"/>
                    <a:gd name="T13" fmla="*/ 117 h 354"/>
                    <a:gd name="T14" fmla="*/ 94 w 105"/>
                    <a:gd name="T15" fmla="*/ 164 h 354"/>
                    <a:gd name="T16" fmla="*/ 76 w 105"/>
                    <a:gd name="T17" fmla="*/ 173 h 354"/>
                    <a:gd name="T18" fmla="*/ 14 w 105"/>
                    <a:gd name="T19" fmla="*/ 156 h 354"/>
                    <a:gd name="T20" fmla="*/ 12 w 105"/>
                    <a:gd name="T21" fmla="*/ 138 h 354"/>
                    <a:gd name="T22" fmla="*/ 14 w 105"/>
                    <a:gd name="T23" fmla="*/ 120 h 354"/>
                    <a:gd name="T24" fmla="*/ 9 w 105"/>
                    <a:gd name="T25" fmla="*/ 48 h 354"/>
                    <a:gd name="T26" fmla="*/ 24 w 105"/>
                    <a:gd name="T27" fmla="*/ 23 h 354"/>
                    <a:gd name="T28" fmla="*/ 6 w 105"/>
                    <a:gd name="T29" fmla="*/ 7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862" name="Freeform 665"/>
                <p:cNvSpPr>
                  <a:spLocks/>
                </p:cNvSpPr>
                <p:nvPr/>
              </p:nvSpPr>
              <p:spPr bwMode="auto">
                <a:xfrm>
                  <a:off x="3054" y="2374"/>
                  <a:ext cx="153" cy="315"/>
                </a:xfrm>
                <a:custGeom>
                  <a:avLst/>
                  <a:gdLst>
                    <a:gd name="T0" fmla="*/ 157 w 149"/>
                    <a:gd name="T1" fmla="*/ 10 h 376"/>
                    <a:gd name="T2" fmla="*/ 149 w 149"/>
                    <a:gd name="T3" fmla="*/ 50 h 376"/>
                    <a:gd name="T4" fmla="*/ 139 w 149"/>
                    <a:gd name="T5" fmla="*/ 64 h 376"/>
                    <a:gd name="T6" fmla="*/ 135 w 149"/>
                    <a:gd name="T7" fmla="*/ 69 h 376"/>
                    <a:gd name="T8" fmla="*/ 116 w 149"/>
                    <a:gd name="T9" fmla="*/ 120 h 376"/>
                    <a:gd name="T10" fmla="*/ 90 w 149"/>
                    <a:gd name="T11" fmla="*/ 154 h 376"/>
                    <a:gd name="T12" fmla="*/ 74 w 149"/>
                    <a:gd name="T13" fmla="*/ 178 h 376"/>
                    <a:gd name="T14" fmla="*/ 64 w 149"/>
                    <a:gd name="T15" fmla="*/ 179 h 376"/>
                    <a:gd name="T16" fmla="*/ 18 w 149"/>
                    <a:gd name="T17" fmla="*/ 183 h 376"/>
                    <a:gd name="T18" fmla="*/ 2 w 149"/>
                    <a:gd name="T19" fmla="*/ 173 h 376"/>
                    <a:gd name="T20" fmla="*/ 5 w 149"/>
                    <a:gd name="T21" fmla="*/ 156 h 376"/>
                    <a:gd name="T22" fmla="*/ 8 w 149"/>
                    <a:gd name="T23" fmla="*/ 108 h 376"/>
                    <a:gd name="T24" fmla="*/ 25 w 149"/>
                    <a:gd name="T25" fmla="*/ 98 h 376"/>
                    <a:gd name="T26" fmla="*/ 38 w 149"/>
                    <a:gd name="T27" fmla="*/ 53 h 376"/>
                    <a:gd name="T28" fmla="*/ 46 w 149"/>
                    <a:gd name="T29" fmla="*/ 37 h 376"/>
                    <a:gd name="T30" fmla="*/ 88 w 149"/>
                    <a:gd name="T31" fmla="*/ 9 h 376"/>
                    <a:gd name="T32" fmla="*/ 135 w 149"/>
                    <a:gd name="T33" fmla="*/ 9 h 376"/>
                    <a:gd name="T34" fmla="*/ 157 w 149"/>
                    <a:gd name="T35" fmla="*/ 1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863" name="Freeform 666"/>
                <p:cNvSpPr>
                  <a:spLocks/>
                </p:cNvSpPr>
                <p:nvPr/>
              </p:nvSpPr>
              <p:spPr bwMode="auto">
                <a:xfrm>
                  <a:off x="1773" y="879"/>
                  <a:ext cx="98" cy="422"/>
                </a:xfrm>
                <a:custGeom>
                  <a:avLst/>
                  <a:gdLst>
                    <a:gd name="T0" fmla="*/ 30 w 96"/>
                    <a:gd name="T1" fmla="*/ 239 h 504"/>
                    <a:gd name="T2" fmla="*/ 65 w 96"/>
                    <a:gd name="T3" fmla="*/ 244 h 504"/>
                    <a:gd name="T4" fmla="*/ 80 w 96"/>
                    <a:gd name="T5" fmla="*/ 222 h 504"/>
                    <a:gd name="T6" fmla="*/ 80 w 96"/>
                    <a:gd name="T7" fmla="*/ 158 h 504"/>
                    <a:gd name="T8" fmla="*/ 96 w 96"/>
                    <a:gd name="T9" fmla="*/ 106 h 504"/>
                    <a:gd name="T10" fmla="*/ 104 w 96"/>
                    <a:gd name="T11" fmla="*/ 85 h 504"/>
                    <a:gd name="T12" fmla="*/ 96 w 96"/>
                    <a:gd name="T13" fmla="*/ 25 h 504"/>
                    <a:gd name="T14" fmla="*/ 85 w 96"/>
                    <a:gd name="T15" fmla="*/ 3 h 504"/>
                    <a:gd name="T16" fmla="*/ 33 w 96"/>
                    <a:gd name="T17" fmla="*/ 13 h 504"/>
                    <a:gd name="T18" fmla="*/ 30 w 96"/>
                    <a:gd name="T19" fmla="*/ 59 h 504"/>
                    <a:gd name="T20" fmla="*/ 36 w 96"/>
                    <a:gd name="T21" fmla="*/ 179 h 504"/>
                    <a:gd name="T22" fmla="*/ 44 w 96"/>
                    <a:gd name="T23" fmla="*/ 200 h 504"/>
                    <a:gd name="T24" fmla="*/ 28 w 96"/>
                    <a:gd name="T25" fmla="*/ 233 h 504"/>
                    <a:gd name="T26" fmla="*/ 30 w 96"/>
                    <a:gd name="T27" fmla="*/ 23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864" name="Freeform 667"/>
                <p:cNvSpPr>
                  <a:spLocks/>
                </p:cNvSpPr>
                <p:nvPr/>
              </p:nvSpPr>
              <p:spPr bwMode="auto">
                <a:xfrm>
                  <a:off x="3472" y="867"/>
                  <a:ext cx="154" cy="344"/>
                </a:xfrm>
                <a:custGeom>
                  <a:avLst/>
                  <a:gdLst>
                    <a:gd name="T0" fmla="*/ 5 w 150"/>
                    <a:gd name="T1" fmla="*/ 189 h 410"/>
                    <a:gd name="T2" fmla="*/ 44 w 150"/>
                    <a:gd name="T3" fmla="*/ 203 h 410"/>
                    <a:gd name="T4" fmla="*/ 88 w 150"/>
                    <a:gd name="T5" fmla="*/ 199 h 410"/>
                    <a:gd name="T6" fmla="*/ 104 w 150"/>
                    <a:gd name="T7" fmla="*/ 180 h 410"/>
                    <a:gd name="T8" fmla="*/ 126 w 150"/>
                    <a:gd name="T9" fmla="*/ 138 h 410"/>
                    <a:gd name="T10" fmla="*/ 142 w 150"/>
                    <a:gd name="T11" fmla="*/ 107 h 410"/>
                    <a:gd name="T12" fmla="*/ 152 w 150"/>
                    <a:gd name="T13" fmla="*/ 95 h 410"/>
                    <a:gd name="T14" fmla="*/ 154 w 150"/>
                    <a:gd name="T15" fmla="*/ 58 h 410"/>
                    <a:gd name="T16" fmla="*/ 160 w 150"/>
                    <a:gd name="T17" fmla="*/ 50 h 410"/>
                    <a:gd name="T18" fmla="*/ 162 w 150"/>
                    <a:gd name="T19" fmla="*/ 24 h 410"/>
                    <a:gd name="T20" fmla="*/ 145 w 150"/>
                    <a:gd name="T21" fmla="*/ 0 h 410"/>
                    <a:gd name="T22" fmla="*/ 104 w 150"/>
                    <a:gd name="T23" fmla="*/ 7 h 410"/>
                    <a:gd name="T24" fmla="*/ 85 w 150"/>
                    <a:gd name="T25" fmla="*/ 26 h 410"/>
                    <a:gd name="T26" fmla="*/ 74 w 150"/>
                    <a:gd name="T27" fmla="*/ 68 h 410"/>
                    <a:gd name="T28" fmla="*/ 66 w 150"/>
                    <a:gd name="T29" fmla="*/ 81 h 410"/>
                    <a:gd name="T30" fmla="*/ 46 w 150"/>
                    <a:gd name="T31" fmla="*/ 107 h 410"/>
                    <a:gd name="T32" fmla="*/ 44 w 150"/>
                    <a:gd name="T33" fmla="*/ 112 h 410"/>
                    <a:gd name="T34" fmla="*/ 38 w 150"/>
                    <a:gd name="T35" fmla="*/ 116 h 410"/>
                    <a:gd name="T36" fmla="*/ 36 w 150"/>
                    <a:gd name="T37" fmla="*/ 124 h 410"/>
                    <a:gd name="T38" fmla="*/ 33 w 150"/>
                    <a:gd name="T39" fmla="*/ 128 h 410"/>
                    <a:gd name="T40" fmla="*/ 16 w 150"/>
                    <a:gd name="T41" fmla="*/ 173 h 410"/>
                    <a:gd name="T42" fmla="*/ 10 w 150"/>
                    <a:gd name="T43" fmla="*/ 189 h 410"/>
                    <a:gd name="T44" fmla="*/ 2 w 150"/>
                    <a:gd name="T45" fmla="*/ 191 h 410"/>
                    <a:gd name="T46" fmla="*/ 5 w 150"/>
                    <a:gd name="T47" fmla="*/ 18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32859" name="Rectangle 668"/>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sz="1600" i="1">
                  <a:solidFill>
                    <a:schemeClr val="bg2"/>
                  </a:solidFill>
                  <a:latin typeface="Helvetica" charset="0"/>
                </a:endParaRPr>
              </a:p>
            </p:txBody>
          </p:sp>
        </p:grpSp>
        <p:grpSp>
          <p:nvGrpSpPr>
            <p:cNvPr id="32843" name="Group 669"/>
            <p:cNvGrpSpPr>
              <a:grpSpLocks/>
            </p:cNvGrpSpPr>
            <p:nvPr/>
          </p:nvGrpSpPr>
          <p:grpSpPr bwMode="auto">
            <a:xfrm>
              <a:off x="5378457" y="5175255"/>
              <a:ext cx="392113" cy="414338"/>
              <a:chOff x="1609" y="1232"/>
              <a:chExt cx="247" cy="261"/>
            </a:xfrm>
          </p:grpSpPr>
          <p:grpSp>
            <p:nvGrpSpPr>
              <p:cNvPr id="32848" name="Group 670"/>
              <p:cNvGrpSpPr>
                <a:grpSpLocks/>
              </p:cNvGrpSpPr>
              <p:nvPr/>
            </p:nvGrpSpPr>
            <p:grpSpPr bwMode="auto">
              <a:xfrm>
                <a:off x="1620" y="1232"/>
                <a:ext cx="236" cy="261"/>
                <a:chOff x="1558" y="1007"/>
                <a:chExt cx="2107" cy="1949"/>
              </a:xfrm>
            </p:grpSpPr>
            <p:grpSp>
              <p:nvGrpSpPr>
                <p:cNvPr id="32850" name="Group 672"/>
                <p:cNvGrpSpPr>
                  <a:grpSpLocks/>
                </p:cNvGrpSpPr>
                <p:nvPr/>
              </p:nvGrpSpPr>
              <p:grpSpPr bwMode="auto">
                <a:xfrm>
                  <a:off x="1558" y="1207"/>
                  <a:ext cx="2107" cy="1421"/>
                  <a:chOff x="578" y="2316"/>
                  <a:chExt cx="2105" cy="1421"/>
                </a:xfrm>
              </p:grpSpPr>
              <p:sp>
                <p:nvSpPr>
                  <p:cNvPr id="32856" name="Freeform 673" descr="Cork"/>
                  <p:cNvSpPr>
                    <a:spLocks/>
                  </p:cNvSpPr>
                  <p:nvPr/>
                </p:nvSpPr>
                <p:spPr bwMode="auto">
                  <a:xfrm>
                    <a:off x="633" y="2316"/>
                    <a:ext cx="2050" cy="256"/>
                  </a:xfrm>
                  <a:custGeom>
                    <a:avLst/>
                    <a:gdLst>
                      <a:gd name="T0" fmla="*/ 1164 w 592"/>
                      <a:gd name="T1" fmla="*/ 5891 h 90"/>
                      <a:gd name="T2" fmla="*/ 3155 w 592"/>
                      <a:gd name="T3" fmla="*/ 2881 h 90"/>
                      <a:gd name="T4" fmla="*/ 4903 w 592"/>
                      <a:gd name="T5" fmla="*/ 2347 h 90"/>
                      <a:gd name="T6" fmla="*/ 6607 w 592"/>
                      <a:gd name="T7" fmla="*/ 2096 h 90"/>
                      <a:gd name="T8" fmla="*/ 16116 w 592"/>
                      <a:gd name="T9" fmla="*/ 2233 h 90"/>
                      <a:gd name="T10" fmla="*/ 21837 w 592"/>
                      <a:gd name="T11" fmla="*/ 2623 h 90"/>
                      <a:gd name="T12" fmla="*/ 24461 w 592"/>
                      <a:gd name="T13" fmla="*/ 3018 h 90"/>
                      <a:gd name="T14" fmla="*/ 34209 w 592"/>
                      <a:gd name="T15" fmla="*/ 3408 h 90"/>
                      <a:gd name="T16" fmla="*/ 48587 w 592"/>
                      <a:gd name="T17" fmla="*/ 2881 h 90"/>
                      <a:gd name="T18" fmla="*/ 67847 w 592"/>
                      <a:gd name="T19" fmla="*/ 1061 h 90"/>
                      <a:gd name="T20" fmla="*/ 74790 w 592"/>
                      <a:gd name="T21" fmla="*/ 0 h 90"/>
                      <a:gd name="T22" fmla="*/ 82260 w 592"/>
                      <a:gd name="T23" fmla="*/ 137 h 90"/>
                      <a:gd name="T24" fmla="*/ 84840 w 592"/>
                      <a:gd name="T25" fmla="*/ 1957 h 90"/>
                      <a:gd name="T26" fmla="*/ 85127 w 592"/>
                      <a:gd name="T27" fmla="*/ 2347 h 90"/>
                      <a:gd name="T28" fmla="*/ 83676 w 592"/>
                      <a:gd name="T29" fmla="*/ 3931 h 90"/>
                      <a:gd name="T30" fmla="*/ 83963 w 592"/>
                      <a:gd name="T31" fmla="*/ 4329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857" name="Freeform 674" descr="Cork"/>
                  <p:cNvSpPr>
                    <a:spLocks/>
                  </p:cNvSpPr>
                  <p:nvPr/>
                </p:nvSpPr>
                <p:spPr bwMode="auto">
                  <a:xfrm>
                    <a:off x="578" y="2506"/>
                    <a:ext cx="2074" cy="1231"/>
                  </a:xfrm>
                  <a:custGeom>
                    <a:avLst/>
                    <a:gdLst>
                      <a:gd name="T0" fmla="*/ 86090 w 599"/>
                      <a:gd name="T1" fmla="*/ 0 h 432"/>
                      <a:gd name="T2" fmla="*/ 85515 w 599"/>
                      <a:gd name="T3" fmla="*/ 390 h 432"/>
                      <a:gd name="T4" fmla="*/ 84639 w 599"/>
                      <a:gd name="T5" fmla="*/ 650 h 432"/>
                      <a:gd name="T6" fmla="*/ 84099 w 599"/>
                      <a:gd name="T7" fmla="*/ 1576 h 432"/>
                      <a:gd name="T8" fmla="*/ 80072 w 599"/>
                      <a:gd name="T9" fmla="*/ 6067 h 432"/>
                      <a:gd name="T10" fmla="*/ 75467 w 599"/>
                      <a:gd name="T11" fmla="*/ 13723 h 432"/>
                      <a:gd name="T12" fmla="*/ 74017 w 599"/>
                      <a:gd name="T13" fmla="*/ 17539 h 432"/>
                      <a:gd name="T14" fmla="*/ 72604 w 599"/>
                      <a:gd name="T15" fmla="*/ 23070 h 432"/>
                      <a:gd name="T16" fmla="*/ 71153 w 599"/>
                      <a:gd name="T17" fmla="*/ 26521 h 432"/>
                      <a:gd name="T18" fmla="*/ 66247 w 599"/>
                      <a:gd name="T19" fmla="*/ 27834 h 432"/>
                      <a:gd name="T20" fmla="*/ 62220 w 599"/>
                      <a:gd name="T21" fmla="*/ 27299 h 432"/>
                      <a:gd name="T22" fmla="*/ 60516 w 599"/>
                      <a:gd name="T23" fmla="*/ 27022 h 432"/>
                      <a:gd name="T24" fmla="*/ 61105 w 599"/>
                      <a:gd name="T25" fmla="*/ 23207 h 432"/>
                      <a:gd name="T26" fmla="*/ 61933 w 599"/>
                      <a:gd name="T27" fmla="*/ 22281 h 432"/>
                      <a:gd name="T28" fmla="*/ 58193 w 599"/>
                      <a:gd name="T29" fmla="*/ 21631 h 432"/>
                      <a:gd name="T30" fmla="*/ 49849 w 599"/>
                      <a:gd name="T31" fmla="*/ 20827 h 432"/>
                      <a:gd name="T32" fmla="*/ 16232 w 599"/>
                      <a:gd name="T33" fmla="*/ 23742 h 432"/>
                      <a:gd name="T34" fmla="*/ 14819 w 599"/>
                      <a:gd name="T35" fmla="*/ 24270 h 432"/>
                      <a:gd name="T36" fmla="*/ 12492 w 599"/>
                      <a:gd name="T37" fmla="*/ 25845 h 432"/>
                      <a:gd name="T38" fmla="*/ 7638 w 599"/>
                      <a:gd name="T39" fmla="*/ 28484 h 432"/>
                      <a:gd name="T40" fmla="*/ 4148 w 599"/>
                      <a:gd name="T41" fmla="*/ 27834 h 432"/>
                      <a:gd name="T42" fmla="*/ 2444 w 599"/>
                      <a:gd name="T43" fmla="*/ 27299 h 432"/>
                      <a:gd name="T44" fmla="*/ 994 w 599"/>
                      <a:gd name="T45" fmla="*/ 26236 h 432"/>
                      <a:gd name="T46" fmla="*/ 1582 w 599"/>
                      <a:gd name="T47" fmla="*/ 24529 h 432"/>
                      <a:gd name="T48" fmla="*/ 2444 w 599"/>
                      <a:gd name="T49" fmla="*/ 22030 h 432"/>
                      <a:gd name="T50" fmla="*/ 3861 w 599"/>
                      <a:gd name="T51" fmla="*/ 17288 h 432"/>
                      <a:gd name="T52" fmla="*/ 4148 w 599"/>
                      <a:gd name="T53" fmla="*/ 12398 h 432"/>
                      <a:gd name="T54" fmla="*/ 4435 w 599"/>
                      <a:gd name="T55" fmla="*/ 8306 h 432"/>
                      <a:gd name="T56" fmla="*/ 4148 w 599"/>
                      <a:gd name="T57" fmla="*/ 5417 h 432"/>
                      <a:gd name="T58" fmla="*/ 3033 w 599"/>
                      <a:gd name="T59" fmla="*/ 1966 h 432"/>
                      <a:gd name="T60" fmla="*/ 2746 w 599"/>
                      <a:gd name="T61" fmla="*/ 92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32851" name="Freeform 676"/>
                <p:cNvSpPr>
                  <a:spLocks/>
                </p:cNvSpPr>
                <p:nvPr/>
              </p:nvSpPr>
              <p:spPr bwMode="auto">
                <a:xfrm>
                  <a:off x="1616" y="2649"/>
                  <a:ext cx="88" cy="277"/>
                </a:xfrm>
                <a:custGeom>
                  <a:avLst/>
                  <a:gdLst>
                    <a:gd name="T0" fmla="*/ 84 w 85"/>
                    <a:gd name="T1" fmla="*/ 88 h 318"/>
                    <a:gd name="T2" fmla="*/ 72 w 85"/>
                    <a:gd name="T3" fmla="*/ 39 h 318"/>
                    <a:gd name="T4" fmla="*/ 55 w 85"/>
                    <a:gd name="T5" fmla="*/ 24 h 318"/>
                    <a:gd name="T6" fmla="*/ 63 w 85"/>
                    <a:gd name="T7" fmla="*/ 39 h 318"/>
                    <a:gd name="T8" fmla="*/ 72 w 85"/>
                    <a:gd name="T9" fmla="*/ 16 h 318"/>
                    <a:gd name="T10" fmla="*/ 42 w 85"/>
                    <a:gd name="T11" fmla="*/ 6 h 318"/>
                    <a:gd name="T12" fmla="*/ 42 w 85"/>
                    <a:gd name="T13" fmla="*/ 24 h 318"/>
                    <a:gd name="T14" fmla="*/ 55 w 85"/>
                    <a:gd name="T15" fmla="*/ 108 h 318"/>
                    <a:gd name="T16" fmla="*/ 34 w 85"/>
                    <a:gd name="T17" fmla="*/ 92 h 318"/>
                    <a:gd name="T18" fmla="*/ 42 w 85"/>
                    <a:gd name="T19" fmla="*/ 73 h 318"/>
                    <a:gd name="T20" fmla="*/ 55 w 85"/>
                    <a:gd name="T21" fmla="*/ 92 h 318"/>
                    <a:gd name="T22" fmla="*/ 42 w 85"/>
                    <a:gd name="T23" fmla="*/ 59 h 318"/>
                    <a:gd name="T24" fmla="*/ 55 w 85"/>
                    <a:gd name="T25" fmla="*/ 88 h 318"/>
                    <a:gd name="T26" fmla="*/ 42 w 85"/>
                    <a:gd name="T27" fmla="*/ 69 h 318"/>
                    <a:gd name="T28" fmla="*/ 55 w 85"/>
                    <a:gd name="T29" fmla="*/ 83 h 318"/>
                    <a:gd name="T30" fmla="*/ 63 w 85"/>
                    <a:gd name="T31" fmla="*/ 98 h 318"/>
                    <a:gd name="T32" fmla="*/ 84 w 85"/>
                    <a:gd name="T33" fmla="*/ 117 h 318"/>
                    <a:gd name="T34" fmla="*/ 92 w 85"/>
                    <a:gd name="T35" fmla="*/ 132 h 318"/>
                    <a:gd name="T36" fmla="*/ 84 w 85"/>
                    <a:gd name="T37" fmla="*/ 161 h 318"/>
                    <a:gd name="T38" fmla="*/ 72 w 85"/>
                    <a:gd name="T39" fmla="*/ 156 h 318"/>
                    <a:gd name="T40" fmla="*/ 63 w 85"/>
                    <a:gd name="T41" fmla="*/ 180 h 318"/>
                    <a:gd name="T42" fmla="*/ 42 w 85"/>
                    <a:gd name="T43" fmla="*/ 166 h 318"/>
                    <a:gd name="T44" fmla="*/ 34 w 85"/>
                    <a:gd name="T45" fmla="*/ 117 h 318"/>
                    <a:gd name="T46" fmla="*/ 26 w 85"/>
                    <a:gd name="T47" fmla="*/ 141 h 318"/>
                    <a:gd name="T48" fmla="*/ 5 w 85"/>
                    <a:gd name="T49" fmla="*/ 122 h 318"/>
                    <a:gd name="T50" fmla="*/ 42 w 85"/>
                    <a:gd name="T51" fmla="*/ 83 h 318"/>
                    <a:gd name="T52" fmla="*/ 72 w 85"/>
                    <a:gd name="T53" fmla="*/ 98 h 318"/>
                    <a:gd name="T54" fmla="*/ 84 w 85"/>
                    <a:gd name="T55" fmla="*/ 126 h 318"/>
                    <a:gd name="T56" fmla="*/ 72 w 85"/>
                    <a:gd name="T57" fmla="*/ 108 h 318"/>
                    <a:gd name="T58" fmla="*/ 72 w 85"/>
                    <a:gd name="T59" fmla="*/ 6 h 318"/>
                    <a:gd name="T60" fmla="*/ 55 w 85"/>
                    <a:gd name="T61" fmla="*/ 20 h 318"/>
                    <a:gd name="T62" fmla="*/ 26 w 85"/>
                    <a:gd name="T63" fmla="*/ 24 h 318"/>
                    <a:gd name="T64" fmla="*/ 42 w 85"/>
                    <a:gd name="T65" fmla="*/ 54 h 318"/>
                    <a:gd name="T66" fmla="*/ 63 w 85"/>
                    <a:gd name="T67" fmla="*/ 78 h 318"/>
                    <a:gd name="T68" fmla="*/ 84 w 85"/>
                    <a:gd name="T69" fmla="*/ 88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852" name="Freeform 677"/>
                <p:cNvSpPr>
                  <a:spLocks/>
                </p:cNvSpPr>
                <p:nvPr/>
              </p:nvSpPr>
              <p:spPr bwMode="auto">
                <a:xfrm>
                  <a:off x="1635" y="2647"/>
                  <a:ext cx="109" cy="309"/>
                </a:xfrm>
                <a:custGeom>
                  <a:avLst/>
                  <a:gdLst>
                    <a:gd name="T0" fmla="*/ 1 w 105"/>
                    <a:gd name="T1" fmla="*/ 0 h 354"/>
                    <a:gd name="T2" fmla="*/ 108 w 105"/>
                    <a:gd name="T3" fmla="*/ 3 h 354"/>
                    <a:gd name="T4" fmla="*/ 85 w 105"/>
                    <a:gd name="T5" fmla="*/ 17 h 354"/>
                    <a:gd name="T6" fmla="*/ 97 w 105"/>
                    <a:gd name="T7" fmla="*/ 35 h 354"/>
                    <a:gd name="T8" fmla="*/ 97 w 105"/>
                    <a:gd name="T9" fmla="*/ 85 h 354"/>
                    <a:gd name="T10" fmla="*/ 113 w 105"/>
                    <a:gd name="T11" fmla="*/ 98 h 354"/>
                    <a:gd name="T12" fmla="*/ 113 w 105"/>
                    <a:gd name="T13" fmla="*/ 139 h 354"/>
                    <a:gd name="T14" fmla="*/ 97 w 105"/>
                    <a:gd name="T15" fmla="*/ 195 h 354"/>
                    <a:gd name="T16" fmla="*/ 80 w 105"/>
                    <a:gd name="T17" fmla="*/ 206 h 354"/>
                    <a:gd name="T18" fmla="*/ 18 w 105"/>
                    <a:gd name="T19" fmla="*/ 186 h 354"/>
                    <a:gd name="T20" fmla="*/ 12 w 105"/>
                    <a:gd name="T21" fmla="*/ 164 h 354"/>
                    <a:gd name="T22" fmla="*/ 18 w 105"/>
                    <a:gd name="T23" fmla="*/ 142 h 354"/>
                    <a:gd name="T24" fmla="*/ 9 w 105"/>
                    <a:gd name="T25" fmla="*/ 57 h 354"/>
                    <a:gd name="T26" fmla="*/ 24 w 105"/>
                    <a:gd name="T27" fmla="*/ 26 h 354"/>
                    <a:gd name="T28" fmla="*/ 6 w 105"/>
                    <a:gd name="T29" fmla="*/ 8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853" name="Freeform 678"/>
                <p:cNvSpPr>
                  <a:spLocks/>
                </p:cNvSpPr>
                <p:nvPr/>
              </p:nvSpPr>
              <p:spPr bwMode="auto">
                <a:xfrm>
                  <a:off x="3008" y="2583"/>
                  <a:ext cx="155" cy="328"/>
                </a:xfrm>
                <a:custGeom>
                  <a:avLst/>
                  <a:gdLst>
                    <a:gd name="T0" fmla="*/ 165 w 149"/>
                    <a:gd name="T1" fmla="*/ 11 h 376"/>
                    <a:gd name="T2" fmla="*/ 156 w 149"/>
                    <a:gd name="T3" fmla="*/ 60 h 376"/>
                    <a:gd name="T4" fmla="*/ 146 w 149"/>
                    <a:gd name="T5" fmla="*/ 75 h 376"/>
                    <a:gd name="T6" fmla="*/ 143 w 149"/>
                    <a:gd name="T7" fmla="*/ 80 h 376"/>
                    <a:gd name="T8" fmla="*/ 122 w 149"/>
                    <a:gd name="T9" fmla="*/ 141 h 376"/>
                    <a:gd name="T10" fmla="*/ 96 w 149"/>
                    <a:gd name="T11" fmla="*/ 181 h 376"/>
                    <a:gd name="T12" fmla="*/ 78 w 149"/>
                    <a:gd name="T13" fmla="*/ 210 h 376"/>
                    <a:gd name="T14" fmla="*/ 64 w 149"/>
                    <a:gd name="T15" fmla="*/ 211 h 376"/>
                    <a:gd name="T16" fmla="*/ 22 w 149"/>
                    <a:gd name="T17" fmla="*/ 215 h 376"/>
                    <a:gd name="T18" fmla="*/ 2 w 149"/>
                    <a:gd name="T19" fmla="*/ 203 h 376"/>
                    <a:gd name="T20" fmla="*/ 5 w 149"/>
                    <a:gd name="T21" fmla="*/ 183 h 376"/>
                    <a:gd name="T22" fmla="*/ 8 w 149"/>
                    <a:gd name="T23" fmla="*/ 127 h 376"/>
                    <a:gd name="T24" fmla="*/ 25 w 149"/>
                    <a:gd name="T25" fmla="*/ 116 h 376"/>
                    <a:gd name="T26" fmla="*/ 38 w 149"/>
                    <a:gd name="T27" fmla="*/ 61 h 376"/>
                    <a:gd name="T28" fmla="*/ 50 w 149"/>
                    <a:gd name="T29" fmla="*/ 44 h 376"/>
                    <a:gd name="T30" fmla="*/ 93 w 149"/>
                    <a:gd name="T31" fmla="*/ 10 h 376"/>
                    <a:gd name="T32" fmla="*/ 143 w 149"/>
                    <a:gd name="T33" fmla="*/ 10 h 376"/>
                    <a:gd name="T34" fmla="*/ 165 w 149"/>
                    <a:gd name="T35" fmla="*/ 11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854" name="Freeform 679"/>
                <p:cNvSpPr>
                  <a:spLocks/>
                </p:cNvSpPr>
                <p:nvPr/>
              </p:nvSpPr>
              <p:spPr bwMode="auto">
                <a:xfrm>
                  <a:off x="1714" y="1020"/>
                  <a:ext cx="99" cy="440"/>
                </a:xfrm>
                <a:custGeom>
                  <a:avLst/>
                  <a:gdLst>
                    <a:gd name="T0" fmla="*/ 30 w 96"/>
                    <a:gd name="T1" fmla="*/ 282 h 504"/>
                    <a:gd name="T2" fmla="*/ 69 w 96"/>
                    <a:gd name="T3" fmla="*/ 286 h 504"/>
                    <a:gd name="T4" fmla="*/ 80 w 96"/>
                    <a:gd name="T5" fmla="*/ 262 h 504"/>
                    <a:gd name="T6" fmla="*/ 80 w 96"/>
                    <a:gd name="T7" fmla="*/ 188 h 504"/>
                    <a:gd name="T8" fmla="*/ 100 w 96"/>
                    <a:gd name="T9" fmla="*/ 124 h 504"/>
                    <a:gd name="T10" fmla="*/ 108 w 96"/>
                    <a:gd name="T11" fmla="*/ 101 h 504"/>
                    <a:gd name="T12" fmla="*/ 100 w 96"/>
                    <a:gd name="T13" fmla="*/ 30 h 504"/>
                    <a:gd name="T14" fmla="*/ 87 w 96"/>
                    <a:gd name="T15" fmla="*/ 3 h 504"/>
                    <a:gd name="T16" fmla="*/ 33 w 96"/>
                    <a:gd name="T17" fmla="*/ 15 h 504"/>
                    <a:gd name="T18" fmla="*/ 30 w 96"/>
                    <a:gd name="T19" fmla="*/ 71 h 504"/>
                    <a:gd name="T20" fmla="*/ 36 w 96"/>
                    <a:gd name="T21" fmla="*/ 211 h 504"/>
                    <a:gd name="T22" fmla="*/ 44 w 96"/>
                    <a:gd name="T23" fmla="*/ 236 h 504"/>
                    <a:gd name="T24" fmla="*/ 28 w 96"/>
                    <a:gd name="T25" fmla="*/ 275 h 504"/>
                    <a:gd name="T26" fmla="*/ 30 w 96"/>
                    <a:gd name="T27" fmla="*/ 28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855" name="Freeform 680"/>
                <p:cNvSpPr>
                  <a:spLocks/>
                </p:cNvSpPr>
                <p:nvPr/>
              </p:nvSpPr>
              <p:spPr bwMode="auto">
                <a:xfrm>
                  <a:off x="3431" y="1007"/>
                  <a:ext cx="156" cy="358"/>
                </a:xfrm>
                <a:custGeom>
                  <a:avLst/>
                  <a:gdLst>
                    <a:gd name="T0" fmla="*/ 5 w 150"/>
                    <a:gd name="T1" fmla="*/ 222 h 410"/>
                    <a:gd name="T2" fmla="*/ 48 w 150"/>
                    <a:gd name="T3" fmla="*/ 238 h 410"/>
                    <a:gd name="T4" fmla="*/ 93 w 150"/>
                    <a:gd name="T5" fmla="*/ 233 h 410"/>
                    <a:gd name="T6" fmla="*/ 109 w 150"/>
                    <a:gd name="T7" fmla="*/ 210 h 410"/>
                    <a:gd name="T8" fmla="*/ 134 w 150"/>
                    <a:gd name="T9" fmla="*/ 162 h 410"/>
                    <a:gd name="T10" fmla="*/ 150 w 150"/>
                    <a:gd name="T11" fmla="*/ 126 h 410"/>
                    <a:gd name="T12" fmla="*/ 159 w 150"/>
                    <a:gd name="T13" fmla="*/ 112 h 410"/>
                    <a:gd name="T14" fmla="*/ 162 w 150"/>
                    <a:gd name="T15" fmla="*/ 68 h 410"/>
                    <a:gd name="T16" fmla="*/ 168 w 150"/>
                    <a:gd name="T17" fmla="*/ 59 h 410"/>
                    <a:gd name="T18" fmla="*/ 171 w 150"/>
                    <a:gd name="T19" fmla="*/ 28 h 410"/>
                    <a:gd name="T20" fmla="*/ 152 w 150"/>
                    <a:gd name="T21" fmla="*/ 0 h 410"/>
                    <a:gd name="T22" fmla="*/ 109 w 150"/>
                    <a:gd name="T23" fmla="*/ 8 h 410"/>
                    <a:gd name="T24" fmla="*/ 89 w 150"/>
                    <a:gd name="T25" fmla="*/ 31 h 410"/>
                    <a:gd name="T26" fmla="*/ 78 w 150"/>
                    <a:gd name="T27" fmla="*/ 80 h 410"/>
                    <a:gd name="T28" fmla="*/ 67 w 150"/>
                    <a:gd name="T29" fmla="*/ 93 h 410"/>
                    <a:gd name="T30" fmla="*/ 50 w 150"/>
                    <a:gd name="T31" fmla="*/ 126 h 410"/>
                    <a:gd name="T32" fmla="*/ 48 w 150"/>
                    <a:gd name="T33" fmla="*/ 131 h 410"/>
                    <a:gd name="T34" fmla="*/ 38 w 150"/>
                    <a:gd name="T35" fmla="*/ 135 h 410"/>
                    <a:gd name="T36" fmla="*/ 36 w 150"/>
                    <a:gd name="T37" fmla="*/ 145 h 410"/>
                    <a:gd name="T38" fmla="*/ 33 w 150"/>
                    <a:gd name="T39" fmla="*/ 149 h 410"/>
                    <a:gd name="T40" fmla="*/ 20 w 150"/>
                    <a:gd name="T41" fmla="*/ 203 h 410"/>
                    <a:gd name="T42" fmla="*/ 10 w 150"/>
                    <a:gd name="T43" fmla="*/ 222 h 410"/>
                    <a:gd name="T44" fmla="*/ 2 w 150"/>
                    <a:gd name="T45" fmla="*/ 224 h 410"/>
                    <a:gd name="T46" fmla="*/ 5 w 150"/>
                    <a:gd name="T47" fmla="*/ 222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32849" name="Rectangle 681"/>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sz="1600" i="1">
                  <a:solidFill>
                    <a:schemeClr val="bg2"/>
                  </a:solidFill>
                  <a:latin typeface="Helvetica" charset="0"/>
                </a:endParaRPr>
              </a:p>
            </p:txBody>
          </p:sp>
        </p:grpSp>
        <p:sp>
          <p:nvSpPr>
            <p:cNvPr id="32844" name="Rectangle 712"/>
            <p:cNvSpPr>
              <a:spLocks noChangeArrowheads="1"/>
            </p:cNvSpPr>
            <p:nvPr/>
          </p:nvSpPr>
          <p:spPr bwMode="auto">
            <a:xfrm>
              <a:off x="5341938" y="2255276"/>
              <a:ext cx="439737"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b="1" i="1">
                  <a:solidFill>
                    <a:schemeClr val="tx1"/>
                  </a:solidFill>
                </a:rPr>
                <a:t>A</a:t>
              </a:r>
              <a:r>
                <a:rPr lang="mn-MN" sz="1600" b="1" i="1">
                  <a:solidFill>
                    <a:schemeClr val="tx1"/>
                  </a:solidFill>
                </a:rPr>
                <a:t>Г</a:t>
              </a:r>
              <a:endParaRPr lang="en-US" sz="1600" i="1">
                <a:solidFill>
                  <a:schemeClr val="tx1"/>
                </a:solidFill>
              </a:endParaRPr>
            </a:p>
          </p:txBody>
        </p:sp>
        <p:sp>
          <p:nvSpPr>
            <p:cNvPr id="32845" name="Rectangle 713"/>
            <p:cNvSpPr>
              <a:spLocks noChangeArrowheads="1"/>
            </p:cNvSpPr>
            <p:nvPr/>
          </p:nvSpPr>
          <p:spPr bwMode="auto">
            <a:xfrm>
              <a:off x="5344813" y="5221544"/>
              <a:ext cx="4556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b="1" i="1">
                  <a:solidFill>
                    <a:schemeClr val="tx1"/>
                  </a:solidFill>
                </a:rPr>
                <a:t>ДХ</a:t>
              </a:r>
              <a:endParaRPr lang="en-US" sz="1600" i="1">
                <a:solidFill>
                  <a:schemeClr val="tx1"/>
                </a:solidFill>
              </a:endParaRPr>
            </a:p>
          </p:txBody>
        </p:sp>
        <p:sp>
          <p:nvSpPr>
            <p:cNvPr id="32846" name="Rectangle 275"/>
            <p:cNvSpPr>
              <a:spLocks noChangeArrowheads="1"/>
            </p:cNvSpPr>
            <p:nvPr/>
          </p:nvSpPr>
          <p:spPr bwMode="auto">
            <a:xfrm>
              <a:off x="7718425" y="1389063"/>
              <a:ext cx="4413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r>
                <a:rPr lang="en-US" sz="1600" b="1" i="1">
                  <a:solidFill>
                    <a:schemeClr val="tx1"/>
                  </a:solidFill>
                </a:rPr>
                <a:t>ДГ</a:t>
              </a:r>
              <a:endParaRPr lang="en-US" sz="1600" i="1">
                <a:solidFill>
                  <a:schemeClr val="tx1"/>
                </a:solidFill>
              </a:endParaRPr>
            </a:p>
          </p:txBody>
        </p:sp>
        <p:sp>
          <p:nvSpPr>
            <p:cNvPr id="32847" name="Rectangle 288"/>
            <p:cNvSpPr>
              <a:spLocks noChangeArrowheads="1"/>
            </p:cNvSpPr>
            <p:nvPr/>
          </p:nvSpPr>
          <p:spPr bwMode="auto">
            <a:xfrm>
              <a:off x="7693025" y="2201863"/>
              <a:ext cx="53181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b="1" i="1">
                  <a:solidFill>
                    <a:schemeClr val="tx1"/>
                  </a:solidFill>
                </a:rPr>
                <a:t>ШГ</a:t>
              </a:r>
              <a:endParaRPr lang="en-US" sz="1600" i="1">
                <a:solidFill>
                  <a:schemeClr val="tx1"/>
                </a:solidFill>
              </a:endParaRPr>
            </a:p>
          </p:txBody>
        </p:sp>
      </p:gr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65459"/>
                                        </p:tgtEl>
                                        <p:attrNameLst>
                                          <p:attrName>style.visibility</p:attrName>
                                        </p:attrNameLst>
                                      </p:cBhvr>
                                      <p:to>
                                        <p:strVal val="visible"/>
                                      </p:to>
                                    </p:set>
                                    <p:anim calcmode="lin" valueType="num">
                                      <p:cBhvr>
                                        <p:cTn id="7" dur="500" fill="hold"/>
                                        <p:tgtEl>
                                          <p:spTgt spid="565459"/>
                                        </p:tgtEl>
                                        <p:attrNameLst>
                                          <p:attrName>ppt_w</p:attrName>
                                        </p:attrNameLst>
                                      </p:cBhvr>
                                      <p:tavLst>
                                        <p:tav tm="0">
                                          <p:val>
                                            <p:fltVal val="0"/>
                                          </p:val>
                                        </p:tav>
                                        <p:tav tm="100000">
                                          <p:val>
                                            <p:strVal val="#ppt_w"/>
                                          </p:val>
                                        </p:tav>
                                      </p:tavLst>
                                    </p:anim>
                                    <p:anim calcmode="lin" valueType="num">
                                      <p:cBhvr>
                                        <p:cTn id="8" dur="500" fill="hold"/>
                                        <p:tgtEl>
                                          <p:spTgt spid="565459"/>
                                        </p:tgtEl>
                                        <p:attrNameLst>
                                          <p:attrName>ppt_h</p:attrName>
                                        </p:attrNameLst>
                                      </p:cBhvr>
                                      <p:tavLst>
                                        <p:tav tm="0">
                                          <p:val>
                                            <p:fltVal val="0"/>
                                          </p:val>
                                        </p:tav>
                                        <p:tav tm="100000">
                                          <p:val>
                                            <p:strVal val="#ppt_h"/>
                                          </p:val>
                                        </p:tav>
                                      </p:tavLst>
                                    </p:anim>
                                    <p:anim calcmode="lin" valueType="num">
                                      <p:cBhvr>
                                        <p:cTn id="9" dur="500" fill="hold"/>
                                        <p:tgtEl>
                                          <p:spTgt spid="565459"/>
                                        </p:tgtEl>
                                        <p:attrNameLst>
                                          <p:attrName>ppt_x</p:attrName>
                                        </p:attrNameLst>
                                      </p:cBhvr>
                                      <p:tavLst>
                                        <p:tav tm="0">
                                          <p:val>
                                            <p:fltVal val="0.5"/>
                                          </p:val>
                                        </p:tav>
                                        <p:tav tm="100000">
                                          <p:val>
                                            <p:strVal val="#ppt_x"/>
                                          </p:val>
                                        </p:tav>
                                      </p:tavLst>
                                    </p:anim>
                                    <p:anim calcmode="lin" valueType="num">
                                      <p:cBhvr>
                                        <p:cTn id="10" dur="500" fill="hold"/>
                                        <p:tgtEl>
                                          <p:spTgt spid="565459"/>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65458"/>
                                        </p:tgtEl>
                                        <p:attrNameLst>
                                          <p:attrName>style.visibility</p:attrName>
                                        </p:attrNameLst>
                                      </p:cBhvr>
                                      <p:to>
                                        <p:strVal val="visible"/>
                                      </p:to>
                                    </p:set>
                                    <p:animEffect transition="in" filter="dissolve">
                                      <p:cBhvr>
                                        <p:cTn id="15" dur="500"/>
                                        <p:tgtEl>
                                          <p:spTgt spid="56545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grpId="0" nodeType="clickEffect">
                                  <p:stCondLst>
                                    <p:cond delay="0"/>
                                  </p:stCondLst>
                                  <p:childTnLst>
                                    <p:set>
                                      <p:cBhvr>
                                        <p:cTn id="19" dur="1" fill="hold">
                                          <p:stCondLst>
                                            <p:cond delay="0"/>
                                          </p:stCondLst>
                                        </p:cTn>
                                        <p:tgtEl>
                                          <p:spTgt spid="565460"/>
                                        </p:tgtEl>
                                        <p:attrNameLst>
                                          <p:attrName>style.visibility</p:attrName>
                                        </p:attrNameLst>
                                      </p:cBhvr>
                                      <p:to>
                                        <p:strVal val="visible"/>
                                      </p:to>
                                    </p:set>
                                    <p:anim calcmode="lin" valueType="num">
                                      <p:cBhvr>
                                        <p:cTn id="20" dur="500" fill="hold"/>
                                        <p:tgtEl>
                                          <p:spTgt spid="565460"/>
                                        </p:tgtEl>
                                        <p:attrNameLst>
                                          <p:attrName>ppt_w</p:attrName>
                                        </p:attrNameLst>
                                      </p:cBhvr>
                                      <p:tavLst>
                                        <p:tav tm="0">
                                          <p:val>
                                            <p:fltVal val="0"/>
                                          </p:val>
                                        </p:tav>
                                        <p:tav tm="100000">
                                          <p:val>
                                            <p:strVal val="#ppt_w"/>
                                          </p:val>
                                        </p:tav>
                                      </p:tavLst>
                                    </p:anim>
                                    <p:anim calcmode="lin" valueType="num">
                                      <p:cBhvr>
                                        <p:cTn id="21" dur="500" fill="hold"/>
                                        <p:tgtEl>
                                          <p:spTgt spid="565460"/>
                                        </p:tgtEl>
                                        <p:attrNameLst>
                                          <p:attrName>ppt_h</p:attrName>
                                        </p:attrNameLst>
                                      </p:cBhvr>
                                      <p:tavLst>
                                        <p:tav tm="0">
                                          <p:val>
                                            <p:fltVal val="0"/>
                                          </p:val>
                                        </p:tav>
                                        <p:tav tm="100000">
                                          <p:val>
                                            <p:strVal val="#ppt_h"/>
                                          </p:val>
                                        </p:tav>
                                      </p:tavLst>
                                    </p:anim>
                                    <p:anim calcmode="lin" valueType="num">
                                      <p:cBhvr>
                                        <p:cTn id="22" dur="500" fill="hold"/>
                                        <p:tgtEl>
                                          <p:spTgt spid="565460"/>
                                        </p:tgtEl>
                                        <p:attrNameLst>
                                          <p:attrName>ppt_x</p:attrName>
                                        </p:attrNameLst>
                                      </p:cBhvr>
                                      <p:tavLst>
                                        <p:tav tm="0">
                                          <p:val>
                                            <p:fltVal val="0.5"/>
                                          </p:val>
                                        </p:tav>
                                        <p:tav tm="100000">
                                          <p:val>
                                            <p:strVal val="#ppt_x"/>
                                          </p:val>
                                        </p:tav>
                                      </p:tavLst>
                                    </p:anim>
                                    <p:anim calcmode="lin" valueType="num">
                                      <p:cBhvr>
                                        <p:cTn id="23" dur="500" fill="hold"/>
                                        <p:tgtEl>
                                          <p:spTgt spid="565460"/>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565535"/>
                                        </p:tgtEl>
                                        <p:attrNameLst>
                                          <p:attrName>style.visibility</p:attrName>
                                        </p:attrNameLst>
                                      </p:cBhvr>
                                      <p:to>
                                        <p:strVal val="visible"/>
                                      </p:to>
                                    </p:set>
                                    <p:anim calcmode="lin" valueType="num">
                                      <p:cBhvr>
                                        <p:cTn id="28" dur="500" fill="hold"/>
                                        <p:tgtEl>
                                          <p:spTgt spid="565535"/>
                                        </p:tgtEl>
                                        <p:attrNameLst>
                                          <p:attrName>ppt_w</p:attrName>
                                        </p:attrNameLst>
                                      </p:cBhvr>
                                      <p:tavLst>
                                        <p:tav tm="0">
                                          <p:val>
                                            <p:fltVal val="0"/>
                                          </p:val>
                                        </p:tav>
                                        <p:tav tm="100000">
                                          <p:val>
                                            <p:strVal val="#ppt_w"/>
                                          </p:val>
                                        </p:tav>
                                      </p:tavLst>
                                    </p:anim>
                                    <p:anim calcmode="lin" valueType="num">
                                      <p:cBhvr>
                                        <p:cTn id="29" dur="500" fill="hold"/>
                                        <p:tgtEl>
                                          <p:spTgt spid="565535"/>
                                        </p:tgtEl>
                                        <p:attrNameLst>
                                          <p:attrName>ppt_h</p:attrName>
                                        </p:attrNameLst>
                                      </p:cBhvr>
                                      <p:tavLst>
                                        <p:tav tm="0">
                                          <p:val>
                                            <p:fltVal val="0"/>
                                          </p:val>
                                        </p:tav>
                                        <p:tav tm="100000">
                                          <p:val>
                                            <p:strVal val="#ppt_h"/>
                                          </p:val>
                                        </p:tav>
                                      </p:tavLst>
                                    </p:anim>
                                    <p:anim calcmode="lin" valueType="num">
                                      <p:cBhvr>
                                        <p:cTn id="30" dur="500" fill="hold"/>
                                        <p:tgtEl>
                                          <p:spTgt spid="565535"/>
                                        </p:tgtEl>
                                        <p:attrNameLst>
                                          <p:attrName>ppt_x</p:attrName>
                                        </p:attrNameLst>
                                      </p:cBhvr>
                                      <p:tavLst>
                                        <p:tav tm="0">
                                          <p:val>
                                            <p:fltVal val="0.5"/>
                                          </p:val>
                                        </p:tav>
                                        <p:tav tm="100000">
                                          <p:val>
                                            <p:strVal val="#ppt_x"/>
                                          </p:val>
                                        </p:tav>
                                      </p:tavLst>
                                    </p:anim>
                                    <p:anim calcmode="lin" valueType="num">
                                      <p:cBhvr>
                                        <p:cTn id="31" dur="500" fill="hold"/>
                                        <p:tgtEl>
                                          <p:spTgt spid="56553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459" grpId="0" animBg="1"/>
      <p:bldP spid="565458" grpId="0" animBg="1"/>
      <p:bldP spid="565460" grpId="0" animBg="1"/>
      <p:bldP spid="5655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444420" name="Rectangle 4"/>
          <p:cNvSpPr>
            <a:spLocks noChangeArrowheads="1"/>
          </p:cNvSpPr>
          <p:nvPr/>
        </p:nvSpPr>
        <p:spPr bwMode="auto">
          <a:xfrm>
            <a:off x="738188" y="900113"/>
            <a:ext cx="7921625" cy="39338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600" b="1">
                <a:solidFill>
                  <a:srgbClr val="FAFD00"/>
                </a:solidFill>
              </a:rPr>
              <a:t>БАРИМЖААЛСАН ОГНОО:</a:t>
            </a:r>
          </a:p>
          <a:p>
            <a:pPr>
              <a:defRPr/>
            </a:pPr>
            <a:endParaRPr lang="en-US" sz="3600" b="1">
              <a:solidFill>
                <a:srgbClr val="FAFD00"/>
              </a:solidFill>
            </a:endParaRPr>
          </a:p>
          <a:p>
            <a:pPr>
              <a:defRPr/>
            </a:pPr>
            <a:r>
              <a:rPr lang="en-US" sz="3600" b="1">
                <a:solidFill>
                  <a:srgbClr val="FAFD00"/>
                </a:solidFill>
              </a:rPr>
              <a:t>АБРАХАМ-ИОСЕФ	  	МЭӨ 2000</a:t>
            </a:r>
          </a:p>
          <a:p>
            <a:pPr>
              <a:defRPr/>
            </a:pPr>
            <a:endParaRPr lang="en-US" sz="3600" b="1">
              <a:solidFill>
                <a:srgbClr val="FAFD00"/>
              </a:solidFill>
            </a:endParaRPr>
          </a:p>
          <a:p>
            <a:pPr>
              <a:defRPr/>
            </a:pPr>
            <a:r>
              <a:rPr lang="en-US" sz="3600" b="1">
                <a:solidFill>
                  <a:srgbClr val="FAFD00"/>
                </a:solidFill>
              </a:rPr>
              <a:t>МОСЕ-ИОШУА	  		МЭӨ 1500</a:t>
            </a:r>
          </a:p>
          <a:p>
            <a:pPr>
              <a:defRPr/>
            </a:pPr>
            <a:endParaRPr lang="en-US" sz="3600" b="1">
              <a:solidFill>
                <a:schemeClr val="hlink"/>
              </a:solidFill>
            </a:endParaRPr>
          </a:p>
          <a:p>
            <a:pPr>
              <a:defRPr/>
            </a:pPr>
            <a:r>
              <a:rPr lang="en-US" sz="3600" b="1">
                <a:solidFill>
                  <a:schemeClr val="hlink"/>
                </a:solidFill>
              </a:rPr>
              <a:t>АНАРХИ-ХААНЧЛАЛ  	МЭӨ 1000</a:t>
            </a:r>
            <a:endParaRPr lang="en-US" sz="3600" b="1">
              <a:solidFill>
                <a:srgbClr val="FAFD00"/>
              </a:solidFill>
            </a:endParaRPr>
          </a:p>
        </p:txBody>
      </p:sp>
      <p:sp>
        <p:nvSpPr>
          <p:cNvPr id="34819"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44422" name="Oval 6"/>
          <p:cNvSpPr>
            <a:spLocks noChangeArrowheads="1"/>
          </p:cNvSpPr>
          <p:nvPr/>
        </p:nvSpPr>
        <p:spPr bwMode="auto">
          <a:xfrm>
            <a:off x="355600" y="4025900"/>
            <a:ext cx="8394700" cy="982663"/>
          </a:xfrm>
          <a:prstGeom prst="ellipse">
            <a:avLst/>
          </a:prstGeom>
          <a:noFill/>
          <a:ln w="57150">
            <a:solidFill>
              <a:srgbClr val="EEFF4B"/>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a typeface="+mn-ea"/>
              <a:cs typeface="+mn-cs"/>
            </a:endParaRPr>
          </a:p>
        </p:txBody>
      </p:sp>
      <p:sp>
        <p:nvSpPr>
          <p:cNvPr id="444427" name="Rectangle 11"/>
          <p:cNvSpPr>
            <a:spLocks noChangeArrowheads="1"/>
          </p:cNvSpPr>
          <p:nvPr/>
        </p:nvSpPr>
        <p:spPr bwMode="auto">
          <a:xfrm>
            <a:off x="8075613" y="6542088"/>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16</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44420"/>
                                        </p:tgtEl>
                                        <p:attrNameLst>
                                          <p:attrName>style.visibility</p:attrName>
                                        </p:attrNameLst>
                                      </p:cBhvr>
                                      <p:to>
                                        <p:strVal val="visible"/>
                                      </p:to>
                                    </p:set>
                                    <p:animEffect transition="in" filter="dissolve">
                                      <p:cBhvr>
                                        <p:cTn id="7" dur="500"/>
                                        <p:tgtEl>
                                          <p:spTgt spid="444420"/>
                                        </p:tgtEl>
                                      </p:cBhvr>
                                    </p:animEffect>
                                  </p:childTnLst>
                                </p:cTn>
                              </p:par>
                            </p:childTnLst>
                          </p:cTn>
                        </p:par>
                        <p:par>
                          <p:cTn id="8" fill="hold" nodeType="afterGroup">
                            <p:stCondLst>
                              <p:cond delay="500"/>
                            </p:stCondLst>
                            <p:childTnLst>
                              <p:par>
                                <p:cTn id="9" presetID="23" presetClass="entr" presetSubtype="528" fill="hold" grpId="0" nodeType="afterEffect">
                                  <p:stCondLst>
                                    <p:cond delay="100"/>
                                  </p:stCondLst>
                                  <p:childTnLst>
                                    <p:set>
                                      <p:cBhvr>
                                        <p:cTn id="10" dur="1" fill="hold">
                                          <p:stCondLst>
                                            <p:cond delay="0"/>
                                          </p:stCondLst>
                                        </p:cTn>
                                        <p:tgtEl>
                                          <p:spTgt spid="444422"/>
                                        </p:tgtEl>
                                        <p:attrNameLst>
                                          <p:attrName>style.visibility</p:attrName>
                                        </p:attrNameLst>
                                      </p:cBhvr>
                                      <p:to>
                                        <p:strVal val="visible"/>
                                      </p:to>
                                    </p:set>
                                    <p:anim calcmode="lin" valueType="num">
                                      <p:cBhvr>
                                        <p:cTn id="11" dur="500" fill="hold"/>
                                        <p:tgtEl>
                                          <p:spTgt spid="444422"/>
                                        </p:tgtEl>
                                        <p:attrNameLst>
                                          <p:attrName>ppt_w</p:attrName>
                                        </p:attrNameLst>
                                      </p:cBhvr>
                                      <p:tavLst>
                                        <p:tav tm="0">
                                          <p:val>
                                            <p:fltVal val="0"/>
                                          </p:val>
                                        </p:tav>
                                        <p:tav tm="100000">
                                          <p:val>
                                            <p:strVal val="#ppt_w"/>
                                          </p:val>
                                        </p:tav>
                                      </p:tavLst>
                                    </p:anim>
                                    <p:anim calcmode="lin" valueType="num">
                                      <p:cBhvr>
                                        <p:cTn id="12" dur="500" fill="hold"/>
                                        <p:tgtEl>
                                          <p:spTgt spid="444422"/>
                                        </p:tgtEl>
                                        <p:attrNameLst>
                                          <p:attrName>ppt_h</p:attrName>
                                        </p:attrNameLst>
                                      </p:cBhvr>
                                      <p:tavLst>
                                        <p:tav tm="0">
                                          <p:val>
                                            <p:fltVal val="0"/>
                                          </p:val>
                                        </p:tav>
                                        <p:tav tm="100000">
                                          <p:val>
                                            <p:strVal val="#ppt_h"/>
                                          </p:val>
                                        </p:tav>
                                      </p:tavLst>
                                    </p:anim>
                                    <p:anim calcmode="lin" valueType="num">
                                      <p:cBhvr>
                                        <p:cTn id="13" dur="500" fill="hold"/>
                                        <p:tgtEl>
                                          <p:spTgt spid="444422"/>
                                        </p:tgtEl>
                                        <p:attrNameLst>
                                          <p:attrName>ppt_x</p:attrName>
                                        </p:attrNameLst>
                                      </p:cBhvr>
                                      <p:tavLst>
                                        <p:tav tm="0">
                                          <p:val>
                                            <p:fltVal val="0.5"/>
                                          </p:val>
                                        </p:tav>
                                        <p:tav tm="100000">
                                          <p:val>
                                            <p:strVal val="#ppt_x"/>
                                          </p:val>
                                        </p:tav>
                                      </p:tavLst>
                                    </p:anim>
                                    <p:anim calcmode="lin" valueType="num">
                                      <p:cBhvr>
                                        <p:cTn id="14" dur="500" fill="hold"/>
                                        <p:tgtEl>
                                          <p:spTgt spid="44442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20" grpId="0" autoUpdateAnimBg="0"/>
      <p:bldP spid="4444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Group 302"/>
          <p:cNvGrpSpPr>
            <a:grpSpLocks/>
          </p:cNvGrpSpPr>
          <p:nvPr/>
        </p:nvGrpSpPr>
        <p:grpSpPr bwMode="auto">
          <a:xfrm>
            <a:off x="2446338" y="1343025"/>
            <a:ext cx="5226050" cy="4462463"/>
            <a:chOff x="1834" y="805"/>
            <a:chExt cx="3292" cy="2811"/>
          </a:xfrm>
        </p:grpSpPr>
        <p:grpSp>
          <p:nvGrpSpPr>
            <p:cNvPr id="36878" name="Group 303"/>
            <p:cNvGrpSpPr>
              <a:grpSpLocks/>
            </p:cNvGrpSpPr>
            <p:nvPr/>
          </p:nvGrpSpPr>
          <p:grpSpPr bwMode="auto">
            <a:xfrm>
              <a:off x="1834" y="805"/>
              <a:ext cx="1741" cy="846"/>
              <a:chOff x="2412" y="2052"/>
              <a:chExt cx="1741" cy="846"/>
            </a:xfrm>
          </p:grpSpPr>
          <p:sp>
            <p:nvSpPr>
              <p:cNvPr id="36935" name="Rectangle 304"/>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36936" name="AutoShape 305"/>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36937" name="Rectangle 306"/>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43699" name="Rectangle 307"/>
              <p:cNvSpPr>
                <a:spLocks noChangeArrowheads="1"/>
              </p:cNvSpPr>
              <p:nvPr/>
            </p:nvSpPr>
            <p:spPr bwMode="auto">
              <a:xfrm>
                <a:off x="2567" y="2078"/>
                <a:ext cx="598" cy="173"/>
              </a:xfrm>
              <a:prstGeom prst="rect">
                <a:avLst/>
              </a:prstGeom>
              <a:noFill/>
              <a:ln w="9525">
                <a:noFill/>
                <a:miter lim="800000"/>
                <a:headEnd/>
                <a:tailEnd/>
              </a:ln>
            </p:spPr>
            <p:txBody>
              <a:bodyPr wrap="none" lIns="0" tIns="0" rIns="0" bIns="0">
                <a:spAutoFit/>
              </a:bodyPr>
              <a:lstStyle/>
              <a:p>
                <a:pPr algn="ctr">
                  <a:defRPr/>
                </a:pPr>
                <a:r>
                  <a:rPr lang="mn-MN" sz="1800" b="1">
                    <a:solidFill>
                      <a:srgbClr val="790015"/>
                    </a:solidFill>
                  </a:rPr>
                  <a:t>БҮТЭЭЛ</a:t>
                </a:r>
                <a:endParaRPr lang="en-US" b="1">
                  <a:solidFill>
                    <a:srgbClr val="FFA27C"/>
                  </a:solidFill>
                  <a:effectLst>
                    <a:outerShdw blurRad="38100" dist="38100" dir="2700000" algn="tl">
                      <a:srgbClr val="000000"/>
                    </a:outerShdw>
                  </a:effectLst>
                </a:endParaRPr>
              </a:p>
            </p:txBody>
          </p:sp>
          <p:sp>
            <p:nvSpPr>
              <p:cNvPr id="36939" name="Line 308"/>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6879" name="Group 309"/>
            <p:cNvGrpSpPr>
              <a:grpSpLocks/>
            </p:cNvGrpSpPr>
            <p:nvPr/>
          </p:nvGrpSpPr>
          <p:grpSpPr bwMode="auto">
            <a:xfrm>
              <a:off x="1986" y="1029"/>
              <a:ext cx="1741" cy="846"/>
              <a:chOff x="2412" y="2052"/>
              <a:chExt cx="1741" cy="846"/>
            </a:xfrm>
          </p:grpSpPr>
          <p:sp>
            <p:nvSpPr>
              <p:cNvPr id="36930" name="Rectangle 310"/>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36931" name="AutoShape 311"/>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36932" name="Rectangle 312"/>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43705" name="Rectangle 313"/>
              <p:cNvSpPr>
                <a:spLocks noChangeArrowheads="1"/>
              </p:cNvSpPr>
              <p:nvPr/>
            </p:nvSpPr>
            <p:spPr bwMode="auto">
              <a:xfrm>
                <a:off x="2499" y="2078"/>
                <a:ext cx="735" cy="173"/>
              </a:xfrm>
              <a:prstGeom prst="rect">
                <a:avLst/>
              </a:prstGeom>
              <a:noFill/>
              <a:ln w="9525">
                <a:noFill/>
                <a:miter lim="800000"/>
                <a:headEnd/>
                <a:tailEnd/>
              </a:ln>
            </p:spPr>
            <p:txBody>
              <a:bodyPr wrap="none" lIns="0" tIns="0" rIns="0" bIns="0">
                <a:spAutoFit/>
              </a:bodyPr>
              <a:lstStyle/>
              <a:p>
                <a:pPr algn="ctr">
                  <a:defRPr/>
                </a:pPr>
                <a:r>
                  <a:rPr lang="mn-MN" sz="1800" b="1">
                    <a:solidFill>
                      <a:srgbClr val="790015"/>
                    </a:solidFill>
                  </a:rPr>
                  <a:t>АБРАХАМ</a:t>
                </a:r>
                <a:endParaRPr lang="en-US" b="1">
                  <a:solidFill>
                    <a:srgbClr val="FFA27C"/>
                  </a:solidFill>
                  <a:effectLst>
                    <a:outerShdw blurRad="38100" dist="38100" dir="2700000" algn="tl">
                      <a:srgbClr val="000000"/>
                    </a:outerShdw>
                  </a:effectLst>
                </a:endParaRPr>
              </a:p>
            </p:txBody>
          </p:sp>
          <p:sp>
            <p:nvSpPr>
              <p:cNvPr id="36934" name="Line 314"/>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6880" name="Group 315"/>
            <p:cNvGrpSpPr>
              <a:grpSpLocks/>
            </p:cNvGrpSpPr>
            <p:nvPr/>
          </p:nvGrpSpPr>
          <p:grpSpPr bwMode="auto">
            <a:xfrm>
              <a:off x="2162" y="1245"/>
              <a:ext cx="1741" cy="846"/>
              <a:chOff x="2412" y="2052"/>
              <a:chExt cx="1741" cy="846"/>
            </a:xfrm>
          </p:grpSpPr>
          <p:sp>
            <p:nvSpPr>
              <p:cNvPr id="36925" name="Rectangle 316"/>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36926" name="AutoShape 317"/>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36927" name="Rectangle 318"/>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43711" name="Rectangle 319"/>
              <p:cNvSpPr>
                <a:spLocks noChangeArrowheads="1"/>
              </p:cNvSpPr>
              <p:nvPr/>
            </p:nvSpPr>
            <p:spPr bwMode="auto">
              <a:xfrm>
                <a:off x="2593" y="2078"/>
                <a:ext cx="548" cy="173"/>
              </a:xfrm>
              <a:prstGeom prst="rect">
                <a:avLst/>
              </a:prstGeom>
              <a:noFill/>
              <a:ln w="9525">
                <a:noFill/>
                <a:miter lim="800000"/>
                <a:headEnd/>
                <a:tailEnd/>
              </a:ln>
            </p:spPr>
            <p:txBody>
              <a:bodyPr wrap="none" lIns="0" tIns="0" rIns="0" bIns="0">
                <a:spAutoFit/>
              </a:bodyPr>
              <a:lstStyle/>
              <a:p>
                <a:pPr algn="ctr">
                  <a:defRPr/>
                </a:pPr>
                <a:r>
                  <a:rPr lang="mn-MN" sz="1800" b="1">
                    <a:solidFill>
                      <a:srgbClr val="790015"/>
                    </a:solidFill>
                  </a:rPr>
                  <a:t>ИОСЕФ</a:t>
                </a:r>
                <a:endParaRPr lang="en-US" b="1">
                  <a:solidFill>
                    <a:srgbClr val="FFA27C"/>
                  </a:solidFill>
                  <a:effectLst>
                    <a:outerShdw blurRad="38100" dist="38100" dir="2700000" algn="tl">
                      <a:srgbClr val="000000"/>
                    </a:outerShdw>
                  </a:effectLst>
                </a:endParaRPr>
              </a:p>
            </p:txBody>
          </p:sp>
          <p:sp>
            <p:nvSpPr>
              <p:cNvPr id="36929" name="Line 320"/>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6881" name="Group 321"/>
            <p:cNvGrpSpPr>
              <a:grpSpLocks/>
            </p:cNvGrpSpPr>
            <p:nvPr/>
          </p:nvGrpSpPr>
          <p:grpSpPr bwMode="auto">
            <a:xfrm>
              <a:off x="2346" y="1445"/>
              <a:ext cx="1741" cy="846"/>
              <a:chOff x="2412" y="2052"/>
              <a:chExt cx="1741" cy="846"/>
            </a:xfrm>
          </p:grpSpPr>
          <p:sp>
            <p:nvSpPr>
              <p:cNvPr id="36920" name="Rectangle 322"/>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36921" name="AutoShape 323"/>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36922" name="Rectangle 324"/>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43717" name="Rectangle 325"/>
              <p:cNvSpPr>
                <a:spLocks noChangeArrowheads="1"/>
              </p:cNvSpPr>
              <p:nvPr/>
            </p:nvSpPr>
            <p:spPr bwMode="auto">
              <a:xfrm>
                <a:off x="2642" y="2078"/>
                <a:ext cx="448" cy="173"/>
              </a:xfrm>
              <a:prstGeom prst="rect">
                <a:avLst/>
              </a:prstGeom>
              <a:noFill/>
              <a:ln w="9525">
                <a:noFill/>
                <a:miter lim="800000"/>
                <a:headEnd/>
                <a:tailEnd/>
              </a:ln>
            </p:spPr>
            <p:txBody>
              <a:bodyPr wrap="none" lIns="0" tIns="0" rIns="0" bIns="0">
                <a:spAutoFit/>
              </a:bodyPr>
              <a:lstStyle/>
              <a:p>
                <a:pPr algn="ctr">
                  <a:defRPr/>
                </a:pPr>
                <a:r>
                  <a:rPr lang="mn-MN" sz="1800" b="1">
                    <a:solidFill>
                      <a:srgbClr val="790015"/>
                    </a:solidFill>
                  </a:rPr>
                  <a:t>МОСЕ</a:t>
                </a:r>
                <a:endParaRPr lang="en-US" b="1">
                  <a:solidFill>
                    <a:srgbClr val="FFA27C"/>
                  </a:solidFill>
                  <a:effectLst>
                    <a:outerShdw blurRad="38100" dist="38100" dir="2700000" algn="tl">
                      <a:srgbClr val="000000"/>
                    </a:outerShdw>
                  </a:effectLst>
                </a:endParaRPr>
              </a:p>
            </p:txBody>
          </p:sp>
          <p:sp>
            <p:nvSpPr>
              <p:cNvPr id="36924" name="Line 326"/>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6882" name="Group 327"/>
            <p:cNvGrpSpPr>
              <a:grpSpLocks/>
            </p:cNvGrpSpPr>
            <p:nvPr/>
          </p:nvGrpSpPr>
          <p:grpSpPr bwMode="auto">
            <a:xfrm>
              <a:off x="2514" y="1637"/>
              <a:ext cx="1741" cy="846"/>
              <a:chOff x="2412" y="2052"/>
              <a:chExt cx="1741" cy="846"/>
            </a:xfrm>
          </p:grpSpPr>
          <p:sp>
            <p:nvSpPr>
              <p:cNvPr id="36915" name="Rectangle 328"/>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36916" name="AutoShape 329"/>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36917" name="Rectangle 330"/>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43723" name="Rectangle 331"/>
              <p:cNvSpPr>
                <a:spLocks noChangeArrowheads="1"/>
              </p:cNvSpPr>
              <p:nvPr/>
            </p:nvSpPr>
            <p:spPr bwMode="auto">
              <a:xfrm>
                <a:off x="2571" y="2078"/>
                <a:ext cx="592" cy="173"/>
              </a:xfrm>
              <a:prstGeom prst="rect">
                <a:avLst/>
              </a:prstGeom>
              <a:noFill/>
              <a:ln w="9525">
                <a:noFill/>
                <a:miter lim="800000"/>
                <a:headEnd/>
                <a:tailEnd/>
              </a:ln>
            </p:spPr>
            <p:txBody>
              <a:bodyPr wrap="none" lIns="0" tIns="0" rIns="0" bIns="0">
                <a:spAutoFit/>
              </a:bodyPr>
              <a:lstStyle/>
              <a:p>
                <a:pPr algn="ctr">
                  <a:defRPr/>
                </a:pPr>
                <a:r>
                  <a:rPr lang="mn-MN" sz="1800" b="1">
                    <a:solidFill>
                      <a:srgbClr val="790015"/>
                    </a:solidFill>
                  </a:rPr>
                  <a:t>ИОШУА</a:t>
                </a:r>
                <a:endParaRPr lang="en-US" b="1">
                  <a:solidFill>
                    <a:srgbClr val="FFA27C"/>
                  </a:solidFill>
                  <a:effectLst>
                    <a:outerShdw blurRad="38100" dist="38100" dir="2700000" algn="tl">
                      <a:srgbClr val="000000"/>
                    </a:outerShdw>
                  </a:effectLst>
                </a:endParaRPr>
              </a:p>
            </p:txBody>
          </p:sp>
          <p:sp>
            <p:nvSpPr>
              <p:cNvPr id="36919" name="Line 332"/>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6883" name="Group 333"/>
            <p:cNvGrpSpPr>
              <a:grpSpLocks/>
            </p:cNvGrpSpPr>
            <p:nvPr/>
          </p:nvGrpSpPr>
          <p:grpSpPr bwMode="auto">
            <a:xfrm>
              <a:off x="2690" y="1829"/>
              <a:ext cx="1741" cy="846"/>
              <a:chOff x="2412" y="2052"/>
              <a:chExt cx="1741" cy="846"/>
            </a:xfrm>
          </p:grpSpPr>
          <p:sp>
            <p:nvSpPr>
              <p:cNvPr id="36910" name="Rectangle 334"/>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36911" name="AutoShape 335"/>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36912" name="Rectangle 336"/>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43729" name="Rectangle 337"/>
              <p:cNvSpPr>
                <a:spLocks noChangeArrowheads="1"/>
              </p:cNvSpPr>
              <p:nvPr/>
            </p:nvSpPr>
            <p:spPr bwMode="auto">
              <a:xfrm>
                <a:off x="2554" y="2078"/>
                <a:ext cx="624" cy="173"/>
              </a:xfrm>
              <a:prstGeom prst="rect">
                <a:avLst/>
              </a:prstGeom>
              <a:noFill/>
              <a:ln w="9525">
                <a:noFill/>
                <a:miter lim="800000"/>
                <a:headEnd/>
                <a:tailEnd/>
              </a:ln>
            </p:spPr>
            <p:txBody>
              <a:bodyPr wrap="none" lIns="0" tIns="0" rIns="0" bIns="0">
                <a:spAutoFit/>
              </a:bodyPr>
              <a:lstStyle/>
              <a:p>
                <a:pPr algn="ctr">
                  <a:defRPr/>
                </a:pPr>
                <a:r>
                  <a:rPr lang="mn-MN" sz="1800" b="1">
                    <a:solidFill>
                      <a:srgbClr val="790015"/>
                    </a:solidFill>
                  </a:rPr>
                  <a:t>АНАРХИ</a:t>
                </a:r>
                <a:endParaRPr lang="en-US" b="1">
                  <a:solidFill>
                    <a:srgbClr val="FFA27C"/>
                  </a:solidFill>
                  <a:effectLst>
                    <a:outerShdw blurRad="38100" dist="38100" dir="2700000" algn="tl">
                      <a:srgbClr val="000000"/>
                    </a:outerShdw>
                  </a:effectLst>
                </a:endParaRPr>
              </a:p>
            </p:txBody>
          </p:sp>
          <p:sp>
            <p:nvSpPr>
              <p:cNvPr id="36914" name="Line 338"/>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6884" name="Group 339"/>
            <p:cNvGrpSpPr>
              <a:grpSpLocks/>
            </p:cNvGrpSpPr>
            <p:nvPr/>
          </p:nvGrpSpPr>
          <p:grpSpPr bwMode="auto">
            <a:xfrm>
              <a:off x="2874" y="2029"/>
              <a:ext cx="1741" cy="846"/>
              <a:chOff x="2412" y="2052"/>
              <a:chExt cx="1741" cy="846"/>
            </a:xfrm>
          </p:grpSpPr>
          <p:sp>
            <p:nvSpPr>
              <p:cNvPr id="36905" name="Rectangle 340"/>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36906" name="AutoShape 341"/>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36907" name="Rectangle 342"/>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43735" name="Rectangle 343"/>
              <p:cNvSpPr>
                <a:spLocks noChangeArrowheads="1"/>
              </p:cNvSpPr>
              <p:nvPr/>
            </p:nvSpPr>
            <p:spPr bwMode="auto">
              <a:xfrm>
                <a:off x="2425" y="2078"/>
                <a:ext cx="884" cy="173"/>
              </a:xfrm>
              <a:prstGeom prst="rect">
                <a:avLst/>
              </a:prstGeom>
              <a:noFill/>
              <a:ln w="9525">
                <a:noFill/>
                <a:miter lim="800000"/>
                <a:headEnd/>
                <a:tailEnd/>
              </a:ln>
            </p:spPr>
            <p:txBody>
              <a:bodyPr wrap="none" lIns="0" tIns="0" rIns="0" bIns="0">
                <a:spAutoFit/>
              </a:bodyPr>
              <a:lstStyle/>
              <a:p>
                <a:pPr algn="ctr">
                  <a:defRPr/>
                </a:pPr>
                <a:r>
                  <a:rPr lang="en-US" sz="1800" b="1">
                    <a:solidFill>
                      <a:srgbClr val="790015"/>
                    </a:solidFill>
                  </a:rPr>
                  <a:t> ХААНЧЛАЛ</a:t>
                </a:r>
                <a:endParaRPr lang="en-US" b="1">
                  <a:solidFill>
                    <a:srgbClr val="FFA27C"/>
                  </a:solidFill>
                  <a:effectLst>
                    <a:outerShdw blurRad="38100" dist="38100" dir="2700000" algn="tl">
                      <a:srgbClr val="000000"/>
                    </a:outerShdw>
                  </a:effectLst>
                </a:endParaRPr>
              </a:p>
            </p:txBody>
          </p:sp>
          <p:sp>
            <p:nvSpPr>
              <p:cNvPr id="36909" name="Line 344"/>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6885" name="Group 345"/>
            <p:cNvGrpSpPr>
              <a:grpSpLocks/>
            </p:cNvGrpSpPr>
            <p:nvPr/>
          </p:nvGrpSpPr>
          <p:grpSpPr bwMode="auto">
            <a:xfrm>
              <a:off x="2975" y="2253"/>
              <a:ext cx="1828" cy="846"/>
              <a:chOff x="2325" y="2052"/>
              <a:chExt cx="1828" cy="846"/>
            </a:xfrm>
          </p:grpSpPr>
          <p:sp>
            <p:nvSpPr>
              <p:cNvPr id="36900" name="Rectangle 346"/>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36901" name="AutoShape 347"/>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36902" name="Rectangle 348"/>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43741" name="Rectangle 349"/>
              <p:cNvSpPr>
                <a:spLocks noChangeArrowheads="1"/>
              </p:cNvSpPr>
              <p:nvPr/>
            </p:nvSpPr>
            <p:spPr bwMode="auto">
              <a:xfrm>
                <a:off x="2325" y="2078"/>
                <a:ext cx="1088" cy="173"/>
              </a:xfrm>
              <a:prstGeom prst="rect">
                <a:avLst/>
              </a:prstGeom>
              <a:noFill/>
              <a:ln w="9525">
                <a:noFill/>
                <a:miter lim="800000"/>
                <a:headEnd/>
                <a:tailEnd/>
              </a:ln>
            </p:spPr>
            <p:txBody>
              <a:bodyPr wrap="none" lIns="0" tIns="0" rIns="0" bIns="0">
                <a:spAutoFit/>
              </a:bodyPr>
              <a:lstStyle/>
              <a:p>
                <a:pPr algn="ctr">
                  <a:defRPr/>
                </a:pPr>
                <a:r>
                  <a:rPr lang="en-US" sz="1800" b="1">
                    <a:solidFill>
                      <a:srgbClr val="790015"/>
                    </a:solidFill>
                  </a:rPr>
                  <a:t>   </a:t>
                </a:r>
                <a:r>
                  <a:rPr lang="mn-MN" sz="1800" b="1">
                    <a:solidFill>
                      <a:srgbClr val="790015"/>
                    </a:solidFill>
                  </a:rPr>
                  <a:t>КОЛОНЧЛОЛ</a:t>
                </a:r>
                <a:endParaRPr lang="en-US" b="1">
                  <a:solidFill>
                    <a:srgbClr val="FFA27C"/>
                  </a:solidFill>
                  <a:effectLst>
                    <a:outerShdw blurRad="38100" dist="38100" dir="2700000" algn="tl">
                      <a:srgbClr val="000000"/>
                    </a:outerShdw>
                  </a:effectLst>
                </a:endParaRPr>
              </a:p>
            </p:txBody>
          </p:sp>
          <p:sp>
            <p:nvSpPr>
              <p:cNvPr id="36904" name="Line 350"/>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6886" name="Group 351"/>
            <p:cNvGrpSpPr>
              <a:grpSpLocks/>
            </p:cNvGrpSpPr>
            <p:nvPr/>
          </p:nvGrpSpPr>
          <p:grpSpPr bwMode="auto">
            <a:xfrm>
              <a:off x="3199" y="2464"/>
              <a:ext cx="1758" cy="840"/>
              <a:chOff x="2633" y="2271"/>
              <a:chExt cx="1758" cy="840"/>
            </a:xfrm>
          </p:grpSpPr>
          <p:sp>
            <p:nvSpPr>
              <p:cNvPr id="36896" name="Rectangle 352"/>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endParaRPr lang="en-US"/>
              </a:p>
            </p:txBody>
          </p:sp>
          <p:sp>
            <p:nvSpPr>
              <p:cNvPr id="36897" name="AutoShape 353"/>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6898" name="Rectangle 354"/>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endParaRPr lang="en-US"/>
              </a:p>
            </p:txBody>
          </p:sp>
          <p:sp>
            <p:nvSpPr>
              <p:cNvPr id="443747" name="Rectangle 355"/>
              <p:cNvSpPr>
                <a:spLocks noChangeArrowheads="1"/>
              </p:cNvSpPr>
              <p:nvPr/>
            </p:nvSpPr>
            <p:spPr bwMode="auto">
              <a:xfrm>
                <a:off x="2633" y="2298"/>
                <a:ext cx="1003" cy="154"/>
              </a:xfrm>
              <a:prstGeom prst="rect">
                <a:avLst/>
              </a:prstGeom>
              <a:noFill/>
              <a:ln w="9525">
                <a:noFill/>
                <a:miter lim="800000"/>
                <a:headEnd/>
                <a:tailEnd/>
              </a:ln>
            </p:spPr>
            <p:txBody>
              <a:bodyPr wrap="none" lIns="0" tIns="0" rIns="0" bIns="0">
                <a:spAutoFit/>
              </a:bodyPr>
              <a:lstStyle/>
              <a:p>
                <a:pPr algn="ctr">
                  <a:defRPr/>
                </a:pPr>
                <a:r>
                  <a:rPr lang="en-US" sz="1600" b="1">
                    <a:solidFill>
                      <a:srgbClr val="790015"/>
                    </a:solidFill>
                  </a:rPr>
                  <a:t> </a:t>
                </a:r>
                <a:r>
                  <a:rPr lang="mn-MN" sz="1600" b="1">
                    <a:solidFill>
                      <a:srgbClr val="790015"/>
                    </a:solidFill>
                  </a:rPr>
                  <a:t>ЧИМЭЭГҮЙ ҮЕ</a:t>
                </a:r>
                <a:endParaRPr lang="en-US" sz="2400" b="1">
                  <a:solidFill>
                    <a:srgbClr val="FFA27C"/>
                  </a:solidFill>
                  <a:effectLst>
                    <a:outerShdw blurRad="38100" dist="38100" dir="2700000" algn="tl">
                      <a:srgbClr val="000000"/>
                    </a:outerShdw>
                  </a:effectLst>
                </a:endParaRPr>
              </a:p>
            </p:txBody>
          </p:sp>
        </p:grpSp>
        <p:grpSp>
          <p:nvGrpSpPr>
            <p:cNvPr id="36887" name="Group 356"/>
            <p:cNvGrpSpPr>
              <a:grpSpLocks/>
            </p:cNvGrpSpPr>
            <p:nvPr/>
          </p:nvGrpSpPr>
          <p:grpSpPr bwMode="auto">
            <a:xfrm>
              <a:off x="3386" y="2684"/>
              <a:ext cx="1740" cy="932"/>
              <a:chOff x="3948" y="107"/>
              <a:chExt cx="1740" cy="932"/>
            </a:xfrm>
          </p:grpSpPr>
          <p:sp>
            <p:nvSpPr>
              <p:cNvPr id="36888" name="Rectangle 357"/>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endParaRPr lang="en-US"/>
              </a:p>
            </p:txBody>
          </p:sp>
          <p:sp>
            <p:nvSpPr>
              <p:cNvPr id="36889" name="AutoShape 358"/>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6890" name="Rectangle 359"/>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endParaRPr lang="en-US"/>
              </a:p>
            </p:txBody>
          </p:sp>
          <p:grpSp>
            <p:nvGrpSpPr>
              <p:cNvPr id="36891" name="Group 360"/>
              <p:cNvGrpSpPr>
                <a:grpSpLocks/>
              </p:cNvGrpSpPr>
              <p:nvPr/>
            </p:nvGrpSpPr>
            <p:grpSpPr bwMode="auto">
              <a:xfrm>
                <a:off x="4058" y="130"/>
                <a:ext cx="705" cy="283"/>
                <a:chOff x="3082" y="3101"/>
                <a:chExt cx="554" cy="235"/>
              </a:xfrm>
            </p:grpSpPr>
            <p:sp>
              <p:nvSpPr>
                <p:cNvPr id="443753" name="Rectangle 361"/>
                <p:cNvSpPr>
                  <a:spLocks noChangeArrowheads="1"/>
                </p:cNvSpPr>
                <p:nvPr/>
              </p:nvSpPr>
              <p:spPr bwMode="auto">
                <a:xfrm>
                  <a:off x="3082" y="3113"/>
                  <a:ext cx="147" cy="223"/>
                </a:xfrm>
                <a:prstGeom prst="rect">
                  <a:avLst/>
                </a:prstGeom>
                <a:noFill/>
                <a:ln w="9525">
                  <a:noFill/>
                  <a:miter lim="800000"/>
                  <a:headEnd/>
                  <a:tailEnd/>
                </a:ln>
              </p:spPr>
              <p:txBody>
                <a:bodyPr wrap="none" lIns="0" tIns="0" rIns="0" bIns="0">
                  <a:spAutoFit/>
                </a:bodyPr>
                <a:lstStyle/>
                <a:p>
                  <a:pPr algn="ctr">
                    <a:defRPr/>
                  </a:pPr>
                  <a:r>
                    <a:rPr lang="en-US" b="1">
                      <a:solidFill>
                        <a:srgbClr val="790015"/>
                      </a:solidFill>
                      <a:latin typeface="Helvetica" charset="0"/>
                    </a:rPr>
                    <a:t>   </a:t>
                  </a:r>
                  <a:endParaRPr lang="en-US" sz="4000" b="1">
                    <a:solidFill>
                      <a:srgbClr val="FFA27C"/>
                    </a:solidFill>
                    <a:effectLst>
                      <a:outerShdw blurRad="38100" dist="38100" dir="2700000" algn="tl">
                        <a:srgbClr val="000000"/>
                      </a:outerShdw>
                    </a:effectLst>
                    <a:latin typeface="Helvetica" charset="0"/>
                  </a:endParaRPr>
                </a:p>
              </p:txBody>
            </p:sp>
            <p:sp>
              <p:nvSpPr>
                <p:cNvPr id="443754" name="Rectangle 362"/>
                <p:cNvSpPr>
                  <a:spLocks noChangeArrowheads="1"/>
                </p:cNvSpPr>
                <p:nvPr/>
              </p:nvSpPr>
              <p:spPr bwMode="auto">
                <a:xfrm>
                  <a:off x="3120" y="3101"/>
                  <a:ext cx="516" cy="231"/>
                </a:xfrm>
                <a:prstGeom prst="rect">
                  <a:avLst/>
                </a:prstGeom>
                <a:noFill/>
                <a:ln w="9525">
                  <a:noFill/>
                  <a:miter lim="800000"/>
                  <a:headEnd/>
                  <a:tailEnd/>
                </a:ln>
              </p:spPr>
              <p:txBody>
                <a:bodyPr wrap="none" lIns="0" tIns="0" rIns="0" bIns="0">
                  <a:spAutoFit/>
                </a:bodyPr>
                <a:lstStyle/>
                <a:p>
                  <a:pPr algn="ctr">
                    <a:defRPr/>
                  </a:pPr>
                  <a:r>
                    <a:rPr lang="mn-MN" sz="2900" b="1">
                      <a:solidFill>
                        <a:schemeClr val="accent1"/>
                      </a:solidFill>
                    </a:rPr>
                    <a:t>ЕСҮС</a:t>
                  </a:r>
                  <a:endParaRPr lang="en-US" sz="4000" b="1">
                    <a:solidFill>
                      <a:schemeClr val="accent1"/>
                    </a:solidFill>
                    <a:effectLst>
                      <a:outerShdw blurRad="38100" dist="38100" dir="2700000" algn="tl">
                        <a:srgbClr val="000000"/>
                      </a:outerShdw>
                    </a:effectLst>
                  </a:endParaRPr>
                </a:p>
              </p:txBody>
            </p:sp>
          </p:grpSp>
          <p:sp>
            <p:nvSpPr>
              <p:cNvPr id="36892" name="Line 363"/>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93" name="Line 364"/>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36866" name="Freeform 18"/>
          <p:cNvSpPr>
            <a:spLocks/>
          </p:cNvSpPr>
          <p:nvPr/>
        </p:nvSpPr>
        <p:spPr bwMode="auto">
          <a:xfrm>
            <a:off x="7397750" y="779463"/>
            <a:ext cx="1125538" cy="1358900"/>
          </a:xfrm>
          <a:custGeom>
            <a:avLst/>
            <a:gdLst>
              <a:gd name="T0" fmla="*/ 2147483647 w 709"/>
              <a:gd name="T1" fmla="*/ 2147483647 h 856"/>
              <a:gd name="T2" fmla="*/ 2147483647 w 709"/>
              <a:gd name="T3" fmla="*/ 2147483647 h 856"/>
              <a:gd name="T4" fmla="*/ 2147483647 w 709"/>
              <a:gd name="T5" fmla="*/ 2147483647 h 856"/>
              <a:gd name="T6" fmla="*/ 2147483647 w 709"/>
              <a:gd name="T7" fmla="*/ 2147483647 h 856"/>
              <a:gd name="T8" fmla="*/ 2147483647 w 709"/>
              <a:gd name="T9" fmla="*/ 2147483647 h 856"/>
              <a:gd name="T10" fmla="*/ 2147483647 w 709"/>
              <a:gd name="T11" fmla="*/ 2147483647 h 856"/>
              <a:gd name="T12" fmla="*/ 2147483647 w 709"/>
              <a:gd name="T13" fmla="*/ 2147483647 h 856"/>
              <a:gd name="T14" fmla="*/ 2147483647 w 709"/>
              <a:gd name="T15" fmla="*/ 2147483647 h 856"/>
              <a:gd name="T16" fmla="*/ 2147483647 w 709"/>
              <a:gd name="T17" fmla="*/ 2147483647 h 856"/>
              <a:gd name="T18" fmla="*/ 2147483647 w 709"/>
              <a:gd name="T19" fmla="*/ 2147483647 h 856"/>
              <a:gd name="T20" fmla="*/ 2147483647 w 709"/>
              <a:gd name="T21" fmla="*/ 2147483647 h 856"/>
              <a:gd name="T22" fmla="*/ 2147483647 w 709"/>
              <a:gd name="T23" fmla="*/ 2147483647 h 856"/>
              <a:gd name="T24" fmla="*/ 2147483647 w 709"/>
              <a:gd name="T25" fmla="*/ 2147483647 h 856"/>
              <a:gd name="T26" fmla="*/ 2147483647 w 709"/>
              <a:gd name="T27" fmla="*/ 2147483647 h 856"/>
              <a:gd name="T28" fmla="*/ 2147483647 w 709"/>
              <a:gd name="T29" fmla="*/ 2147483647 h 856"/>
              <a:gd name="T30" fmla="*/ 2147483647 w 709"/>
              <a:gd name="T31" fmla="*/ 2147483647 h 856"/>
              <a:gd name="T32" fmla="*/ 2147483647 w 709"/>
              <a:gd name="T33" fmla="*/ 2147483647 h 856"/>
              <a:gd name="T34" fmla="*/ 2147483647 w 709"/>
              <a:gd name="T35" fmla="*/ 2147483647 h 856"/>
              <a:gd name="T36" fmla="*/ 2147483647 w 709"/>
              <a:gd name="T37" fmla="*/ 2147483647 h 856"/>
              <a:gd name="T38" fmla="*/ 2147483647 w 709"/>
              <a:gd name="T39" fmla="*/ 2147483647 h 856"/>
              <a:gd name="T40" fmla="*/ 2147483647 w 709"/>
              <a:gd name="T41" fmla="*/ 2147483647 h 856"/>
              <a:gd name="T42" fmla="*/ 2147483647 w 709"/>
              <a:gd name="T43" fmla="*/ 2147483647 h 856"/>
              <a:gd name="T44" fmla="*/ 2147483647 w 709"/>
              <a:gd name="T45" fmla="*/ 2147483647 h 856"/>
              <a:gd name="T46" fmla="*/ 2147483647 w 709"/>
              <a:gd name="T47" fmla="*/ 0 h 856"/>
              <a:gd name="T48" fmla="*/ 2147483647 w 709"/>
              <a:gd name="T49" fmla="*/ 2147483647 h 856"/>
              <a:gd name="T50" fmla="*/ 2147483647 w 709"/>
              <a:gd name="T51" fmla="*/ 2147483647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43395" name="AutoShape 3"/>
          <p:cNvSpPr>
            <a:spLocks noChangeArrowheads="1"/>
          </p:cNvSpPr>
          <p:nvPr/>
        </p:nvSpPr>
        <p:spPr bwMode="auto">
          <a:xfrm rot="-1440000">
            <a:off x="2705100" y="35433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sp>
        <p:nvSpPr>
          <p:cNvPr id="443398" name="Text Box 6"/>
          <p:cNvSpPr txBox="1">
            <a:spLocks noChangeArrowheads="1"/>
          </p:cNvSpPr>
          <p:nvPr/>
        </p:nvSpPr>
        <p:spPr bwMode="auto">
          <a:xfrm>
            <a:off x="1911350" y="-9525"/>
            <a:ext cx="25114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1 Сам. 9:1-2; Х.дээд 25:21</a:t>
            </a:r>
          </a:p>
        </p:txBody>
      </p:sp>
      <p:sp>
        <p:nvSpPr>
          <p:cNvPr id="443402" name="Rectangle 10"/>
          <p:cNvSpPr>
            <a:spLocks noChangeArrowheads="1"/>
          </p:cNvSpPr>
          <p:nvPr/>
        </p:nvSpPr>
        <p:spPr bwMode="auto">
          <a:xfrm>
            <a:off x="8081963" y="6542088"/>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17</a:t>
            </a:r>
          </a:p>
        </p:txBody>
      </p:sp>
      <p:sp>
        <p:nvSpPr>
          <p:cNvPr id="443407" name="Oval 15"/>
          <p:cNvSpPr>
            <a:spLocks noChangeArrowheads="1"/>
          </p:cNvSpPr>
          <p:nvPr/>
        </p:nvSpPr>
        <p:spPr bwMode="auto">
          <a:xfrm>
            <a:off x="6434138" y="854075"/>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36871" name="Freeform 16"/>
          <p:cNvSpPr>
            <a:spLocks/>
          </p:cNvSpPr>
          <p:nvPr/>
        </p:nvSpPr>
        <p:spPr bwMode="auto">
          <a:xfrm>
            <a:off x="7265988" y="771525"/>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43409" name="Rectangle 17"/>
          <p:cNvSpPr>
            <a:spLocks noChangeArrowheads="1"/>
          </p:cNvSpPr>
          <p:nvPr/>
        </p:nvSpPr>
        <p:spPr bwMode="auto">
          <a:xfrm>
            <a:off x="6772275" y="901700"/>
            <a:ext cx="184467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rgbClr val="FFEA18"/>
                </a:solidFill>
              </a:rPr>
              <a:t>А</a:t>
            </a:r>
            <a:r>
              <a:rPr lang="en-US" sz="3600">
                <a:solidFill>
                  <a:srgbClr val="51DC00"/>
                </a:solidFill>
              </a:rPr>
              <a:t> </a:t>
            </a:r>
            <a:r>
              <a:rPr lang="en-US" sz="5400">
                <a:solidFill>
                  <a:srgbClr val="1CFF23"/>
                </a:solidFill>
              </a:rPr>
              <a:t>Х</a:t>
            </a:r>
            <a:r>
              <a:rPr lang="en-US" sz="3600">
                <a:solidFill>
                  <a:schemeClr val="tx2"/>
                </a:solidFill>
              </a:rPr>
              <a:t> К</a:t>
            </a:r>
          </a:p>
        </p:txBody>
      </p:sp>
      <p:grpSp>
        <p:nvGrpSpPr>
          <p:cNvPr id="36873" name="Group 297"/>
          <p:cNvGrpSpPr>
            <a:grpSpLocks/>
          </p:cNvGrpSpPr>
          <p:nvPr/>
        </p:nvGrpSpPr>
        <p:grpSpPr bwMode="auto">
          <a:xfrm>
            <a:off x="515938" y="141288"/>
            <a:ext cx="893762" cy="1584325"/>
            <a:chOff x="391" y="101"/>
            <a:chExt cx="563" cy="998"/>
          </a:xfrm>
        </p:grpSpPr>
        <p:sp>
          <p:nvSpPr>
            <p:cNvPr id="443690" name="Rectangle 298"/>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ea typeface="+mn-ea"/>
                  <a:cs typeface="+mn-cs"/>
                </a:rPr>
                <a:t>7</a:t>
              </a:r>
            </a:p>
          </p:txBody>
        </p:sp>
        <p:sp>
          <p:nvSpPr>
            <p:cNvPr id="443691" name="Line 299"/>
            <p:cNvSpPr>
              <a:spLocks noChangeShapeType="1"/>
            </p:cNvSpPr>
            <p:nvPr/>
          </p:nvSpPr>
          <p:spPr bwMode="auto">
            <a:xfrm>
              <a:off x="526" y="588"/>
              <a:ext cx="256"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3692" name="Rectangle 300"/>
            <p:cNvSpPr>
              <a:spLocks noChangeArrowheads="1"/>
            </p:cNvSpPr>
            <p:nvPr/>
          </p:nvSpPr>
          <p:spPr bwMode="auto">
            <a:xfrm>
              <a:off x="486" y="196"/>
              <a:ext cx="468" cy="90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36874" name="Rectangle 301"/>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32-37</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443395"/>
                                        </p:tgtEl>
                                        <p:attrNameLst>
                                          <p:attrName>style.visibility</p:attrName>
                                        </p:attrNameLst>
                                      </p:cBhvr>
                                      <p:to>
                                        <p:strVal val="visible"/>
                                      </p:to>
                                    </p:set>
                                    <p:anim calcmode="lin" valueType="num">
                                      <p:cBhvr additive="base">
                                        <p:cTn id="7" dur="500" fill="hold"/>
                                        <p:tgtEl>
                                          <p:spTgt spid="443395"/>
                                        </p:tgtEl>
                                        <p:attrNameLst>
                                          <p:attrName>ppt_x</p:attrName>
                                        </p:attrNameLst>
                                      </p:cBhvr>
                                      <p:tavLst>
                                        <p:tav tm="0">
                                          <p:val>
                                            <p:strVal val="0-#ppt_w/2"/>
                                          </p:val>
                                        </p:tav>
                                        <p:tav tm="100000">
                                          <p:val>
                                            <p:strVal val="#ppt_x"/>
                                          </p:val>
                                        </p:tav>
                                      </p:tavLst>
                                    </p:anim>
                                    <p:anim calcmode="lin" valueType="num">
                                      <p:cBhvr additive="base">
                                        <p:cTn id="8" dur="500" fill="hold"/>
                                        <p:tgtEl>
                                          <p:spTgt spid="4433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9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66"/>
          <p:cNvSpPr>
            <a:spLocks noChangeArrowheads="1"/>
          </p:cNvSpPr>
          <p:nvPr/>
        </p:nvSpPr>
        <p:spPr bwMode="auto">
          <a:xfrm>
            <a:off x="457200" y="342900"/>
            <a:ext cx="1382713"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2400" b="1">
                <a:solidFill>
                  <a:schemeClr val="tx2"/>
                </a:solidFill>
              </a:rPr>
              <a:t>Үйл</a:t>
            </a:r>
          </a:p>
          <a:p>
            <a:r>
              <a:rPr lang="en-US" sz="2400" b="1">
                <a:solidFill>
                  <a:schemeClr val="tx2"/>
                </a:solidFill>
              </a:rPr>
              <a:t>Явдлын</a:t>
            </a:r>
            <a:br>
              <a:rPr lang="en-US" sz="2400" b="1">
                <a:solidFill>
                  <a:schemeClr val="tx2"/>
                </a:solidFill>
              </a:rPr>
            </a:br>
            <a:r>
              <a:rPr lang="en-US" sz="2400" b="1">
                <a:solidFill>
                  <a:schemeClr val="tx2"/>
                </a:solidFill>
              </a:rPr>
              <a:t>Тайз</a:t>
            </a:r>
          </a:p>
        </p:txBody>
      </p:sp>
      <p:sp>
        <p:nvSpPr>
          <p:cNvPr id="38914"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38915"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16"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17"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5448" name="Rectangle 8"/>
          <p:cNvSpPr>
            <a:spLocks noChangeArrowheads="1"/>
          </p:cNvSpPr>
          <p:nvPr/>
        </p:nvSpPr>
        <p:spPr bwMode="auto">
          <a:xfrm>
            <a:off x="4643438" y="2649538"/>
            <a:ext cx="8731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rPr>
              <a:t>ЕМ</a:t>
            </a:r>
          </a:p>
        </p:txBody>
      </p:sp>
      <p:sp>
        <p:nvSpPr>
          <p:cNvPr id="38919"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5450" name="Rectangle 10"/>
          <p:cNvSpPr>
            <a:spLocks noChangeArrowheads="1"/>
          </p:cNvSpPr>
          <p:nvPr/>
        </p:nvSpPr>
        <p:spPr bwMode="auto">
          <a:xfrm>
            <a:off x="7259638" y="525938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rPr>
              <a:t>ПБ</a:t>
            </a:r>
          </a:p>
        </p:txBody>
      </p:sp>
      <p:sp>
        <p:nvSpPr>
          <p:cNvPr id="38921"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22"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23"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545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rPr>
              <a:t>ГН</a:t>
            </a:r>
          </a:p>
        </p:txBody>
      </p:sp>
      <p:sp>
        <p:nvSpPr>
          <p:cNvPr id="445455"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rPr>
              <a:t>УТ</a:t>
            </a:r>
          </a:p>
        </p:txBody>
      </p:sp>
      <p:sp>
        <p:nvSpPr>
          <p:cNvPr id="44545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rPr>
              <a:t>ГДТ</a:t>
            </a:r>
          </a:p>
        </p:txBody>
      </p:sp>
      <p:sp>
        <p:nvSpPr>
          <p:cNvPr id="38927"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892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5461" name="Rectangle 21"/>
          <p:cNvSpPr>
            <a:spLocks noChangeArrowheads="1"/>
          </p:cNvSpPr>
          <p:nvPr/>
        </p:nvSpPr>
        <p:spPr bwMode="auto">
          <a:xfrm>
            <a:off x="2613025" y="3613150"/>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rPr>
              <a:t>СТ</a:t>
            </a:r>
          </a:p>
        </p:txBody>
      </p:sp>
      <p:sp>
        <p:nvSpPr>
          <p:cNvPr id="445465" name="Rectangle 25"/>
          <p:cNvSpPr>
            <a:spLocks noChangeArrowheads="1"/>
          </p:cNvSpPr>
          <p:nvPr/>
        </p:nvSpPr>
        <p:spPr bwMode="auto">
          <a:xfrm>
            <a:off x="6896100" y="4395788"/>
            <a:ext cx="43656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rPr>
              <a:t>У</a:t>
            </a:r>
          </a:p>
        </p:txBody>
      </p:sp>
      <p:sp>
        <p:nvSpPr>
          <p:cNvPr id="445466" name="Rectangle 26"/>
          <p:cNvSpPr>
            <a:spLocks noChangeArrowheads="1"/>
          </p:cNvSpPr>
          <p:nvPr/>
        </p:nvSpPr>
        <p:spPr bwMode="auto">
          <a:xfrm>
            <a:off x="5830888" y="2884488"/>
            <a:ext cx="43656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rPr>
              <a:t>В</a:t>
            </a:r>
          </a:p>
        </p:txBody>
      </p:sp>
      <p:sp>
        <p:nvSpPr>
          <p:cNvPr id="445468" name="Rectangle 28"/>
          <p:cNvSpPr>
            <a:spLocks noChangeArrowheads="1"/>
          </p:cNvSpPr>
          <p:nvPr/>
        </p:nvSpPr>
        <p:spPr bwMode="auto">
          <a:xfrm>
            <a:off x="5487988" y="1811338"/>
            <a:ext cx="454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rPr>
              <a:t>Х</a:t>
            </a:r>
          </a:p>
        </p:txBody>
      </p:sp>
      <p:sp>
        <p:nvSpPr>
          <p:cNvPr id="38934" name="Oval 29"/>
          <p:cNvSpPr>
            <a:spLocks noChangeArrowheads="1"/>
          </p:cNvSpPr>
          <p:nvPr/>
        </p:nvSpPr>
        <p:spPr bwMode="auto">
          <a:xfrm>
            <a:off x="5313363" y="1982788"/>
            <a:ext cx="193675" cy="187325"/>
          </a:xfrm>
          <a:prstGeom prst="ellipse">
            <a:avLst/>
          </a:prstGeom>
          <a:solidFill>
            <a:srgbClr val="0831AD"/>
          </a:solidFill>
          <a:ln w="25400">
            <a:solidFill>
              <a:srgbClr val="00AE00"/>
            </a:solidFill>
            <a:round/>
            <a:headEnd/>
            <a:tailEnd/>
          </a:ln>
        </p:spPr>
        <p:txBody>
          <a:bodyPr wrap="none" anchor="ctr"/>
          <a:lstStyle/>
          <a:p>
            <a:endParaRPr lang="en-US"/>
          </a:p>
        </p:txBody>
      </p:sp>
      <p:sp>
        <p:nvSpPr>
          <p:cNvPr id="445470" name="Rectangle 30"/>
          <p:cNvSpPr>
            <a:spLocks noChangeArrowheads="1"/>
          </p:cNvSpPr>
          <p:nvPr/>
        </p:nvSpPr>
        <p:spPr bwMode="auto">
          <a:xfrm>
            <a:off x="7088188" y="1525588"/>
            <a:ext cx="8731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ea typeface="+mn-ea"/>
                <a:cs typeface="+mn-cs"/>
              </a:rPr>
              <a:t>Н(А)</a:t>
            </a:r>
          </a:p>
        </p:txBody>
      </p:sp>
      <p:sp>
        <p:nvSpPr>
          <p:cNvPr id="445473"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rPr>
              <a:t>К</a:t>
            </a:r>
          </a:p>
        </p:txBody>
      </p:sp>
      <p:sp>
        <p:nvSpPr>
          <p:cNvPr id="445475" name="Rectangle 35"/>
          <p:cNvSpPr>
            <a:spLocks noChangeArrowheads="1"/>
          </p:cNvSpPr>
          <p:nvPr/>
        </p:nvSpPr>
        <p:spPr bwMode="auto">
          <a:xfrm>
            <a:off x="2686050" y="3078163"/>
            <a:ext cx="4175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rPr>
              <a:t>И</a:t>
            </a:r>
          </a:p>
        </p:txBody>
      </p:sp>
      <p:sp>
        <p:nvSpPr>
          <p:cNvPr id="445478" name="Rectangle 38"/>
          <p:cNvSpPr>
            <a:spLocks noChangeArrowheads="1"/>
          </p:cNvSpPr>
          <p:nvPr/>
        </p:nvSpPr>
        <p:spPr bwMode="auto">
          <a:xfrm>
            <a:off x="3074988" y="4451350"/>
            <a:ext cx="6032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rPr>
              <a:t>КБ</a:t>
            </a:r>
          </a:p>
        </p:txBody>
      </p:sp>
      <p:sp>
        <p:nvSpPr>
          <p:cNvPr id="445480" name="Rectangle 40"/>
          <p:cNvSpPr>
            <a:spLocks noChangeArrowheads="1"/>
          </p:cNvSpPr>
          <p:nvPr/>
        </p:nvSpPr>
        <p:spPr bwMode="auto">
          <a:xfrm>
            <a:off x="3187700" y="5164138"/>
            <a:ext cx="95250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rPr>
              <a:t>С.уул</a:t>
            </a:r>
          </a:p>
        </p:txBody>
      </p:sp>
      <p:sp>
        <p:nvSpPr>
          <p:cNvPr id="445482"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rPr>
              <a:t>Е</a:t>
            </a:r>
          </a:p>
        </p:txBody>
      </p:sp>
      <p:sp>
        <p:nvSpPr>
          <p:cNvPr id="445483" name="Rectangle 43"/>
          <p:cNvSpPr>
            <a:spLocks noChangeArrowheads="1"/>
          </p:cNvSpPr>
          <p:nvPr/>
        </p:nvSpPr>
        <p:spPr bwMode="auto">
          <a:xfrm>
            <a:off x="3724275" y="3078163"/>
            <a:ext cx="96996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rPr>
              <a:t>Н.уул</a:t>
            </a:r>
          </a:p>
        </p:txBody>
      </p:sp>
      <p:sp>
        <p:nvSpPr>
          <p:cNvPr id="445484"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445485" name="Freeform 45"/>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38944" name="Freeform 46"/>
          <p:cNvSpPr>
            <a:spLocks/>
          </p:cNvSpPr>
          <p:nvPr/>
        </p:nvSpPr>
        <p:spPr bwMode="auto">
          <a:xfrm>
            <a:off x="1714500" y="2819400"/>
            <a:ext cx="1181100" cy="1409700"/>
          </a:xfrm>
          <a:custGeom>
            <a:avLst/>
            <a:gdLst>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96F3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5487" name="Freeform 47"/>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445488" name="Freeform 48"/>
          <p:cNvSpPr>
            <a:spLocks/>
          </p:cNvSpPr>
          <p:nvPr/>
        </p:nvSpPr>
        <p:spPr bwMode="auto">
          <a:xfrm>
            <a:off x="3016250" y="4656138"/>
            <a:ext cx="273050" cy="755650"/>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006600"/>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445489" name="Freeform 49"/>
          <p:cNvSpPr>
            <a:spLocks/>
          </p:cNvSpPr>
          <p:nvPr/>
        </p:nvSpPr>
        <p:spPr bwMode="auto">
          <a:xfrm>
            <a:off x="2959100" y="3340100"/>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445490" name="Freeform 50"/>
          <p:cNvSpPr>
            <a:spLocks/>
          </p:cNvSpPr>
          <p:nvPr/>
        </p:nvSpPr>
        <p:spPr bwMode="auto">
          <a:xfrm>
            <a:off x="3035300" y="3162300"/>
            <a:ext cx="520700" cy="139700"/>
          </a:xfrm>
          <a:custGeom>
            <a:avLst/>
            <a:gdLst/>
            <a:ahLst/>
            <a:cxnLst>
              <a:cxn ang="0">
                <a:pos x="328" y="56"/>
              </a:cxn>
              <a:cxn ang="0">
                <a:pos x="208" y="0"/>
              </a:cxn>
              <a:cxn ang="0">
                <a:pos x="80" y="8"/>
              </a:cxn>
              <a:cxn ang="0">
                <a:pos x="32" y="24"/>
              </a:cxn>
              <a:cxn ang="0">
                <a:pos x="0" y="88"/>
              </a:cxn>
            </a:cxnLst>
            <a:rect l="0" t="0" r="r" b="b"/>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38949"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50"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51"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52"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53"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54"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grpSp>
        <p:nvGrpSpPr>
          <p:cNvPr id="2" name="Group 51"/>
          <p:cNvGrpSpPr>
            <a:grpSpLocks/>
          </p:cNvGrpSpPr>
          <p:nvPr/>
        </p:nvGrpSpPr>
        <p:grpSpPr bwMode="auto">
          <a:xfrm>
            <a:off x="2413000" y="1236663"/>
            <a:ext cx="1663700" cy="4022725"/>
            <a:chOff x="1520" y="779"/>
            <a:chExt cx="1048" cy="2534"/>
          </a:xfrm>
        </p:grpSpPr>
        <p:sp>
          <p:nvSpPr>
            <p:cNvPr id="445492" name="Oval 52" descr="Small confetti"/>
            <p:cNvSpPr>
              <a:spLocks noChangeArrowheads="1"/>
            </p:cNvSpPr>
            <p:nvPr/>
          </p:nvSpPr>
          <p:spPr bwMode="auto">
            <a:xfrm rot="1620000">
              <a:off x="1520" y="779"/>
              <a:ext cx="1048" cy="2534"/>
            </a:xfrm>
            <a:prstGeom prst="ellipse">
              <a:avLst/>
            </a:prstGeom>
            <a:noFill/>
            <a:ln w="50800">
              <a:solidFill>
                <a:schemeClr val="accent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445493" name="Oval 53" descr="Small confetti"/>
            <p:cNvSpPr>
              <a:spLocks noChangeArrowheads="1"/>
            </p:cNvSpPr>
            <p:nvPr/>
          </p:nvSpPr>
          <p:spPr bwMode="auto">
            <a:xfrm rot="1620000">
              <a:off x="1583" y="885"/>
              <a:ext cx="912" cy="2346"/>
            </a:xfrm>
            <a:prstGeom prst="ellipse">
              <a:avLst/>
            </a:prstGeom>
            <a:noFill/>
            <a:ln w="5080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38956"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57" name="Oval 27"/>
          <p:cNvSpPr>
            <a:spLocks noChangeArrowheads="1"/>
          </p:cNvSpPr>
          <p:nvPr/>
        </p:nvSpPr>
        <p:spPr bwMode="auto">
          <a:xfrm>
            <a:off x="5702300" y="3033713"/>
            <a:ext cx="193675" cy="187325"/>
          </a:xfrm>
          <a:prstGeom prst="ellipse">
            <a:avLst/>
          </a:prstGeom>
          <a:solidFill>
            <a:srgbClr val="0831AD"/>
          </a:solidFill>
          <a:ln w="25400">
            <a:solidFill>
              <a:srgbClr val="00AE00"/>
            </a:solidFill>
            <a:round/>
            <a:headEnd/>
            <a:tailEnd/>
          </a:ln>
        </p:spPr>
        <p:txBody>
          <a:bodyPr wrap="none" anchor="ctr"/>
          <a:lstStyle/>
          <a:p>
            <a:endParaRPr lang="en-US"/>
          </a:p>
        </p:txBody>
      </p:sp>
      <p:sp>
        <p:nvSpPr>
          <p:cNvPr id="38958" name="Oval 31"/>
          <p:cNvSpPr>
            <a:spLocks noChangeArrowheads="1"/>
          </p:cNvSpPr>
          <p:nvPr/>
        </p:nvSpPr>
        <p:spPr bwMode="auto">
          <a:xfrm>
            <a:off x="6921500" y="1644650"/>
            <a:ext cx="1301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45497" name="Line 57"/>
          <p:cNvSpPr>
            <a:spLocks noChangeShapeType="1"/>
          </p:cNvSpPr>
          <p:nvPr/>
        </p:nvSpPr>
        <p:spPr bwMode="auto">
          <a:xfrm flipV="1">
            <a:off x="2408238" y="1592263"/>
            <a:ext cx="1665287" cy="3268662"/>
          </a:xfrm>
          <a:prstGeom prst="line">
            <a:avLst/>
          </a:prstGeom>
          <a:noFill/>
          <a:ln w="76200">
            <a:solidFill>
              <a:srgbClr val="FEF849"/>
            </a:solidFill>
            <a:round/>
            <a:headEnd type="arrow" w="med" len="med"/>
            <a:tailEnd type="arrow" w="med" len="me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5498" name="Line 58"/>
          <p:cNvSpPr>
            <a:spLocks noChangeShapeType="1"/>
          </p:cNvSpPr>
          <p:nvPr/>
        </p:nvSpPr>
        <p:spPr bwMode="auto">
          <a:xfrm flipH="1" flipV="1">
            <a:off x="2722563" y="2781300"/>
            <a:ext cx="1211262" cy="661988"/>
          </a:xfrm>
          <a:prstGeom prst="line">
            <a:avLst/>
          </a:prstGeom>
          <a:noFill/>
          <a:ln w="76200">
            <a:solidFill>
              <a:srgbClr val="FEF849"/>
            </a:solidFill>
            <a:round/>
            <a:headEnd type="arrow" w="med" len="med"/>
            <a:tailEnd type="arrow" w="med" len="me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5501" name="Text Box 61"/>
          <p:cNvSpPr txBox="1">
            <a:spLocks noChangeArrowheads="1"/>
          </p:cNvSpPr>
          <p:nvPr/>
        </p:nvSpPr>
        <p:spPr bwMode="auto">
          <a:xfrm>
            <a:off x="4587875" y="2667000"/>
            <a:ext cx="3117850" cy="28686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b="1" i="1" u="sng">
                <a:solidFill>
                  <a:srgbClr val="FFF814"/>
                </a:solidFill>
                <a:ea typeface="+mn-ea"/>
                <a:cs typeface="+mn-cs"/>
              </a:rPr>
              <a:t>НЭГДМЭЛ</a:t>
            </a:r>
            <a:endParaRPr lang="en-US" b="1">
              <a:solidFill>
                <a:srgbClr val="FFF814"/>
              </a:solidFill>
              <a:ea typeface="+mn-ea"/>
              <a:cs typeface="+mn-cs"/>
            </a:endParaRPr>
          </a:p>
          <a:p>
            <a:pPr>
              <a:spcBef>
                <a:spcPct val="50000"/>
              </a:spcBef>
              <a:defRPr/>
            </a:pPr>
            <a:r>
              <a:rPr lang="en-US" b="1">
                <a:solidFill>
                  <a:srgbClr val="FFF814"/>
                </a:solidFill>
                <a:ea typeface="+mn-ea"/>
                <a:cs typeface="+mn-cs"/>
              </a:rPr>
              <a:t>Израиль нь асар баян, бас олон улсуудад нөлөө бүхий хүчирхэг улс болов.</a:t>
            </a:r>
          </a:p>
        </p:txBody>
      </p:sp>
      <p:sp>
        <p:nvSpPr>
          <p:cNvPr id="445502" name="Rectangle 62"/>
          <p:cNvSpPr>
            <a:spLocks noChangeArrowheads="1"/>
          </p:cNvSpPr>
          <p:nvPr/>
        </p:nvSpPr>
        <p:spPr bwMode="auto">
          <a:xfrm>
            <a:off x="8078788" y="6542088"/>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18</a:t>
            </a:r>
          </a:p>
        </p:txBody>
      </p:sp>
      <p:sp>
        <p:nvSpPr>
          <p:cNvPr id="38963" name="Text Box 65"/>
          <p:cNvSpPr txBox="1">
            <a:spLocks noChangeArrowheads="1"/>
          </p:cNvSpPr>
          <p:nvPr/>
        </p:nvSpPr>
        <p:spPr bwMode="auto">
          <a:xfrm>
            <a:off x="8829675" y="641667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2000">
                <a:solidFill>
                  <a:srgbClr val="FFFFFF"/>
                </a:solidFill>
              </a:rPr>
              <a:t>1</a:t>
            </a:r>
          </a:p>
        </p:txBody>
      </p:sp>
      <p:sp>
        <p:nvSpPr>
          <p:cNvPr id="38964" name="Rectangle 67"/>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32-37</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nodeType="afterGroup">
                            <p:stCondLst>
                              <p:cond delay="1000"/>
                            </p:stCondLst>
                            <p:childTnLst>
                              <p:par>
                                <p:cTn id="9" presetID="4" presetClass="entr" presetSubtype="32" fill="hold" nodeType="afterEffect">
                                  <p:stCondLst>
                                    <p:cond delay="0"/>
                                  </p:stCondLst>
                                  <p:childTnLst>
                                    <p:set>
                                      <p:cBhvr>
                                        <p:cTn id="10" dur="1" fill="hold">
                                          <p:stCondLst>
                                            <p:cond delay="0"/>
                                          </p:stCondLst>
                                        </p:cTn>
                                        <p:tgtEl>
                                          <p:spTgt spid="445497"/>
                                        </p:tgtEl>
                                        <p:attrNameLst>
                                          <p:attrName>style.visibility</p:attrName>
                                        </p:attrNameLst>
                                      </p:cBhvr>
                                      <p:to>
                                        <p:strVal val="visible"/>
                                      </p:to>
                                    </p:set>
                                    <p:animEffect transition="in" filter="box(out)">
                                      <p:cBhvr>
                                        <p:cTn id="11" dur="500"/>
                                        <p:tgtEl>
                                          <p:spTgt spid="445497"/>
                                        </p:tgtEl>
                                      </p:cBhvr>
                                    </p:animEffect>
                                  </p:childTnLst>
                                </p:cTn>
                              </p:par>
                            </p:childTnLst>
                          </p:cTn>
                        </p:par>
                        <p:par>
                          <p:cTn id="12" fill="hold" nodeType="afterGroup">
                            <p:stCondLst>
                              <p:cond delay="1500"/>
                            </p:stCondLst>
                            <p:childTnLst>
                              <p:par>
                                <p:cTn id="13" presetID="4" presetClass="entr" presetSubtype="32" fill="hold" nodeType="afterEffect">
                                  <p:stCondLst>
                                    <p:cond delay="0"/>
                                  </p:stCondLst>
                                  <p:childTnLst>
                                    <p:set>
                                      <p:cBhvr>
                                        <p:cTn id="14" dur="1" fill="hold">
                                          <p:stCondLst>
                                            <p:cond delay="0"/>
                                          </p:stCondLst>
                                        </p:cTn>
                                        <p:tgtEl>
                                          <p:spTgt spid="445498"/>
                                        </p:tgtEl>
                                        <p:attrNameLst>
                                          <p:attrName>style.visibility</p:attrName>
                                        </p:attrNameLst>
                                      </p:cBhvr>
                                      <p:to>
                                        <p:strVal val="visible"/>
                                      </p:to>
                                    </p:set>
                                    <p:animEffect transition="in" filter="box(out)">
                                      <p:cBhvr>
                                        <p:cTn id="15" dur="500"/>
                                        <p:tgtEl>
                                          <p:spTgt spid="44549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45501"/>
                                        </p:tgtEl>
                                        <p:attrNameLst>
                                          <p:attrName>style.visibility</p:attrName>
                                        </p:attrNameLst>
                                      </p:cBhvr>
                                      <p:to>
                                        <p:strVal val="visible"/>
                                      </p:to>
                                    </p:set>
                                    <p:animEffect transition="in" filter="dissolve">
                                      <p:cBhvr>
                                        <p:cTn id="20" dur="500"/>
                                        <p:tgtEl>
                                          <p:spTgt spid="445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501"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1" name="Group 113"/>
          <p:cNvGrpSpPr>
            <a:grpSpLocks/>
          </p:cNvGrpSpPr>
          <p:nvPr/>
        </p:nvGrpSpPr>
        <p:grpSpPr bwMode="auto">
          <a:xfrm>
            <a:off x="6083300" y="1136650"/>
            <a:ext cx="1289050" cy="1435100"/>
            <a:chOff x="1084" y="711"/>
            <a:chExt cx="2950" cy="2769"/>
          </a:xfrm>
        </p:grpSpPr>
        <p:grpSp>
          <p:nvGrpSpPr>
            <p:cNvPr id="41019" name="Group 114"/>
            <p:cNvGrpSpPr>
              <a:grpSpLocks/>
            </p:cNvGrpSpPr>
            <p:nvPr/>
          </p:nvGrpSpPr>
          <p:grpSpPr bwMode="auto">
            <a:xfrm>
              <a:off x="1084" y="711"/>
              <a:ext cx="2950" cy="2769"/>
              <a:chOff x="2707" y="548"/>
              <a:chExt cx="2950" cy="2769"/>
            </a:xfrm>
          </p:grpSpPr>
          <p:grpSp>
            <p:nvGrpSpPr>
              <p:cNvPr id="41025" name="Group 115"/>
              <p:cNvGrpSpPr>
                <a:grpSpLocks/>
              </p:cNvGrpSpPr>
              <p:nvPr/>
            </p:nvGrpSpPr>
            <p:grpSpPr bwMode="auto">
              <a:xfrm>
                <a:off x="3180" y="1046"/>
                <a:ext cx="2105" cy="1421"/>
                <a:chOff x="578" y="2316"/>
                <a:chExt cx="2105" cy="1421"/>
              </a:xfrm>
            </p:grpSpPr>
            <p:sp>
              <p:nvSpPr>
                <p:cNvPr id="41027"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311047142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1028" name="Freeform 117" descr="Cork"/>
                <p:cNvSpPr>
                  <a:spLocks/>
                </p:cNvSpPr>
                <p:nvPr/>
              </p:nvSpPr>
              <p:spPr bwMode="auto">
                <a:xfrm>
                  <a:off x="578" y="2506"/>
                  <a:ext cx="2074" cy="1231"/>
                </a:xfrm>
                <a:custGeom>
                  <a:avLst/>
                  <a:gdLst>
                    <a:gd name="T0" fmla="*/ 2147483647 w 599"/>
                    <a:gd name="T1" fmla="*/ 0 h 432"/>
                    <a:gd name="T2" fmla="*/ 2147483647 w 599"/>
                    <a:gd name="T3" fmla="*/ 907463320 h 432"/>
                    <a:gd name="T4" fmla="*/ 2147483647 w 599"/>
                    <a:gd name="T5" fmla="*/ 1512424923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1026" name="Picture 118"/>
              <p:cNvPicPr>
                <a:picLocks noChangeArrowheads="1"/>
              </p:cNvPicPr>
              <p:nvPr/>
            </p:nvPicPr>
            <p:blipFill>
              <a:blip r:embed="rId4">
                <a:lum bright="8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1020" name="Freeform 119"/>
            <p:cNvSpPr>
              <a:spLocks/>
            </p:cNvSpPr>
            <p:nvPr/>
          </p:nvSpPr>
          <p:spPr bwMode="auto">
            <a:xfrm>
              <a:off x="1616" y="2649"/>
              <a:ext cx="88" cy="277"/>
            </a:xfrm>
            <a:custGeom>
              <a:avLst/>
              <a:gdLst>
                <a:gd name="T0" fmla="*/ 135 w 85"/>
                <a:gd name="T1" fmla="*/ 13 h 318"/>
                <a:gd name="T2" fmla="*/ 118 w 85"/>
                <a:gd name="T3" fmla="*/ 6 h 318"/>
                <a:gd name="T4" fmla="*/ 89 w 85"/>
                <a:gd name="T5" fmla="*/ 3 h 318"/>
                <a:gd name="T6" fmla="*/ 101 w 85"/>
                <a:gd name="T7" fmla="*/ 6 h 318"/>
                <a:gd name="T8" fmla="*/ 118 w 85"/>
                <a:gd name="T9" fmla="*/ 3 h 318"/>
                <a:gd name="T10" fmla="*/ 69 w 85"/>
                <a:gd name="T11" fmla="*/ 3 h 318"/>
                <a:gd name="T12" fmla="*/ 69 w 85"/>
                <a:gd name="T13" fmla="*/ 3 h 318"/>
                <a:gd name="T14" fmla="*/ 89 w 85"/>
                <a:gd name="T15" fmla="*/ 16 h 318"/>
                <a:gd name="T16" fmla="*/ 53 w 85"/>
                <a:gd name="T17" fmla="*/ 13 h 318"/>
                <a:gd name="T18" fmla="*/ 69 w 85"/>
                <a:gd name="T19" fmla="*/ 10 h 318"/>
                <a:gd name="T20" fmla="*/ 89 w 85"/>
                <a:gd name="T21" fmla="*/ 13 h 318"/>
                <a:gd name="T22" fmla="*/ 69 w 85"/>
                <a:gd name="T23" fmla="*/ 9 h 318"/>
                <a:gd name="T24" fmla="*/ 89 w 85"/>
                <a:gd name="T25" fmla="*/ 13 h 318"/>
                <a:gd name="T26" fmla="*/ 69 w 85"/>
                <a:gd name="T27" fmla="*/ 10 h 318"/>
                <a:gd name="T28" fmla="*/ 89 w 85"/>
                <a:gd name="T29" fmla="*/ 12 h 318"/>
                <a:gd name="T30" fmla="*/ 101 w 85"/>
                <a:gd name="T31" fmla="*/ 14 h 318"/>
                <a:gd name="T32" fmla="*/ 135 w 85"/>
                <a:gd name="T33" fmla="*/ 17 h 318"/>
                <a:gd name="T34" fmla="*/ 149 w 85"/>
                <a:gd name="T35" fmla="*/ 19 h 318"/>
                <a:gd name="T36" fmla="*/ 135 w 85"/>
                <a:gd name="T37" fmla="*/ 23 h 318"/>
                <a:gd name="T38" fmla="*/ 118 w 85"/>
                <a:gd name="T39" fmla="*/ 22 h 318"/>
                <a:gd name="T40" fmla="*/ 101 w 85"/>
                <a:gd name="T41" fmla="*/ 26 h 318"/>
                <a:gd name="T42" fmla="*/ 69 w 85"/>
                <a:gd name="T43" fmla="*/ 24 h 318"/>
                <a:gd name="T44" fmla="*/ 53 w 85"/>
                <a:gd name="T45" fmla="*/ 17 h 318"/>
                <a:gd name="T46" fmla="*/ 40 w 85"/>
                <a:gd name="T47" fmla="*/ 21 h 318"/>
                <a:gd name="T48" fmla="*/ 5 w 85"/>
                <a:gd name="T49" fmla="*/ 17 h 318"/>
                <a:gd name="T50" fmla="*/ 69 w 85"/>
                <a:gd name="T51" fmla="*/ 12 h 318"/>
                <a:gd name="T52" fmla="*/ 118 w 85"/>
                <a:gd name="T53" fmla="*/ 14 h 318"/>
                <a:gd name="T54" fmla="*/ 135 w 85"/>
                <a:gd name="T55" fmla="*/ 18 h 318"/>
                <a:gd name="T56" fmla="*/ 118 w 85"/>
                <a:gd name="T57" fmla="*/ 16 h 318"/>
                <a:gd name="T58" fmla="*/ 118 w 85"/>
                <a:gd name="T59" fmla="*/ 3 h 318"/>
                <a:gd name="T60" fmla="*/ 89 w 85"/>
                <a:gd name="T61" fmla="*/ 3 h 318"/>
                <a:gd name="T62" fmla="*/ 40 w 85"/>
                <a:gd name="T63" fmla="*/ 3 h 318"/>
                <a:gd name="T64" fmla="*/ 69 w 85"/>
                <a:gd name="T65" fmla="*/ 8 h 318"/>
                <a:gd name="T66" fmla="*/ 101 w 85"/>
                <a:gd name="T67" fmla="*/ 11 h 318"/>
                <a:gd name="T68" fmla="*/ 135 w 85"/>
                <a:gd name="T69" fmla="*/ 1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21" name="Freeform 120"/>
            <p:cNvSpPr>
              <a:spLocks/>
            </p:cNvSpPr>
            <p:nvPr/>
          </p:nvSpPr>
          <p:spPr bwMode="auto">
            <a:xfrm>
              <a:off x="1635" y="2647"/>
              <a:ext cx="109" cy="309"/>
            </a:xfrm>
            <a:custGeom>
              <a:avLst/>
              <a:gdLst>
                <a:gd name="T0" fmla="*/ 1 w 105"/>
                <a:gd name="T1" fmla="*/ 0 h 354"/>
                <a:gd name="T2" fmla="*/ 182 w 105"/>
                <a:gd name="T3" fmla="*/ 3 h 354"/>
                <a:gd name="T4" fmla="*/ 142 w 105"/>
                <a:gd name="T5" fmla="*/ 3 h 354"/>
                <a:gd name="T6" fmla="*/ 164 w 105"/>
                <a:gd name="T7" fmla="*/ 5 h 354"/>
                <a:gd name="T8" fmla="*/ 164 w 105"/>
                <a:gd name="T9" fmla="*/ 13 h 354"/>
                <a:gd name="T10" fmla="*/ 190 w 105"/>
                <a:gd name="T11" fmla="*/ 15 h 354"/>
                <a:gd name="T12" fmla="*/ 190 w 105"/>
                <a:gd name="T13" fmla="*/ 21 h 354"/>
                <a:gd name="T14" fmla="*/ 164 w 105"/>
                <a:gd name="T15" fmla="*/ 29 h 354"/>
                <a:gd name="T16" fmla="*/ 135 w 105"/>
                <a:gd name="T17" fmla="*/ 31 h 354"/>
                <a:gd name="T18" fmla="*/ 32 w 105"/>
                <a:gd name="T19" fmla="*/ 27 h 354"/>
                <a:gd name="T20" fmla="*/ 12 w 105"/>
                <a:gd name="T21" fmla="*/ 24 h 354"/>
                <a:gd name="T22" fmla="*/ 32 w 105"/>
                <a:gd name="T23" fmla="*/ 21 h 354"/>
                <a:gd name="T24" fmla="*/ 9 w 105"/>
                <a:gd name="T25" fmla="*/ 9 h 354"/>
                <a:gd name="T26" fmla="*/ 3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22" name="Freeform 121"/>
            <p:cNvSpPr>
              <a:spLocks/>
            </p:cNvSpPr>
            <p:nvPr/>
          </p:nvSpPr>
          <p:spPr bwMode="auto">
            <a:xfrm>
              <a:off x="3008" y="2583"/>
              <a:ext cx="155" cy="328"/>
            </a:xfrm>
            <a:custGeom>
              <a:avLst/>
              <a:gdLst>
                <a:gd name="T0" fmla="*/ 286 w 149"/>
                <a:gd name="T1" fmla="*/ 3 h 376"/>
                <a:gd name="T2" fmla="*/ 272 w 149"/>
                <a:gd name="T3" fmla="*/ 9 h 376"/>
                <a:gd name="T4" fmla="*/ 253 w 149"/>
                <a:gd name="T5" fmla="*/ 11 h 376"/>
                <a:gd name="T6" fmla="*/ 249 w 149"/>
                <a:gd name="T7" fmla="*/ 12 h 376"/>
                <a:gd name="T8" fmla="*/ 212 w 149"/>
                <a:gd name="T9" fmla="*/ 21 h 376"/>
                <a:gd name="T10" fmla="*/ 167 w 149"/>
                <a:gd name="T11" fmla="*/ 27 h 376"/>
                <a:gd name="T12" fmla="*/ 135 w 149"/>
                <a:gd name="T13" fmla="*/ 31 h 376"/>
                <a:gd name="T14" fmla="*/ 112 w 149"/>
                <a:gd name="T15" fmla="*/ 31 h 376"/>
                <a:gd name="T16" fmla="*/ 36 w 149"/>
                <a:gd name="T17" fmla="*/ 32 h 376"/>
                <a:gd name="T18" fmla="*/ 2 w 149"/>
                <a:gd name="T19" fmla="*/ 29 h 376"/>
                <a:gd name="T20" fmla="*/ 5 w 149"/>
                <a:gd name="T21" fmla="*/ 27 h 376"/>
                <a:gd name="T22" fmla="*/ 8 w 149"/>
                <a:gd name="T23" fmla="*/ 19 h 376"/>
                <a:gd name="T24" fmla="*/ 40 w 149"/>
                <a:gd name="T25" fmla="*/ 17 h 376"/>
                <a:gd name="T26" fmla="*/ 67 w 149"/>
                <a:gd name="T27" fmla="*/ 9 h 376"/>
                <a:gd name="T28" fmla="*/ 85 w 149"/>
                <a:gd name="T29" fmla="*/ 7 h 376"/>
                <a:gd name="T30" fmla="*/ 162 w 149"/>
                <a:gd name="T31" fmla="*/ 3 h 376"/>
                <a:gd name="T32" fmla="*/ 249 w 149"/>
                <a:gd name="T33" fmla="*/ 3 h 376"/>
                <a:gd name="T34" fmla="*/ 28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23" name="Freeform 122"/>
            <p:cNvSpPr>
              <a:spLocks/>
            </p:cNvSpPr>
            <p:nvPr/>
          </p:nvSpPr>
          <p:spPr bwMode="auto">
            <a:xfrm>
              <a:off x="1714" y="1020"/>
              <a:ext cx="99" cy="440"/>
            </a:xfrm>
            <a:custGeom>
              <a:avLst/>
              <a:gdLst>
                <a:gd name="T0" fmla="*/ 44 w 96"/>
                <a:gd name="T1" fmla="*/ 42 h 504"/>
                <a:gd name="T2" fmla="*/ 105 w 96"/>
                <a:gd name="T3" fmla="*/ 44 h 504"/>
                <a:gd name="T4" fmla="*/ 125 w 96"/>
                <a:gd name="T5" fmla="*/ 39 h 504"/>
                <a:gd name="T6" fmla="*/ 125 w 96"/>
                <a:gd name="T7" fmla="*/ 28 h 504"/>
                <a:gd name="T8" fmla="*/ 154 w 96"/>
                <a:gd name="T9" fmla="*/ 18 h 504"/>
                <a:gd name="T10" fmla="*/ 166 w 96"/>
                <a:gd name="T11" fmla="*/ 15 h 504"/>
                <a:gd name="T12" fmla="*/ 154 w 96"/>
                <a:gd name="T13" fmla="*/ 4 h 504"/>
                <a:gd name="T14" fmla="*/ 134 w 96"/>
                <a:gd name="T15" fmla="*/ 3 h 504"/>
                <a:gd name="T16" fmla="*/ 47 w 96"/>
                <a:gd name="T17" fmla="*/ 3 h 504"/>
                <a:gd name="T18" fmla="*/ 44 w 96"/>
                <a:gd name="T19" fmla="*/ 10 h 504"/>
                <a:gd name="T20" fmla="*/ 52 w 96"/>
                <a:gd name="T21" fmla="*/ 31 h 504"/>
                <a:gd name="T22" fmla="*/ 68 w 96"/>
                <a:gd name="T23" fmla="*/ 35 h 504"/>
                <a:gd name="T24" fmla="*/ 42 w 96"/>
                <a:gd name="T25" fmla="*/ 41 h 504"/>
                <a:gd name="T26" fmla="*/ 44 w 96"/>
                <a:gd name="T27" fmla="*/ 4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24" name="Freeform 123"/>
            <p:cNvSpPr>
              <a:spLocks/>
            </p:cNvSpPr>
            <p:nvPr/>
          </p:nvSpPr>
          <p:spPr bwMode="auto">
            <a:xfrm>
              <a:off x="3431" y="1007"/>
              <a:ext cx="156" cy="358"/>
            </a:xfrm>
            <a:custGeom>
              <a:avLst/>
              <a:gdLst>
                <a:gd name="T0" fmla="*/ 5 w 150"/>
                <a:gd name="T1" fmla="*/ 33 h 410"/>
                <a:gd name="T2" fmla="*/ 82 w 150"/>
                <a:gd name="T3" fmla="*/ 36 h 410"/>
                <a:gd name="T4" fmla="*/ 162 w 150"/>
                <a:gd name="T5" fmla="*/ 34 h 410"/>
                <a:gd name="T6" fmla="*/ 189 w 150"/>
                <a:gd name="T7" fmla="*/ 31 h 410"/>
                <a:gd name="T8" fmla="*/ 233 w 150"/>
                <a:gd name="T9" fmla="*/ 24 h 410"/>
                <a:gd name="T10" fmla="*/ 260 w 150"/>
                <a:gd name="T11" fmla="*/ 19 h 410"/>
                <a:gd name="T12" fmla="*/ 275 w 150"/>
                <a:gd name="T13" fmla="*/ 17 h 410"/>
                <a:gd name="T14" fmla="*/ 281 w 150"/>
                <a:gd name="T15" fmla="*/ 10 h 410"/>
                <a:gd name="T16" fmla="*/ 292 w 150"/>
                <a:gd name="T17" fmla="*/ 9 h 410"/>
                <a:gd name="T18" fmla="*/ 296 w 150"/>
                <a:gd name="T19" fmla="*/ 3 h 410"/>
                <a:gd name="T20" fmla="*/ 263 w 150"/>
                <a:gd name="T21" fmla="*/ 0 h 410"/>
                <a:gd name="T22" fmla="*/ 189 w 150"/>
                <a:gd name="T23" fmla="*/ 3 h 410"/>
                <a:gd name="T24" fmla="*/ 156 w 150"/>
                <a:gd name="T25" fmla="*/ 4 h 410"/>
                <a:gd name="T26" fmla="*/ 134 w 150"/>
                <a:gd name="T27" fmla="*/ 12 h 410"/>
                <a:gd name="T28" fmla="*/ 116 w 150"/>
                <a:gd name="T29" fmla="*/ 14 h 410"/>
                <a:gd name="T30" fmla="*/ 85 w 150"/>
                <a:gd name="T31" fmla="*/ 19 h 410"/>
                <a:gd name="T32" fmla="*/ 82 w 150"/>
                <a:gd name="T33" fmla="*/ 20 h 410"/>
                <a:gd name="T34" fmla="*/ 67 w 150"/>
                <a:gd name="T35" fmla="*/ 20 h 410"/>
                <a:gd name="T36" fmla="*/ 62 w 150"/>
                <a:gd name="T37" fmla="*/ 22 h 410"/>
                <a:gd name="T38" fmla="*/ 56 w 150"/>
                <a:gd name="T39" fmla="*/ 23 h 410"/>
                <a:gd name="T40" fmla="*/ 34 w 150"/>
                <a:gd name="T41" fmla="*/ 30 h 410"/>
                <a:gd name="T42" fmla="*/ 10 w 150"/>
                <a:gd name="T43" fmla="*/ 33 h 410"/>
                <a:gd name="T44" fmla="*/ 2 w 150"/>
                <a:gd name="T45" fmla="*/ 34 h 410"/>
                <a:gd name="T46" fmla="*/ 5 w 150"/>
                <a:gd name="T47" fmla="*/ 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0962" name="Group 113"/>
          <p:cNvGrpSpPr>
            <a:grpSpLocks/>
          </p:cNvGrpSpPr>
          <p:nvPr/>
        </p:nvGrpSpPr>
        <p:grpSpPr bwMode="auto">
          <a:xfrm>
            <a:off x="6083300" y="3154363"/>
            <a:ext cx="1289050" cy="1435100"/>
            <a:chOff x="1084" y="711"/>
            <a:chExt cx="2950" cy="2769"/>
          </a:xfrm>
        </p:grpSpPr>
        <p:grpSp>
          <p:nvGrpSpPr>
            <p:cNvPr id="41009" name="Group 114"/>
            <p:cNvGrpSpPr>
              <a:grpSpLocks/>
            </p:cNvGrpSpPr>
            <p:nvPr/>
          </p:nvGrpSpPr>
          <p:grpSpPr bwMode="auto">
            <a:xfrm>
              <a:off x="1084" y="711"/>
              <a:ext cx="2950" cy="2769"/>
              <a:chOff x="2707" y="548"/>
              <a:chExt cx="2950" cy="2769"/>
            </a:xfrm>
          </p:grpSpPr>
          <p:grpSp>
            <p:nvGrpSpPr>
              <p:cNvPr id="41015" name="Group 115"/>
              <p:cNvGrpSpPr>
                <a:grpSpLocks/>
              </p:cNvGrpSpPr>
              <p:nvPr/>
            </p:nvGrpSpPr>
            <p:grpSpPr bwMode="auto">
              <a:xfrm>
                <a:off x="3180" y="1046"/>
                <a:ext cx="2105" cy="1421"/>
                <a:chOff x="578" y="2316"/>
                <a:chExt cx="2105" cy="1421"/>
              </a:xfrm>
            </p:grpSpPr>
            <p:sp>
              <p:nvSpPr>
                <p:cNvPr id="41017"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311047142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1018" name="Freeform 117" descr="Cork"/>
                <p:cNvSpPr>
                  <a:spLocks/>
                </p:cNvSpPr>
                <p:nvPr/>
              </p:nvSpPr>
              <p:spPr bwMode="auto">
                <a:xfrm>
                  <a:off x="578" y="2506"/>
                  <a:ext cx="2074" cy="1231"/>
                </a:xfrm>
                <a:custGeom>
                  <a:avLst/>
                  <a:gdLst>
                    <a:gd name="T0" fmla="*/ 2147483647 w 599"/>
                    <a:gd name="T1" fmla="*/ 0 h 432"/>
                    <a:gd name="T2" fmla="*/ 2147483647 w 599"/>
                    <a:gd name="T3" fmla="*/ 907463320 h 432"/>
                    <a:gd name="T4" fmla="*/ 2147483647 w 599"/>
                    <a:gd name="T5" fmla="*/ 1512424923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1016" name="Picture 118"/>
              <p:cNvPicPr>
                <a:picLocks noChangeArrowheads="1"/>
              </p:cNvPicPr>
              <p:nvPr/>
            </p:nvPicPr>
            <p:blipFill>
              <a:blip r:embed="rId4">
                <a:lum bright="8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1010" name="Freeform 119"/>
            <p:cNvSpPr>
              <a:spLocks/>
            </p:cNvSpPr>
            <p:nvPr/>
          </p:nvSpPr>
          <p:spPr bwMode="auto">
            <a:xfrm>
              <a:off x="1616" y="2649"/>
              <a:ext cx="88" cy="277"/>
            </a:xfrm>
            <a:custGeom>
              <a:avLst/>
              <a:gdLst>
                <a:gd name="T0" fmla="*/ 135 w 85"/>
                <a:gd name="T1" fmla="*/ 13 h 318"/>
                <a:gd name="T2" fmla="*/ 118 w 85"/>
                <a:gd name="T3" fmla="*/ 6 h 318"/>
                <a:gd name="T4" fmla="*/ 89 w 85"/>
                <a:gd name="T5" fmla="*/ 3 h 318"/>
                <a:gd name="T6" fmla="*/ 101 w 85"/>
                <a:gd name="T7" fmla="*/ 6 h 318"/>
                <a:gd name="T8" fmla="*/ 118 w 85"/>
                <a:gd name="T9" fmla="*/ 3 h 318"/>
                <a:gd name="T10" fmla="*/ 69 w 85"/>
                <a:gd name="T11" fmla="*/ 3 h 318"/>
                <a:gd name="T12" fmla="*/ 69 w 85"/>
                <a:gd name="T13" fmla="*/ 3 h 318"/>
                <a:gd name="T14" fmla="*/ 89 w 85"/>
                <a:gd name="T15" fmla="*/ 16 h 318"/>
                <a:gd name="T16" fmla="*/ 53 w 85"/>
                <a:gd name="T17" fmla="*/ 13 h 318"/>
                <a:gd name="T18" fmla="*/ 69 w 85"/>
                <a:gd name="T19" fmla="*/ 10 h 318"/>
                <a:gd name="T20" fmla="*/ 89 w 85"/>
                <a:gd name="T21" fmla="*/ 13 h 318"/>
                <a:gd name="T22" fmla="*/ 69 w 85"/>
                <a:gd name="T23" fmla="*/ 9 h 318"/>
                <a:gd name="T24" fmla="*/ 89 w 85"/>
                <a:gd name="T25" fmla="*/ 13 h 318"/>
                <a:gd name="T26" fmla="*/ 69 w 85"/>
                <a:gd name="T27" fmla="*/ 10 h 318"/>
                <a:gd name="T28" fmla="*/ 89 w 85"/>
                <a:gd name="T29" fmla="*/ 12 h 318"/>
                <a:gd name="T30" fmla="*/ 101 w 85"/>
                <a:gd name="T31" fmla="*/ 14 h 318"/>
                <a:gd name="T32" fmla="*/ 135 w 85"/>
                <a:gd name="T33" fmla="*/ 17 h 318"/>
                <a:gd name="T34" fmla="*/ 149 w 85"/>
                <a:gd name="T35" fmla="*/ 19 h 318"/>
                <a:gd name="T36" fmla="*/ 135 w 85"/>
                <a:gd name="T37" fmla="*/ 23 h 318"/>
                <a:gd name="T38" fmla="*/ 118 w 85"/>
                <a:gd name="T39" fmla="*/ 22 h 318"/>
                <a:gd name="T40" fmla="*/ 101 w 85"/>
                <a:gd name="T41" fmla="*/ 26 h 318"/>
                <a:gd name="T42" fmla="*/ 69 w 85"/>
                <a:gd name="T43" fmla="*/ 24 h 318"/>
                <a:gd name="T44" fmla="*/ 53 w 85"/>
                <a:gd name="T45" fmla="*/ 17 h 318"/>
                <a:gd name="T46" fmla="*/ 40 w 85"/>
                <a:gd name="T47" fmla="*/ 21 h 318"/>
                <a:gd name="T48" fmla="*/ 5 w 85"/>
                <a:gd name="T49" fmla="*/ 17 h 318"/>
                <a:gd name="T50" fmla="*/ 69 w 85"/>
                <a:gd name="T51" fmla="*/ 12 h 318"/>
                <a:gd name="T52" fmla="*/ 118 w 85"/>
                <a:gd name="T53" fmla="*/ 14 h 318"/>
                <a:gd name="T54" fmla="*/ 135 w 85"/>
                <a:gd name="T55" fmla="*/ 18 h 318"/>
                <a:gd name="T56" fmla="*/ 118 w 85"/>
                <a:gd name="T57" fmla="*/ 16 h 318"/>
                <a:gd name="T58" fmla="*/ 118 w 85"/>
                <a:gd name="T59" fmla="*/ 3 h 318"/>
                <a:gd name="T60" fmla="*/ 89 w 85"/>
                <a:gd name="T61" fmla="*/ 3 h 318"/>
                <a:gd name="T62" fmla="*/ 40 w 85"/>
                <a:gd name="T63" fmla="*/ 3 h 318"/>
                <a:gd name="T64" fmla="*/ 69 w 85"/>
                <a:gd name="T65" fmla="*/ 8 h 318"/>
                <a:gd name="T66" fmla="*/ 101 w 85"/>
                <a:gd name="T67" fmla="*/ 11 h 318"/>
                <a:gd name="T68" fmla="*/ 135 w 85"/>
                <a:gd name="T69" fmla="*/ 1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11" name="Freeform 120"/>
            <p:cNvSpPr>
              <a:spLocks/>
            </p:cNvSpPr>
            <p:nvPr/>
          </p:nvSpPr>
          <p:spPr bwMode="auto">
            <a:xfrm>
              <a:off x="1635" y="2647"/>
              <a:ext cx="109" cy="309"/>
            </a:xfrm>
            <a:custGeom>
              <a:avLst/>
              <a:gdLst>
                <a:gd name="T0" fmla="*/ 1 w 105"/>
                <a:gd name="T1" fmla="*/ 0 h 354"/>
                <a:gd name="T2" fmla="*/ 182 w 105"/>
                <a:gd name="T3" fmla="*/ 3 h 354"/>
                <a:gd name="T4" fmla="*/ 142 w 105"/>
                <a:gd name="T5" fmla="*/ 3 h 354"/>
                <a:gd name="T6" fmla="*/ 164 w 105"/>
                <a:gd name="T7" fmla="*/ 5 h 354"/>
                <a:gd name="T8" fmla="*/ 164 w 105"/>
                <a:gd name="T9" fmla="*/ 13 h 354"/>
                <a:gd name="T10" fmla="*/ 190 w 105"/>
                <a:gd name="T11" fmla="*/ 15 h 354"/>
                <a:gd name="T12" fmla="*/ 190 w 105"/>
                <a:gd name="T13" fmla="*/ 21 h 354"/>
                <a:gd name="T14" fmla="*/ 164 w 105"/>
                <a:gd name="T15" fmla="*/ 29 h 354"/>
                <a:gd name="T16" fmla="*/ 135 w 105"/>
                <a:gd name="T17" fmla="*/ 31 h 354"/>
                <a:gd name="T18" fmla="*/ 32 w 105"/>
                <a:gd name="T19" fmla="*/ 27 h 354"/>
                <a:gd name="T20" fmla="*/ 12 w 105"/>
                <a:gd name="T21" fmla="*/ 24 h 354"/>
                <a:gd name="T22" fmla="*/ 32 w 105"/>
                <a:gd name="T23" fmla="*/ 21 h 354"/>
                <a:gd name="T24" fmla="*/ 9 w 105"/>
                <a:gd name="T25" fmla="*/ 9 h 354"/>
                <a:gd name="T26" fmla="*/ 3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12" name="Freeform 121"/>
            <p:cNvSpPr>
              <a:spLocks/>
            </p:cNvSpPr>
            <p:nvPr/>
          </p:nvSpPr>
          <p:spPr bwMode="auto">
            <a:xfrm>
              <a:off x="3008" y="2583"/>
              <a:ext cx="155" cy="328"/>
            </a:xfrm>
            <a:custGeom>
              <a:avLst/>
              <a:gdLst>
                <a:gd name="T0" fmla="*/ 286 w 149"/>
                <a:gd name="T1" fmla="*/ 3 h 376"/>
                <a:gd name="T2" fmla="*/ 272 w 149"/>
                <a:gd name="T3" fmla="*/ 9 h 376"/>
                <a:gd name="T4" fmla="*/ 253 w 149"/>
                <a:gd name="T5" fmla="*/ 11 h 376"/>
                <a:gd name="T6" fmla="*/ 249 w 149"/>
                <a:gd name="T7" fmla="*/ 12 h 376"/>
                <a:gd name="T8" fmla="*/ 212 w 149"/>
                <a:gd name="T9" fmla="*/ 21 h 376"/>
                <a:gd name="T10" fmla="*/ 167 w 149"/>
                <a:gd name="T11" fmla="*/ 27 h 376"/>
                <a:gd name="T12" fmla="*/ 135 w 149"/>
                <a:gd name="T13" fmla="*/ 31 h 376"/>
                <a:gd name="T14" fmla="*/ 112 w 149"/>
                <a:gd name="T15" fmla="*/ 31 h 376"/>
                <a:gd name="T16" fmla="*/ 36 w 149"/>
                <a:gd name="T17" fmla="*/ 32 h 376"/>
                <a:gd name="T18" fmla="*/ 2 w 149"/>
                <a:gd name="T19" fmla="*/ 29 h 376"/>
                <a:gd name="T20" fmla="*/ 5 w 149"/>
                <a:gd name="T21" fmla="*/ 27 h 376"/>
                <a:gd name="T22" fmla="*/ 8 w 149"/>
                <a:gd name="T23" fmla="*/ 19 h 376"/>
                <a:gd name="T24" fmla="*/ 40 w 149"/>
                <a:gd name="T25" fmla="*/ 17 h 376"/>
                <a:gd name="T26" fmla="*/ 67 w 149"/>
                <a:gd name="T27" fmla="*/ 9 h 376"/>
                <a:gd name="T28" fmla="*/ 85 w 149"/>
                <a:gd name="T29" fmla="*/ 7 h 376"/>
                <a:gd name="T30" fmla="*/ 162 w 149"/>
                <a:gd name="T31" fmla="*/ 3 h 376"/>
                <a:gd name="T32" fmla="*/ 249 w 149"/>
                <a:gd name="T33" fmla="*/ 3 h 376"/>
                <a:gd name="T34" fmla="*/ 28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13" name="Freeform 122"/>
            <p:cNvSpPr>
              <a:spLocks/>
            </p:cNvSpPr>
            <p:nvPr/>
          </p:nvSpPr>
          <p:spPr bwMode="auto">
            <a:xfrm>
              <a:off x="1714" y="1020"/>
              <a:ext cx="99" cy="440"/>
            </a:xfrm>
            <a:custGeom>
              <a:avLst/>
              <a:gdLst>
                <a:gd name="T0" fmla="*/ 44 w 96"/>
                <a:gd name="T1" fmla="*/ 42 h 504"/>
                <a:gd name="T2" fmla="*/ 105 w 96"/>
                <a:gd name="T3" fmla="*/ 44 h 504"/>
                <a:gd name="T4" fmla="*/ 125 w 96"/>
                <a:gd name="T5" fmla="*/ 39 h 504"/>
                <a:gd name="T6" fmla="*/ 125 w 96"/>
                <a:gd name="T7" fmla="*/ 28 h 504"/>
                <a:gd name="T8" fmla="*/ 154 w 96"/>
                <a:gd name="T9" fmla="*/ 18 h 504"/>
                <a:gd name="T10" fmla="*/ 166 w 96"/>
                <a:gd name="T11" fmla="*/ 15 h 504"/>
                <a:gd name="T12" fmla="*/ 154 w 96"/>
                <a:gd name="T13" fmla="*/ 4 h 504"/>
                <a:gd name="T14" fmla="*/ 134 w 96"/>
                <a:gd name="T15" fmla="*/ 3 h 504"/>
                <a:gd name="T16" fmla="*/ 47 w 96"/>
                <a:gd name="T17" fmla="*/ 3 h 504"/>
                <a:gd name="T18" fmla="*/ 44 w 96"/>
                <a:gd name="T19" fmla="*/ 10 h 504"/>
                <a:gd name="T20" fmla="*/ 52 w 96"/>
                <a:gd name="T21" fmla="*/ 31 h 504"/>
                <a:gd name="T22" fmla="*/ 68 w 96"/>
                <a:gd name="T23" fmla="*/ 35 h 504"/>
                <a:gd name="T24" fmla="*/ 42 w 96"/>
                <a:gd name="T25" fmla="*/ 41 h 504"/>
                <a:gd name="T26" fmla="*/ 44 w 96"/>
                <a:gd name="T27" fmla="*/ 4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14" name="Freeform 123"/>
            <p:cNvSpPr>
              <a:spLocks/>
            </p:cNvSpPr>
            <p:nvPr/>
          </p:nvSpPr>
          <p:spPr bwMode="auto">
            <a:xfrm>
              <a:off x="3431" y="1007"/>
              <a:ext cx="156" cy="358"/>
            </a:xfrm>
            <a:custGeom>
              <a:avLst/>
              <a:gdLst>
                <a:gd name="T0" fmla="*/ 5 w 150"/>
                <a:gd name="T1" fmla="*/ 33 h 410"/>
                <a:gd name="T2" fmla="*/ 82 w 150"/>
                <a:gd name="T3" fmla="*/ 36 h 410"/>
                <a:gd name="T4" fmla="*/ 162 w 150"/>
                <a:gd name="T5" fmla="*/ 34 h 410"/>
                <a:gd name="T6" fmla="*/ 189 w 150"/>
                <a:gd name="T7" fmla="*/ 31 h 410"/>
                <a:gd name="T8" fmla="*/ 233 w 150"/>
                <a:gd name="T9" fmla="*/ 24 h 410"/>
                <a:gd name="T10" fmla="*/ 260 w 150"/>
                <a:gd name="T11" fmla="*/ 19 h 410"/>
                <a:gd name="T12" fmla="*/ 275 w 150"/>
                <a:gd name="T13" fmla="*/ 17 h 410"/>
                <a:gd name="T14" fmla="*/ 281 w 150"/>
                <a:gd name="T15" fmla="*/ 10 h 410"/>
                <a:gd name="T16" fmla="*/ 292 w 150"/>
                <a:gd name="T17" fmla="*/ 9 h 410"/>
                <a:gd name="T18" fmla="*/ 296 w 150"/>
                <a:gd name="T19" fmla="*/ 3 h 410"/>
                <a:gd name="T20" fmla="*/ 263 w 150"/>
                <a:gd name="T21" fmla="*/ 0 h 410"/>
                <a:gd name="T22" fmla="*/ 189 w 150"/>
                <a:gd name="T23" fmla="*/ 3 h 410"/>
                <a:gd name="T24" fmla="*/ 156 w 150"/>
                <a:gd name="T25" fmla="*/ 4 h 410"/>
                <a:gd name="T26" fmla="*/ 134 w 150"/>
                <a:gd name="T27" fmla="*/ 12 h 410"/>
                <a:gd name="T28" fmla="*/ 116 w 150"/>
                <a:gd name="T29" fmla="*/ 14 h 410"/>
                <a:gd name="T30" fmla="*/ 85 w 150"/>
                <a:gd name="T31" fmla="*/ 19 h 410"/>
                <a:gd name="T32" fmla="*/ 82 w 150"/>
                <a:gd name="T33" fmla="*/ 20 h 410"/>
                <a:gd name="T34" fmla="*/ 67 w 150"/>
                <a:gd name="T35" fmla="*/ 20 h 410"/>
                <a:gd name="T36" fmla="*/ 62 w 150"/>
                <a:gd name="T37" fmla="*/ 22 h 410"/>
                <a:gd name="T38" fmla="*/ 56 w 150"/>
                <a:gd name="T39" fmla="*/ 23 h 410"/>
                <a:gd name="T40" fmla="*/ 34 w 150"/>
                <a:gd name="T41" fmla="*/ 30 h 410"/>
                <a:gd name="T42" fmla="*/ 10 w 150"/>
                <a:gd name="T43" fmla="*/ 33 h 410"/>
                <a:gd name="T44" fmla="*/ 2 w 150"/>
                <a:gd name="T45" fmla="*/ 34 h 410"/>
                <a:gd name="T46" fmla="*/ 5 w 150"/>
                <a:gd name="T47" fmla="*/ 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46466" name="Rectangle 2"/>
          <p:cNvSpPr>
            <a:spLocks noChangeArrowheads="1"/>
          </p:cNvSpPr>
          <p:nvPr/>
        </p:nvSpPr>
        <p:spPr bwMode="auto">
          <a:xfrm>
            <a:off x="3130550" y="1377950"/>
            <a:ext cx="3035300" cy="4419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0964" name="AutoShape 3"/>
          <p:cNvSpPr>
            <a:spLocks noChangeArrowheads="1"/>
          </p:cNvSpPr>
          <p:nvPr/>
        </p:nvSpPr>
        <p:spPr bwMode="auto">
          <a:xfrm>
            <a:off x="3130550" y="996950"/>
            <a:ext cx="1663700" cy="10541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0965" name="Rectangle 5"/>
          <p:cNvSpPr>
            <a:spLocks noChangeArrowheads="1"/>
          </p:cNvSpPr>
          <p:nvPr/>
        </p:nvSpPr>
        <p:spPr bwMode="auto">
          <a:xfrm>
            <a:off x="3059113" y="879475"/>
            <a:ext cx="17668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rPr>
              <a:t> </a:t>
            </a:r>
            <a:r>
              <a:rPr lang="en-US" sz="2000" b="1">
                <a:solidFill>
                  <a:schemeClr val="accent2"/>
                </a:solidFill>
              </a:rPr>
              <a:t>ХААНЧЛАЛ</a:t>
            </a:r>
          </a:p>
        </p:txBody>
      </p:sp>
      <p:sp>
        <p:nvSpPr>
          <p:cNvPr id="446471" name="Rectangle 7"/>
          <p:cNvSpPr>
            <a:spLocks noChangeArrowheads="1"/>
          </p:cNvSpPr>
          <p:nvPr/>
        </p:nvSpPr>
        <p:spPr bwMode="auto">
          <a:xfrm>
            <a:off x="4786313" y="852488"/>
            <a:ext cx="2946400" cy="515937"/>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none" lIns="90487" tIns="44450" rIns="90487" bIns="44450">
            <a:spAutoFit/>
          </a:bodyPr>
          <a:lstStyle/>
          <a:p>
            <a:pPr>
              <a:spcBef>
                <a:spcPct val="50000"/>
              </a:spcBef>
              <a:defRPr/>
            </a:pPr>
            <a:r>
              <a:rPr lang="en-US" b="1">
                <a:solidFill>
                  <a:srgbClr val="FAFD00"/>
                </a:solidFill>
              </a:rPr>
              <a:t>МЭӨ 1000 орчим</a:t>
            </a:r>
          </a:p>
        </p:txBody>
      </p:sp>
      <p:sp>
        <p:nvSpPr>
          <p:cNvPr id="40967" name="Line 12"/>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68" name="Line 13"/>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69" name="Line 14"/>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0" name="Line 15"/>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1" name="Line 16"/>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2" name="Line 17"/>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3" name="Line 18"/>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4" name="Line 19"/>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5" name="Line 20"/>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6" name="Rectangle 23"/>
          <p:cNvSpPr>
            <a:spLocks noChangeArrowheads="1"/>
          </p:cNvSpPr>
          <p:nvPr/>
        </p:nvSpPr>
        <p:spPr bwMode="auto">
          <a:xfrm>
            <a:off x="4522788" y="2555875"/>
            <a:ext cx="150812" cy="30241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46493" name="Rectangle 29"/>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46494" name="Oval 30"/>
          <p:cNvSpPr>
            <a:spLocks noChangeArrowheads="1"/>
          </p:cNvSpPr>
          <p:nvPr/>
        </p:nvSpPr>
        <p:spPr bwMode="auto">
          <a:xfrm>
            <a:off x="987425" y="4595813"/>
            <a:ext cx="1625600" cy="1606550"/>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46496" name="Freeform 32"/>
          <p:cNvSpPr>
            <a:spLocks/>
          </p:cNvSpPr>
          <p:nvPr/>
        </p:nvSpPr>
        <p:spPr bwMode="auto">
          <a:xfrm>
            <a:off x="1801813" y="4513263"/>
            <a:ext cx="1011237" cy="954087"/>
          </a:xfrm>
          <a:custGeom>
            <a:avLst/>
            <a:gdLst/>
            <a:ahLst/>
            <a:cxnLst>
              <a:cxn ang="0">
                <a:pos x="12" y="24"/>
              </a:cxn>
              <a:cxn ang="0">
                <a:pos x="12" y="72"/>
              </a:cxn>
              <a:cxn ang="0">
                <a:pos x="12" y="120"/>
              </a:cxn>
              <a:cxn ang="0">
                <a:pos x="36" y="144"/>
              </a:cxn>
              <a:cxn ang="0">
                <a:pos x="96" y="168"/>
              </a:cxn>
              <a:cxn ang="0">
                <a:pos x="144" y="192"/>
              </a:cxn>
              <a:cxn ang="0">
                <a:pos x="192" y="204"/>
              </a:cxn>
              <a:cxn ang="0">
                <a:pos x="240" y="228"/>
              </a:cxn>
              <a:cxn ang="0">
                <a:pos x="288" y="264"/>
              </a:cxn>
              <a:cxn ang="0">
                <a:pos x="336" y="300"/>
              </a:cxn>
              <a:cxn ang="0">
                <a:pos x="360" y="348"/>
              </a:cxn>
              <a:cxn ang="0">
                <a:pos x="384" y="396"/>
              </a:cxn>
              <a:cxn ang="0">
                <a:pos x="420" y="432"/>
              </a:cxn>
              <a:cxn ang="0">
                <a:pos x="444" y="480"/>
              </a:cxn>
              <a:cxn ang="0">
                <a:pos x="456" y="528"/>
              </a:cxn>
              <a:cxn ang="0">
                <a:pos x="456" y="576"/>
              </a:cxn>
              <a:cxn ang="0">
                <a:pos x="480" y="600"/>
              </a:cxn>
              <a:cxn ang="0">
                <a:pos x="528" y="600"/>
              </a:cxn>
              <a:cxn ang="0">
                <a:pos x="588" y="600"/>
              </a:cxn>
              <a:cxn ang="0">
                <a:pos x="636" y="600"/>
              </a:cxn>
              <a:cxn ang="0">
                <a:pos x="624" y="552"/>
              </a:cxn>
              <a:cxn ang="0">
                <a:pos x="612" y="504"/>
              </a:cxn>
              <a:cxn ang="0">
                <a:pos x="588" y="456"/>
              </a:cxn>
              <a:cxn ang="0">
                <a:pos x="564" y="408"/>
              </a:cxn>
              <a:cxn ang="0">
                <a:pos x="540" y="360"/>
              </a:cxn>
              <a:cxn ang="0">
                <a:pos x="504" y="312"/>
              </a:cxn>
              <a:cxn ang="0">
                <a:pos x="492" y="264"/>
              </a:cxn>
              <a:cxn ang="0">
                <a:pos x="456" y="228"/>
              </a:cxn>
              <a:cxn ang="0">
                <a:pos x="420" y="192"/>
              </a:cxn>
              <a:cxn ang="0">
                <a:pos x="384" y="156"/>
              </a:cxn>
              <a:cxn ang="0">
                <a:pos x="348" y="120"/>
              </a:cxn>
              <a:cxn ang="0">
                <a:pos x="300" y="96"/>
              </a:cxn>
              <a:cxn ang="0">
                <a:pos x="252" y="72"/>
              </a:cxn>
              <a:cxn ang="0">
                <a:pos x="204" y="48"/>
              </a:cxn>
              <a:cxn ang="0">
                <a:pos x="156" y="36"/>
              </a:cxn>
              <a:cxn ang="0">
                <a:pos x="108" y="24"/>
              </a:cxn>
              <a:cxn ang="0">
                <a:pos x="60" y="0"/>
              </a:cxn>
              <a:cxn ang="0">
                <a:pos x="12" y="0"/>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w="12700" cap="rnd" cmpd="sng">
            <a:noFill/>
            <a:prstDash val="solid"/>
            <a:round/>
            <a:headEnd type="none" w="med" len="med"/>
            <a:tailEnd type="none" w="med" len="med"/>
          </a:ln>
          <a:effectLst>
            <a:outerShdw blurRad="63500" algn="ctr" rotWithShape="0">
              <a:schemeClr val="bg2">
                <a:alpha val="74998"/>
              </a:schemeClr>
            </a:outerShdw>
          </a:effectLst>
        </p:spPr>
        <p:txBody>
          <a:bodyPr/>
          <a:lstStyle/>
          <a:p>
            <a:pPr>
              <a:defRPr/>
            </a:pPr>
            <a:endParaRPr lang="en-US">
              <a:ea typeface="+mn-ea"/>
              <a:cs typeface="+mn-cs"/>
            </a:endParaRPr>
          </a:p>
        </p:txBody>
      </p:sp>
      <p:sp>
        <p:nvSpPr>
          <p:cNvPr id="446497" name="Rectangle 33"/>
          <p:cNvSpPr>
            <a:spLocks noChangeArrowheads="1"/>
          </p:cNvSpPr>
          <p:nvPr/>
        </p:nvSpPr>
        <p:spPr bwMode="auto">
          <a:xfrm>
            <a:off x="1263650" y="4598988"/>
            <a:ext cx="1844675" cy="10033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a:solidFill>
                  <a:srgbClr val="FAFD00"/>
                </a:solidFill>
              </a:rPr>
              <a:t>А</a:t>
            </a:r>
            <a:r>
              <a:rPr lang="en-US" sz="3600">
                <a:solidFill>
                  <a:schemeClr val="tx2"/>
                </a:solidFill>
              </a:rPr>
              <a:t> </a:t>
            </a:r>
            <a:r>
              <a:rPr lang="en-US" sz="6000">
                <a:solidFill>
                  <a:srgbClr val="51DC00"/>
                </a:solidFill>
              </a:rPr>
              <a:t>Х</a:t>
            </a:r>
            <a:r>
              <a:rPr lang="en-US" sz="3600">
                <a:solidFill>
                  <a:schemeClr val="tx2"/>
                </a:solidFill>
              </a:rPr>
              <a:t> </a:t>
            </a:r>
            <a:r>
              <a:rPr lang="en-US" sz="3600">
                <a:solidFill>
                  <a:srgbClr val="FAFD00"/>
                </a:solidFill>
              </a:rPr>
              <a:t>К</a:t>
            </a:r>
          </a:p>
        </p:txBody>
      </p:sp>
      <p:sp>
        <p:nvSpPr>
          <p:cNvPr id="446531" name="Text Box 67"/>
          <p:cNvSpPr txBox="1">
            <a:spLocks noChangeArrowheads="1"/>
          </p:cNvSpPr>
          <p:nvPr/>
        </p:nvSpPr>
        <p:spPr bwMode="auto">
          <a:xfrm>
            <a:off x="1914525" y="-12700"/>
            <a:ext cx="1130300" cy="336550"/>
          </a:xfrm>
          <a:prstGeom prst="rect">
            <a:avLst/>
          </a:prstGeom>
          <a:noFill/>
          <a:ln w="12700">
            <a:noFill/>
            <a:miter lim="800000"/>
            <a:headEnd/>
            <a:tailEnd/>
          </a:ln>
          <a:effectLst>
            <a:outerShdw blurRad="63500" dist="63500" dir="2212194"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1 Сам. 9:1</a:t>
            </a:r>
          </a:p>
        </p:txBody>
      </p:sp>
      <p:grpSp>
        <p:nvGrpSpPr>
          <p:cNvPr id="40982" name="Group 183"/>
          <p:cNvGrpSpPr>
            <a:grpSpLocks/>
          </p:cNvGrpSpPr>
          <p:nvPr/>
        </p:nvGrpSpPr>
        <p:grpSpPr bwMode="auto">
          <a:xfrm>
            <a:off x="7916863" y="3436938"/>
            <a:ext cx="1082675" cy="1843087"/>
            <a:chOff x="4987" y="2165"/>
            <a:chExt cx="682" cy="1161"/>
          </a:xfrm>
        </p:grpSpPr>
        <p:sp>
          <p:nvSpPr>
            <p:cNvPr id="40992" name="Freeform 34"/>
            <p:cNvSpPr>
              <a:spLocks/>
            </p:cNvSpPr>
            <p:nvPr/>
          </p:nvSpPr>
          <p:spPr bwMode="auto">
            <a:xfrm>
              <a:off x="5529" y="2244"/>
              <a:ext cx="139" cy="49"/>
            </a:xfrm>
            <a:custGeom>
              <a:avLst/>
              <a:gdLst>
                <a:gd name="T0" fmla="*/ 173 w 129"/>
                <a:gd name="T1" fmla="*/ 48 h 49"/>
                <a:gd name="T2" fmla="*/ 0 w 129"/>
                <a:gd name="T3" fmla="*/ 48 h 49"/>
                <a:gd name="T4" fmla="*/ 0 w 129"/>
                <a:gd name="T5" fmla="*/ 0 h 49"/>
                <a:gd name="T6" fmla="*/ 173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0993" name="AutoShape 37"/>
            <p:cNvSpPr>
              <a:spLocks noChangeArrowheads="1"/>
            </p:cNvSpPr>
            <p:nvPr/>
          </p:nvSpPr>
          <p:spPr bwMode="auto">
            <a:xfrm>
              <a:off x="5008" y="2172"/>
              <a:ext cx="506"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0994" name="Rectangle 38"/>
            <p:cNvSpPr>
              <a:spLocks noChangeArrowheads="1"/>
            </p:cNvSpPr>
            <p:nvPr/>
          </p:nvSpPr>
          <p:spPr bwMode="auto">
            <a:xfrm>
              <a:off x="5009" y="2273"/>
              <a:ext cx="660"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0995" name="Line 62"/>
            <p:cNvSpPr>
              <a:spLocks noChangeShapeType="1"/>
            </p:cNvSpPr>
            <p:nvPr/>
          </p:nvSpPr>
          <p:spPr bwMode="auto">
            <a:xfrm>
              <a:off x="5049" y="2372"/>
              <a:ext cx="55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96" name="Rectangle 72"/>
            <p:cNvSpPr>
              <a:spLocks noChangeArrowheads="1"/>
            </p:cNvSpPr>
            <p:nvPr/>
          </p:nvSpPr>
          <p:spPr bwMode="auto">
            <a:xfrm>
              <a:off x="5262" y="2240"/>
              <a:ext cx="241"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0997" name="Rectangle 73"/>
            <p:cNvSpPr>
              <a:spLocks noChangeArrowheads="1"/>
            </p:cNvSpPr>
            <p:nvPr/>
          </p:nvSpPr>
          <p:spPr bwMode="auto">
            <a:xfrm>
              <a:off x="5028" y="2226"/>
              <a:ext cx="250"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0998" name="Line 74"/>
            <p:cNvSpPr>
              <a:spLocks noChangeShapeType="1"/>
            </p:cNvSpPr>
            <p:nvPr/>
          </p:nvSpPr>
          <p:spPr bwMode="auto">
            <a:xfrm>
              <a:off x="5049" y="2488"/>
              <a:ext cx="55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99" name="Line 76"/>
            <p:cNvSpPr>
              <a:spLocks noChangeShapeType="1"/>
            </p:cNvSpPr>
            <p:nvPr/>
          </p:nvSpPr>
          <p:spPr bwMode="auto">
            <a:xfrm>
              <a:off x="5049" y="2600"/>
              <a:ext cx="55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00" name="Line 77"/>
            <p:cNvSpPr>
              <a:spLocks noChangeShapeType="1"/>
            </p:cNvSpPr>
            <p:nvPr/>
          </p:nvSpPr>
          <p:spPr bwMode="auto">
            <a:xfrm>
              <a:off x="5049" y="2712"/>
              <a:ext cx="55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01" name="Line 78"/>
            <p:cNvSpPr>
              <a:spLocks noChangeShapeType="1"/>
            </p:cNvSpPr>
            <p:nvPr/>
          </p:nvSpPr>
          <p:spPr bwMode="auto">
            <a:xfrm>
              <a:off x="5050" y="3040"/>
              <a:ext cx="55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02" name="Line 79"/>
            <p:cNvSpPr>
              <a:spLocks noChangeShapeType="1"/>
            </p:cNvSpPr>
            <p:nvPr/>
          </p:nvSpPr>
          <p:spPr bwMode="auto">
            <a:xfrm>
              <a:off x="5049" y="2816"/>
              <a:ext cx="55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03" name="Line 80"/>
            <p:cNvSpPr>
              <a:spLocks noChangeShapeType="1"/>
            </p:cNvSpPr>
            <p:nvPr/>
          </p:nvSpPr>
          <p:spPr bwMode="auto">
            <a:xfrm>
              <a:off x="5049" y="3152"/>
              <a:ext cx="55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04" name="Line 81"/>
            <p:cNvSpPr>
              <a:spLocks noChangeShapeType="1"/>
            </p:cNvSpPr>
            <p:nvPr/>
          </p:nvSpPr>
          <p:spPr bwMode="auto">
            <a:xfrm>
              <a:off x="5049" y="3264"/>
              <a:ext cx="55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05" name="Line 82"/>
            <p:cNvSpPr>
              <a:spLocks noChangeShapeType="1"/>
            </p:cNvSpPr>
            <p:nvPr/>
          </p:nvSpPr>
          <p:spPr bwMode="auto">
            <a:xfrm>
              <a:off x="5049" y="2928"/>
              <a:ext cx="55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06" name="Line 52"/>
            <p:cNvSpPr>
              <a:spLocks noChangeShapeType="1"/>
            </p:cNvSpPr>
            <p:nvPr/>
          </p:nvSpPr>
          <p:spPr bwMode="auto">
            <a:xfrm>
              <a:off x="5335"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07" name="Line 61"/>
            <p:cNvSpPr>
              <a:spLocks noChangeShapeType="1"/>
            </p:cNvSpPr>
            <p:nvPr/>
          </p:nvSpPr>
          <p:spPr bwMode="auto">
            <a:xfrm>
              <a:off x="5326" y="2496"/>
              <a:ext cx="13"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08" name="Rectangle 84"/>
            <p:cNvSpPr>
              <a:spLocks noChangeArrowheads="1"/>
            </p:cNvSpPr>
            <p:nvPr/>
          </p:nvSpPr>
          <p:spPr bwMode="auto">
            <a:xfrm>
              <a:off x="4987" y="2165"/>
              <a:ext cx="56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rPr>
                <a:t>ХААНЧЛАЛ</a:t>
              </a:r>
            </a:p>
          </p:txBody>
        </p:sp>
      </p:grpSp>
      <p:sp>
        <p:nvSpPr>
          <p:cNvPr id="446572" name="Rectangle 108"/>
          <p:cNvSpPr>
            <a:spLocks noChangeArrowheads="1"/>
          </p:cNvSpPr>
          <p:nvPr/>
        </p:nvSpPr>
        <p:spPr bwMode="auto">
          <a:xfrm>
            <a:off x="80756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19</a:t>
            </a:r>
          </a:p>
        </p:txBody>
      </p:sp>
      <p:sp>
        <p:nvSpPr>
          <p:cNvPr id="446640" name="Oval 176"/>
          <p:cNvSpPr>
            <a:spLocks noChangeArrowheads="1"/>
          </p:cNvSpPr>
          <p:nvPr/>
        </p:nvSpPr>
        <p:spPr bwMode="auto">
          <a:xfrm>
            <a:off x="4556125" y="781050"/>
            <a:ext cx="3336925" cy="700088"/>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46646" name="Rectangle 182"/>
          <p:cNvSpPr>
            <a:spLocks noChangeArrowheads="1"/>
          </p:cNvSpPr>
          <p:nvPr/>
        </p:nvSpPr>
        <p:spPr bwMode="auto">
          <a:xfrm>
            <a:off x="573088" y="2346325"/>
            <a:ext cx="2538412" cy="2038350"/>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3200" b="1" i="1">
                <a:solidFill>
                  <a:srgbClr val="1CFF23"/>
                </a:solidFill>
              </a:rPr>
              <a:t>ГУРВАН</a:t>
            </a:r>
            <a:r>
              <a:rPr lang="en-US" sz="3200">
                <a:solidFill>
                  <a:srgbClr val="FAFD00"/>
                </a:solidFill>
              </a:rPr>
              <a:t> </a:t>
            </a:r>
          </a:p>
          <a:p>
            <a:pPr algn="ctr">
              <a:defRPr/>
            </a:pPr>
            <a:r>
              <a:rPr lang="en-US" sz="3200">
                <a:solidFill>
                  <a:srgbClr val="FAFD00"/>
                </a:solidFill>
              </a:rPr>
              <a:t>НИЙГМИЙН</a:t>
            </a:r>
          </a:p>
          <a:p>
            <a:pPr algn="ctr">
              <a:defRPr/>
            </a:pPr>
            <a:r>
              <a:rPr lang="en-US" sz="3200" b="1" i="1">
                <a:solidFill>
                  <a:srgbClr val="1CFF23"/>
                </a:solidFill>
              </a:rPr>
              <a:t>ХОЁР ДАХЬ</a:t>
            </a:r>
            <a:endParaRPr lang="en-US" sz="3200">
              <a:solidFill>
                <a:srgbClr val="FAFD00"/>
              </a:solidFill>
            </a:endParaRPr>
          </a:p>
          <a:p>
            <a:pPr algn="ctr">
              <a:defRPr/>
            </a:pPr>
            <a:r>
              <a:rPr lang="en-US" sz="3200">
                <a:solidFill>
                  <a:srgbClr val="FAFD00"/>
                </a:solidFill>
              </a:rPr>
              <a:t>нь:</a:t>
            </a:r>
            <a:endParaRPr lang="en-US" sz="3200">
              <a:solidFill>
                <a:schemeClr val="tx2"/>
              </a:solidFill>
            </a:endParaRPr>
          </a:p>
        </p:txBody>
      </p:sp>
      <p:sp>
        <p:nvSpPr>
          <p:cNvPr id="40986" name="Text Box 184"/>
          <p:cNvSpPr txBox="1">
            <a:spLocks noChangeArrowheads="1"/>
          </p:cNvSpPr>
          <p:nvPr/>
        </p:nvSpPr>
        <p:spPr bwMode="auto">
          <a:xfrm>
            <a:off x="8829675" y="641667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2000">
                <a:solidFill>
                  <a:srgbClr val="FFFFFF"/>
                </a:solidFill>
              </a:rPr>
              <a:t>1</a:t>
            </a:r>
          </a:p>
        </p:txBody>
      </p:sp>
      <p:grpSp>
        <p:nvGrpSpPr>
          <p:cNvPr id="40987" name="Group 185"/>
          <p:cNvGrpSpPr>
            <a:grpSpLocks/>
          </p:cNvGrpSpPr>
          <p:nvPr/>
        </p:nvGrpSpPr>
        <p:grpSpPr bwMode="auto">
          <a:xfrm>
            <a:off x="515938" y="141288"/>
            <a:ext cx="893762" cy="1584325"/>
            <a:chOff x="391" y="101"/>
            <a:chExt cx="563" cy="998"/>
          </a:xfrm>
        </p:grpSpPr>
        <p:sp>
          <p:nvSpPr>
            <p:cNvPr id="446650" name="Rectangle 186"/>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ea typeface="+mn-ea"/>
                  <a:cs typeface="+mn-cs"/>
                </a:rPr>
                <a:t>7</a:t>
              </a:r>
            </a:p>
          </p:txBody>
        </p:sp>
        <p:sp>
          <p:nvSpPr>
            <p:cNvPr id="446651" name="Line 187"/>
            <p:cNvSpPr>
              <a:spLocks noChangeShapeType="1"/>
            </p:cNvSpPr>
            <p:nvPr/>
          </p:nvSpPr>
          <p:spPr bwMode="auto">
            <a:xfrm>
              <a:off x="526" y="588"/>
              <a:ext cx="256"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6652" name="Rectangle 188"/>
            <p:cNvSpPr>
              <a:spLocks noChangeArrowheads="1"/>
            </p:cNvSpPr>
            <p:nvPr/>
          </p:nvSpPr>
          <p:spPr bwMode="auto">
            <a:xfrm>
              <a:off x="486" y="196"/>
              <a:ext cx="468" cy="90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40988" name="Rectangle 189"/>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32-37</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46640"/>
                                        </p:tgtEl>
                                        <p:attrNameLst>
                                          <p:attrName>style.visibility</p:attrName>
                                        </p:attrNameLst>
                                      </p:cBhvr>
                                      <p:to>
                                        <p:strVal val="visible"/>
                                      </p:to>
                                    </p:set>
                                    <p:anim calcmode="lin" valueType="num">
                                      <p:cBhvr>
                                        <p:cTn id="7" dur="500" fill="hold"/>
                                        <p:tgtEl>
                                          <p:spTgt spid="446640"/>
                                        </p:tgtEl>
                                        <p:attrNameLst>
                                          <p:attrName>ppt_w</p:attrName>
                                        </p:attrNameLst>
                                      </p:cBhvr>
                                      <p:tavLst>
                                        <p:tav tm="0">
                                          <p:val>
                                            <p:fltVal val="0"/>
                                          </p:val>
                                        </p:tav>
                                        <p:tav tm="100000">
                                          <p:val>
                                            <p:strVal val="#ppt_w"/>
                                          </p:val>
                                        </p:tav>
                                      </p:tavLst>
                                    </p:anim>
                                    <p:anim calcmode="lin" valueType="num">
                                      <p:cBhvr>
                                        <p:cTn id="8" dur="500" fill="hold"/>
                                        <p:tgtEl>
                                          <p:spTgt spid="446640"/>
                                        </p:tgtEl>
                                        <p:attrNameLst>
                                          <p:attrName>ppt_h</p:attrName>
                                        </p:attrNameLst>
                                      </p:cBhvr>
                                      <p:tavLst>
                                        <p:tav tm="0">
                                          <p:val>
                                            <p:fltVal val="0"/>
                                          </p:val>
                                        </p:tav>
                                        <p:tav tm="100000">
                                          <p:val>
                                            <p:strVal val="#ppt_h"/>
                                          </p:val>
                                        </p:tav>
                                      </p:tavLst>
                                    </p:anim>
                                    <p:anim calcmode="lin" valueType="num">
                                      <p:cBhvr>
                                        <p:cTn id="9" dur="500" fill="hold"/>
                                        <p:tgtEl>
                                          <p:spTgt spid="446640"/>
                                        </p:tgtEl>
                                        <p:attrNameLst>
                                          <p:attrName>ppt_x</p:attrName>
                                        </p:attrNameLst>
                                      </p:cBhvr>
                                      <p:tavLst>
                                        <p:tav tm="0">
                                          <p:val>
                                            <p:fltVal val="0.5"/>
                                          </p:val>
                                        </p:tav>
                                        <p:tav tm="100000">
                                          <p:val>
                                            <p:strVal val="#ppt_x"/>
                                          </p:val>
                                        </p:tav>
                                      </p:tavLst>
                                    </p:anim>
                                    <p:anim calcmode="lin" valueType="num">
                                      <p:cBhvr>
                                        <p:cTn id="10" dur="500" fill="hold"/>
                                        <p:tgtEl>
                                          <p:spTgt spid="44664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64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438" name="Text Box 222"/>
          <p:cNvSpPr txBox="1">
            <a:spLocks noChangeArrowheads="1"/>
          </p:cNvSpPr>
          <p:nvPr/>
        </p:nvSpPr>
        <p:spPr bwMode="auto">
          <a:xfrm>
            <a:off x="1909763" y="12700"/>
            <a:ext cx="2595562"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400" b="1" smtClean="0">
                <a:solidFill>
                  <a:schemeClr val="tx1"/>
                </a:solidFill>
              </a:rPr>
              <a:t>Шүүг. 14:5; 24:29; Шүүг. 17:6</a:t>
            </a:r>
            <a:endParaRPr lang="en-US" sz="1400" b="1" u="sng" smtClean="0">
              <a:solidFill>
                <a:srgbClr val="000000"/>
              </a:solidFill>
            </a:endParaRPr>
          </a:p>
        </p:txBody>
      </p:sp>
      <p:sp>
        <p:nvSpPr>
          <p:cNvPr id="521442" name="Rectangle 226"/>
          <p:cNvSpPr>
            <a:spLocks noChangeArrowheads="1"/>
          </p:cNvSpPr>
          <p:nvPr/>
        </p:nvSpPr>
        <p:spPr bwMode="auto">
          <a:xfrm>
            <a:off x="8091488" y="6545263"/>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02</a:t>
            </a:r>
          </a:p>
        </p:txBody>
      </p:sp>
      <p:pic>
        <p:nvPicPr>
          <p:cNvPr id="521443" name="Picture 227" descr="Northern Negev wadis aerial"/>
          <p:cNvPicPr preferRelativeResize="0">
            <a:picLocks noChangeAspect="1" noChangeArrowheads="1"/>
          </p:cNvPicPr>
          <p:nvPr>
            <p:custDataLst>
              <p:tags r:id="rId1"/>
            </p:custDataLst>
          </p:nvPr>
        </p:nvPicPr>
        <p:blipFill>
          <a:blip r:embed="rId4"/>
          <a:srcRect/>
          <a:stretch>
            <a:fillRect/>
          </a:stretch>
        </p:blipFill>
        <p:spPr bwMode="auto">
          <a:xfrm>
            <a:off x="630238" y="541338"/>
            <a:ext cx="7872412" cy="57245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21433" name="Text Box 217"/>
          <p:cNvSpPr txBox="1">
            <a:spLocks noChangeArrowheads="1"/>
          </p:cNvSpPr>
          <p:nvPr/>
        </p:nvSpPr>
        <p:spPr bwMode="auto">
          <a:xfrm>
            <a:off x="609600" y="1463675"/>
            <a:ext cx="8191500" cy="4851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en-US" sz="4800" b="1" smtClean="0">
                <a:solidFill>
                  <a:srgbClr val="FFFF00"/>
                </a:solidFill>
              </a:rPr>
              <a:t>Газраа эзэлсэн.</a:t>
            </a:r>
          </a:p>
          <a:p>
            <a:pPr algn="ctr">
              <a:spcBef>
                <a:spcPct val="50000"/>
              </a:spcBef>
              <a:defRPr/>
            </a:pPr>
            <a:r>
              <a:rPr lang="en-US" sz="4800" b="1" smtClean="0">
                <a:solidFill>
                  <a:srgbClr val="FFFF00"/>
                </a:solidFill>
              </a:rPr>
              <a:t>Газраа хуваарилсан.</a:t>
            </a:r>
          </a:p>
          <a:p>
            <a:pPr algn="ctr">
              <a:spcBef>
                <a:spcPct val="50000"/>
              </a:spcBef>
              <a:defRPr/>
            </a:pPr>
            <a:r>
              <a:rPr lang="en-US" sz="4800" b="1" smtClean="0">
                <a:solidFill>
                  <a:srgbClr val="FFFF00"/>
                </a:solidFill>
              </a:rPr>
              <a:t>Иошуа нас эцэслэсэн.</a:t>
            </a:r>
          </a:p>
          <a:p>
            <a:pPr algn="ctr">
              <a:spcBef>
                <a:spcPct val="50000"/>
              </a:spcBef>
              <a:defRPr/>
            </a:pPr>
            <a:r>
              <a:rPr lang="en-US" sz="4800" b="1" i="1" u="sng" smtClean="0">
                <a:solidFill>
                  <a:srgbClr val="25F7FA"/>
                </a:solidFill>
              </a:rPr>
              <a:t>Үндэстний агуу    удирдагчгүй боллоо!</a:t>
            </a:r>
            <a:endParaRPr lang="en-US" sz="4800" b="1" smtClean="0">
              <a:solidFill>
                <a:srgbClr val="FFFF00"/>
              </a:solidFill>
            </a:endParaRPr>
          </a:p>
        </p:txBody>
      </p:sp>
      <p:sp>
        <p:nvSpPr>
          <p:cNvPr id="521435" name="Text Box 219"/>
          <p:cNvSpPr txBox="1">
            <a:spLocks noChangeArrowheads="1"/>
          </p:cNvSpPr>
          <p:nvPr/>
        </p:nvSpPr>
        <p:spPr bwMode="auto">
          <a:xfrm>
            <a:off x="2209800" y="434975"/>
            <a:ext cx="5573713" cy="823913"/>
          </a:xfrm>
          <a:prstGeom prst="rect">
            <a:avLst/>
          </a:prstGeom>
          <a:noFill/>
          <a:ln w="12700">
            <a:noFill/>
            <a:miter lim="800000"/>
            <a:headEnd/>
            <a:tailEnd/>
          </a:ln>
          <a:effectLst>
            <a:outerShdw blurRad="63500" dist="63500" dir="3187806" algn="ctr" rotWithShape="0">
              <a:schemeClr val="folHlink">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4800" b="1" smtClean="0">
                <a:solidFill>
                  <a:srgbClr val="0831AD"/>
                </a:solidFill>
              </a:rPr>
              <a:t>Шинэ цаг үе рүү…</a:t>
            </a:r>
            <a:endParaRPr lang="en-US" sz="4800" b="1" smtClean="0">
              <a:solidFill>
                <a:srgbClr val="FFFF00"/>
              </a:solidFill>
            </a:endParaRPr>
          </a:p>
        </p:txBody>
      </p:sp>
      <p:sp>
        <p:nvSpPr>
          <p:cNvPr id="6150" name="Text Box 228"/>
          <p:cNvSpPr txBox="1">
            <a:spLocks noChangeArrowheads="1"/>
          </p:cNvSpPr>
          <p:nvPr/>
        </p:nvSpPr>
        <p:spPr bwMode="auto">
          <a:xfrm>
            <a:off x="8829675" y="641667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2000">
                <a:solidFill>
                  <a:srgbClr val="FFFFFF"/>
                </a:solidFill>
              </a:rPr>
              <a:t>4</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21435"/>
                                        </p:tgtEl>
                                        <p:attrNameLst>
                                          <p:attrName>style.visibility</p:attrName>
                                        </p:attrNameLst>
                                      </p:cBhvr>
                                      <p:to>
                                        <p:strVal val="visible"/>
                                      </p:to>
                                    </p:set>
                                    <p:anim calcmode="lin" valueType="num">
                                      <p:cBhvr additive="base">
                                        <p:cTn id="7" dur="500" fill="hold"/>
                                        <p:tgtEl>
                                          <p:spTgt spid="521435"/>
                                        </p:tgtEl>
                                        <p:attrNameLst>
                                          <p:attrName>ppt_x</p:attrName>
                                        </p:attrNameLst>
                                      </p:cBhvr>
                                      <p:tavLst>
                                        <p:tav tm="0">
                                          <p:val>
                                            <p:strVal val="1+#ppt_w/2"/>
                                          </p:val>
                                        </p:tav>
                                        <p:tav tm="100000">
                                          <p:val>
                                            <p:strVal val="#ppt_x"/>
                                          </p:val>
                                        </p:tav>
                                      </p:tavLst>
                                    </p:anim>
                                    <p:anim calcmode="lin" valueType="num">
                                      <p:cBhvr additive="base">
                                        <p:cTn id="8" dur="500" fill="hold"/>
                                        <p:tgtEl>
                                          <p:spTgt spid="52143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521433">
                                            <p:txEl>
                                              <p:pRg st="0" end="0"/>
                                            </p:txEl>
                                          </p:spTgt>
                                        </p:tgtEl>
                                        <p:attrNameLst>
                                          <p:attrName>style.visibility</p:attrName>
                                        </p:attrNameLst>
                                      </p:cBhvr>
                                      <p:to>
                                        <p:strVal val="visible"/>
                                      </p:to>
                                    </p:set>
                                    <p:animEffect transition="in" filter="box(out)">
                                      <p:cBhvr>
                                        <p:cTn id="13" dur="500"/>
                                        <p:tgtEl>
                                          <p:spTgt spid="52143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521433">
                                            <p:txEl>
                                              <p:pRg st="1" end="1"/>
                                            </p:txEl>
                                          </p:spTgt>
                                        </p:tgtEl>
                                        <p:attrNameLst>
                                          <p:attrName>style.visibility</p:attrName>
                                        </p:attrNameLst>
                                      </p:cBhvr>
                                      <p:to>
                                        <p:strVal val="visible"/>
                                      </p:to>
                                    </p:set>
                                    <p:animEffect transition="in" filter="box(out)">
                                      <p:cBhvr>
                                        <p:cTn id="18" dur="500"/>
                                        <p:tgtEl>
                                          <p:spTgt spid="52143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521433">
                                            <p:txEl>
                                              <p:pRg st="2" end="2"/>
                                            </p:txEl>
                                          </p:spTgt>
                                        </p:tgtEl>
                                        <p:attrNameLst>
                                          <p:attrName>style.visibility</p:attrName>
                                        </p:attrNameLst>
                                      </p:cBhvr>
                                      <p:to>
                                        <p:strVal val="visible"/>
                                      </p:to>
                                    </p:set>
                                    <p:animEffect transition="in" filter="box(out)">
                                      <p:cBhvr>
                                        <p:cTn id="23" dur="500"/>
                                        <p:tgtEl>
                                          <p:spTgt spid="52143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521433">
                                            <p:txEl>
                                              <p:pRg st="3" end="3"/>
                                            </p:txEl>
                                          </p:spTgt>
                                        </p:tgtEl>
                                        <p:attrNameLst>
                                          <p:attrName>style.visibility</p:attrName>
                                        </p:attrNameLst>
                                      </p:cBhvr>
                                      <p:to>
                                        <p:strVal val="visible"/>
                                      </p:to>
                                    </p:set>
                                    <p:animEffect transition="in" filter="box(out)">
                                      <p:cBhvr>
                                        <p:cTn id="28" dur="500"/>
                                        <p:tgtEl>
                                          <p:spTgt spid="5214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433" grpId="0" build="p" autoUpdateAnimBg="0"/>
      <p:bldP spid="521435"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p:cNvSpPr>
            <a:spLocks noChangeArrowheads="1"/>
          </p:cNvSpPr>
          <p:nvPr/>
        </p:nvSpPr>
        <p:spPr bwMode="auto">
          <a:xfrm>
            <a:off x="3130550" y="1377950"/>
            <a:ext cx="3035300" cy="4419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3010" name="AutoShape 3"/>
          <p:cNvSpPr>
            <a:spLocks noChangeArrowheads="1"/>
          </p:cNvSpPr>
          <p:nvPr/>
        </p:nvSpPr>
        <p:spPr bwMode="auto">
          <a:xfrm>
            <a:off x="3130550" y="996950"/>
            <a:ext cx="1663700" cy="10541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algn="ctr"/>
            <a:endParaRPr lang="en-US">
              <a:solidFill>
                <a:schemeClr val="tx1"/>
              </a:solidFill>
              <a:latin typeface="Comic Sans MS" charset="0"/>
            </a:endParaRPr>
          </a:p>
        </p:txBody>
      </p:sp>
      <p:sp>
        <p:nvSpPr>
          <p:cNvPr id="43011" name="Rectangle 5"/>
          <p:cNvSpPr>
            <a:spLocks noChangeArrowheads="1"/>
          </p:cNvSpPr>
          <p:nvPr/>
        </p:nvSpPr>
        <p:spPr bwMode="auto">
          <a:xfrm>
            <a:off x="3059113" y="879475"/>
            <a:ext cx="17668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rPr>
              <a:t> </a:t>
            </a:r>
            <a:r>
              <a:rPr lang="en-US" sz="2000" b="1">
                <a:solidFill>
                  <a:schemeClr val="accent2"/>
                </a:solidFill>
              </a:rPr>
              <a:t>ХААНЧЛАЛ</a:t>
            </a:r>
          </a:p>
        </p:txBody>
      </p:sp>
      <p:grpSp>
        <p:nvGrpSpPr>
          <p:cNvPr id="43012" name="Group 8"/>
          <p:cNvGrpSpPr>
            <a:grpSpLocks/>
          </p:cNvGrpSpPr>
          <p:nvPr/>
        </p:nvGrpSpPr>
        <p:grpSpPr bwMode="auto">
          <a:xfrm>
            <a:off x="901700" y="2603500"/>
            <a:ext cx="2201863" cy="1765300"/>
            <a:chOff x="568" y="1640"/>
            <a:chExt cx="1387" cy="1112"/>
          </a:xfrm>
        </p:grpSpPr>
        <p:grpSp>
          <p:nvGrpSpPr>
            <p:cNvPr id="43081" name="Group 9"/>
            <p:cNvGrpSpPr>
              <a:grpSpLocks/>
            </p:cNvGrpSpPr>
            <p:nvPr/>
          </p:nvGrpSpPr>
          <p:grpSpPr bwMode="auto">
            <a:xfrm>
              <a:off x="568" y="1640"/>
              <a:ext cx="1249" cy="1112"/>
              <a:chOff x="568" y="1640"/>
              <a:chExt cx="1249" cy="1112"/>
            </a:xfrm>
          </p:grpSpPr>
          <p:sp>
            <p:nvSpPr>
              <p:cNvPr id="600074" name="Oval 10"/>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3084" name="Freeform 11"/>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3085" name="Freeform 12"/>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600077" name="Rectangle 13"/>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rPr>
                <a:t>А </a:t>
              </a:r>
              <a:r>
                <a:rPr lang="en-US" sz="6000">
                  <a:solidFill>
                    <a:srgbClr val="51DC00"/>
                  </a:solidFill>
                </a:rPr>
                <a:t>Х</a:t>
              </a:r>
              <a:r>
                <a:rPr lang="en-US" sz="3600">
                  <a:solidFill>
                    <a:schemeClr val="tx2"/>
                  </a:solidFill>
                </a:rPr>
                <a:t> К</a:t>
              </a:r>
            </a:p>
          </p:txBody>
        </p:sp>
      </p:grpSp>
      <p:sp>
        <p:nvSpPr>
          <p:cNvPr id="43013" name="Line 1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4" name="Line 1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5" name="Line 1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6" name="Line 17"/>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7" name="Line 18"/>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8" name="Line 19"/>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0088" name="Rectangle 24"/>
          <p:cNvSpPr>
            <a:spLocks noChangeArrowheads="1"/>
          </p:cNvSpPr>
          <p:nvPr/>
        </p:nvSpPr>
        <p:spPr bwMode="auto">
          <a:xfrm>
            <a:off x="4786313" y="852488"/>
            <a:ext cx="2946400"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a:solidFill>
                  <a:srgbClr val="FAFD00"/>
                </a:solidFill>
              </a:rPr>
              <a:t>МЭӨ 1000 орчим</a:t>
            </a:r>
          </a:p>
        </p:txBody>
      </p:sp>
      <p:sp>
        <p:nvSpPr>
          <p:cNvPr id="600089" name="Text Box 25"/>
          <p:cNvSpPr txBox="1">
            <a:spLocks noChangeArrowheads="1"/>
          </p:cNvSpPr>
          <p:nvPr/>
        </p:nvSpPr>
        <p:spPr bwMode="auto">
          <a:xfrm>
            <a:off x="1905000" y="-22225"/>
            <a:ext cx="350996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1 Сам. 15:1; 2 Сам. 2:4; Х.дээд. 1:43</a:t>
            </a:r>
          </a:p>
        </p:txBody>
      </p:sp>
      <p:sp>
        <p:nvSpPr>
          <p:cNvPr id="600112" name="Rectangle 48"/>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20</a:t>
            </a:r>
          </a:p>
        </p:txBody>
      </p:sp>
      <p:sp>
        <p:nvSpPr>
          <p:cNvPr id="43022" name="Line 79"/>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3" name="Line 80"/>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4" name="Line 81"/>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0149" name="Rectangle 85"/>
          <p:cNvSpPr>
            <a:spLocks noChangeArrowheads="1"/>
          </p:cNvSpPr>
          <p:nvPr/>
        </p:nvSpPr>
        <p:spPr bwMode="auto">
          <a:xfrm>
            <a:off x="2765425" y="3538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00177" name="Rectangle 113"/>
          <p:cNvSpPr>
            <a:spLocks noChangeArrowheads="1"/>
          </p:cNvSpPr>
          <p:nvPr/>
        </p:nvSpPr>
        <p:spPr bwMode="auto">
          <a:xfrm>
            <a:off x="3778250" y="1389063"/>
            <a:ext cx="1531938"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rPr>
              <a:t>С - Д - С</a:t>
            </a:r>
          </a:p>
        </p:txBody>
      </p:sp>
      <p:sp>
        <p:nvSpPr>
          <p:cNvPr id="600189" name="Oval 125"/>
          <p:cNvSpPr>
            <a:spLocks noChangeArrowheads="1"/>
          </p:cNvSpPr>
          <p:nvPr/>
        </p:nvSpPr>
        <p:spPr bwMode="auto">
          <a:xfrm>
            <a:off x="3756025" y="1282700"/>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en-US" sz="1600">
              <a:solidFill>
                <a:srgbClr val="0831AD"/>
              </a:solidFill>
              <a:ea typeface="+mn-ea"/>
              <a:cs typeface="+mn-cs"/>
            </a:endParaRPr>
          </a:p>
        </p:txBody>
      </p:sp>
      <p:sp>
        <p:nvSpPr>
          <p:cNvPr id="600193" name="Oval 129"/>
          <p:cNvSpPr>
            <a:spLocks noChangeArrowheads="1"/>
          </p:cNvSpPr>
          <p:nvPr/>
        </p:nvSpPr>
        <p:spPr bwMode="auto">
          <a:xfrm>
            <a:off x="4264025" y="1301750"/>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en-US" sz="1600">
              <a:solidFill>
                <a:srgbClr val="0831AD"/>
              </a:solidFill>
              <a:ea typeface="+mn-ea"/>
              <a:cs typeface="+mn-cs"/>
            </a:endParaRPr>
          </a:p>
        </p:txBody>
      </p:sp>
      <p:sp>
        <p:nvSpPr>
          <p:cNvPr id="600194" name="Oval 130"/>
          <p:cNvSpPr>
            <a:spLocks noChangeArrowheads="1"/>
          </p:cNvSpPr>
          <p:nvPr/>
        </p:nvSpPr>
        <p:spPr bwMode="auto">
          <a:xfrm>
            <a:off x="4811713" y="1279525"/>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en-US" sz="1600">
              <a:solidFill>
                <a:srgbClr val="0831AD"/>
              </a:solidFill>
              <a:ea typeface="+mn-ea"/>
              <a:cs typeface="+mn-cs"/>
            </a:endParaRPr>
          </a:p>
        </p:txBody>
      </p:sp>
      <p:grpSp>
        <p:nvGrpSpPr>
          <p:cNvPr id="43030" name="Group 139"/>
          <p:cNvGrpSpPr>
            <a:grpSpLocks/>
          </p:cNvGrpSpPr>
          <p:nvPr/>
        </p:nvGrpSpPr>
        <p:grpSpPr bwMode="auto">
          <a:xfrm>
            <a:off x="7954963" y="3436938"/>
            <a:ext cx="1044575" cy="1843087"/>
            <a:chOff x="5011" y="2165"/>
            <a:chExt cx="658" cy="1161"/>
          </a:xfrm>
        </p:grpSpPr>
        <p:sp>
          <p:nvSpPr>
            <p:cNvPr id="43063" name="Freeform 140"/>
            <p:cNvSpPr>
              <a:spLocks/>
            </p:cNvSpPr>
            <p:nvPr/>
          </p:nvSpPr>
          <p:spPr bwMode="auto">
            <a:xfrm>
              <a:off x="5536" y="2244"/>
              <a:ext cx="132" cy="49"/>
            </a:xfrm>
            <a:custGeom>
              <a:avLst/>
              <a:gdLst>
                <a:gd name="T0" fmla="*/ 140 w 129"/>
                <a:gd name="T1" fmla="*/ 48 h 49"/>
                <a:gd name="T2" fmla="*/ 0 w 129"/>
                <a:gd name="T3" fmla="*/ 48 h 49"/>
                <a:gd name="T4" fmla="*/ 0 w 129"/>
                <a:gd name="T5" fmla="*/ 0 h 49"/>
                <a:gd name="T6" fmla="*/ 140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3064" name="AutoShape 141"/>
            <p:cNvSpPr>
              <a:spLocks noChangeArrowheads="1"/>
            </p:cNvSpPr>
            <p:nvPr/>
          </p:nvSpPr>
          <p:spPr bwMode="auto">
            <a:xfrm>
              <a:off x="5040" y="2172"/>
              <a:ext cx="481"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3065" name="Rectangle 142"/>
            <p:cNvSpPr>
              <a:spLocks noChangeArrowheads="1"/>
            </p:cNvSpPr>
            <p:nvPr/>
          </p:nvSpPr>
          <p:spPr bwMode="auto">
            <a:xfrm>
              <a:off x="5041" y="2273"/>
              <a:ext cx="628"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3066" name="Line 143"/>
            <p:cNvSpPr>
              <a:spLocks noChangeShapeType="1"/>
            </p:cNvSpPr>
            <p:nvPr/>
          </p:nvSpPr>
          <p:spPr bwMode="auto">
            <a:xfrm>
              <a:off x="5079" y="2372"/>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67" name="Rectangle 144"/>
            <p:cNvSpPr>
              <a:spLocks noChangeArrowheads="1"/>
            </p:cNvSpPr>
            <p:nvPr/>
          </p:nvSpPr>
          <p:spPr bwMode="auto">
            <a:xfrm>
              <a:off x="5281" y="2240"/>
              <a:ext cx="230"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68" name="Rectangle 145"/>
            <p:cNvSpPr>
              <a:spLocks noChangeArrowheads="1"/>
            </p:cNvSpPr>
            <p:nvPr/>
          </p:nvSpPr>
          <p:spPr bwMode="auto">
            <a:xfrm>
              <a:off x="5059" y="2226"/>
              <a:ext cx="238"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69" name="Line 146"/>
            <p:cNvSpPr>
              <a:spLocks noChangeShapeType="1"/>
            </p:cNvSpPr>
            <p:nvPr/>
          </p:nvSpPr>
          <p:spPr bwMode="auto">
            <a:xfrm>
              <a:off x="5079" y="2488"/>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70" name="Line 147"/>
            <p:cNvSpPr>
              <a:spLocks noChangeShapeType="1"/>
            </p:cNvSpPr>
            <p:nvPr/>
          </p:nvSpPr>
          <p:spPr bwMode="auto">
            <a:xfrm>
              <a:off x="5079" y="2600"/>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71" name="Line 148"/>
            <p:cNvSpPr>
              <a:spLocks noChangeShapeType="1"/>
            </p:cNvSpPr>
            <p:nvPr/>
          </p:nvSpPr>
          <p:spPr bwMode="auto">
            <a:xfrm>
              <a:off x="5079" y="2712"/>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72" name="Line 149"/>
            <p:cNvSpPr>
              <a:spLocks noChangeShapeType="1"/>
            </p:cNvSpPr>
            <p:nvPr/>
          </p:nvSpPr>
          <p:spPr bwMode="auto">
            <a:xfrm>
              <a:off x="5080" y="3040"/>
              <a:ext cx="53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73" name="Line 150"/>
            <p:cNvSpPr>
              <a:spLocks noChangeShapeType="1"/>
            </p:cNvSpPr>
            <p:nvPr/>
          </p:nvSpPr>
          <p:spPr bwMode="auto">
            <a:xfrm>
              <a:off x="5079" y="2816"/>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74" name="Line 151"/>
            <p:cNvSpPr>
              <a:spLocks noChangeShapeType="1"/>
            </p:cNvSpPr>
            <p:nvPr/>
          </p:nvSpPr>
          <p:spPr bwMode="auto">
            <a:xfrm>
              <a:off x="5079" y="3152"/>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75" name="Line 152"/>
            <p:cNvSpPr>
              <a:spLocks noChangeShapeType="1"/>
            </p:cNvSpPr>
            <p:nvPr/>
          </p:nvSpPr>
          <p:spPr bwMode="auto">
            <a:xfrm>
              <a:off x="5079" y="3264"/>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76" name="Line 153"/>
            <p:cNvSpPr>
              <a:spLocks noChangeShapeType="1"/>
            </p:cNvSpPr>
            <p:nvPr/>
          </p:nvSpPr>
          <p:spPr bwMode="auto">
            <a:xfrm>
              <a:off x="5079" y="2928"/>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77" name="Line 154"/>
            <p:cNvSpPr>
              <a:spLocks noChangeShapeType="1"/>
            </p:cNvSpPr>
            <p:nvPr/>
          </p:nvSpPr>
          <p:spPr bwMode="auto">
            <a:xfrm>
              <a:off x="5351"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78" name="Line 155"/>
            <p:cNvSpPr>
              <a:spLocks noChangeShapeType="1"/>
            </p:cNvSpPr>
            <p:nvPr/>
          </p:nvSpPr>
          <p:spPr bwMode="auto">
            <a:xfrm>
              <a:off x="5343"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79" name="Rectangle 156"/>
            <p:cNvSpPr>
              <a:spLocks noChangeArrowheads="1"/>
            </p:cNvSpPr>
            <p:nvPr/>
          </p:nvSpPr>
          <p:spPr bwMode="auto">
            <a:xfrm>
              <a:off x="5011" y="2165"/>
              <a:ext cx="54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rPr>
                <a:t>ХААНЧЛАЛ</a:t>
              </a:r>
            </a:p>
          </p:txBody>
        </p:sp>
        <p:sp>
          <p:nvSpPr>
            <p:cNvPr id="43080" name="Rectangle 157"/>
            <p:cNvSpPr>
              <a:spLocks noChangeArrowheads="1"/>
            </p:cNvSpPr>
            <p:nvPr/>
          </p:nvSpPr>
          <p:spPr bwMode="auto">
            <a:xfrm>
              <a:off x="5125" y="2267"/>
              <a:ext cx="41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С – Д – С</a:t>
              </a:r>
            </a:p>
          </p:txBody>
        </p:sp>
      </p:grpSp>
      <p:sp>
        <p:nvSpPr>
          <p:cNvPr id="43031" name="Text Box 158"/>
          <p:cNvSpPr txBox="1">
            <a:spLocks noChangeArrowheads="1"/>
          </p:cNvSpPr>
          <p:nvPr/>
        </p:nvSpPr>
        <p:spPr bwMode="auto">
          <a:xfrm>
            <a:off x="8829675" y="641667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2000">
                <a:solidFill>
                  <a:srgbClr val="FFFFFF"/>
                </a:solidFill>
              </a:rPr>
              <a:t>4</a:t>
            </a:r>
          </a:p>
        </p:txBody>
      </p:sp>
      <p:grpSp>
        <p:nvGrpSpPr>
          <p:cNvPr id="43032" name="Group 159"/>
          <p:cNvGrpSpPr>
            <a:grpSpLocks/>
          </p:cNvGrpSpPr>
          <p:nvPr/>
        </p:nvGrpSpPr>
        <p:grpSpPr bwMode="auto">
          <a:xfrm>
            <a:off x="515938" y="141288"/>
            <a:ext cx="893762" cy="1584325"/>
            <a:chOff x="391" y="101"/>
            <a:chExt cx="563" cy="998"/>
          </a:xfrm>
        </p:grpSpPr>
        <p:sp>
          <p:nvSpPr>
            <p:cNvPr id="600224" name="Rectangle 160"/>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ea typeface="+mn-ea"/>
                  <a:cs typeface="+mn-cs"/>
                </a:rPr>
                <a:t>7</a:t>
              </a:r>
            </a:p>
          </p:txBody>
        </p:sp>
        <p:sp>
          <p:nvSpPr>
            <p:cNvPr id="600225" name="Line 161"/>
            <p:cNvSpPr>
              <a:spLocks noChangeShapeType="1"/>
            </p:cNvSpPr>
            <p:nvPr/>
          </p:nvSpPr>
          <p:spPr bwMode="auto">
            <a:xfrm>
              <a:off x="526" y="588"/>
              <a:ext cx="256"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00226" name="Rectangle 162"/>
            <p:cNvSpPr>
              <a:spLocks noChangeArrowheads="1"/>
            </p:cNvSpPr>
            <p:nvPr/>
          </p:nvSpPr>
          <p:spPr bwMode="auto">
            <a:xfrm>
              <a:off x="486" y="196"/>
              <a:ext cx="468" cy="90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43033" name="Rectangle 163"/>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32-37</a:t>
            </a:r>
          </a:p>
        </p:txBody>
      </p:sp>
      <p:sp>
        <p:nvSpPr>
          <p:cNvPr id="43034" name="Rectangle 21"/>
          <p:cNvSpPr>
            <a:spLocks noChangeArrowheads="1"/>
          </p:cNvSpPr>
          <p:nvPr/>
        </p:nvSpPr>
        <p:spPr bwMode="auto">
          <a:xfrm>
            <a:off x="4538663" y="2555875"/>
            <a:ext cx="109537" cy="30400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00192" name="Text Box 128"/>
          <p:cNvSpPr txBox="1">
            <a:spLocks noChangeArrowheads="1"/>
          </p:cNvSpPr>
          <p:nvPr/>
        </p:nvSpPr>
        <p:spPr bwMode="auto">
          <a:xfrm>
            <a:off x="2874963" y="2008188"/>
            <a:ext cx="3278187" cy="1006475"/>
          </a:xfrm>
          <a:prstGeom prst="rect">
            <a:avLst/>
          </a:prstGeom>
          <a:noFill/>
          <a:ln w="12700">
            <a:noFill/>
            <a:miter lim="800000"/>
            <a:headEnd/>
            <a:tailEnd/>
          </a:ln>
          <a:effectLst>
            <a:outerShdw blurRad="63500" dist="63500" dir="3187806" algn="ctr" rotWithShape="0">
              <a:schemeClr val="accent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en-US" sz="6000" b="1" smtClean="0">
                <a:solidFill>
                  <a:srgbClr val="0831AD"/>
                </a:solidFill>
              </a:rPr>
              <a:t>САУЛ</a:t>
            </a:r>
          </a:p>
        </p:txBody>
      </p:sp>
      <p:sp>
        <p:nvSpPr>
          <p:cNvPr id="600187" name="Text Box 123"/>
          <p:cNvSpPr txBox="1">
            <a:spLocks noChangeArrowheads="1"/>
          </p:cNvSpPr>
          <p:nvPr/>
        </p:nvSpPr>
        <p:spPr bwMode="auto">
          <a:xfrm>
            <a:off x="2857500" y="2968625"/>
            <a:ext cx="3619500" cy="1006475"/>
          </a:xfrm>
          <a:prstGeom prst="rect">
            <a:avLst/>
          </a:prstGeom>
          <a:noFill/>
          <a:ln w="12700">
            <a:noFill/>
            <a:miter lim="800000"/>
            <a:headEnd/>
            <a:tailEnd/>
          </a:ln>
          <a:effectLst>
            <a:outerShdw blurRad="63500" dist="46662" dir="2115817" algn="ctr" rotWithShape="0">
              <a:schemeClr val="accent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en-US" sz="6000" b="1" smtClean="0">
                <a:solidFill>
                  <a:srgbClr val="0831AD"/>
                </a:solidFill>
              </a:rPr>
              <a:t>ДАВИД</a:t>
            </a:r>
          </a:p>
        </p:txBody>
      </p:sp>
      <p:sp>
        <p:nvSpPr>
          <p:cNvPr id="600182" name="Text Box 118"/>
          <p:cNvSpPr txBox="1">
            <a:spLocks noChangeArrowheads="1"/>
          </p:cNvSpPr>
          <p:nvPr/>
        </p:nvSpPr>
        <p:spPr bwMode="auto">
          <a:xfrm>
            <a:off x="2146300" y="3902075"/>
            <a:ext cx="4876800" cy="1006475"/>
          </a:xfrm>
          <a:prstGeom prst="rect">
            <a:avLst/>
          </a:prstGeom>
          <a:noFill/>
          <a:ln w="12700">
            <a:noFill/>
            <a:miter lim="800000"/>
            <a:headEnd/>
            <a:tailEnd/>
          </a:ln>
          <a:effectLst>
            <a:outerShdw blurRad="63500" dist="74053" dir="3542175" algn="ctr" rotWithShape="0">
              <a:schemeClr val="accent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en-US" sz="6000" b="1" smtClean="0">
                <a:solidFill>
                  <a:srgbClr val="0831AD"/>
                </a:solidFill>
              </a:rPr>
              <a:t>СОЛОМОН</a:t>
            </a:r>
          </a:p>
        </p:txBody>
      </p:sp>
      <p:grpSp>
        <p:nvGrpSpPr>
          <p:cNvPr id="43038" name="Group 113"/>
          <p:cNvGrpSpPr>
            <a:grpSpLocks/>
          </p:cNvGrpSpPr>
          <p:nvPr/>
        </p:nvGrpSpPr>
        <p:grpSpPr bwMode="auto">
          <a:xfrm>
            <a:off x="6083300" y="1136650"/>
            <a:ext cx="1289050" cy="1435100"/>
            <a:chOff x="1084" y="711"/>
            <a:chExt cx="2950" cy="2769"/>
          </a:xfrm>
        </p:grpSpPr>
        <p:grpSp>
          <p:nvGrpSpPr>
            <p:cNvPr id="43050" name="Group 114"/>
            <p:cNvGrpSpPr>
              <a:grpSpLocks/>
            </p:cNvGrpSpPr>
            <p:nvPr/>
          </p:nvGrpSpPr>
          <p:grpSpPr bwMode="auto">
            <a:xfrm>
              <a:off x="1084" y="711"/>
              <a:ext cx="2950" cy="2769"/>
              <a:chOff x="2707" y="548"/>
              <a:chExt cx="2950" cy="2769"/>
            </a:xfrm>
          </p:grpSpPr>
          <p:grpSp>
            <p:nvGrpSpPr>
              <p:cNvPr id="43056" name="Group 115"/>
              <p:cNvGrpSpPr>
                <a:grpSpLocks/>
              </p:cNvGrpSpPr>
              <p:nvPr/>
            </p:nvGrpSpPr>
            <p:grpSpPr bwMode="auto">
              <a:xfrm>
                <a:off x="3180" y="1046"/>
                <a:ext cx="2105" cy="1421"/>
                <a:chOff x="578" y="2316"/>
                <a:chExt cx="2105" cy="1421"/>
              </a:xfrm>
            </p:grpSpPr>
            <p:sp>
              <p:nvSpPr>
                <p:cNvPr id="43058"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311047142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059" name="Freeform 117" descr="Cork"/>
                <p:cNvSpPr>
                  <a:spLocks/>
                </p:cNvSpPr>
                <p:nvPr/>
              </p:nvSpPr>
              <p:spPr bwMode="auto">
                <a:xfrm>
                  <a:off x="578" y="2506"/>
                  <a:ext cx="2074" cy="1231"/>
                </a:xfrm>
                <a:custGeom>
                  <a:avLst/>
                  <a:gdLst>
                    <a:gd name="T0" fmla="*/ 2147483647 w 599"/>
                    <a:gd name="T1" fmla="*/ 0 h 432"/>
                    <a:gd name="T2" fmla="*/ 2147483647 w 599"/>
                    <a:gd name="T3" fmla="*/ 907463320 h 432"/>
                    <a:gd name="T4" fmla="*/ 2147483647 w 599"/>
                    <a:gd name="T5" fmla="*/ 1512424923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3057" name="Picture 118"/>
              <p:cNvPicPr>
                <a:picLocks noChangeArrowheads="1"/>
              </p:cNvPicPr>
              <p:nvPr/>
            </p:nvPicPr>
            <p:blipFill>
              <a:blip r:embed="rId4">
                <a:lum bright="8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3051" name="Freeform 119"/>
            <p:cNvSpPr>
              <a:spLocks/>
            </p:cNvSpPr>
            <p:nvPr/>
          </p:nvSpPr>
          <p:spPr bwMode="auto">
            <a:xfrm>
              <a:off x="1616" y="2649"/>
              <a:ext cx="88" cy="277"/>
            </a:xfrm>
            <a:custGeom>
              <a:avLst/>
              <a:gdLst>
                <a:gd name="T0" fmla="*/ 135 w 85"/>
                <a:gd name="T1" fmla="*/ 13 h 318"/>
                <a:gd name="T2" fmla="*/ 118 w 85"/>
                <a:gd name="T3" fmla="*/ 6 h 318"/>
                <a:gd name="T4" fmla="*/ 89 w 85"/>
                <a:gd name="T5" fmla="*/ 3 h 318"/>
                <a:gd name="T6" fmla="*/ 101 w 85"/>
                <a:gd name="T7" fmla="*/ 6 h 318"/>
                <a:gd name="T8" fmla="*/ 118 w 85"/>
                <a:gd name="T9" fmla="*/ 3 h 318"/>
                <a:gd name="T10" fmla="*/ 69 w 85"/>
                <a:gd name="T11" fmla="*/ 3 h 318"/>
                <a:gd name="T12" fmla="*/ 69 w 85"/>
                <a:gd name="T13" fmla="*/ 3 h 318"/>
                <a:gd name="T14" fmla="*/ 89 w 85"/>
                <a:gd name="T15" fmla="*/ 16 h 318"/>
                <a:gd name="T16" fmla="*/ 53 w 85"/>
                <a:gd name="T17" fmla="*/ 13 h 318"/>
                <a:gd name="T18" fmla="*/ 69 w 85"/>
                <a:gd name="T19" fmla="*/ 10 h 318"/>
                <a:gd name="T20" fmla="*/ 89 w 85"/>
                <a:gd name="T21" fmla="*/ 13 h 318"/>
                <a:gd name="T22" fmla="*/ 69 w 85"/>
                <a:gd name="T23" fmla="*/ 9 h 318"/>
                <a:gd name="T24" fmla="*/ 89 w 85"/>
                <a:gd name="T25" fmla="*/ 13 h 318"/>
                <a:gd name="T26" fmla="*/ 69 w 85"/>
                <a:gd name="T27" fmla="*/ 10 h 318"/>
                <a:gd name="T28" fmla="*/ 89 w 85"/>
                <a:gd name="T29" fmla="*/ 12 h 318"/>
                <a:gd name="T30" fmla="*/ 101 w 85"/>
                <a:gd name="T31" fmla="*/ 14 h 318"/>
                <a:gd name="T32" fmla="*/ 135 w 85"/>
                <a:gd name="T33" fmla="*/ 17 h 318"/>
                <a:gd name="T34" fmla="*/ 149 w 85"/>
                <a:gd name="T35" fmla="*/ 19 h 318"/>
                <a:gd name="T36" fmla="*/ 135 w 85"/>
                <a:gd name="T37" fmla="*/ 23 h 318"/>
                <a:gd name="T38" fmla="*/ 118 w 85"/>
                <a:gd name="T39" fmla="*/ 22 h 318"/>
                <a:gd name="T40" fmla="*/ 101 w 85"/>
                <a:gd name="T41" fmla="*/ 26 h 318"/>
                <a:gd name="T42" fmla="*/ 69 w 85"/>
                <a:gd name="T43" fmla="*/ 24 h 318"/>
                <a:gd name="T44" fmla="*/ 53 w 85"/>
                <a:gd name="T45" fmla="*/ 17 h 318"/>
                <a:gd name="T46" fmla="*/ 40 w 85"/>
                <a:gd name="T47" fmla="*/ 21 h 318"/>
                <a:gd name="T48" fmla="*/ 5 w 85"/>
                <a:gd name="T49" fmla="*/ 17 h 318"/>
                <a:gd name="T50" fmla="*/ 69 w 85"/>
                <a:gd name="T51" fmla="*/ 12 h 318"/>
                <a:gd name="T52" fmla="*/ 118 w 85"/>
                <a:gd name="T53" fmla="*/ 14 h 318"/>
                <a:gd name="T54" fmla="*/ 135 w 85"/>
                <a:gd name="T55" fmla="*/ 18 h 318"/>
                <a:gd name="T56" fmla="*/ 118 w 85"/>
                <a:gd name="T57" fmla="*/ 16 h 318"/>
                <a:gd name="T58" fmla="*/ 118 w 85"/>
                <a:gd name="T59" fmla="*/ 3 h 318"/>
                <a:gd name="T60" fmla="*/ 89 w 85"/>
                <a:gd name="T61" fmla="*/ 3 h 318"/>
                <a:gd name="T62" fmla="*/ 40 w 85"/>
                <a:gd name="T63" fmla="*/ 3 h 318"/>
                <a:gd name="T64" fmla="*/ 69 w 85"/>
                <a:gd name="T65" fmla="*/ 8 h 318"/>
                <a:gd name="T66" fmla="*/ 101 w 85"/>
                <a:gd name="T67" fmla="*/ 11 h 318"/>
                <a:gd name="T68" fmla="*/ 135 w 85"/>
                <a:gd name="T69" fmla="*/ 1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52" name="Freeform 120"/>
            <p:cNvSpPr>
              <a:spLocks/>
            </p:cNvSpPr>
            <p:nvPr/>
          </p:nvSpPr>
          <p:spPr bwMode="auto">
            <a:xfrm>
              <a:off x="1635" y="2647"/>
              <a:ext cx="109" cy="309"/>
            </a:xfrm>
            <a:custGeom>
              <a:avLst/>
              <a:gdLst>
                <a:gd name="T0" fmla="*/ 1 w 105"/>
                <a:gd name="T1" fmla="*/ 0 h 354"/>
                <a:gd name="T2" fmla="*/ 182 w 105"/>
                <a:gd name="T3" fmla="*/ 3 h 354"/>
                <a:gd name="T4" fmla="*/ 142 w 105"/>
                <a:gd name="T5" fmla="*/ 3 h 354"/>
                <a:gd name="T6" fmla="*/ 164 w 105"/>
                <a:gd name="T7" fmla="*/ 5 h 354"/>
                <a:gd name="T8" fmla="*/ 164 w 105"/>
                <a:gd name="T9" fmla="*/ 13 h 354"/>
                <a:gd name="T10" fmla="*/ 190 w 105"/>
                <a:gd name="T11" fmla="*/ 15 h 354"/>
                <a:gd name="T12" fmla="*/ 190 w 105"/>
                <a:gd name="T13" fmla="*/ 21 h 354"/>
                <a:gd name="T14" fmla="*/ 164 w 105"/>
                <a:gd name="T15" fmla="*/ 29 h 354"/>
                <a:gd name="T16" fmla="*/ 135 w 105"/>
                <a:gd name="T17" fmla="*/ 31 h 354"/>
                <a:gd name="T18" fmla="*/ 32 w 105"/>
                <a:gd name="T19" fmla="*/ 27 h 354"/>
                <a:gd name="T20" fmla="*/ 12 w 105"/>
                <a:gd name="T21" fmla="*/ 24 h 354"/>
                <a:gd name="T22" fmla="*/ 32 w 105"/>
                <a:gd name="T23" fmla="*/ 21 h 354"/>
                <a:gd name="T24" fmla="*/ 9 w 105"/>
                <a:gd name="T25" fmla="*/ 9 h 354"/>
                <a:gd name="T26" fmla="*/ 3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53" name="Freeform 121"/>
            <p:cNvSpPr>
              <a:spLocks/>
            </p:cNvSpPr>
            <p:nvPr/>
          </p:nvSpPr>
          <p:spPr bwMode="auto">
            <a:xfrm>
              <a:off x="3008" y="2583"/>
              <a:ext cx="155" cy="328"/>
            </a:xfrm>
            <a:custGeom>
              <a:avLst/>
              <a:gdLst>
                <a:gd name="T0" fmla="*/ 286 w 149"/>
                <a:gd name="T1" fmla="*/ 3 h 376"/>
                <a:gd name="T2" fmla="*/ 272 w 149"/>
                <a:gd name="T3" fmla="*/ 9 h 376"/>
                <a:gd name="T4" fmla="*/ 253 w 149"/>
                <a:gd name="T5" fmla="*/ 11 h 376"/>
                <a:gd name="T6" fmla="*/ 249 w 149"/>
                <a:gd name="T7" fmla="*/ 12 h 376"/>
                <a:gd name="T8" fmla="*/ 212 w 149"/>
                <a:gd name="T9" fmla="*/ 21 h 376"/>
                <a:gd name="T10" fmla="*/ 167 w 149"/>
                <a:gd name="T11" fmla="*/ 27 h 376"/>
                <a:gd name="T12" fmla="*/ 135 w 149"/>
                <a:gd name="T13" fmla="*/ 31 h 376"/>
                <a:gd name="T14" fmla="*/ 112 w 149"/>
                <a:gd name="T15" fmla="*/ 31 h 376"/>
                <a:gd name="T16" fmla="*/ 36 w 149"/>
                <a:gd name="T17" fmla="*/ 32 h 376"/>
                <a:gd name="T18" fmla="*/ 2 w 149"/>
                <a:gd name="T19" fmla="*/ 29 h 376"/>
                <a:gd name="T20" fmla="*/ 5 w 149"/>
                <a:gd name="T21" fmla="*/ 27 h 376"/>
                <a:gd name="T22" fmla="*/ 8 w 149"/>
                <a:gd name="T23" fmla="*/ 19 h 376"/>
                <a:gd name="T24" fmla="*/ 40 w 149"/>
                <a:gd name="T25" fmla="*/ 17 h 376"/>
                <a:gd name="T26" fmla="*/ 67 w 149"/>
                <a:gd name="T27" fmla="*/ 9 h 376"/>
                <a:gd name="T28" fmla="*/ 85 w 149"/>
                <a:gd name="T29" fmla="*/ 7 h 376"/>
                <a:gd name="T30" fmla="*/ 162 w 149"/>
                <a:gd name="T31" fmla="*/ 3 h 376"/>
                <a:gd name="T32" fmla="*/ 249 w 149"/>
                <a:gd name="T33" fmla="*/ 3 h 376"/>
                <a:gd name="T34" fmla="*/ 28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54" name="Freeform 122"/>
            <p:cNvSpPr>
              <a:spLocks/>
            </p:cNvSpPr>
            <p:nvPr/>
          </p:nvSpPr>
          <p:spPr bwMode="auto">
            <a:xfrm>
              <a:off x="1714" y="1020"/>
              <a:ext cx="99" cy="440"/>
            </a:xfrm>
            <a:custGeom>
              <a:avLst/>
              <a:gdLst>
                <a:gd name="T0" fmla="*/ 44 w 96"/>
                <a:gd name="T1" fmla="*/ 42 h 504"/>
                <a:gd name="T2" fmla="*/ 105 w 96"/>
                <a:gd name="T3" fmla="*/ 44 h 504"/>
                <a:gd name="T4" fmla="*/ 125 w 96"/>
                <a:gd name="T5" fmla="*/ 39 h 504"/>
                <a:gd name="T6" fmla="*/ 125 w 96"/>
                <a:gd name="T7" fmla="*/ 28 h 504"/>
                <a:gd name="T8" fmla="*/ 154 w 96"/>
                <a:gd name="T9" fmla="*/ 18 h 504"/>
                <a:gd name="T10" fmla="*/ 166 w 96"/>
                <a:gd name="T11" fmla="*/ 15 h 504"/>
                <a:gd name="T12" fmla="*/ 154 w 96"/>
                <a:gd name="T13" fmla="*/ 4 h 504"/>
                <a:gd name="T14" fmla="*/ 134 w 96"/>
                <a:gd name="T15" fmla="*/ 3 h 504"/>
                <a:gd name="T16" fmla="*/ 47 w 96"/>
                <a:gd name="T17" fmla="*/ 3 h 504"/>
                <a:gd name="T18" fmla="*/ 44 w 96"/>
                <a:gd name="T19" fmla="*/ 10 h 504"/>
                <a:gd name="T20" fmla="*/ 52 w 96"/>
                <a:gd name="T21" fmla="*/ 31 h 504"/>
                <a:gd name="T22" fmla="*/ 68 w 96"/>
                <a:gd name="T23" fmla="*/ 35 h 504"/>
                <a:gd name="T24" fmla="*/ 42 w 96"/>
                <a:gd name="T25" fmla="*/ 41 h 504"/>
                <a:gd name="T26" fmla="*/ 44 w 96"/>
                <a:gd name="T27" fmla="*/ 4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55" name="Freeform 123"/>
            <p:cNvSpPr>
              <a:spLocks/>
            </p:cNvSpPr>
            <p:nvPr/>
          </p:nvSpPr>
          <p:spPr bwMode="auto">
            <a:xfrm>
              <a:off x="3431" y="1007"/>
              <a:ext cx="156" cy="358"/>
            </a:xfrm>
            <a:custGeom>
              <a:avLst/>
              <a:gdLst>
                <a:gd name="T0" fmla="*/ 5 w 150"/>
                <a:gd name="T1" fmla="*/ 33 h 410"/>
                <a:gd name="T2" fmla="*/ 82 w 150"/>
                <a:gd name="T3" fmla="*/ 36 h 410"/>
                <a:gd name="T4" fmla="*/ 162 w 150"/>
                <a:gd name="T5" fmla="*/ 34 h 410"/>
                <a:gd name="T6" fmla="*/ 189 w 150"/>
                <a:gd name="T7" fmla="*/ 31 h 410"/>
                <a:gd name="T8" fmla="*/ 233 w 150"/>
                <a:gd name="T9" fmla="*/ 24 h 410"/>
                <a:gd name="T10" fmla="*/ 260 w 150"/>
                <a:gd name="T11" fmla="*/ 19 h 410"/>
                <a:gd name="T12" fmla="*/ 275 w 150"/>
                <a:gd name="T13" fmla="*/ 17 h 410"/>
                <a:gd name="T14" fmla="*/ 281 w 150"/>
                <a:gd name="T15" fmla="*/ 10 h 410"/>
                <a:gd name="T16" fmla="*/ 292 w 150"/>
                <a:gd name="T17" fmla="*/ 9 h 410"/>
                <a:gd name="T18" fmla="*/ 296 w 150"/>
                <a:gd name="T19" fmla="*/ 3 h 410"/>
                <a:gd name="T20" fmla="*/ 263 w 150"/>
                <a:gd name="T21" fmla="*/ 0 h 410"/>
                <a:gd name="T22" fmla="*/ 189 w 150"/>
                <a:gd name="T23" fmla="*/ 3 h 410"/>
                <a:gd name="T24" fmla="*/ 156 w 150"/>
                <a:gd name="T25" fmla="*/ 4 h 410"/>
                <a:gd name="T26" fmla="*/ 134 w 150"/>
                <a:gd name="T27" fmla="*/ 12 h 410"/>
                <a:gd name="T28" fmla="*/ 116 w 150"/>
                <a:gd name="T29" fmla="*/ 14 h 410"/>
                <a:gd name="T30" fmla="*/ 85 w 150"/>
                <a:gd name="T31" fmla="*/ 19 h 410"/>
                <a:gd name="T32" fmla="*/ 82 w 150"/>
                <a:gd name="T33" fmla="*/ 20 h 410"/>
                <a:gd name="T34" fmla="*/ 67 w 150"/>
                <a:gd name="T35" fmla="*/ 20 h 410"/>
                <a:gd name="T36" fmla="*/ 62 w 150"/>
                <a:gd name="T37" fmla="*/ 22 h 410"/>
                <a:gd name="T38" fmla="*/ 56 w 150"/>
                <a:gd name="T39" fmla="*/ 23 h 410"/>
                <a:gd name="T40" fmla="*/ 34 w 150"/>
                <a:gd name="T41" fmla="*/ 30 h 410"/>
                <a:gd name="T42" fmla="*/ 10 w 150"/>
                <a:gd name="T43" fmla="*/ 33 h 410"/>
                <a:gd name="T44" fmla="*/ 2 w 150"/>
                <a:gd name="T45" fmla="*/ 34 h 410"/>
                <a:gd name="T46" fmla="*/ 5 w 150"/>
                <a:gd name="T47" fmla="*/ 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3039" name="Group 113"/>
          <p:cNvGrpSpPr>
            <a:grpSpLocks/>
          </p:cNvGrpSpPr>
          <p:nvPr/>
        </p:nvGrpSpPr>
        <p:grpSpPr bwMode="auto">
          <a:xfrm>
            <a:off x="6083300" y="3154363"/>
            <a:ext cx="1289050" cy="1435100"/>
            <a:chOff x="1084" y="711"/>
            <a:chExt cx="2950" cy="2769"/>
          </a:xfrm>
        </p:grpSpPr>
        <p:grpSp>
          <p:nvGrpSpPr>
            <p:cNvPr id="43040" name="Group 114"/>
            <p:cNvGrpSpPr>
              <a:grpSpLocks/>
            </p:cNvGrpSpPr>
            <p:nvPr/>
          </p:nvGrpSpPr>
          <p:grpSpPr bwMode="auto">
            <a:xfrm>
              <a:off x="1084" y="711"/>
              <a:ext cx="2950" cy="2769"/>
              <a:chOff x="2707" y="548"/>
              <a:chExt cx="2950" cy="2769"/>
            </a:xfrm>
          </p:grpSpPr>
          <p:grpSp>
            <p:nvGrpSpPr>
              <p:cNvPr id="43046" name="Group 115"/>
              <p:cNvGrpSpPr>
                <a:grpSpLocks/>
              </p:cNvGrpSpPr>
              <p:nvPr/>
            </p:nvGrpSpPr>
            <p:grpSpPr bwMode="auto">
              <a:xfrm>
                <a:off x="3180" y="1046"/>
                <a:ext cx="2105" cy="1421"/>
                <a:chOff x="578" y="2316"/>
                <a:chExt cx="2105" cy="1421"/>
              </a:xfrm>
            </p:grpSpPr>
            <p:sp>
              <p:nvSpPr>
                <p:cNvPr id="43048"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311047142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049" name="Freeform 117" descr="Cork"/>
                <p:cNvSpPr>
                  <a:spLocks/>
                </p:cNvSpPr>
                <p:nvPr/>
              </p:nvSpPr>
              <p:spPr bwMode="auto">
                <a:xfrm>
                  <a:off x="578" y="2506"/>
                  <a:ext cx="2074" cy="1231"/>
                </a:xfrm>
                <a:custGeom>
                  <a:avLst/>
                  <a:gdLst>
                    <a:gd name="T0" fmla="*/ 2147483647 w 599"/>
                    <a:gd name="T1" fmla="*/ 0 h 432"/>
                    <a:gd name="T2" fmla="*/ 2147483647 w 599"/>
                    <a:gd name="T3" fmla="*/ 907463320 h 432"/>
                    <a:gd name="T4" fmla="*/ 2147483647 w 599"/>
                    <a:gd name="T5" fmla="*/ 1512424923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3047" name="Picture 118"/>
              <p:cNvPicPr>
                <a:picLocks noChangeArrowheads="1"/>
              </p:cNvPicPr>
              <p:nvPr/>
            </p:nvPicPr>
            <p:blipFill>
              <a:blip r:embed="rId4">
                <a:lum bright="8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3041" name="Freeform 119"/>
            <p:cNvSpPr>
              <a:spLocks/>
            </p:cNvSpPr>
            <p:nvPr/>
          </p:nvSpPr>
          <p:spPr bwMode="auto">
            <a:xfrm>
              <a:off x="1616" y="2649"/>
              <a:ext cx="88" cy="277"/>
            </a:xfrm>
            <a:custGeom>
              <a:avLst/>
              <a:gdLst>
                <a:gd name="T0" fmla="*/ 135 w 85"/>
                <a:gd name="T1" fmla="*/ 13 h 318"/>
                <a:gd name="T2" fmla="*/ 118 w 85"/>
                <a:gd name="T3" fmla="*/ 6 h 318"/>
                <a:gd name="T4" fmla="*/ 89 w 85"/>
                <a:gd name="T5" fmla="*/ 3 h 318"/>
                <a:gd name="T6" fmla="*/ 101 w 85"/>
                <a:gd name="T7" fmla="*/ 6 h 318"/>
                <a:gd name="T8" fmla="*/ 118 w 85"/>
                <a:gd name="T9" fmla="*/ 3 h 318"/>
                <a:gd name="T10" fmla="*/ 69 w 85"/>
                <a:gd name="T11" fmla="*/ 3 h 318"/>
                <a:gd name="T12" fmla="*/ 69 w 85"/>
                <a:gd name="T13" fmla="*/ 3 h 318"/>
                <a:gd name="T14" fmla="*/ 89 w 85"/>
                <a:gd name="T15" fmla="*/ 16 h 318"/>
                <a:gd name="T16" fmla="*/ 53 w 85"/>
                <a:gd name="T17" fmla="*/ 13 h 318"/>
                <a:gd name="T18" fmla="*/ 69 w 85"/>
                <a:gd name="T19" fmla="*/ 10 h 318"/>
                <a:gd name="T20" fmla="*/ 89 w 85"/>
                <a:gd name="T21" fmla="*/ 13 h 318"/>
                <a:gd name="T22" fmla="*/ 69 w 85"/>
                <a:gd name="T23" fmla="*/ 9 h 318"/>
                <a:gd name="T24" fmla="*/ 89 w 85"/>
                <a:gd name="T25" fmla="*/ 13 h 318"/>
                <a:gd name="T26" fmla="*/ 69 w 85"/>
                <a:gd name="T27" fmla="*/ 10 h 318"/>
                <a:gd name="T28" fmla="*/ 89 w 85"/>
                <a:gd name="T29" fmla="*/ 12 h 318"/>
                <a:gd name="T30" fmla="*/ 101 w 85"/>
                <a:gd name="T31" fmla="*/ 14 h 318"/>
                <a:gd name="T32" fmla="*/ 135 w 85"/>
                <a:gd name="T33" fmla="*/ 17 h 318"/>
                <a:gd name="T34" fmla="*/ 149 w 85"/>
                <a:gd name="T35" fmla="*/ 19 h 318"/>
                <a:gd name="T36" fmla="*/ 135 w 85"/>
                <a:gd name="T37" fmla="*/ 23 h 318"/>
                <a:gd name="T38" fmla="*/ 118 w 85"/>
                <a:gd name="T39" fmla="*/ 22 h 318"/>
                <a:gd name="T40" fmla="*/ 101 w 85"/>
                <a:gd name="T41" fmla="*/ 26 h 318"/>
                <a:gd name="T42" fmla="*/ 69 w 85"/>
                <a:gd name="T43" fmla="*/ 24 h 318"/>
                <a:gd name="T44" fmla="*/ 53 w 85"/>
                <a:gd name="T45" fmla="*/ 17 h 318"/>
                <a:gd name="T46" fmla="*/ 40 w 85"/>
                <a:gd name="T47" fmla="*/ 21 h 318"/>
                <a:gd name="T48" fmla="*/ 5 w 85"/>
                <a:gd name="T49" fmla="*/ 17 h 318"/>
                <a:gd name="T50" fmla="*/ 69 w 85"/>
                <a:gd name="T51" fmla="*/ 12 h 318"/>
                <a:gd name="T52" fmla="*/ 118 w 85"/>
                <a:gd name="T53" fmla="*/ 14 h 318"/>
                <a:gd name="T54" fmla="*/ 135 w 85"/>
                <a:gd name="T55" fmla="*/ 18 h 318"/>
                <a:gd name="T56" fmla="*/ 118 w 85"/>
                <a:gd name="T57" fmla="*/ 16 h 318"/>
                <a:gd name="T58" fmla="*/ 118 w 85"/>
                <a:gd name="T59" fmla="*/ 3 h 318"/>
                <a:gd name="T60" fmla="*/ 89 w 85"/>
                <a:gd name="T61" fmla="*/ 3 h 318"/>
                <a:gd name="T62" fmla="*/ 40 w 85"/>
                <a:gd name="T63" fmla="*/ 3 h 318"/>
                <a:gd name="T64" fmla="*/ 69 w 85"/>
                <a:gd name="T65" fmla="*/ 8 h 318"/>
                <a:gd name="T66" fmla="*/ 101 w 85"/>
                <a:gd name="T67" fmla="*/ 11 h 318"/>
                <a:gd name="T68" fmla="*/ 135 w 85"/>
                <a:gd name="T69" fmla="*/ 1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42" name="Freeform 120"/>
            <p:cNvSpPr>
              <a:spLocks/>
            </p:cNvSpPr>
            <p:nvPr/>
          </p:nvSpPr>
          <p:spPr bwMode="auto">
            <a:xfrm>
              <a:off x="1635" y="2647"/>
              <a:ext cx="109" cy="309"/>
            </a:xfrm>
            <a:custGeom>
              <a:avLst/>
              <a:gdLst>
                <a:gd name="T0" fmla="*/ 1 w 105"/>
                <a:gd name="T1" fmla="*/ 0 h 354"/>
                <a:gd name="T2" fmla="*/ 182 w 105"/>
                <a:gd name="T3" fmla="*/ 3 h 354"/>
                <a:gd name="T4" fmla="*/ 142 w 105"/>
                <a:gd name="T5" fmla="*/ 3 h 354"/>
                <a:gd name="T6" fmla="*/ 164 w 105"/>
                <a:gd name="T7" fmla="*/ 5 h 354"/>
                <a:gd name="T8" fmla="*/ 164 w 105"/>
                <a:gd name="T9" fmla="*/ 13 h 354"/>
                <a:gd name="T10" fmla="*/ 190 w 105"/>
                <a:gd name="T11" fmla="*/ 15 h 354"/>
                <a:gd name="T12" fmla="*/ 190 w 105"/>
                <a:gd name="T13" fmla="*/ 21 h 354"/>
                <a:gd name="T14" fmla="*/ 164 w 105"/>
                <a:gd name="T15" fmla="*/ 29 h 354"/>
                <a:gd name="T16" fmla="*/ 135 w 105"/>
                <a:gd name="T17" fmla="*/ 31 h 354"/>
                <a:gd name="T18" fmla="*/ 32 w 105"/>
                <a:gd name="T19" fmla="*/ 27 h 354"/>
                <a:gd name="T20" fmla="*/ 12 w 105"/>
                <a:gd name="T21" fmla="*/ 24 h 354"/>
                <a:gd name="T22" fmla="*/ 32 w 105"/>
                <a:gd name="T23" fmla="*/ 21 h 354"/>
                <a:gd name="T24" fmla="*/ 9 w 105"/>
                <a:gd name="T25" fmla="*/ 9 h 354"/>
                <a:gd name="T26" fmla="*/ 3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43" name="Freeform 121"/>
            <p:cNvSpPr>
              <a:spLocks/>
            </p:cNvSpPr>
            <p:nvPr/>
          </p:nvSpPr>
          <p:spPr bwMode="auto">
            <a:xfrm>
              <a:off x="3008" y="2583"/>
              <a:ext cx="155" cy="328"/>
            </a:xfrm>
            <a:custGeom>
              <a:avLst/>
              <a:gdLst>
                <a:gd name="T0" fmla="*/ 286 w 149"/>
                <a:gd name="T1" fmla="*/ 3 h 376"/>
                <a:gd name="T2" fmla="*/ 272 w 149"/>
                <a:gd name="T3" fmla="*/ 9 h 376"/>
                <a:gd name="T4" fmla="*/ 253 w 149"/>
                <a:gd name="T5" fmla="*/ 11 h 376"/>
                <a:gd name="T6" fmla="*/ 249 w 149"/>
                <a:gd name="T7" fmla="*/ 12 h 376"/>
                <a:gd name="T8" fmla="*/ 212 w 149"/>
                <a:gd name="T9" fmla="*/ 21 h 376"/>
                <a:gd name="T10" fmla="*/ 167 w 149"/>
                <a:gd name="T11" fmla="*/ 27 h 376"/>
                <a:gd name="T12" fmla="*/ 135 w 149"/>
                <a:gd name="T13" fmla="*/ 31 h 376"/>
                <a:gd name="T14" fmla="*/ 112 w 149"/>
                <a:gd name="T15" fmla="*/ 31 h 376"/>
                <a:gd name="T16" fmla="*/ 36 w 149"/>
                <a:gd name="T17" fmla="*/ 32 h 376"/>
                <a:gd name="T18" fmla="*/ 2 w 149"/>
                <a:gd name="T19" fmla="*/ 29 h 376"/>
                <a:gd name="T20" fmla="*/ 5 w 149"/>
                <a:gd name="T21" fmla="*/ 27 h 376"/>
                <a:gd name="T22" fmla="*/ 8 w 149"/>
                <a:gd name="T23" fmla="*/ 19 h 376"/>
                <a:gd name="T24" fmla="*/ 40 w 149"/>
                <a:gd name="T25" fmla="*/ 17 h 376"/>
                <a:gd name="T26" fmla="*/ 67 w 149"/>
                <a:gd name="T27" fmla="*/ 9 h 376"/>
                <a:gd name="T28" fmla="*/ 85 w 149"/>
                <a:gd name="T29" fmla="*/ 7 h 376"/>
                <a:gd name="T30" fmla="*/ 162 w 149"/>
                <a:gd name="T31" fmla="*/ 3 h 376"/>
                <a:gd name="T32" fmla="*/ 249 w 149"/>
                <a:gd name="T33" fmla="*/ 3 h 376"/>
                <a:gd name="T34" fmla="*/ 28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44" name="Freeform 122"/>
            <p:cNvSpPr>
              <a:spLocks/>
            </p:cNvSpPr>
            <p:nvPr/>
          </p:nvSpPr>
          <p:spPr bwMode="auto">
            <a:xfrm>
              <a:off x="1714" y="1020"/>
              <a:ext cx="99" cy="440"/>
            </a:xfrm>
            <a:custGeom>
              <a:avLst/>
              <a:gdLst>
                <a:gd name="T0" fmla="*/ 44 w 96"/>
                <a:gd name="T1" fmla="*/ 42 h 504"/>
                <a:gd name="T2" fmla="*/ 105 w 96"/>
                <a:gd name="T3" fmla="*/ 44 h 504"/>
                <a:gd name="T4" fmla="*/ 125 w 96"/>
                <a:gd name="T5" fmla="*/ 39 h 504"/>
                <a:gd name="T6" fmla="*/ 125 w 96"/>
                <a:gd name="T7" fmla="*/ 28 h 504"/>
                <a:gd name="T8" fmla="*/ 154 w 96"/>
                <a:gd name="T9" fmla="*/ 18 h 504"/>
                <a:gd name="T10" fmla="*/ 166 w 96"/>
                <a:gd name="T11" fmla="*/ 15 h 504"/>
                <a:gd name="T12" fmla="*/ 154 w 96"/>
                <a:gd name="T13" fmla="*/ 4 h 504"/>
                <a:gd name="T14" fmla="*/ 134 w 96"/>
                <a:gd name="T15" fmla="*/ 3 h 504"/>
                <a:gd name="T16" fmla="*/ 47 w 96"/>
                <a:gd name="T17" fmla="*/ 3 h 504"/>
                <a:gd name="T18" fmla="*/ 44 w 96"/>
                <a:gd name="T19" fmla="*/ 10 h 504"/>
                <a:gd name="T20" fmla="*/ 52 w 96"/>
                <a:gd name="T21" fmla="*/ 31 h 504"/>
                <a:gd name="T22" fmla="*/ 68 w 96"/>
                <a:gd name="T23" fmla="*/ 35 h 504"/>
                <a:gd name="T24" fmla="*/ 42 w 96"/>
                <a:gd name="T25" fmla="*/ 41 h 504"/>
                <a:gd name="T26" fmla="*/ 44 w 96"/>
                <a:gd name="T27" fmla="*/ 4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45" name="Freeform 123"/>
            <p:cNvSpPr>
              <a:spLocks/>
            </p:cNvSpPr>
            <p:nvPr/>
          </p:nvSpPr>
          <p:spPr bwMode="auto">
            <a:xfrm>
              <a:off x="3431" y="1007"/>
              <a:ext cx="156" cy="358"/>
            </a:xfrm>
            <a:custGeom>
              <a:avLst/>
              <a:gdLst>
                <a:gd name="T0" fmla="*/ 5 w 150"/>
                <a:gd name="T1" fmla="*/ 33 h 410"/>
                <a:gd name="T2" fmla="*/ 82 w 150"/>
                <a:gd name="T3" fmla="*/ 36 h 410"/>
                <a:gd name="T4" fmla="*/ 162 w 150"/>
                <a:gd name="T5" fmla="*/ 34 h 410"/>
                <a:gd name="T6" fmla="*/ 189 w 150"/>
                <a:gd name="T7" fmla="*/ 31 h 410"/>
                <a:gd name="T8" fmla="*/ 233 w 150"/>
                <a:gd name="T9" fmla="*/ 24 h 410"/>
                <a:gd name="T10" fmla="*/ 260 w 150"/>
                <a:gd name="T11" fmla="*/ 19 h 410"/>
                <a:gd name="T12" fmla="*/ 275 w 150"/>
                <a:gd name="T13" fmla="*/ 17 h 410"/>
                <a:gd name="T14" fmla="*/ 281 w 150"/>
                <a:gd name="T15" fmla="*/ 10 h 410"/>
                <a:gd name="T16" fmla="*/ 292 w 150"/>
                <a:gd name="T17" fmla="*/ 9 h 410"/>
                <a:gd name="T18" fmla="*/ 296 w 150"/>
                <a:gd name="T19" fmla="*/ 3 h 410"/>
                <a:gd name="T20" fmla="*/ 263 w 150"/>
                <a:gd name="T21" fmla="*/ 0 h 410"/>
                <a:gd name="T22" fmla="*/ 189 w 150"/>
                <a:gd name="T23" fmla="*/ 3 h 410"/>
                <a:gd name="T24" fmla="*/ 156 w 150"/>
                <a:gd name="T25" fmla="*/ 4 h 410"/>
                <a:gd name="T26" fmla="*/ 134 w 150"/>
                <a:gd name="T27" fmla="*/ 12 h 410"/>
                <a:gd name="T28" fmla="*/ 116 w 150"/>
                <a:gd name="T29" fmla="*/ 14 h 410"/>
                <a:gd name="T30" fmla="*/ 85 w 150"/>
                <a:gd name="T31" fmla="*/ 19 h 410"/>
                <a:gd name="T32" fmla="*/ 82 w 150"/>
                <a:gd name="T33" fmla="*/ 20 h 410"/>
                <a:gd name="T34" fmla="*/ 67 w 150"/>
                <a:gd name="T35" fmla="*/ 20 h 410"/>
                <a:gd name="T36" fmla="*/ 62 w 150"/>
                <a:gd name="T37" fmla="*/ 22 h 410"/>
                <a:gd name="T38" fmla="*/ 56 w 150"/>
                <a:gd name="T39" fmla="*/ 23 h 410"/>
                <a:gd name="T40" fmla="*/ 34 w 150"/>
                <a:gd name="T41" fmla="*/ 30 h 410"/>
                <a:gd name="T42" fmla="*/ 10 w 150"/>
                <a:gd name="T43" fmla="*/ 33 h 410"/>
                <a:gd name="T44" fmla="*/ 2 w 150"/>
                <a:gd name="T45" fmla="*/ 34 h 410"/>
                <a:gd name="T46" fmla="*/ 5 w 150"/>
                <a:gd name="T47" fmla="*/ 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600177"/>
                                        </p:tgtEl>
                                        <p:attrNameLst>
                                          <p:attrName>style.visibility</p:attrName>
                                        </p:attrNameLst>
                                      </p:cBhvr>
                                      <p:to>
                                        <p:strVal val="visible"/>
                                      </p:to>
                                    </p:set>
                                    <p:anim calcmode="lin" valueType="num">
                                      <p:cBhvr>
                                        <p:cTn id="7" dur="500" fill="hold"/>
                                        <p:tgtEl>
                                          <p:spTgt spid="600177"/>
                                        </p:tgtEl>
                                        <p:attrNameLst>
                                          <p:attrName>ppt_x</p:attrName>
                                        </p:attrNameLst>
                                      </p:cBhvr>
                                      <p:tavLst>
                                        <p:tav tm="0">
                                          <p:val>
                                            <p:strVal val="#ppt_x-#ppt_w/2"/>
                                          </p:val>
                                        </p:tav>
                                        <p:tav tm="100000">
                                          <p:val>
                                            <p:strVal val="#ppt_x"/>
                                          </p:val>
                                        </p:tav>
                                      </p:tavLst>
                                    </p:anim>
                                    <p:anim calcmode="lin" valueType="num">
                                      <p:cBhvr>
                                        <p:cTn id="8" dur="500" fill="hold"/>
                                        <p:tgtEl>
                                          <p:spTgt spid="600177"/>
                                        </p:tgtEl>
                                        <p:attrNameLst>
                                          <p:attrName>ppt_y</p:attrName>
                                        </p:attrNameLst>
                                      </p:cBhvr>
                                      <p:tavLst>
                                        <p:tav tm="0">
                                          <p:val>
                                            <p:strVal val="#ppt_y"/>
                                          </p:val>
                                        </p:tav>
                                        <p:tav tm="100000">
                                          <p:val>
                                            <p:strVal val="#ppt_y"/>
                                          </p:val>
                                        </p:tav>
                                      </p:tavLst>
                                    </p:anim>
                                    <p:anim calcmode="lin" valueType="num">
                                      <p:cBhvr>
                                        <p:cTn id="9" dur="500" fill="hold"/>
                                        <p:tgtEl>
                                          <p:spTgt spid="600177"/>
                                        </p:tgtEl>
                                        <p:attrNameLst>
                                          <p:attrName>ppt_w</p:attrName>
                                        </p:attrNameLst>
                                      </p:cBhvr>
                                      <p:tavLst>
                                        <p:tav tm="0">
                                          <p:val>
                                            <p:fltVal val="0"/>
                                          </p:val>
                                        </p:tav>
                                        <p:tav tm="100000">
                                          <p:val>
                                            <p:strVal val="#ppt_w"/>
                                          </p:val>
                                        </p:tav>
                                      </p:tavLst>
                                    </p:anim>
                                    <p:anim calcmode="lin" valueType="num">
                                      <p:cBhvr>
                                        <p:cTn id="10" dur="500" fill="hold"/>
                                        <p:tgtEl>
                                          <p:spTgt spid="600177"/>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4" fill="hold" grpId="0" nodeType="clickEffect">
                                  <p:stCondLst>
                                    <p:cond delay="0"/>
                                  </p:stCondLst>
                                  <p:childTnLst>
                                    <p:set>
                                      <p:cBhvr>
                                        <p:cTn id="14" dur="1" fill="hold">
                                          <p:stCondLst>
                                            <p:cond delay="0"/>
                                          </p:stCondLst>
                                        </p:cTn>
                                        <p:tgtEl>
                                          <p:spTgt spid="600192"/>
                                        </p:tgtEl>
                                        <p:attrNameLst>
                                          <p:attrName>style.visibility</p:attrName>
                                        </p:attrNameLst>
                                      </p:cBhvr>
                                      <p:to>
                                        <p:strVal val="visible"/>
                                      </p:to>
                                    </p:set>
                                    <p:anim calcmode="lin" valueType="num">
                                      <p:cBhvr>
                                        <p:cTn id="15" dur="500" fill="hold"/>
                                        <p:tgtEl>
                                          <p:spTgt spid="600192"/>
                                        </p:tgtEl>
                                        <p:attrNameLst>
                                          <p:attrName>ppt_x</p:attrName>
                                        </p:attrNameLst>
                                      </p:cBhvr>
                                      <p:tavLst>
                                        <p:tav tm="0">
                                          <p:val>
                                            <p:strVal val="#ppt_x"/>
                                          </p:val>
                                        </p:tav>
                                        <p:tav tm="100000">
                                          <p:val>
                                            <p:strVal val="#ppt_x"/>
                                          </p:val>
                                        </p:tav>
                                      </p:tavLst>
                                    </p:anim>
                                    <p:anim calcmode="lin" valueType="num">
                                      <p:cBhvr>
                                        <p:cTn id="16" dur="500" fill="hold"/>
                                        <p:tgtEl>
                                          <p:spTgt spid="600192"/>
                                        </p:tgtEl>
                                        <p:attrNameLst>
                                          <p:attrName>ppt_y</p:attrName>
                                        </p:attrNameLst>
                                      </p:cBhvr>
                                      <p:tavLst>
                                        <p:tav tm="0">
                                          <p:val>
                                            <p:strVal val="#ppt_y+#ppt_h/2"/>
                                          </p:val>
                                        </p:tav>
                                        <p:tav tm="100000">
                                          <p:val>
                                            <p:strVal val="#ppt_y"/>
                                          </p:val>
                                        </p:tav>
                                      </p:tavLst>
                                    </p:anim>
                                    <p:anim calcmode="lin" valueType="num">
                                      <p:cBhvr>
                                        <p:cTn id="17" dur="500" fill="hold"/>
                                        <p:tgtEl>
                                          <p:spTgt spid="600192"/>
                                        </p:tgtEl>
                                        <p:attrNameLst>
                                          <p:attrName>ppt_w</p:attrName>
                                        </p:attrNameLst>
                                      </p:cBhvr>
                                      <p:tavLst>
                                        <p:tav tm="0">
                                          <p:val>
                                            <p:strVal val="#ppt_w"/>
                                          </p:val>
                                        </p:tav>
                                        <p:tav tm="100000">
                                          <p:val>
                                            <p:strVal val="#ppt_w"/>
                                          </p:val>
                                        </p:tav>
                                      </p:tavLst>
                                    </p:anim>
                                    <p:anim calcmode="lin" valueType="num">
                                      <p:cBhvr>
                                        <p:cTn id="18" dur="500" fill="hold"/>
                                        <p:tgtEl>
                                          <p:spTgt spid="600192"/>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4" fill="hold" grpId="0" nodeType="clickEffect">
                                  <p:stCondLst>
                                    <p:cond delay="0"/>
                                  </p:stCondLst>
                                  <p:childTnLst>
                                    <p:set>
                                      <p:cBhvr>
                                        <p:cTn id="22" dur="1" fill="hold">
                                          <p:stCondLst>
                                            <p:cond delay="0"/>
                                          </p:stCondLst>
                                        </p:cTn>
                                        <p:tgtEl>
                                          <p:spTgt spid="600187"/>
                                        </p:tgtEl>
                                        <p:attrNameLst>
                                          <p:attrName>style.visibility</p:attrName>
                                        </p:attrNameLst>
                                      </p:cBhvr>
                                      <p:to>
                                        <p:strVal val="visible"/>
                                      </p:to>
                                    </p:set>
                                    <p:anim calcmode="lin" valueType="num">
                                      <p:cBhvr>
                                        <p:cTn id="23" dur="500" fill="hold"/>
                                        <p:tgtEl>
                                          <p:spTgt spid="600187"/>
                                        </p:tgtEl>
                                        <p:attrNameLst>
                                          <p:attrName>ppt_x</p:attrName>
                                        </p:attrNameLst>
                                      </p:cBhvr>
                                      <p:tavLst>
                                        <p:tav tm="0">
                                          <p:val>
                                            <p:strVal val="#ppt_x"/>
                                          </p:val>
                                        </p:tav>
                                        <p:tav tm="100000">
                                          <p:val>
                                            <p:strVal val="#ppt_x"/>
                                          </p:val>
                                        </p:tav>
                                      </p:tavLst>
                                    </p:anim>
                                    <p:anim calcmode="lin" valueType="num">
                                      <p:cBhvr>
                                        <p:cTn id="24" dur="500" fill="hold"/>
                                        <p:tgtEl>
                                          <p:spTgt spid="600187"/>
                                        </p:tgtEl>
                                        <p:attrNameLst>
                                          <p:attrName>ppt_y</p:attrName>
                                        </p:attrNameLst>
                                      </p:cBhvr>
                                      <p:tavLst>
                                        <p:tav tm="0">
                                          <p:val>
                                            <p:strVal val="#ppt_y+#ppt_h/2"/>
                                          </p:val>
                                        </p:tav>
                                        <p:tav tm="100000">
                                          <p:val>
                                            <p:strVal val="#ppt_y"/>
                                          </p:val>
                                        </p:tav>
                                      </p:tavLst>
                                    </p:anim>
                                    <p:anim calcmode="lin" valueType="num">
                                      <p:cBhvr>
                                        <p:cTn id="25" dur="500" fill="hold"/>
                                        <p:tgtEl>
                                          <p:spTgt spid="600187"/>
                                        </p:tgtEl>
                                        <p:attrNameLst>
                                          <p:attrName>ppt_w</p:attrName>
                                        </p:attrNameLst>
                                      </p:cBhvr>
                                      <p:tavLst>
                                        <p:tav tm="0">
                                          <p:val>
                                            <p:strVal val="#ppt_w"/>
                                          </p:val>
                                        </p:tav>
                                        <p:tav tm="100000">
                                          <p:val>
                                            <p:strVal val="#ppt_w"/>
                                          </p:val>
                                        </p:tav>
                                      </p:tavLst>
                                    </p:anim>
                                    <p:anim calcmode="lin" valueType="num">
                                      <p:cBhvr>
                                        <p:cTn id="26" dur="500" fill="hold"/>
                                        <p:tgtEl>
                                          <p:spTgt spid="600187"/>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4" fill="hold" grpId="0" nodeType="clickEffect">
                                  <p:stCondLst>
                                    <p:cond delay="0"/>
                                  </p:stCondLst>
                                  <p:childTnLst>
                                    <p:set>
                                      <p:cBhvr>
                                        <p:cTn id="30" dur="1" fill="hold">
                                          <p:stCondLst>
                                            <p:cond delay="0"/>
                                          </p:stCondLst>
                                        </p:cTn>
                                        <p:tgtEl>
                                          <p:spTgt spid="600182"/>
                                        </p:tgtEl>
                                        <p:attrNameLst>
                                          <p:attrName>style.visibility</p:attrName>
                                        </p:attrNameLst>
                                      </p:cBhvr>
                                      <p:to>
                                        <p:strVal val="visible"/>
                                      </p:to>
                                    </p:set>
                                    <p:anim calcmode="lin" valueType="num">
                                      <p:cBhvr>
                                        <p:cTn id="31" dur="500" fill="hold"/>
                                        <p:tgtEl>
                                          <p:spTgt spid="600182"/>
                                        </p:tgtEl>
                                        <p:attrNameLst>
                                          <p:attrName>ppt_x</p:attrName>
                                        </p:attrNameLst>
                                      </p:cBhvr>
                                      <p:tavLst>
                                        <p:tav tm="0">
                                          <p:val>
                                            <p:strVal val="#ppt_x"/>
                                          </p:val>
                                        </p:tav>
                                        <p:tav tm="100000">
                                          <p:val>
                                            <p:strVal val="#ppt_x"/>
                                          </p:val>
                                        </p:tav>
                                      </p:tavLst>
                                    </p:anim>
                                    <p:anim calcmode="lin" valueType="num">
                                      <p:cBhvr>
                                        <p:cTn id="32" dur="500" fill="hold"/>
                                        <p:tgtEl>
                                          <p:spTgt spid="600182"/>
                                        </p:tgtEl>
                                        <p:attrNameLst>
                                          <p:attrName>ppt_y</p:attrName>
                                        </p:attrNameLst>
                                      </p:cBhvr>
                                      <p:tavLst>
                                        <p:tav tm="0">
                                          <p:val>
                                            <p:strVal val="#ppt_y+#ppt_h/2"/>
                                          </p:val>
                                        </p:tav>
                                        <p:tav tm="100000">
                                          <p:val>
                                            <p:strVal val="#ppt_y"/>
                                          </p:val>
                                        </p:tav>
                                      </p:tavLst>
                                    </p:anim>
                                    <p:anim calcmode="lin" valueType="num">
                                      <p:cBhvr>
                                        <p:cTn id="33" dur="500" fill="hold"/>
                                        <p:tgtEl>
                                          <p:spTgt spid="600182"/>
                                        </p:tgtEl>
                                        <p:attrNameLst>
                                          <p:attrName>ppt_w</p:attrName>
                                        </p:attrNameLst>
                                      </p:cBhvr>
                                      <p:tavLst>
                                        <p:tav tm="0">
                                          <p:val>
                                            <p:strVal val="#ppt_w"/>
                                          </p:val>
                                        </p:tav>
                                        <p:tav tm="100000">
                                          <p:val>
                                            <p:strVal val="#ppt_w"/>
                                          </p:val>
                                        </p:tav>
                                      </p:tavLst>
                                    </p:anim>
                                    <p:anim calcmode="lin" valueType="num">
                                      <p:cBhvr>
                                        <p:cTn id="34" dur="500" fill="hold"/>
                                        <p:tgtEl>
                                          <p:spTgt spid="600182"/>
                                        </p:tgtEl>
                                        <p:attrNameLst>
                                          <p:attrName>ppt_h</p:attrName>
                                        </p:attrNameLst>
                                      </p:cBhvr>
                                      <p:tavLst>
                                        <p:tav tm="0">
                                          <p:val>
                                            <p:fltVal val="0"/>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grpId="0" nodeType="clickEffect">
                                  <p:stCondLst>
                                    <p:cond delay="0"/>
                                  </p:stCondLst>
                                  <p:childTnLst>
                                    <p:set>
                                      <p:cBhvr>
                                        <p:cTn id="38" dur="1" fill="hold">
                                          <p:stCondLst>
                                            <p:cond delay="0"/>
                                          </p:stCondLst>
                                        </p:cTn>
                                        <p:tgtEl>
                                          <p:spTgt spid="600189"/>
                                        </p:tgtEl>
                                        <p:attrNameLst>
                                          <p:attrName>style.visibility</p:attrName>
                                        </p:attrNameLst>
                                      </p:cBhvr>
                                      <p:to>
                                        <p:strVal val="visible"/>
                                      </p:to>
                                    </p:set>
                                    <p:anim calcmode="lin" valueType="num">
                                      <p:cBhvr>
                                        <p:cTn id="39" dur="500" fill="hold"/>
                                        <p:tgtEl>
                                          <p:spTgt spid="600189"/>
                                        </p:tgtEl>
                                        <p:attrNameLst>
                                          <p:attrName>ppt_w</p:attrName>
                                        </p:attrNameLst>
                                      </p:cBhvr>
                                      <p:tavLst>
                                        <p:tav tm="0">
                                          <p:val>
                                            <p:fltVal val="0"/>
                                          </p:val>
                                        </p:tav>
                                        <p:tav tm="100000">
                                          <p:val>
                                            <p:strVal val="#ppt_w"/>
                                          </p:val>
                                        </p:tav>
                                      </p:tavLst>
                                    </p:anim>
                                    <p:anim calcmode="lin" valueType="num">
                                      <p:cBhvr>
                                        <p:cTn id="40" dur="500" fill="hold"/>
                                        <p:tgtEl>
                                          <p:spTgt spid="600189"/>
                                        </p:tgtEl>
                                        <p:attrNameLst>
                                          <p:attrName>ppt_h</p:attrName>
                                        </p:attrNameLst>
                                      </p:cBhvr>
                                      <p:tavLst>
                                        <p:tav tm="0">
                                          <p:val>
                                            <p:fltVal val="0"/>
                                          </p:val>
                                        </p:tav>
                                        <p:tav tm="100000">
                                          <p:val>
                                            <p:strVal val="#ppt_h"/>
                                          </p:val>
                                        </p:tav>
                                      </p:tavLst>
                                    </p:anim>
                                    <p:anim calcmode="lin" valueType="num">
                                      <p:cBhvr>
                                        <p:cTn id="41" dur="500" fill="hold"/>
                                        <p:tgtEl>
                                          <p:spTgt spid="600189"/>
                                        </p:tgtEl>
                                        <p:attrNameLst>
                                          <p:attrName>ppt_x</p:attrName>
                                        </p:attrNameLst>
                                      </p:cBhvr>
                                      <p:tavLst>
                                        <p:tav tm="0">
                                          <p:val>
                                            <p:fltVal val="0.5"/>
                                          </p:val>
                                        </p:tav>
                                        <p:tav tm="100000">
                                          <p:val>
                                            <p:strVal val="#ppt_x"/>
                                          </p:val>
                                        </p:tav>
                                      </p:tavLst>
                                    </p:anim>
                                    <p:anim calcmode="lin" valueType="num">
                                      <p:cBhvr>
                                        <p:cTn id="42" dur="500" fill="hold"/>
                                        <p:tgtEl>
                                          <p:spTgt spid="600189"/>
                                        </p:tgtEl>
                                        <p:attrNameLst>
                                          <p:attrName>ppt_y</p:attrName>
                                        </p:attrNameLst>
                                      </p:cBhvr>
                                      <p:tavLst>
                                        <p:tav tm="0">
                                          <p:val>
                                            <p:fltVal val="0.5"/>
                                          </p:val>
                                        </p:tav>
                                        <p:tav tm="100000">
                                          <p:val>
                                            <p:strVal val="#ppt_y"/>
                                          </p:val>
                                        </p:tav>
                                      </p:tavLst>
                                    </p:anim>
                                  </p:childTnLst>
                                </p:cTn>
                              </p:par>
                            </p:childTnLst>
                          </p:cTn>
                        </p:par>
                        <p:par>
                          <p:cTn id="43" fill="hold" nodeType="afterGroup">
                            <p:stCondLst>
                              <p:cond delay="500"/>
                            </p:stCondLst>
                            <p:childTnLst>
                              <p:par>
                                <p:cTn id="44" presetID="23" presetClass="entr" presetSubtype="528" fill="hold" grpId="0" nodeType="afterEffect">
                                  <p:stCondLst>
                                    <p:cond delay="0"/>
                                  </p:stCondLst>
                                  <p:childTnLst>
                                    <p:set>
                                      <p:cBhvr>
                                        <p:cTn id="45" dur="1" fill="hold">
                                          <p:stCondLst>
                                            <p:cond delay="0"/>
                                          </p:stCondLst>
                                        </p:cTn>
                                        <p:tgtEl>
                                          <p:spTgt spid="600193"/>
                                        </p:tgtEl>
                                        <p:attrNameLst>
                                          <p:attrName>style.visibility</p:attrName>
                                        </p:attrNameLst>
                                      </p:cBhvr>
                                      <p:to>
                                        <p:strVal val="visible"/>
                                      </p:to>
                                    </p:set>
                                    <p:anim calcmode="lin" valueType="num">
                                      <p:cBhvr>
                                        <p:cTn id="46" dur="500" fill="hold"/>
                                        <p:tgtEl>
                                          <p:spTgt spid="600193"/>
                                        </p:tgtEl>
                                        <p:attrNameLst>
                                          <p:attrName>ppt_w</p:attrName>
                                        </p:attrNameLst>
                                      </p:cBhvr>
                                      <p:tavLst>
                                        <p:tav tm="0">
                                          <p:val>
                                            <p:fltVal val="0"/>
                                          </p:val>
                                        </p:tav>
                                        <p:tav tm="100000">
                                          <p:val>
                                            <p:strVal val="#ppt_w"/>
                                          </p:val>
                                        </p:tav>
                                      </p:tavLst>
                                    </p:anim>
                                    <p:anim calcmode="lin" valueType="num">
                                      <p:cBhvr>
                                        <p:cTn id="47" dur="500" fill="hold"/>
                                        <p:tgtEl>
                                          <p:spTgt spid="600193"/>
                                        </p:tgtEl>
                                        <p:attrNameLst>
                                          <p:attrName>ppt_h</p:attrName>
                                        </p:attrNameLst>
                                      </p:cBhvr>
                                      <p:tavLst>
                                        <p:tav tm="0">
                                          <p:val>
                                            <p:fltVal val="0"/>
                                          </p:val>
                                        </p:tav>
                                        <p:tav tm="100000">
                                          <p:val>
                                            <p:strVal val="#ppt_h"/>
                                          </p:val>
                                        </p:tav>
                                      </p:tavLst>
                                    </p:anim>
                                    <p:anim calcmode="lin" valueType="num">
                                      <p:cBhvr>
                                        <p:cTn id="48" dur="500" fill="hold"/>
                                        <p:tgtEl>
                                          <p:spTgt spid="600193"/>
                                        </p:tgtEl>
                                        <p:attrNameLst>
                                          <p:attrName>ppt_x</p:attrName>
                                        </p:attrNameLst>
                                      </p:cBhvr>
                                      <p:tavLst>
                                        <p:tav tm="0">
                                          <p:val>
                                            <p:fltVal val="0.5"/>
                                          </p:val>
                                        </p:tav>
                                        <p:tav tm="100000">
                                          <p:val>
                                            <p:strVal val="#ppt_x"/>
                                          </p:val>
                                        </p:tav>
                                      </p:tavLst>
                                    </p:anim>
                                    <p:anim calcmode="lin" valueType="num">
                                      <p:cBhvr>
                                        <p:cTn id="49" dur="500" fill="hold"/>
                                        <p:tgtEl>
                                          <p:spTgt spid="600193"/>
                                        </p:tgtEl>
                                        <p:attrNameLst>
                                          <p:attrName>ppt_y</p:attrName>
                                        </p:attrNameLst>
                                      </p:cBhvr>
                                      <p:tavLst>
                                        <p:tav tm="0">
                                          <p:val>
                                            <p:fltVal val="0.5"/>
                                          </p:val>
                                        </p:tav>
                                        <p:tav tm="100000">
                                          <p:val>
                                            <p:strVal val="#ppt_y"/>
                                          </p:val>
                                        </p:tav>
                                      </p:tavLst>
                                    </p:anim>
                                  </p:childTnLst>
                                </p:cTn>
                              </p:par>
                            </p:childTnLst>
                          </p:cTn>
                        </p:par>
                        <p:par>
                          <p:cTn id="50" fill="hold" nodeType="afterGroup">
                            <p:stCondLst>
                              <p:cond delay="1000"/>
                            </p:stCondLst>
                            <p:childTnLst>
                              <p:par>
                                <p:cTn id="51" presetID="23" presetClass="entr" presetSubtype="528" fill="hold" grpId="0" nodeType="afterEffect">
                                  <p:stCondLst>
                                    <p:cond delay="0"/>
                                  </p:stCondLst>
                                  <p:childTnLst>
                                    <p:set>
                                      <p:cBhvr>
                                        <p:cTn id="52" dur="1" fill="hold">
                                          <p:stCondLst>
                                            <p:cond delay="0"/>
                                          </p:stCondLst>
                                        </p:cTn>
                                        <p:tgtEl>
                                          <p:spTgt spid="600194"/>
                                        </p:tgtEl>
                                        <p:attrNameLst>
                                          <p:attrName>style.visibility</p:attrName>
                                        </p:attrNameLst>
                                      </p:cBhvr>
                                      <p:to>
                                        <p:strVal val="visible"/>
                                      </p:to>
                                    </p:set>
                                    <p:anim calcmode="lin" valueType="num">
                                      <p:cBhvr>
                                        <p:cTn id="53" dur="500" fill="hold"/>
                                        <p:tgtEl>
                                          <p:spTgt spid="600194"/>
                                        </p:tgtEl>
                                        <p:attrNameLst>
                                          <p:attrName>ppt_w</p:attrName>
                                        </p:attrNameLst>
                                      </p:cBhvr>
                                      <p:tavLst>
                                        <p:tav tm="0">
                                          <p:val>
                                            <p:fltVal val="0"/>
                                          </p:val>
                                        </p:tav>
                                        <p:tav tm="100000">
                                          <p:val>
                                            <p:strVal val="#ppt_w"/>
                                          </p:val>
                                        </p:tav>
                                      </p:tavLst>
                                    </p:anim>
                                    <p:anim calcmode="lin" valueType="num">
                                      <p:cBhvr>
                                        <p:cTn id="54" dur="500" fill="hold"/>
                                        <p:tgtEl>
                                          <p:spTgt spid="600194"/>
                                        </p:tgtEl>
                                        <p:attrNameLst>
                                          <p:attrName>ppt_h</p:attrName>
                                        </p:attrNameLst>
                                      </p:cBhvr>
                                      <p:tavLst>
                                        <p:tav tm="0">
                                          <p:val>
                                            <p:fltVal val="0"/>
                                          </p:val>
                                        </p:tav>
                                        <p:tav tm="100000">
                                          <p:val>
                                            <p:strVal val="#ppt_h"/>
                                          </p:val>
                                        </p:tav>
                                      </p:tavLst>
                                    </p:anim>
                                    <p:anim calcmode="lin" valueType="num">
                                      <p:cBhvr>
                                        <p:cTn id="55" dur="500" fill="hold"/>
                                        <p:tgtEl>
                                          <p:spTgt spid="600194"/>
                                        </p:tgtEl>
                                        <p:attrNameLst>
                                          <p:attrName>ppt_x</p:attrName>
                                        </p:attrNameLst>
                                      </p:cBhvr>
                                      <p:tavLst>
                                        <p:tav tm="0">
                                          <p:val>
                                            <p:fltVal val="0.5"/>
                                          </p:val>
                                        </p:tav>
                                        <p:tav tm="100000">
                                          <p:val>
                                            <p:strVal val="#ppt_x"/>
                                          </p:val>
                                        </p:tav>
                                      </p:tavLst>
                                    </p:anim>
                                    <p:anim calcmode="lin" valueType="num">
                                      <p:cBhvr>
                                        <p:cTn id="56" dur="500" fill="hold"/>
                                        <p:tgtEl>
                                          <p:spTgt spid="60019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177" grpId="0" autoUpdateAnimBg="0"/>
      <p:bldP spid="600189" grpId="0" animBg="1" autoUpdateAnimBg="0"/>
      <p:bldP spid="600193" grpId="0" animBg="1" autoUpdateAnimBg="0"/>
      <p:bldP spid="600194" grpId="0" animBg="1" autoUpdateAnimBg="0"/>
      <p:bldP spid="600192" grpId="0" autoUpdateAnimBg="0"/>
      <p:bldP spid="600187" grpId="0" autoUpdateAnimBg="0"/>
      <p:bldP spid="600182"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7" name="Group 209"/>
          <p:cNvGrpSpPr>
            <a:grpSpLocks/>
          </p:cNvGrpSpPr>
          <p:nvPr/>
        </p:nvGrpSpPr>
        <p:grpSpPr bwMode="auto">
          <a:xfrm>
            <a:off x="7954963" y="3436938"/>
            <a:ext cx="1044575" cy="1843087"/>
            <a:chOff x="5011" y="2165"/>
            <a:chExt cx="658" cy="1161"/>
          </a:xfrm>
        </p:grpSpPr>
        <p:sp>
          <p:nvSpPr>
            <p:cNvPr id="45112" name="Freeform 187"/>
            <p:cNvSpPr>
              <a:spLocks/>
            </p:cNvSpPr>
            <p:nvPr/>
          </p:nvSpPr>
          <p:spPr bwMode="auto">
            <a:xfrm>
              <a:off x="5536" y="2244"/>
              <a:ext cx="132" cy="49"/>
            </a:xfrm>
            <a:custGeom>
              <a:avLst/>
              <a:gdLst>
                <a:gd name="T0" fmla="*/ 140 w 129"/>
                <a:gd name="T1" fmla="*/ 48 h 49"/>
                <a:gd name="T2" fmla="*/ 0 w 129"/>
                <a:gd name="T3" fmla="*/ 48 h 49"/>
                <a:gd name="T4" fmla="*/ 0 w 129"/>
                <a:gd name="T5" fmla="*/ 0 h 49"/>
                <a:gd name="T6" fmla="*/ 140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5113" name="AutoShape 188"/>
            <p:cNvSpPr>
              <a:spLocks noChangeArrowheads="1"/>
            </p:cNvSpPr>
            <p:nvPr/>
          </p:nvSpPr>
          <p:spPr bwMode="auto">
            <a:xfrm>
              <a:off x="5040" y="2172"/>
              <a:ext cx="481"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5114" name="Rectangle 189"/>
            <p:cNvSpPr>
              <a:spLocks noChangeArrowheads="1"/>
            </p:cNvSpPr>
            <p:nvPr/>
          </p:nvSpPr>
          <p:spPr bwMode="auto">
            <a:xfrm>
              <a:off x="5041" y="2273"/>
              <a:ext cx="628"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5115" name="Line 190"/>
            <p:cNvSpPr>
              <a:spLocks noChangeShapeType="1"/>
            </p:cNvSpPr>
            <p:nvPr/>
          </p:nvSpPr>
          <p:spPr bwMode="auto">
            <a:xfrm>
              <a:off x="5079" y="2372"/>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6" name="Rectangle 191"/>
            <p:cNvSpPr>
              <a:spLocks noChangeArrowheads="1"/>
            </p:cNvSpPr>
            <p:nvPr/>
          </p:nvSpPr>
          <p:spPr bwMode="auto">
            <a:xfrm>
              <a:off x="5281" y="2240"/>
              <a:ext cx="230"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117" name="Rectangle 192"/>
            <p:cNvSpPr>
              <a:spLocks noChangeArrowheads="1"/>
            </p:cNvSpPr>
            <p:nvPr/>
          </p:nvSpPr>
          <p:spPr bwMode="auto">
            <a:xfrm>
              <a:off x="5059" y="2226"/>
              <a:ext cx="238"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118" name="Line 193"/>
            <p:cNvSpPr>
              <a:spLocks noChangeShapeType="1"/>
            </p:cNvSpPr>
            <p:nvPr/>
          </p:nvSpPr>
          <p:spPr bwMode="auto">
            <a:xfrm>
              <a:off x="5079" y="2488"/>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9" name="Line 194"/>
            <p:cNvSpPr>
              <a:spLocks noChangeShapeType="1"/>
            </p:cNvSpPr>
            <p:nvPr/>
          </p:nvSpPr>
          <p:spPr bwMode="auto">
            <a:xfrm>
              <a:off x="5079" y="2600"/>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20" name="Line 195"/>
            <p:cNvSpPr>
              <a:spLocks noChangeShapeType="1"/>
            </p:cNvSpPr>
            <p:nvPr/>
          </p:nvSpPr>
          <p:spPr bwMode="auto">
            <a:xfrm>
              <a:off x="5079" y="2712"/>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21" name="Line 196"/>
            <p:cNvSpPr>
              <a:spLocks noChangeShapeType="1"/>
            </p:cNvSpPr>
            <p:nvPr/>
          </p:nvSpPr>
          <p:spPr bwMode="auto">
            <a:xfrm>
              <a:off x="5080" y="3040"/>
              <a:ext cx="53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22" name="Line 197"/>
            <p:cNvSpPr>
              <a:spLocks noChangeShapeType="1"/>
            </p:cNvSpPr>
            <p:nvPr/>
          </p:nvSpPr>
          <p:spPr bwMode="auto">
            <a:xfrm>
              <a:off x="5079" y="2816"/>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23" name="Line 198"/>
            <p:cNvSpPr>
              <a:spLocks noChangeShapeType="1"/>
            </p:cNvSpPr>
            <p:nvPr/>
          </p:nvSpPr>
          <p:spPr bwMode="auto">
            <a:xfrm>
              <a:off x="5079" y="3152"/>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24" name="Line 199"/>
            <p:cNvSpPr>
              <a:spLocks noChangeShapeType="1"/>
            </p:cNvSpPr>
            <p:nvPr/>
          </p:nvSpPr>
          <p:spPr bwMode="auto">
            <a:xfrm>
              <a:off x="5079" y="3264"/>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25" name="Line 200"/>
            <p:cNvSpPr>
              <a:spLocks noChangeShapeType="1"/>
            </p:cNvSpPr>
            <p:nvPr/>
          </p:nvSpPr>
          <p:spPr bwMode="auto">
            <a:xfrm>
              <a:off x="5079" y="2928"/>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26" name="Line 201"/>
            <p:cNvSpPr>
              <a:spLocks noChangeShapeType="1"/>
            </p:cNvSpPr>
            <p:nvPr/>
          </p:nvSpPr>
          <p:spPr bwMode="auto">
            <a:xfrm>
              <a:off x="5351"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27" name="Line 202"/>
            <p:cNvSpPr>
              <a:spLocks noChangeShapeType="1"/>
            </p:cNvSpPr>
            <p:nvPr/>
          </p:nvSpPr>
          <p:spPr bwMode="auto">
            <a:xfrm>
              <a:off x="5343"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28" name="Rectangle 203"/>
            <p:cNvSpPr>
              <a:spLocks noChangeArrowheads="1"/>
            </p:cNvSpPr>
            <p:nvPr/>
          </p:nvSpPr>
          <p:spPr bwMode="auto">
            <a:xfrm>
              <a:off x="5011" y="2165"/>
              <a:ext cx="54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rPr>
                <a:t>ХААНЧЛАЛ</a:t>
              </a:r>
            </a:p>
          </p:txBody>
        </p:sp>
        <p:sp>
          <p:nvSpPr>
            <p:cNvPr id="45129" name="Rectangle 204"/>
            <p:cNvSpPr>
              <a:spLocks noChangeArrowheads="1"/>
            </p:cNvSpPr>
            <p:nvPr/>
          </p:nvSpPr>
          <p:spPr bwMode="auto">
            <a:xfrm>
              <a:off x="5125" y="2267"/>
              <a:ext cx="41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С – Д – С</a:t>
              </a:r>
            </a:p>
          </p:txBody>
        </p:sp>
      </p:grpSp>
      <p:sp>
        <p:nvSpPr>
          <p:cNvPr id="533506" name="Rectangle 2"/>
          <p:cNvSpPr>
            <a:spLocks noChangeArrowheads="1"/>
          </p:cNvSpPr>
          <p:nvPr/>
        </p:nvSpPr>
        <p:spPr bwMode="auto">
          <a:xfrm>
            <a:off x="3130550" y="1377950"/>
            <a:ext cx="3035300" cy="4419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5059" name="AutoShape 3"/>
          <p:cNvSpPr>
            <a:spLocks noChangeArrowheads="1"/>
          </p:cNvSpPr>
          <p:nvPr/>
        </p:nvSpPr>
        <p:spPr bwMode="auto">
          <a:xfrm>
            <a:off x="3130550" y="996950"/>
            <a:ext cx="1663700" cy="10541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060" name="Rectangle 5"/>
          <p:cNvSpPr>
            <a:spLocks noChangeArrowheads="1"/>
          </p:cNvSpPr>
          <p:nvPr/>
        </p:nvSpPr>
        <p:spPr bwMode="auto">
          <a:xfrm>
            <a:off x="3059113" y="879475"/>
            <a:ext cx="17668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rPr>
              <a:t> </a:t>
            </a:r>
            <a:r>
              <a:rPr lang="en-US" sz="2000" b="1">
                <a:solidFill>
                  <a:schemeClr val="accent2"/>
                </a:solidFill>
              </a:rPr>
              <a:t>ХААНЧЛАЛ</a:t>
            </a:r>
          </a:p>
        </p:txBody>
      </p:sp>
      <p:grpSp>
        <p:nvGrpSpPr>
          <p:cNvPr id="45061" name="Group 12"/>
          <p:cNvGrpSpPr>
            <a:grpSpLocks/>
          </p:cNvGrpSpPr>
          <p:nvPr/>
        </p:nvGrpSpPr>
        <p:grpSpPr bwMode="auto">
          <a:xfrm>
            <a:off x="901700" y="2603500"/>
            <a:ext cx="2201863" cy="1765300"/>
            <a:chOff x="568" y="1640"/>
            <a:chExt cx="1387" cy="1112"/>
          </a:xfrm>
        </p:grpSpPr>
        <p:grpSp>
          <p:nvGrpSpPr>
            <p:cNvPr id="45107" name="Group 13"/>
            <p:cNvGrpSpPr>
              <a:grpSpLocks/>
            </p:cNvGrpSpPr>
            <p:nvPr/>
          </p:nvGrpSpPr>
          <p:grpSpPr bwMode="auto">
            <a:xfrm>
              <a:off x="568" y="1640"/>
              <a:ext cx="1249" cy="1112"/>
              <a:chOff x="568" y="1640"/>
              <a:chExt cx="1249" cy="1112"/>
            </a:xfrm>
          </p:grpSpPr>
          <p:sp>
            <p:nvSpPr>
              <p:cNvPr id="533518"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5110"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5111"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3521" name="Rectangle 17"/>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rPr>
                <a:t>А </a:t>
              </a:r>
              <a:r>
                <a:rPr lang="en-US" sz="6000">
                  <a:solidFill>
                    <a:srgbClr val="51DC00"/>
                  </a:solidFill>
                </a:rPr>
                <a:t>Х</a:t>
              </a:r>
              <a:r>
                <a:rPr lang="en-US" sz="3600">
                  <a:solidFill>
                    <a:schemeClr val="tx2"/>
                  </a:solidFill>
                </a:rPr>
                <a:t> К</a:t>
              </a:r>
            </a:p>
          </p:txBody>
        </p:sp>
      </p:grpSp>
      <p:sp>
        <p:nvSpPr>
          <p:cNvPr id="45062"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3"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4"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5"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6"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7"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8"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9"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0"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1" name="Rectangle 31"/>
          <p:cNvSpPr>
            <a:spLocks noChangeArrowheads="1"/>
          </p:cNvSpPr>
          <p:nvPr/>
        </p:nvSpPr>
        <p:spPr bwMode="auto">
          <a:xfrm>
            <a:off x="4538663" y="2555875"/>
            <a:ext cx="147637" cy="29638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3542" name="Rectangle 38"/>
          <p:cNvSpPr>
            <a:spLocks noChangeArrowheads="1"/>
          </p:cNvSpPr>
          <p:nvPr/>
        </p:nvSpPr>
        <p:spPr bwMode="auto">
          <a:xfrm>
            <a:off x="4786313" y="852488"/>
            <a:ext cx="2946400"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a:solidFill>
                  <a:srgbClr val="FAFD00"/>
                </a:solidFill>
              </a:rPr>
              <a:t>МЭӨ 1000 орчим</a:t>
            </a:r>
          </a:p>
        </p:txBody>
      </p:sp>
      <p:sp>
        <p:nvSpPr>
          <p:cNvPr id="533580" name="Text Box 76"/>
          <p:cNvSpPr txBox="1">
            <a:spLocks noChangeArrowheads="1"/>
          </p:cNvSpPr>
          <p:nvPr/>
        </p:nvSpPr>
        <p:spPr bwMode="auto">
          <a:xfrm>
            <a:off x="1911350" y="-12700"/>
            <a:ext cx="1677988"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1 Сам. 16:13-14</a:t>
            </a:r>
          </a:p>
        </p:txBody>
      </p:sp>
      <p:sp>
        <p:nvSpPr>
          <p:cNvPr id="533664" name="Rectangle 160"/>
          <p:cNvSpPr>
            <a:spLocks noChangeArrowheads="1"/>
          </p:cNvSpPr>
          <p:nvPr/>
        </p:nvSpPr>
        <p:spPr bwMode="auto">
          <a:xfrm>
            <a:off x="8081963"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21</a:t>
            </a:r>
          </a:p>
        </p:txBody>
      </p:sp>
      <p:sp>
        <p:nvSpPr>
          <p:cNvPr id="45075" name="Rectangle 184"/>
          <p:cNvSpPr>
            <a:spLocks noChangeArrowheads="1"/>
          </p:cNvSpPr>
          <p:nvPr/>
        </p:nvSpPr>
        <p:spPr bwMode="auto">
          <a:xfrm>
            <a:off x="3808413" y="1389063"/>
            <a:ext cx="16510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rPr>
              <a:t>С – Д – С</a:t>
            </a:r>
          </a:p>
        </p:txBody>
      </p:sp>
      <p:grpSp>
        <p:nvGrpSpPr>
          <p:cNvPr id="45076" name="Group 210"/>
          <p:cNvGrpSpPr>
            <a:grpSpLocks/>
          </p:cNvGrpSpPr>
          <p:nvPr/>
        </p:nvGrpSpPr>
        <p:grpSpPr bwMode="auto">
          <a:xfrm>
            <a:off x="515938" y="141288"/>
            <a:ext cx="893762" cy="1584325"/>
            <a:chOff x="391" y="101"/>
            <a:chExt cx="563" cy="998"/>
          </a:xfrm>
        </p:grpSpPr>
        <p:sp>
          <p:nvSpPr>
            <p:cNvPr id="533715" name="Rectangle 211"/>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ea typeface="+mn-ea"/>
                  <a:cs typeface="+mn-cs"/>
                </a:rPr>
                <a:t>7</a:t>
              </a:r>
            </a:p>
          </p:txBody>
        </p:sp>
        <p:sp>
          <p:nvSpPr>
            <p:cNvPr id="533716" name="Line 212"/>
            <p:cNvSpPr>
              <a:spLocks noChangeShapeType="1"/>
            </p:cNvSpPr>
            <p:nvPr/>
          </p:nvSpPr>
          <p:spPr bwMode="auto">
            <a:xfrm>
              <a:off x="526" y="588"/>
              <a:ext cx="256"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33717" name="Rectangle 213"/>
            <p:cNvSpPr>
              <a:spLocks noChangeArrowheads="1"/>
            </p:cNvSpPr>
            <p:nvPr/>
          </p:nvSpPr>
          <p:spPr bwMode="auto">
            <a:xfrm>
              <a:off x="486" y="196"/>
              <a:ext cx="468" cy="90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45077" name="Rectangle 214"/>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32-37</a:t>
            </a:r>
          </a:p>
        </p:txBody>
      </p:sp>
      <p:grpSp>
        <p:nvGrpSpPr>
          <p:cNvPr id="45078" name="Group 113"/>
          <p:cNvGrpSpPr>
            <a:grpSpLocks/>
          </p:cNvGrpSpPr>
          <p:nvPr/>
        </p:nvGrpSpPr>
        <p:grpSpPr bwMode="auto">
          <a:xfrm>
            <a:off x="6083300" y="1136650"/>
            <a:ext cx="1289050" cy="1435100"/>
            <a:chOff x="1084" y="711"/>
            <a:chExt cx="2950" cy="2769"/>
          </a:xfrm>
        </p:grpSpPr>
        <p:grpSp>
          <p:nvGrpSpPr>
            <p:cNvPr id="45094" name="Group 114"/>
            <p:cNvGrpSpPr>
              <a:grpSpLocks/>
            </p:cNvGrpSpPr>
            <p:nvPr/>
          </p:nvGrpSpPr>
          <p:grpSpPr bwMode="auto">
            <a:xfrm>
              <a:off x="1084" y="711"/>
              <a:ext cx="2950" cy="2769"/>
              <a:chOff x="2707" y="548"/>
              <a:chExt cx="2950" cy="2769"/>
            </a:xfrm>
          </p:grpSpPr>
          <p:grpSp>
            <p:nvGrpSpPr>
              <p:cNvPr id="45100" name="Group 115"/>
              <p:cNvGrpSpPr>
                <a:grpSpLocks/>
              </p:cNvGrpSpPr>
              <p:nvPr/>
            </p:nvGrpSpPr>
            <p:grpSpPr bwMode="auto">
              <a:xfrm>
                <a:off x="3180" y="1046"/>
                <a:ext cx="2105" cy="1421"/>
                <a:chOff x="578" y="2316"/>
                <a:chExt cx="2105" cy="1421"/>
              </a:xfrm>
            </p:grpSpPr>
            <p:sp>
              <p:nvSpPr>
                <p:cNvPr id="4510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311047142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5103" name="Freeform 117" descr="Cork"/>
                <p:cNvSpPr>
                  <a:spLocks/>
                </p:cNvSpPr>
                <p:nvPr/>
              </p:nvSpPr>
              <p:spPr bwMode="auto">
                <a:xfrm>
                  <a:off x="578" y="2506"/>
                  <a:ext cx="2074" cy="1231"/>
                </a:xfrm>
                <a:custGeom>
                  <a:avLst/>
                  <a:gdLst>
                    <a:gd name="T0" fmla="*/ 2147483647 w 599"/>
                    <a:gd name="T1" fmla="*/ 0 h 432"/>
                    <a:gd name="T2" fmla="*/ 2147483647 w 599"/>
                    <a:gd name="T3" fmla="*/ 907463320 h 432"/>
                    <a:gd name="T4" fmla="*/ 2147483647 w 599"/>
                    <a:gd name="T5" fmla="*/ 1512424923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5101" name="Picture 118"/>
              <p:cNvPicPr>
                <a:picLocks noChangeArrowheads="1"/>
              </p:cNvPicPr>
              <p:nvPr/>
            </p:nvPicPr>
            <p:blipFill>
              <a:blip r:embed="rId4">
                <a:lum bright="8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5095" name="Freeform 119"/>
            <p:cNvSpPr>
              <a:spLocks/>
            </p:cNvSpPr>
            <p:nvPr/>
          </p:nvSpPr>
          <p:spPr bwMode="auto">
            <a:xfrm>
              <a:off x="1616" y="2649"/>
              <a:ext cx="88" cy="277"/>
            </a:xfrm>
            <a:custGeom>
              <a:avLst/>
              <a:gdLst>
                <a:gd name="T0" fmla="*/ 135 w 85"/>
                <a:gd name="T1" fmla="*/ 13 h 318"/>
                <a:gd name="T2" fmla="*/ 118 w 85"/>
                <a:gd name="T3" fmla="*/ 6 h 318"/>
                <a:gd name="T4" fmla="*/ 89 w 85"/>
                <a:gd name="T5" fmla="*/ 3 h 318"/>
                <a:gd name="T6" fmla="*/ 101 w 85"/>
                <a:gd name="T7" fmla="*/ 6 h 318"/>
                <a:gd name="T8" fmla="*/ 118 w 85"/>
                <a:gd name="T9" fmla="*/ 3 h 318"/>
                <a:gd name="T10" fmla="*/ 69 w 85"/>
                <a:gd name="T11" fmla="*/ 3 h 318"/>
                <a:gd name="T12" fmla="*/ 69 w 85"/>
                <a:gd name="T13" fmla="*/ 3 h 318"/>
                <a:gd name="T14" fmla="*/ 89 w 85"/>
                <a:gd name="T15" fmla="*/ 16 h 318"/>
                <a:gd name="T16" fmla="*/ 53 w 85"/>
                <a:gd name="T17" fmla="*/ 13 h 318"/>
                <a:gd name="T18" fmla="*/ 69 w 85"/>
                <a:gd name="T19" fmla="*/ 10 h 318"/>
                <a:gd name="T20" fmla="*/ 89 w 85"/>
                <a:gd name="T21" fmla="*/ 13 h 318"/>
                <a:gd name="T22" fmla="*/ 69 w 85"/>
                <a:gd name="T23" fmla="*/ 9 h 318"/>
                <a:gd name="T24" fmla="*/ 89 w 85"/>
                <a:gd name="T25" fmla="*/ 13 h 318"/>
                <a:gd name="T26" fmla="*/ 69 w 85"/>
                <a:gd name="T27" fmla="*/ 10 h 318"/>
                <a:gd name="T28" fmla="*/ 89 w 85"/>
                <a:gd name="T29" fmla="*/ 12 h 318"/>
                <a:gd name="T30" fmla="*/ 101 w 85"/>
                <a:gd name="T31" fmla="*/ 14 h 318"/>
                <a:gd name="T32" fmla="*/ 135 w 85"/>
                <a:gd name="T33" fmla="*/ 17 h 318"/>
                <a:gd name="T34" fmla="*/ 149 w 85"/>
                <a:gd name="T35" fmla="*/ 19 h 318"/>
                <a:gd name="T36" fmla="*/ 135 w 85"/>
                <a:gd name="T37" fmla="*/ 23 h 318"/>
                <a:gd name="T38" fmla="*/ 118 w 85"/>
                <a:gd name="T39" fmla="*/ 22 h 318"/>
                <a:gd name="T40" fmla="*/ 101 w 85"/>
                <a:gd name="T41" fmla="*/ 26 h 318"/>
                <a:gd name="T42" fmla="*/ 69 w 85"/>
                <a:gd name="T43" fmla="*/ 24 h 318"/>
                <a:gd name="T44" fmla="*/ 53 w 85"/>
                <a:gd name="T45" fmla="*/ 17 h 318"/>
                <a:gd name="T46" fmla="*/ 40 w 85"/>
                <a:gd name="T47" fmla="*/ 21 h 318"/>
                <a:gd name="T48" fmla="*/ 5 w 85"/>
                <a:gd name="T49" fmla="*/ 17 h 318"/>
                <a:gd name="T50" fmla="*/ 69 w 85"/>
                <a:gd name="T51" fmla="*/ 12 h 318"/>
                <a:gd name="T52" fmla="*/ 118 w 85"/>
                <a:gd name="T53" fmla="*/ 14 h 318"/>
                <a:gd name="T54" fmla="*/ 135 w 85"/>
                <a:gd name="T55" fmla="*/ 18 h 318"/>
                <a:gd name="T56" fmla="*/ 118 w 85"/>
                <a:gd name="T57" fmla="*/ 16 h 318"/>
                <a:gd name="T58" fmla="*/ 118 w 85"/>
                <a:gd name="T59" fmla="*/ 3 h 318"/>
                <a:gd name="T60" fmla="*/ 89 w 85"/>
                <a:gd name="T61" fmla="*/ 3 h 318"/>
                <a:gd name="T62" fmla="*/ 40 w 85"/>
                <a:gd name="T63" fmla="*/ 3 h 318"/>
                <a:gd name="T64" fmla="*/ 69 w 85"/>
                <a:gd name="T65" fmla="*/ 8 h 318"/>
                <a:gd name="T66" fmla="*/ 101 w 85"/>
                <a:gd name="T67" fmla="*/ 11 h 318"/>
                <a:gd name="T68" fmla="*/ 135 w 85"/>
                <a:gd name="T69" fmla="*/ 1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096" name="Freeform 120"/>
            <p:cNvSpPr>
              <a:spLocks/>
            </p:cNvSpPr>
            <p:nvPr/>
          </p:nvSpPr>
          <p:spPr bwMode="auto">
            <a:xfrm>
              <a:off x="1635" y="2647"/>
              <a:ext cx="109" cy="309"/>
            </a:xfrm>
            <a:custGeom>
              <a:avLst/>
              <a:gdLst>
                <a:gd name="T0" fmla="*/ 1 w 105"/>
                <a:gd name="T1" fmla="*/ 0 h 354"/>
                <a:gd name="T2" fmla="*/ 182 w 105"/>
                <a:gd name="T3" fmla="*/ 3 h 354"/>
                <a:gd name="T4" fmla="*/ 142 w 105"/>
                <a:gd name="T5" fmla="*/ 3 h 354"/>
                <a:gd name="T6" fmla="*/ 164 w 105"/>
                <a:gd name="T7" fmla="*/ 5 h 354"/>
                <a:gd name="T8" fmla="*/ 164 w 105"/>
                <a:gd name="T9" fmla="*/ 13 h 354"/>
                <a:gd name="T10" fmla="*/ 190 w 105"/>
                <a:gd name="T11" fmla="*/ 15 h 354"/>
                <a:gd name="T12" fmla="*/ 190 w 105"/>
                <a:gd name="T13" fmla="*/ 21 h 354"/>
                <a:gd name="T14" fmla="*/ 164 w 105"/>
                <a:gd name="T15" fmla="*/ 29 h 354"/>
                <a:gd name="T16" fmla="*/ 135 w 105"/>
                <a:gd name="T17" fmla="*/ 31 h 354"/>
                <a:gd name="T18" fmla="*/ 32 w 105"/>
                <a:gd name="T19" fmla="*/ 27 h 354"/>
                <a:gd name="T20" fmla="*/ 12 w 105"/>
                <a:gd name="T21" fmla="*/ 24 h 354"/>
                <a:gd name="T22" fmla="*/ 32 w 105"/>
                <a:gd name="T23" fmla="*/ 21 h 354"/>
                <a:gd name="T24" fmla="*/ 9 w 105"/>
                <a:gd name="T25" fmla="*/ 9 h 354"/>
                <a:gd name="T26" fmla="*/ 3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097" name="Freeform 121"/>
            <p:cNvSpPr>
              <a:spLocks/>
            </p:cNvSpPr>
            <p:nvPr/>
          </p:nvSpPr>
          <p:spPr bwMode="auto">
            <a:xfrm>
              <a:off x="3008" y="2583"/>
              <a:ext cx="155" cy="328"/>
            </a:xfrm>
            <a:custGeom>
              <a:avLst/>
              <a:gdLst>
                <a:gd name="T0" fmla="*/ 286 w 149"/>
                <a:gd name="T1" fmla="*/ 3 h 376"/>
                <a:gd name="T2" fmla="*/ 272 w 149"/>
                <a:gd name="T3" fmla="*/ 9 h 376"/>
                <a:gd name="T4" fmla="*/ 253 w 149"/>
                <a:gd name="T5" fmla="*/ 11 h 376"/>
                <a:gd name="T6" fmla="*/ 249 w 149"/>
                <a:gd name="T7" fmla="*/ 12 h 376"/>
                <a:gd name="T8" fmla="*/ 212 w 149"/>
                <a:gd name="T9" fmla="*/ 21 h 376"/>
                <a:gd name="T10" fmla="*/ 167 w 149"/>
                <a:gd name="T11" fmla="*/ 27 h 376"/>
                <a:gd name="T12" fmla="*/ 135 w 149"/>
                <a:gd name="T13" fmla="*/ 31 h 376"/>
                <a:gd name="T14" fmla="*/ 112 w 149"/>
                <a:gd name="T15" fmla="*/ 31 h 376"/>
                <a:gd name="T16" fmla="*/ 36 w 149"/>
                <a:gd name="T17" fmla="*/ 32 h 376"/>
                <a:gd name="T18" fmla="*/ 2 w 149"/>
                <a:gd name="T19" fmla="*/ 29 h 376"/>
                <a:gd name="T20" fmla="*/ 5 w 149"/>
                <a:gd name="T21" fmla="*/ 27 h 376"/>
                <a:gd name="T22" fmla="*/ 8 w 149"/>
                <a:gd name="T23" fmla="*/ 19 h 376"/>
                <a:gd name="T24" fmla="*/ 40 w 149"/>
                <a:gd name="T25" fmla="*/ 17 h 376"/>
                <a:gd name="T26" fmla="*/ 67 w 149"/>
                <a:gd name="T27" fmla="*/ 9 h 376"/>
                <a:gd name="T28" fmla="*/ 85 w 149"/>
                <a:gd name="T29" fmla="*/ 7 h 376"/>
                <a:gd name="T30" fmla="*/ 162 w 149"/>
                <a:gd name="T31" fmla="*/ 3 h 376"/>
                <a:gd name="T32" fmla="*/ 249 w 149"/>
                <a:gd name="T33" fmla="*/ 3 h 376"/>
                <a:gd name="T34" fmla="*/ 28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098" name="Freeform 122"/>
            <p:cNvSpPr>
              <a:spLocks/>
            </p:cNvSpPr>
            <p:nvPr/>
          </p:nvSpPr>
          <p:spPr bwMode="auto">
            <a:xfrm>
              <a:off x="1714" y="1020"/>
              <a:ext cx="99" cy="440"/>
            </a:xfrm>
            <a:custGeom>
              <a:avLst/>
              <a:gdLst>
                <a:gd name="T0" fmla="*/ 44 w 96"/>
                <a:gd name="T1" fmla="*/ 42 h 504"/>
                <a:gd name="T2" fmla="*/ 105 w 96"/>
                <a:gd name="T3" fmla="*/ 44 h 504"/>
                <a:gd name="T4" fmla="*/ 125 w 96"/>
                <a:gd name="T5" fmla="*/ 39 h 504"/>
                <a:gd name="T6" fmla="*/ 125 w 96"/>
                <a:gd name="T7" fmla="*/ 28 h 504"/>
                <a:gd name="T8" fmla="*/ 154 w 96"/>
                <a:gd name="T9" fmla="*/ 18 h 504"/>
                <a:gd name="T10" fmla="*/ 166 w 96"/>
                <a:gd name="T11" fmla="*/ 15 h 504"/>
                <a:gd name="T12" fmla="*/ 154 w 96"/>
                <a:gd name="T13" fmla="*/ 4 h 504"/>
                <a:gd name="T14" fmla="*/ 134 w 96"/>
                <a:gd name="T15" fmla="*/ 3 h 504"/>
                <a:gd name="T16" fmla="*/ 47 w 96"/>
                <a:gd name="T17" fmla="*/ 3 h 504"/>
                <a:gd name="T18" fmla="*/ 44 w 96"/>
                <a:gd name="T19" fmla="*/ 10 h 504"/>
                <a:gd name="T20" fmla="*/ 52 w 96"/>
                <a:gd name="T21" fmla="*/ 31 h 504"/>
                <a:gd name="T22" fmla="*/ 68 w 96"/>
                <a:gd name="T23" fmla="*/ 35 h 504"/>
                <a:gd name="T24" fmla="*/ 42 w 96"/>
                <a:gd name="T25" fmla="*/ 41 h 504"/>
                <a:gd name="T26" fmla="*/ 44 w 96"/>
                <a:gd name="T27" fmla="*/ 4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099" name="Freeform 123"/>
            <p:cNvSpPr>
              <a:spLocks/>
            </p:cNvSpPr>
            <p:nvPr/>
          </p:nvSpPr>
          <p:spPr bwMode="auto">
            <a:xfrm>
              <a:off x="3431" y="1007"/>
              <a:ext cx="156" cy="358"/>
            </a:xfrm>
            <a:custGeom>
              <a:avLst/>
              <a:gdLst>
                <a:gd name="T0" fmla="*/ 5 w 150"/>
                <a:gd name="T1" fmla="*/ 33 h 410"/>
                <a:gd name="T2" fmla="*/ 82 w 150"/>
                <a:gd name="T3" fmla="*/ 36 h 410"/>
                <a:gd name="T4" fmla="*/ 162 w 150"/>
                <a:gd name="T5" fmla="*/ 34 h 410"/>
                <a:gd name="T6" fmla="*/ 189 w 150"/>
                <a:gd name="T7" fmla="*/ 31 h 410"/>
                <a:gd name="T8" fmla="*/ 233 w 150"/>
                <a:gd name="T9" fmla="*/ 24 h 410"/>
                <a:gd name="T10" fmla="*/ 260 w 150"/>
                <a:gd name="T11" fmla="*/ 19 h 410"/>
                <a:gd name="T12" fmla="*/ 275 w 150"/>
                <a:gd name="T13" fmla="*/ 17 h 410"/>
                <a:gd name="T14" fmla="*/ 281 w 150"/>
                <a:gd name="T15" fmla="*/ 10 h 410"/>
                <a:gd name="T16" fmla="*/ 292 w 150"/>
                <a:gd name="T17" fmla="*/ 9 h 410"/>
                <a:gd name="T18" fmla="*/ 296 w 150"/>
                <a:gd name="T19" fmla="*/ 3 h 410"/>
                <a:gd name="T20" fmla="*/ 263 w 150"/>
                <a:gd name="T21" fmla="*/ 0 h 410"/>
                <a:gd name="T22" fmla="*/ 189 w 150"/>
                <a:gd name="T23" fmla="*/ 3 h 410"/>
                <a:gd name="T24" fmla="*/ 156 w 150"/>
                <a:gd name="T25" fmla="*/ 4 h 410"/>
                <a:gd name="T26" fmla="*/ 134 w 150"/>
                <a:gd name="T27" fmla="*/ 12 h 410"/>
                <a:gd name="T28" fmla="*/ 116 w 150"/>
                <a:gd name="T29" fmla="*/ 14 h 410"/>
                <a:gd name="T30" fmla="*/ 85 w 150"/>
                <a:gd name="T31" fmla="*/ 19 h 410"/>
                <a:gd name="T32" fmla="*/ 82 w 150"/>
                <a:gd name="T33" fmla="*/ 20 h 410"/>
                <a:gd name="T34" fmla="*/ 67 w 150"/>
                <a:gd name="T35" fmla="*/ 20 h 410"/>
                <a:gd name="T36" fmla="*/ 62 w 150"/>
                <a:gd name="T37" fmla="*/ 22 h 410"/>
                <a:gd name="T38" fmla="*/ 56 w 150"/>
                <a:gd name="T39" fmla="*/ 23 h 410"/>
                <a:gd name="T40" fmla="*/ 34 w 150"/>
                <a:gd name="T41" fmla="*/ 30 h 410"/>
                <a:gd name="T42" fmla="*/ 10 w 150"/>
                <a:gd name="T43" fmla="*/ 33 h 410"/>
                <a:gd name="T44" fmla="*/ 2 w 150"/>
                <a:gd name="T45" fmla="*/ 34 h 410"/>
                <a:gd name="T46" fmla="*/ 5 w 150"/>
                <a:gd name="T47" fmla="*/ 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5079" name="Group 113"/>
          <p:cNvGrpSpPr>
            <a:grpSpLocks/>
          </p:cNvGrpSpPr>
          <p:nvPr/>
        </p:nvGrpSpPr>
        <p:grpSpPr bwMode="auto">
          <a:xfrm>
            <a:off x="6083300" y="3154363"/>
            <a:ext cx="1289050" cy="1435100"/>
            <a:chOff x="1084" y="711"/>
            <a:chExt cx="2950" cy="2769"/>
          </a:xfrm>
        </p:grpSpPr>
        <p:grpSp>
          <p:nvGrpSpPr>
            <p:cNvPr id="45084" name="Group 114"/>
            <p:cNvGrpSpPr>
              <a:grpSpLocks/>
            </p:cNvGrpSpPr>
            <p:nvPr/>
          </p:nvGrpSpPr>
          <p:grpSpPr bwMode="auto">
            <a:xfrm>
              <a:off x="1084" y="711"/>
              <a:ext cx="2950" cy="2769"/>
              <a:chOff x="2707" y="548"/>
              <a:chExt cx="2950" cy="2769"/>
            </a:xfrm>
          </p:grpSpPr>
          <p:grpSp>
            <p:nvGrpSpPr>
              <p:cNvPr id="45090" name="Group 115"/>
              <p:cNvGrpSpPr>
                <a:grpSpLocks/>
              </p:cNvGrpSpPr>
              <p:nvPr/>
            </p:nvGrpSpPr>
            <p:grpSpPr bwMode="auto">
              <a:xfrm>
                <a:off x="3180" y="1046"/>
                <a:ext cx="2105" cy="1421"/>
                <a:chOff x="578" y="2316"/>
                <a:chExt cx="2105" cy="1421"/>
              </a:xfrm>
            </p:grpSpPr>
            <p:sp>
              <p:nvSpPr>
                <p:cNvPr id="4509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311047142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5093" name="Freeform 117" descr="Cork"/>
                <p:cNvSpPr>
                  <a:spLocks/>
                </p:cNvSpPr>
                <p:nvPr/>
              </p:nvSpPr>
              <p:spPr bwMode="auto">
                <a:xfrm>
                  <a:off x="578" y="2506"/>
                  <a:ext cx="2074" cy="1231"/>
                </a:xfrm>
                <a:custGeom>
                  <a:avLst/>
                  <a:gdLst>
                    <a:gd name="T0" fmla="*/ 2147483647 w 599"/>
                    <a:gd name="T1" fmla="*/ 0 h 432"/>
                    <a:gd name="T2" fmla="*/ 2147483647 w 599"/>
                    <a:gd name="T3" fmla="*/ 907463320 h 432"/>
                    <a:gd name="T4" fmla="*/ 2147483647 w 599"/>
                    <a:gd name="T5" fmla="*/ 1512424923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5091" name="Picture 118"/>
              <p:cNvPicPr>
                <a:picLocks noChangeArrowheads="1"/>
              </p:cNvPicPr>
              <p:nvPr/>
            </p:nvPicPr>
            <p:blipFill>
              <a:blip r:embed="rId4">
                <a:lum bright="8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5085" name="Freeform 119"/>
            <p:cNvSpPr>
              <a:spLocks/>
            </p:cNvSpPr>
            <p:nvPr/>
          </p:nvSpPr>
          <p:spPr bwMode="auto">
            <a:xfrm>
              <a:off x="1616" y="2649"/>
              <a:ext cx="88" cy="277"/>
            </a:xfrm>
            <a:custGeom>
              <a:avLst/>
              <a:gdLst>
                <a:gd name="T0" fmla="*/ 135 w 85"/>
                <a:gd name="T1" fmla="*/ 13 h 318"/>
                <a:gd name="T2" fmla="*/ 118 w 85"/>
                <a:gd name="T3" fmla="*/ 6 h 318"/>
                <a:gd name="T4" fmla="*/ 89 w 85"/>
                <a:gd name="T5" fmla="*/ 3 h 318"/>
                <a:gd name="T6" fmla="*/ 101 w 85"/>
                <a:gd name="T7" fmla="*/ 6 h 318"/>
                <a:gd name="T8" fmla="*/ 118 w 85"/>
                <a:gd name="T9" fmla="*/ 3 h 318"/>
                <a:gd name="T10" fmla="*/ 69 w 85"/>
                <a:gd name="T11" fmla="*/ 3 h 318"/>
                <a:gd name="T12" fmla="*/ 69 w 85"/>
                <a:gd name="T13" fmla="*/ 3 h 318"/>
                <a:gd name="T14" fmla="*/ 89 w 85"/>
                <a:gd name="T15" fmla="*/ 16 h 318"/>
                <a:gd name="T16" fmla="*/ 53 w 85"/>
                <a:gd name="T17" fmla="*/ 13 h 318"/>
                <a:gd name="T18" fmla="*/ 69 w 85"/>
                <a:gd name="T19" fmla="*/ 10 h 318"/>
                <a:gd name="T20" fmla="*/ 89 w 85"/>
                <a:gd name="T21" fmla="*/ 13 h 318"/>
                <a:gd name="T22" fmla="*/ 69 w 85"/>
                <a:gd name="T23" fmla="*/ 9 h 318"/>
                <a:gd name="T24" fmla="*/ 89 w 85"/>
                <a:gd name="T25" fmla="*/ 13 h 318"/>
                <a:gd name="T26" fmla="*/ 69 w 85"/>
                <a:gd name="T27" fmla="*/ 10 h 318"/>
                <a:gd name="T28" fmla="*/ 89 w 85"/>
                <a:gd name="T29" fmla="*/ 12 h 318"/>
                <a:gd name="T30" fmla="*/ 101 w 85"/>
                <a:gd name="T31" fmla="*/ 14 h 318"/>
                <a:gd name="T32" fmla="*/ 135 w 85"/>
                <a:gd name="T33" fmla="*/ 17 h 318"/>
                <a:gd name="T34" fmla="*/ 149 w 85"/>
                <a:gd name="T35" fmla="*/ 19 h 318"/>
                <a:gd name="T36" fmla="*/ 135 w 85"/>
                <a:gd name="T37" fmla="*/ 23 h 318"/>
                <a:gd name="T38" fmla="*/ 118 w 85"/>
                <a:gd name="T39" fmla="*/ 22 h 318"/>
                <a:gd name="T40" fmla="*/ 101 w 85"/>
                <a:gd name="T41" fmla="*/ 26 h 318"/>
                <a:gd name="T42" fmla="*/ 69 w 85"/>
                <a:gd name="T43" fmla="*/ 24 h 318"/>
                <a:gd name="T44" fmla="*/ 53 w 85"/>
                <a:gd name="T45" fmla="*/ 17 h 318"/>
                <a:gd name="T46" fmla="*/ 40 w 85"/>
                <a:gd name="T47" fmla="*/ 21 h 318"/>
                <a:gd name="T48" fmla="*/ 5 w 85"/>
                <a:gd name="T49" fmla="*/ 17 h 318"/>
                <a:gd name="T50" fmla="*/ 69 w 85"/>
                <a:gd name="T51" fmla="*/ 12 h 318"/>
                <a:gd name="T52" fmla="*/ 118 w 85"/>
                <a:gd name="T53" fmla="*/ 14 h 318"/>
                <a:gd name="T54" fmla="*/ 135 w 85"/>
                <a:gd name="T55" fmla="*/ 18 h 318"/>
                <a:gd name="T56" fmla="*/ 118 w 85"/>
                <a:gd name="T57" fmla="*/ 16 h 318"/>
                <a:gd name="T58" fmla="*/ 118 w 85"/>
                <a:gd name="T59" fmla="*/ 3 h 318"/>
                <a:gd name="T60" fmla="*/ 89 w 85"/>
                <a:gd name="T61" fmla="*/ 3 h 318"/>
                <a:gd name="T62" fmla="*/ 40 w 85"/>
                <a:gd name="T63" fmla="*/ 3 h 318"/>
                <a:gd name="T64" fmla="*/ 69 w 85"/>
                <a:gd name="T65" fmla="*/ 8 h 318"/>
                <a:gd name="T66" fmla="*/ 101 w 85"/>
                <a:gd name="T67" fmla="*/ 11 h 318"/>
                <a:gd name="T68" fmla="*/ 135 w 85"/>
                <a:gd name="T69" fmla="*/ 1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086" name="Freeform 120"/>
            <p:cNvSpPr>
              <a:spLocks/>
            </p:cNvSpPr>
            <p:nvPr/>
          </p:nvSpPr>
          <p:spPr bwMode="auto">
            <a:xfrm>
              <a:off x="1635" y="2647"/>
              <a:ext cx="109" cy="309"/>
            </a:xfrm>
            <a:custGeom>
              <a:avLst/>
              <a:gdLst>
                <a:gd name="T0" fmla="*/ 1 w 105"/>
                <a:gd name="T1" fmla="*/ 0 h 354"/>
                <a:gd name="T2" fmla="*/ 182 w 105"/>
                <a:gd name="T3" fmla="*/ 3 h 354"/>
                <a:gd name="T4" fmla="*/ 142 w 105"/>
                <a:gd name="T5" fmla="*/ 3 h 354"/>
                <a:gd name="T6" fmla="*/ 164 w 105"/>
                <a:gd name="T7" fmla="*/ 5 h 354"/>
                <a:gd name="T8" fmla="*/ 164 w 105"/>
                <a:gd name="T9" fmla="*/ 13 h 354"/>
                <a:gd name="T10" fmla="*/ 190 w 105"/>
                <a:gd name="T11" fmla="*/ 15 h 354"/>
                <a:gd name="T12" fmla="*/ 190 w 105"/>
                <a:gd name="T13" fmla="*/ 21 h 354"/>
                <a:gd name="T14" fmla="*/ 164 w 105"/>
                <a:gd name="T15" fmla="*/ 29 h 354"/>
                <a:gd name="T16" fmla="*/ 135 w 105"/>
                <a:gd name="T17" fmla="*/ 31 h 354"/>
                <a:gd name="T18" fmla="*/ 32 w 105"/>
                <a:gd name="T19" fmla="*/ 27 h 354"/>
                <a:gd name="T20" fmla="*/ 12 w 105"/>
                <a:gd name="T21" fmla="*/ 24 h 354"/>
                <a:gd name="T22" fmla="*/ 32 w 105"/>
                <a:gd name="T23" fmla="*/ 21 h 354"/>
                <a:gd name="T24" fmla="*/ 9 w 105"/>
                <a:gd name="T25" fmla="*/ 9 h 354"/>
                <a:gd name="T26" fmla="*/ 3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087" name="Freeform 121"/>
            <p:cNvSpPr>
              <a:spLocks/>
            </p:cNvSpPr>
            <p:nvPr/>
          </p:nvSpPr>
          <p:spPr bwMode="auto">
            <a:xfrm>
              <a:off x="3008" y="2583"/>
              <a:ext cx="155" cy="328"/>
            </a:xfrm>
            <a:custGeom>
              <a:avLst/>
              <a:gdLst>
                <a:gd name="T0" fmla="*/ 286 w 149"/>
                <a:gd name="T1" fmla="*/ 3 h 376"/>
                <a:gd name="T2" fmla="*/ 272 w 149"/>
                <a:gd name="T3" fmla="*/ 9 h 376"/>
                <a:gd name="T4" fmla="*/ 253 w 149"/>
                <a:gd name="T5" fmla="*/ 11 h 376"/>
                <a:gd name="T6" fmla="*/ 249 w 149"/>
                <a:gd name="T7" fmla="*/ 12 h 376"/>
                <a:gd name="T8" fmla="*/ 212 w 149"/>
                <a:gd name="T9" fmla="*/ 21 h 376"/>
                <a:gd name="T10" fmla="*/ 167 w 149"/>
                <a:gd name="T11" fmla="*/ 27 h 376"/>
                <a:gd name="T12" fmla="*/ 135 w 149"/>
                <a:gd name="T13" fmla="*/ 31 h 376"/>
                <a:gd name="T14" fmla="*/ 112 w 149"/>
                <a:gd name="T15" fmla="*/ 31 h 376"/>
                <a:gd name="T16" fmla="*/ 36 w 149"/>
                <a:gd name="T17" fmla="*/ 32 h 376"/>
                <a:gd name="T18" fmla="*/ 2 w 149"/>
                <a:gd name="T19" fmla="*/ 29 h 376"/>
                <a:gd name="T20" fmla="*/ 5 w 149"/>
                <a:gd name="T21" fmla="*/ 27 h 376"/>
                <a:gd name="T22" fmla="*/ 8 w 149"/>
                <a:gd name="T23" fmla="*/ 19 h 376"/>
                <a:gd name="T24" fmla="*/ 40 w 149"/>
                <a:gd name="T25" fmla="*/ 17 h 376"/>
                <a:gd name="T26" fmla="*/ 67 w 149"/>
                <a:gd name="T27" fmla="*/ 9 h 376"/>
                <a:gd name="T28" fmla="*/ 85 w 149"/>
                <a:gd name="T29" fmla="*/ 7 h 376"/>
                <a:gd name="T30" fmla="*/ 162 w 149"/>
                <a:gd name="T31" fmla="*/ 3 h 376"/>
                <a:gd name="T32" fmla="*/ 249 w 149"/>
                <a:gd name="T33" fmla="*/ 3 h 376"/>
                <a:gd name="T34" fmla="*/ 28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088" name="Freeform 122"/>
            <p:cNvSpPr>
              <a:spLocks/>
            </p:cNvSpPr>
            <p:nvPr/>
          </p:nvSpPr>
          <p:spPr bwMode="auto">
            <a:xfrm>
              <a:off x="1714" y="1020"/>
              <a:ext cx="99" cy="440"/>
            </a:xfrm>
            <a:custGeom>
              <a:avLst/>
              <a:gdLst>
                <a:gd name="T0" fmla="*/ 44 w 96"/>
                <a:gd name="T1" fmla="*/ 42 h 504"/>
                <a:gd name="T2" fmla="*/ 105 w 96"/>
                <a:gd name="T3" fmla="*/ 44 h 504"/>
                <a:gd name="T4" fmla="*/ 125 w 96"/>
                <a:gd name="T5" fmla="*/ 39 h 504"/>
                <a:gd name="T6" fmla="*/ 125 w 96"/>
                <a:gd name="T7" fmla="*/ 28 h 504"/>
                <a:gd name="T8" fmla="*/ 154 w 96"/>
                <a:gd name="T9" fmla="*/ 18 h 504"/>
                <a:gd name="T10" fmla="*/ 166 w 96"/>
                <a:gd name="T11" fmla="*/ 15 h 504"/>
                <a:gd name="T12" fmla="*/ 154 w 96"/>
                <a:gd name="T13" fmla="*/ 4 h 504"/>
                <a:gd name="T14" fmla="*/ 134 w 96"/>
                <a:gd name="T15" fmla="*/ 3 h 504"/>
                <a:gd name="T16" fmla="*/ 47 w 96"/>
                <a:gd name="T17" fmla="*/ 3 h 504"/>
                <a:gd name="T18" fmla="*/ 44 w 96"/>
                <a:gd name="T19" fmla="*/ 10 h 504"/>
                <a:gd name="T20" fmla="*/ 52 w 96"/>
                <a:gd name="T21" fmla="*/ 31 h 504"/>
                <a:gd name="T22" fmla="*/ 68 w 96"/>
                <a:gd name="T23" fmla="*/ 35 h 504"/>
                <a:gd name="T24" fmla="*/ 42 w 96"/>
                <a:gd name="T25" fmla="*/ 41 h 504"/>
                <a:gd name="T26" fmla="*/ 44 w 96"/>
                <a:gd name="T27" fmla="*/ 4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089" name="Freeform 123"/>
            <p:cNvSpPr>
              <a:spLocks/>
            </p:cNvSpPr>
            <p:nvPr/>
          </p:nvSpPr>
          <p:spPr bwMode="auto">
            <a:xfrm>
              <a:off x="3431" y="1007"/>
              <a:ext cx="156" cy="358"/>
            </a:xfrm>
            <a:custGeom>
              <a:avLst/>
              <a:gdLst>
                <a:gd name="T0" fmla="*/ 5 w 150"/>
                <a:gd name="T1" fmla="*/ 33 h 410"/>
                <a:gd name="T2" fmla="*/ 82 w 150"/>
                <a:gd name="T3" fmla="*/ 36 h 410"/>
                <a:gd name="T4" fmla="*/ 162 w 150"/>
                <a:gd name="T5" fmla="*/ 34 h 410"/>
                <a:gd name="T6" fmla="*/ 189 w 150"/>
                <a:gd name="T7" fmla="*/ 31 h 410"/>
                <a:gd name="T8" fmla="*/ 233 w 150"/>
                <a:gd name="T9" fmla="*/ 24 h 410"/>
                <a:gd name="T10" fmla="*/ 260 w 150"/>
                <a:gd name="T11" fmla="*/ 19 h 410"/>
                <a:gd name="T12" fmla="*/ 275 w 150"/>
                <a:gd name="T13" fmla="*/ 17 h 410"/>
                <a:gd name="T14" fmla="*/ 281 w 150"/>
                <a:gd name="T15" fmla="*/ 10 h 410"/>
                <a:gd name="T16" fmla="*/ 292 w 150"/>
                <a:gd name="T17" fmla="*/ 9 h 410"/>
                <a:gd name="T18" fmla="*/ 296 w 150"/>
                <a:gd name="T19" fmla="*/ 3 h 410"/>
                <a:gd name="T20" fmla="*/ 263 w 150"/>
                <a:gd name="T21" fmla="*/ 0 h 410"/>
                <a:gd name="T22" fmla="*/ 189 w 150"/>
                <a:gd name="T23" fmla="*/ 3 h 410"/>
                <a:gd name="T24" fmla="*/ 156 w 150"/>
                <a:gd name="T25" fmla="*/ 4 h 410"/>
                <a:gd name="T26" fmla="*/ 134 w 150"/>
                <a:gd name="T27" fmla="*/ 12 h 410"/>
                <a:gd name="T28" fmla="*/ 116 w 150"/>
                <a:gd name="T29" fmla="*/ 14 h 410"/>
                <a:gd name="T30" fmla="*/ 85 w 150"/>
                <a:gd name="T31" fmla="*/ 19 h 410"/>
                <a:gd name="T32" fmla="*/ 82 w 150"/>
                <a:gd name="T33" fmla="*/ 20 h 410"/>
                <a:gd name="T34" fmla="*/ 67 w 150"/>
                <a:gd name="T35" fmla="*/ 20 h 410"/>
                <a:gd name="T36" fmla="*/ 62 w 150"/>
                <a:gd name="T37" fmla="*/ 22 h 410"/>
                <a:gd name="T38" fmla="*/ 56 w 150"/>
                <a:gd name="T39" fmla="*/ 23 h 410"/>
                <a:gd name="T40" fmla="*/ 34 w 150"/>
                <a:gd name="T41" fmla="*/ 30 h 410"/>
                <a:gd name="T42" fmla="*/ 10 w 150"/>
                <a:gd name="T43" fmla="*/ 33 h 410"/>
                <a:gd name="T44" fmla="*/ 2 w 150"/>
                <a:gd name="T45" fmla="*/ 34 h 410"/>
                <a:gd name="T46" fmla="*/ 5 w 150"/>
                <a:gd name="T47" fmla="*/ 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2" name="Group 74"/>
          <p:cNvGrpSpPr>
            <a:grpSpLocks/>
          </p:cNvGrpSpPr>
          <p:nvPr/>
        </p:nvGrpSpPr>
        <p:grpSpPr bwMode="auto">
          <a:xfrm>
            <a:off x="1397000" y="2344738"/>
            <a:ext cx="6273800" cy="3373437"/>
            <a:chOff x="1711583" y="1954213"/>
            <a:chExt cx="6273800" cy="3373437"/>
          </a:xfrm>
        </p:grpSpPr>
        <p:sp>
          <p:nvSpPr>
            <p:cNvPr id="533575" name="AutoShape 71"/>
            <p:cNvSpPr>
              <a:spLocks noChangeArrowheads="1"/>
            </p:cNvSpPr>
            <p:nvPr/>
          </p:nvSpPr>
          <p:spPr bwMode="auto">
            <a:xfrm>
              <a:off x="1711583" y="1954213"/>
              <a:ext cx="6273800" cy="337343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a:ea typeface="+mn-ea"/>
                <a:cs typeface="+mn-cs"/>
              </a:endParaRPr>
            </a:p>
          </p:txBody>
        </p:sp>
        <p:sp>
          <p:nvSpPr>
            <p:cNvPr id="45082" name="Text Box 77"/>
            <p:cNvSpPr txBox="1">
              <a:spLocks noChangeArrowheads="1"/>
            </p:cNvSpPr>
            <p:nvPr/>
          </p:nvSpPr>
          <p:spPr bwMode="auto">
            <a:xfrm>
              <a:off x="2078038" y="2374900"/>
              <a:ext cx="5776913"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mn-MN" sz="3200" b="1">
                  <a:solidFill>
                    <a:srgbClr val="333333"/>
                  </a:solidFill>
                </a:rPr>
                <a:t>Саул хаан</a:t>
              </a:r>
              <a:r>
                <a:rPr lang="en-US" sz="3200" b="1">
                  <a:solidFill>
                    <a:srgbClr val="333333"/>
                  </a:solidFill>
                </a:rPr>
                <a:t>: a tormented man!</a:t>
              </a:r>
            </a:p>
            <a:p>
              <a:pPr algn="ctr">
                <a:spcBef>
                  <a:spcPct val="50000"/>
                </a:spcBef>
              </a:pPr>
              <a:r>
                <a:rPr lang="mn-MN" sz="3200" b="1">
                  <a:solidFill>
                    <a:srgbClr val="333333"/>
                  </a:solidFill>
                </a:rPr>
                <a:t>Саулын залгамжлагчаар Бетлехемийн залуу хүү Давидыг тосло хэмээн Самуел дуудагдав.</a:t>
              </a:r>
              <a:endParaRPr lang="en-US" sz="3200" b="1">
                <a:solidFill>
                  <a:srgbClr val="333333"/>
                </a:solidFill>
              </a:endParaRPr>
            </a:p>
          </p:txBody>
        </p:sp>
        <p:sp>
          <p:nvSpPr>
            <p:cNvPr id="45083" name="Text Box 73"/>
            <p:cNvSpPr txBox="1">
              <a:spLocks noChangeArrowheads="1"/>
            </p:cNvSpPr>
            <p:nvPr/>
          </p:nvSpPr>
          <p:spPr bwMode="auto">
            <a:xfrm>
              <a:off x="2043371" y="2289175"/>
              <a:ext cx="5776913"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mn-MN" sz="3200" b="1">
                  <a:solidFill>
                    <a:schemeClr val="tx2"/>
                  </a:solidFill>
                </a:rPr>
                <a:t>Хаан Саул</a:t>
              </a:r>
              <a:r>
                <a:rPr lang="en-US" sz="3200" b="1">
                  <a:solidFill>
                    <a:schemeClr val="tx2"/>
                  </a:solidFill>
                </a:rPr>
                <a:t>: </a:t>
              </a:r>
              <a:r>
                <a:rPr lang="mn-MN" sz="3200" b="1">
                  <a:solidFill>
                    <a:schemeClr val="tx2"/>
                  </a:solidFill>
                </a:rPr>
                <a:t>шаналсан хүн</a:t>
              </a:r>
              <a:r>
                <a:rPr lang="en-US" sz="3200" b="1">
                  <a:solidFill>
                    <a:schemeClr val="tx2"/>
                  </a:solidFill>
                </a:rPr>
                <a:t>!</a:t>
              </a:r>
            </a:p>
            <a:p>
              <a:pPr algn="ctr">
                <a:spcBef>
                  <a:spcPct val="50000"/>
                </a:spcBef>
              </a:pPr>
              <a:r>
                <a:rPr lang="mn-MN" sz="3200" b="1">
                  <a:solidFill>
                    <a:schemeClr val="tx2"/>
                  </a:solidFill>
                </a:rPr>
                <a:t>Саулын залгамжлагчаар Бетлехемийн залуу хүү Давидыг тосло хэмээн Самуел дуудагдав.</a:t>
              </a:r>
              <a:endParaRPr lang="en-US" sz="3200" b="1">
                <a:solidFill>
                  <a:schemeClr val="tx2"/>
                </a:solidFill>
              </a:endParaRPr>
            </a:p>
          </p:txBody>
        </p:sp>
      </p:gr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accel="50000" decel="5000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1+#ppt_w/2"/>
                                          </p:val>
                                        </p:tav>
                                        <p:tav tm="100000">
                                          <p:val>
                                            <p:strVal val="#ppt_x"/>
                                          </p:val>
                                        </p:tav>
                                      </p:tavLst>
                                    </p:anim>
                                    <p:anim calcmode="lin" valueType="num">
                                      <p:cBhvr additive="base">
                                        <p:cTn id="8" dur="2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5" name="Group 113"/>
          <p:cNvGrpSpPr>
            <a:grpSpLocks/>
          </p:cNvGrpSpPr>
          <p:nvPr/>
        </p:nvGrpSpPr>
        <p:grpSpPr bwMode="auto">
          <a:xfrm>
            <a:off x="6083300" y="1136650"/>
            <a:ext cx="1289050" cy="1435100"/>
            <a:chOff x="1084" y="711"/>
            <a:chExt cx="2950" cy="2769"/>
          </a:xfrm>
        </p:grpSpPr>
        <p:grpSp>
          <p:nvGrpSpPr>
            <p:cNvPr id="47168" name="Group 114"/>
            <p:cNvGrpSpPr>
              <a:grpSpLocks/>
            </p:cNvGrpSpPr>
            <p:nvPr/>
          </p:nvGrpSpPr>
          <p:grpSpPr bwMode="auto">
            <a:xfrm>
              <a:off x="1084" y="711"/>
              <a:ext cx="2950" cy="2769"/>
              <a:chOff x="2707" y="548"/>
              <a:chExt cx="2950" cy="2769"/>
            </a:xfrm>
          </p:grpSpPr>
          <p:grpSp>
            <p:nvGrpSpPr>
              <p:cNvPr id="47174" name="Group 115"/>
              <p:cNvGrpSpPr>
                <a:grpSpLocks/>
              </p:cNvGrpSpPr>
              <p:nvPr/>
            </p:nvGrpSpPr>
            <p:grpSpPr bwMode="auto">
              <a:xfrm>
                <a:off x="3180" y="1046"/>
                <a:ext cx="2105" cy="1421"/>
                <a:chOff x="578" y="2316"/>
                <a:chExt cx="2105" cy="1421"/>
              </a:xfrm>
            </p:grpSpPr>
            <p:sp>
              <p:nvSpPr>
                <p:cNvPr id="47176"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311047142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7177" name="Freeform 117" descr="Cork"/>
                <p:cNvSpPr>
                  <a:spLocks/>
                </p:cNvSpPr>
                <p:nvPr/>
              </p:nvSpPr>
              <p:spPr bwMode="auto">
                <a:xfrm>
                  <a:off x="578" y="2506"/>
                  <a:ext cx="2074" cy="1231"/>
                </a:xfrm>
                <a:custGeom>
                  <a:avLst/>
                  <a:gdLst>
                    <a:gd name="T0" fmla="*/ 2147483647 w 599"/>
                    <a:gd name="T1" fmla="*/ 0 h 432"/>
                    <a:gd name="T2" fmla="*/ 2147483647 w 599"/>
                    <a:gd name="T3" fmla="*/ 907463320 h 432"/>
                    <a:gd name="T4" fmla="*/ 2147483647 w 599"/>
                    <a:gd name="T5" fmla="*/ 1512424923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7175" name="Picture 118"/>
              <p:cNvPicPr>
                <a:picLocks noChangeArrowheads="1"/>
              </p:cNvPicPr>
              <p:nvPr/>
            </p:nvPicPr>
            <p:blipFill>
              <a:blip r:embed="rId4">
                <a:lum bright="8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7169" name="Freeform 119"/>
            <p:cNvSpPr>
              <a:spLocks/>
            </p:cNvSpPr>
            <p:nvPr/>
          </p:nvSpPr>
          <p:spPr bwMode="auto">
            <a:xfrm>
              <a:off x="1616" y="2649"/>
              <a:ext cx="88" cy="277"/>
            </a:xfrm>
            <a:custGeom>
              <a:avLst/>
              <a:gdLst>
                <a:gd name="T0" fmla="*/ 135 w 85"/>
                <a:gd name="T1" fmla="*/ 13 h 318"/>
                <a:gd name="T2" fmla="*/ 118 w 85"/>
                <a:gd name="T3" fmla="*/ 6 h 318"/>
                <a:gd name="T4" fmla="*/ 89 w 85"/>
                <a:gd name="T5" fmla="*/ 3 h 318"/>
                <a:gd name="T6" fmla="*/ 101 w 85"/>
                <a:gd name="T7" fmla="*/ 6 h 318"/>
                <a:gd name="T8" fmla="*/ 118 w 85"/>
                <a:gd name="T9" fmla="*/ 3 h 318"/>
                <a:gd name="T10" fmla="*/ 69 w 85"/>
                <a:gd name="T11" fmla="*/ 3 h 318"/>
                <a:gd name="T12" fmla="*/ 69 w 85"/>
                <a:gd name="T13" fmla="*/ 3 h 318"/>
                <a:gd name="T14" fmla="*/ 89 w 85"/>
                <a:gd name="T15" fmla="*/ 16 h 318"/>
                <a:gd name="T16" fmla="*/ 53 w 85"/>
                <a:gd name="T17" fmla="*/ 13 h 318"/>
                <a:gd name="T18" fmla="*/ 69 w 85"/>
                <a:gd name="T19" fmla="*/ 10 h 318"/>
                <a:gd name="T20" fmla="*/ 89 w 85"/>
                <a:gd name="T21" fmla="*/ 13 h 318"/>
                <a:gd name="T22" fmla="*/ 69 w 85"/>
                <a:gd name="T23" fmla="*/ 9 h 318"/>
                <a:gd name="T24" fmla="*/ 89 w 85"/>
                <a:gd name="T25" fmla="*/ 13 h 318"/>
                <a:gd name="T26" fmla="*/ 69 w 85"/>
                <a:gd name="T27" fmla="*/ 10 h 318"/>
                <a:gd name="T28" fmla="*/ 89 w 85"/>
                <a:gd name="T29" fmla="*/ 12 h 318"/>
                <a:gd name="T30" fmla="*/ 101 w 85"/>
                <a:gd name="T31" fmla="*/ 14 h 318"/>
                <a:gd name="T32" fmla="*/ 135 w 85"/>
                <a:gd name="T33" fmla="*/ 17 h 318"/>
                <a:gd name="T34" fmla="*/ 149 w 85"/>
                <a:gd name="T35" fmla="*/ 19 h 318"/>
                <a:gd name="T36" fmla="*/ 135 w 85"/>
                <a:gd name="T37" fmla="*/ 23 h 318"/>
                <a:gd name="T38" fmla="*/ 118 w 85"/>
                <a:gd name="T39" fmla="*/ 22 h 318"/>
                <a:gd name="T40" fmla="*/ 101 w 85"/>
                <a:gd name="T41" fmla="*/ 26 h 318"/>
                <a:gd name="T42" fmla="*/ 69 w 85"/>
                <a:gd name="T43" fmla="*/ 24 h 318"/>
                <a:gd name="T44" fmla="*/ 53 w 85"/>
                <a:gd name="T45" fmla="*/ 17 h 318"/>
                <a:gd name="T46" fmla="*/ 40 w 85"/>
                <a:gd name="T47" fmla="*/ 21 h 318"/>
                <a:gd name="T48" fmla="*/ 5 w 85"/>
                <a:gd name="T49" fmla="*/ 17 h 318"/>
                <a:gd name="T50" fmla="*/ 69 w 85"/>
                <a:gd name="T51" fmla="*/ 12 h 318"/>
                <a:gd name="T52" fmla="*/ 118 w 85"/>
                <a:gd name="T53" fmla="*/ 14 h 318"/>
                <a:gd name="T54" fmla="*/ 135 w 85"/>
                <a:gd name="T55" fmla="*/ 18 h 318"/>
                <a:gd name="T56" fmla="*/ 118 w 85"/>
                <a:gd name="T57" fmla="*/ 16 h 318"/>
                <a:gd name="T58" fmla="*/ 118 w 85"/>
                <a:gd name="T59" fmla="*/ 3 h 318"/>
                <a:gd name="T60" fmla="*/ 89 w 85"/>
                <a:gd name="T61" fmla="*/ 3 h 318"/>
                <a:gd name="T62" fmla="*/ 40 w 85"/>
                <a:gd name="T63" fmla="*/ 3 h 318"/>
                <a:gd name="T64" fmla="*/ 69 w 85"/>
                <a:gd name="T65" fmla="*/ 8 h 318"/>
                <a:gd name="T66" fmla="*/ 101 w 85"/>
                <a:gd name="T67" fmla="*/ 11 h 318"/>
                <a:gd name="T68" fmla="*/ 135 w 85"/>
                <a:gd name="T69" fmla="*/ 1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70" name="Freeform 120"/>
            <p:cNvSpPr>
              <a:spLocks/>
            </p:cNvSpPr>
            <p:nvPr/>
          </p:nvSpPr>
          <p:spPr bwMode="auto">
            <a:xfrm>
              <a:off x="1635" y="2647"/>
              <a:ext cx="109" cy="309"/>
            </a:xfrm>
            <a:custGeom>
              <a:avLst/>
              <a:gdLst>
                <a:gd name="T0" fmla="*/ 1 w 105"/>
                <a:gd name="T1" fmla="*/ 0 h 354"/>
                <a:gd name="T2" fmla="*/ 182 w 105"/>
                <a:gd name="T3" fmla="*/ 3 h 354"/>
                <a:gd name="T4" fmla="*/ 142 w 105"/>
                <a:gd name="T5" fmla="*/ 3 h 354"/>
                <a:gd name="T6" fmla="*/ 164 w 105"/>
                <a:gd name="T7" fmla="*/ 5 h 354"/>
                <a:gd name="T8" fmla="*/ 164 w 105"/>
                <a:gd name="T9" fmla="*/ 13 h 354"/>
                <a:gd name="T10" fmla="*/ 190 w 105"/>
                <a:gd name="T11" fmla="*/ 15 h 354"/>
                <a:gd name="T12" fmla="*/ 190 w 105"/>
                <a:gd name="T13" fmla="*/ 21 h 354"/>
                <a:gd name="T14" fmla="*/ 164 w 105"/>
                <a:gd name="T15" fmla="*/ 29 h 354"/>
                <a:gd name="T16" fmla="*/ 135 w 105"/>
                <a:gd name="T17" fmla="*/ 31 h 354"/>
                <a:gd name="T18" fmla="*/ 32 w 105"/>
                <a:gd name="T19" fmla="*/ 27 h 354"/>
                <a:gd name="T20" fmla="*/ 12 w 105"/>
                <a:gd name="T21" fmla="*/ 24 h 354"/>
                <a:gd name="T22" fmla="*/ 32 w 105"/>
                <a:gd name="T23" fmla="*/ 21 h 354"/>
                <a:gd name="T24" fmla="*/ 9 w 105"/>
                <a:gd name="T25" fmla="*/ 9 h 354"/>
                <a:gd name="T26" fmla="*/ 3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71" name="Freeform 121"/>
            <p:cNvSpPr>
              <a:spLocks/>
            </p:cNvSpPr>
            <p:nvPr/>
          </p:nvSpPr>
          <p:spPr bwMode="auto">
            <a:xfrm>
              <a:off x="3008" y="2583"/>
              <a:ext cx="155" cy="328"/>
            </a:xfrm>
            <a:custGeom>
              <a:avLst/>
              <a:gdLst>
                <a:gd name="T0" fmla="*/ 286 w 149"/>
                <a:gd name="T1" fmla="*/ 3 h 376"/>
                <a:gd name="T2" fmla="*/ 272 w 149"/>
                <a:gd name="T3" fmla="*/ 9 h 376"/>
                <a:gd name="T4" fmla="*/ 253 w 149"/>
                <a:gd name="T5" fmla="*/ 11 h 376"/>
                <a:gd name="T6" fmla="*/ 249 w 149"/>
                <a:gd name="T7" fmla="*/ 12 h 376"/>
                <a:gd name="T8" fmla="*/ 212 w 149"/>
                <a:gd name="T9" fmla="*/ 21 h 376"/>
                <a:gd name="T10" fmla="*/ 167 w 149"/>
                <a:gd name="T11" fmla="*/ 27 h 376"/>
                <a:gd name="T12" fmla="*/ 135 w 149"/>
                <a:gd name="T13" fmla="*/ 31 h 376"/>
                <a:gd name="T14" fmla="*/ 112 w 149"/>
                <a:gd name="T15" fmla="*/ 31 h 376"/>
                <a:gd name="T16" fmla="*/ 36 w 149"/>
                <a:gd name="T17" fmla="*/ 32 h 376"/>
                <a:gd name="T18" fmla="*/ 2 w 149"/>
                <a:gd name="T19" fmla="*/ 29 h 376"/>
                <a:gd name="T20" fmla="*/ 5 w 149"/>
                <a:gd name="T21" fmla="*/ 27 h 376"/>
                <a:gd name="T22" fmla="*/ 8 w 149"/>
                <a:gd name="T23" fmla="*/ 19 h 376"/>
                <a:gd name="T24" fmla="*/ 40 w 149"/>
                <a:gd name="T25" fmla="*/ 17 h 376"/>
                <a:gd name="T26" fmla="*/ 67 w 149"/>
                <a:gd name="T27" fmla="*/ 9 h 376"/>
                <a:gd name="T28" fmla="*/ 85 w 149"/>
                <a:gd name="T29" fmla="*/ 7 h 376"/>
                <a:gd name="T30" fmla="*/ 162 w 149"/>
                <a:gd name="T31" fmla="*/ 3 h 376"/>
                <a:gd name="T32" fmla="*/ 249 w 149"/>
                <a:gd name="T33" fmla="*/ 3 h 376"/>
                <a:gd name="T34" fmla="*/ 28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72" name="Freeform 122"/>
            <p:cNvSpPr>
              <a:spLocks/>
            </p:cNvSpPr>
            <p:nvPr/>
          </p:nvSpPr>
          <p:spPr bwMode="auto">
            <a:xfrm>
              <a:off x="1714" y="1020"/>
              <a:ext cx="99" cy="440"/>
            </a:xfrm>
            <a:custGeom>
              <a:avLst/>
              <a:gdLst>
                <a:gd name="T0" fmla="*/ 44 w 96"/>
                <a:gd name="T1" fmla="*/ 42 h 504"/>
                <a:gd name="T2" fmla="*/ 105 w 96"/>
                <a:gd name="T3" fmla="*/ 44 h 504"/>
                <a:gd name="T4" fmla="*/ 125 w 96"/>
                <a:gd name="T5" fmla="*/ 39 h 504"/>
                <a:gd name="T6" fmla="*/ 125 w 96"/>
                <a:gd name="T7" fmla="*/ 28 h 504"/>
                <a:gd name="T8" fmla="*/ 154 w 96"/>
                <a:gd name="T9" fmla="*/ 18 h 504"/>
                <a:gd name="T10" fmla="*/ 166 w 96"/>
                <a:gd name="T11" fmla="*/ 15 h 504"/>
                <a:gd name="T12" fmla="*/ 154 w 96"/>
                <a:gd name="T13" fmla="*/ 4 h 504"/>
                <a:gd name="T14" fmla="*/ 134 w 96"/>
                <a:gd name="T15" fmla="*/ 3 h 504"/>
                <a:gd name="T16" fmla="*/ 47 w 96"/>
                <a:gd name="T17" fmla="*/ 3 h 504"/>
                <a:gd name="T18" fmla="*/ 44 w 96"/>
                <a:gd name="T19" fmla="*/ 10 h 504"/>
                <a:gd name="T20" fmla="*/ 52 w 96"/>
                <a:gd name="T21" fmla="*/ 31 h 504"/>
                <a:gd name="T22" fmla="*/ 68 w 96"/>
                <a:gd name="T23" fmla="*/ 35 h 504"/>
                <a:gd name="T24" fmla="*/ 42 w 96"/>
                <a:gd name="T25" fmla="*/ 41 h 504"/>
                <a:gd name="T26" fmla="*/ 44 w 96"/>
                <a:gd name="T27" fmla="*/ 4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73" name="Freeform 123"/>
            <p:cNvSpPr>
              <a:spLocks/>
            </p:cNvSpPr>
            <p:nvPr/>
          </p:nvSpPr>
          <p:spPr bwMode="auto">
            <a:xfrm>
              <a:off x="3431" y="1007"/>
              <a:ext cx="156" cy="358"/>
            </a:xfrm>
            <a:custGeom>
              <a:avLst/>
              <a:gdLst>
                <a:gd name="T0" fmla="*/ 5 w 150"/>
                <a:gd name="T1" fmla="*/ 33 h 410"/>
                <a:gd name="T2" fmla="*/ 82 w 150"/>
                <a:gd name="T3" fmla="*/ 36 h 410"/>
                <a:gd name="T4" fmla="*/ 162 w 150"/>
                <a:gd name="T5" fmla="*/ 34 h 410"/>
                <a:gd name="T6" fmla="*/ 189 w 150"/>
                <a:gd name="T7" fmla="*/ 31 h 410"/>
                <a:gd name="T8" fmla="*/ 233 w 150"/>
                <a:gd name="T9" fmla="*/ 24 h 410"/>
                <a:gd name="T10" fmla="*/ 260 w 150"/>
                <a:gd name="T11" fmla="*/ 19 h 410"/>
                <a:gd name="T12" fmla="*/ 275 w 150"/>
                <a:gd name="T13" fmla="*/ 17 h 410"/>
                <a:gd name="T14" fmla="*/ 281 w 150"/>
                <a:gd name="T15" fmla="*/ 10 h 410"/>
                <a:gd name="T16" fmla="*/ 292 w 150"/>
                <a:gd name="T17" fmla="*/ 9 h 410"/>
                <a:gd name="T18" fmla="*/ 296 w 150"/>
                <a:gd name="T19" fmla="*/ 3 h 410"/>
                <a:gd name="T20" fmla="*/ 263 w 150"/>
                <a:gd name="T21" fmla="*/ 0 h 410"/>
                <a:gd name="T22" fmla="*/ 189 w 150"/>
                <a:gd name="T23" fmla="*/ 3 h 410"/>
                <a:gd name="T24" fmla="*/ 156 w 150"/>
                <a:gd name="T25" fmla="*/ 4 h 410"/>
                <a:gd name="T26" fmla="*/ 134 w 150"/>
                <a:gd name="T27" fmla="*/ 12 h 410"/>
                <a:gd name="T28" fmla="*/ 116 w 150"/>
                <a:gd name="T29" fmla="*/ 14 h 410"/>
                <a:gd name="T30" fmla="*/ 85 w 150"/>
                <a:gd name="T31" fmla="*/ 19 h 410"/>
                <a:gd name="T32" fmla="*/ 82 w 150"/>
                <a:gd name="T33" fmla="*/ 20 h 410"/>
                <a:gd name="T34" fmla="*/ 67 w 150"/>
                <a:gd name="T35" fmla="*/ 20 h 410"/>
                <a:gd name="T36" fmla="*/ 62 w 150"/>
                <a:gd name="T37" fmla="*/ 22 h 410"/>
                <a:gd name="T38" fmla="*/ 56 w 150"/>
                <a:gd name="T39" fmla="*/ 23 h 410"/>
                <a:gd name="T40" fmla="*/ 34 w 150"/>
                <a:gd name="T41" fmla="*/ 30 h 410"/>
                <a:gd name="T42" fmla="*/ 10 w 150"/>
                <a:gd name="T43" fmla="*/ 33 h 410"/>
                <a:gd name="T44" fmla="*/ 2 w 150"/>
                <a:gd name="T45" fmla="*/ 34 h 410"/>
                <a:gd name="T46" fmla="*/ 5 w 150"/>
                <a:gd name="T47" fmla="*/ 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7106" name="Group 113"/>
          <p:cNvGrpSpPr>
            <a:grpSpLocks/>
          </p:cNvGrpSpPr>
          <p:nvPr/>
        </p:nvGrpSpPr>
        <p:grpSpPr bwMode="auto">
          <a:xfrm>
            <a:off x="6083300" y="3154363"/>
            <a:ext cx="1289050" cy="1435100"/>
            <a:chOff x="1084" y="711"/>
            <a:chExt cx="2950" cy="2769"/>
          </a:xfrm>
        </p:grpSpPr>
        <p:grpSp>
          <p:nvGrpSpPr>
            <p:cNvPr id="47158" name="Group 114"/>
            <p:cNvGrpSpPr>
              <a:grpSpLocks/>
            </p:cNvGrpSpPr>
            <p:nvPr/>
          </p:nvGrpSpPr>
          <p:grpSpPr bwMode="auto">
            <a:xfrm>
              <a:off x="1084" y="711"/>
              <a:ext cx="2950" cy="2769"/>
              <a:chOff x="2707" y="548"/>
              <a:chExt cx="2950" cy="2769"/>
            </a:xfrm>
          </p:grpSpPr>
          <p:grpSp>
            <p:nvGrpSpPr>
              <p:cNvPr id="47164" name="Group 115"/>
              <p:cNvGrpSpPr>
                <a:grpSpLocks/>
              </p:cNvGrpSpPr>
              <p:nvPr/>
            </p:nvGrpSpPr>
            <p:grpSpPr bwMode="auto">
              <a:xfrm>
                <a:off x="3180" y="1046"/>
                <a:ext cx="2105" cy="1421"/>
                <a:chOff x="578" y="2316"/>
                <a:chExt cx="2105" cy="1421"/>
              </a:xfrm>
            </p:grpSpPr>
            <p:sp>
              <p:nvSpPr>
                <p:cNvPr id="47166"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311047142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7167" name="Freeform 117" descr="Cork"/>
                <p:cNvSpPr>
                  <a:spLocks/>
                </p:cNvSpPr>
                <p:nvPr/>
              </p:nvSpPr>
              <p:spPr bwMode="auto">
                <a:xfrm>
                  <a:off x="578" y="2506"/>
                  <a:ext cx="2074" cy="1231"/>
                </a:xfrm>
                <a:custGeom>
                  <a:avLst/>
                  <a:gdLst>
                    <a:gd name="T0" fmla="*/ 2147483647 w 599"/>
                    <a:gd name="T1" fmla="*/ 0 h 432"/>
                    <a:gd name="T2" fmla="*/ 2147483647 w 599"/>
                    <a:gd name="T3" fmla="*/ 907463320 h 432"/>
                    <a:gd name="T4" fmla="*/ 2147483647 w 599"/>
                    <a:gd name="T5" fmla="*/ 1512424923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7165" name="Picture 118"/>
              <p:cNvPicPr>
                <a:picLocks noChangeArrowheads="1"/>
              </p:cNvPicPr>
              <p:nvPr/>
            </p:nvPicPr>
            <p:blipFill>
              <a:blip r:embed="rId4">
                <a:lum bright="8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7159" name="Freeform 119"/>
            <p:cNvSpPr>
              <a:spLocks/>
            </p:cNvSpPr>
            <p:nvPr/>
          </p:nvSpPr>
          <p:spPr bwMode="auto">
            <a:xfrm>
              <a:off x="1616" y="2649"/>
              <a:ext cx="88" cy="277"/>
            </a:xfrm>
            <a:custGeom>
              <a:avLst/>
              <a:gdLst>
                <a:gd name="T0" fmla="*/ 135 w 85"/>
                <a:gd name="T1" fmla="*/ 13 h 318"/>
                <a:gd name="T2" fmla="*/ 118 w 85"/>
                <a:gd name="T3" fmla="*/ 6 h 318"/>
                <a:gd name="T4" fmla="*/ 89 w 85"/>
                <a:gd name="T5" fmla="*/ 3 h 318"/>
                <a:gd name="T6" fmla="*/ 101 w 85"/>
                <a:gd name="T7" fmla="*/ 6 h 318"/>
                <a:gd name="T8" fmla="*/ 118 w 85"/>
                <a:gd name="T9" fmla="*/ 3 h 318"/>
                <a:gd name="T10" fmla="*/ 69 w 85"/>
                <a:gd name="T11" fmla="*/ 3 h 318"/>
                <a:gd name="T12" fmla="*/ 69 w 85"/>
                <a:gd name="T13" fmla="*/ 3 h 318"/>
                <a:gd name="T14" fmla="*/ 89 w 85"/>
                <a:gd name="T15" fmla="*/ 16 h 318"/>
                <a:gd name="T16" fmla="*/ 53 w 85"/>
                <a:gd name="T17" fmla="*/ 13 h 318"/>
                <a:gd name="T18" fmla="*/ 69 w 85"/>
                <a:gd name="T19" fmla="*/ 10 h 318"/>
                <a:gd name="T20" fmla="*/ 89 w 85"/>
                <a:gd name="T21" fmla="*/ 13 h 318"/>
                <a:gd name="T22" fmla="*/ 69 w 85"/>
                <a:gd name="T23" fmla="*/ 9 h 318"/>
                <a:gd name="T24" fmla="*/ 89 w 85"/>
                <a:gd name="T25" fmla="*/ 13 h 318"/>
                <a:gd name="T26" fmla="*/ 69 w 85"/>
                <a:gd name="T27" fmla="*/ 10 h 318"/>
                <a:gd name="T28" fmla="*/ 89 w 85"/>
                <a:gd name="T29" fmla="*/ 12 h 318"/>
                <a:gd name="T30" fmla="*/ 101 w 85"/>
                <a:gd name="T31" fmla="*/ 14 h 318"/>
                <a:gd name="T32" fmla="*/ 135 w 85"/>
                <a:gd name="T33" fmla="*/ 17 h 318"/>
                <a:gd name="T34" fmla="*/ 149 w 85"/>
                <a:gd name="T35" fmla="*/ 19 h 318"/>
                <a:gd name="T36" fmla="*/ 135 w 85"/>
                <a:gd name="T37" fmla="*/ 23 h 318"/>
                <a:gd name="T38" fmla="*/ 118 w 85"/>
                <a:gd name="T39" fmla="*/ 22 h 318"/>
                <a:gd name="T40" fmla="*/ 101 w 85"/>
                <a:gd name="T41" fmla="*/ 26 h 318"/>
                <a:gd name="T42" fmla="*/ 69 w 85"/>
                <a:gd name="T43" fmla="*/ 24 h 318"/>
                <a:gd name="T44" fmla="*/ 53 w 85"/>
                <a:gd name="T45" fmla="*/ 17 h 318"/>
                <a:gd name="T46" fmla="*/ 40 w 85"/>
                <a:gd name="T47" fmla="*/ 21 h 318"/>
                <a:gd name="T48" fmla="*/ 5 w 85"/>
                <a:gd name="T49" fmla="*/ 17 h 318"/>
                <a:gd name="T50" fmla="*/ 69 w 85"/>
                <a:gd name="T51" fmla="*/ 12 h 318"/>
                <a:gd name="T52" fmla="*/ 118 w 85"/>
                <a:gd name="T53" fmla="*/ 14 h 318"/>
                <a:gd name="T54" fmla="*/ 135 w 85"/>
                <a:gd name="T55" fmla="*/ 18 h 318"/>
                <a:gd name="T56" fmla="*/ 118 w 85"/>
                <a:gd name="T57" fmla="*/ 16 h 318"/>
                <a:gd name="T58" fmla="*/ 118 w 85"/>
                <a:gd name="T59" fmla="*/ 3 h 318"/>
                <a:gd name="T60" fmla="*/ 89 w 85"/>
                <a:gd name="T61" fmla="*/ 3 h 318"/>
                <a:gd name="T62" fmla="*/ 40 w 85"/>
                <a:gd name="T63" fmla="*/ 3 h 318"/>
                <a:gd name="T64" fmla="*/ 69 w 85"/>
                <a:gd name="T65" fmla="*/ 8 h 318"/>
                <a:gd name="T66" fmla="*/ 101 w 85"/>
                <a:gd name="T67" fmla="*/ 11 h 318"/>
                <a:gd name="T68" fmla="*/ 135 w 85"/>
                <a:gd name="T69" fmla="*/ 1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60" name="Freeform 120"/>
            <p:cNvSpPr>
              <a:spLocks/>
            </p:cNvSpPr>
            <p:nvPr/>
          </p:nvSpPr>
          <p:spPr bwMode="auto">
            <a:xfrm>
              <a:off x="1635" y="2647"/>
              <a:ext cx="109" cy="309"/>
            </a:xfrm>
            <a:custGeom>
              <a:avLst/>
              <a:gdLst>
                <a:gd name="T0" fmla="*/ 1 w 105"/>
                <a:gd name="T1" fmla="*/ 0 h 354"/>
                <a:gd name="T2" fmla="*/ 182 w 105"/>
                <a:gd name="T3" fmla="*/ 3 h 354"/>
                <a:gd name="T4" fmla="*/ 142 w 105"/>
                <a:gd name="T5" fmla="*/ 3 h 354"/>
                <a:gd name="T6" fmla="*/ 164 w 105"/>
                <a:gd name="T7" fmla="*/ 5 h 354"/>
                <a:gd name="T8" fmla="*/ 164 w 105"/>
                <a:gd name="T9" fmla="*/ 13 h 354"/>
                <a:gd name="T10" fmla="*/ 190 w 105"/>
                <a:gd name="T11" fmla="*/ 15 h 354"/>
                <a:gd name="T12" fmla="*/ 190 w 105"/>
                <a:gd name="T13" fmla="*/ 21 h 354"/>
                <a:gd name="T14" fmla="*/ 164 w 105"/>
                <a:gd name="T15" fmla="*/ 29 h 354"/>
                <a:gd name="T16" fmla="*/ 135 w 105"/>
                <a:gd name="T17" fmla="*/ 31 h 354"/>
                <a:gd name="T18" fmla="*/ 32 w 105"/>
                <a:gd name="T19" fmla="*/ 27 h 354"/>
                <a:gd name="T20" fmla="*/ 12 w 105"/>
                <a:gd name="T21" fmla="*/ 24 h 354"/>
                <a:gd name="T22" fmla="*/ 32 w 105"/>
                <a:gd name="T23" fmla="*/ 21 h 354"/>
                <a:gd name="T24" fmla="*/ 9 w 105"/>
                <a:gd name="T25" fmla="*/ 9 h 354"/>
                <a:gd name="T26" fmla="*/ 3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61" name="Freeform 121"/>
            <p:cNvSpPr>
              <a:spLocks/>
            </p:cNvSpPr>
            <p:nvPr/>
          </p:nvSpPr>
          <p:spPr bwMode="auto">
            <a:xfrm>
              <a:off x="3008" y="2583"/>
              <a:ext cx="155" cy="328"/>
            </a:xfrm>
            <a:custGeom>
              <a:avLst/>
              <a:gdLst>
                <a:gd name="T0" fmla="*/ 286 w 149"/>
                <a:gd name="T1" fmla="*/ 3 h 376"/>
                <a:gd name="T2" fmla="*/ 272 w 149"/>
                <a:gd name="T3" fmla="*/ 9 h 376"/>
                <a:gd name="T4" fmla="*/ 253 w 149"/>
                <a:gd name="T5" fmla="*/ 11 h 376"/>
                <a:gd name="T6" fmla="*/ 249 w 149"/>
                <a:gd name="T7" fmla="*/ 12 h 376"/>
                <a:gd name="T8" fmla="*/ 212 w 149"/>
                <a:gd name="T9" fmla="*/ 21 h 376"/>
                <a:gd name="T10" fmla="*/ 167 w 149"/>
                <a:gd name="T11" fmla="*/ 27 h 376"/>
                <a:gd name="T12" fmla="*/ 135 w 149"/>
                <a:gd name="T13" fmla="*/ 31 h 376"/>
                <a:gd name="T14" fmla="*/ 112 w 149"/>
                <a:gd name="T15" fmla="*/ 31 h 376"/>
                <a:gd name="T16" fmla="*/ 36 w 149"/>
                <a:gd name="T17" fmla="*/ 32 h 376"/>
                <a:gd name="T18" fmla="*/ 2 w 149"/>
                <a:gd name="T19" fmla="*/ 29 h 376"/>
                <a:gd name="T20" fmla="*/ 5 w 149"/>
                <a:gd name="T21" fmla="*/ 27 h 376"/>
                <a:gd name="T22" fmla="*/ 8 w 149"/>
                <a:gd name="T23" fmla="*/ 19 h 376"/>
                <a:gd name="T24" fmla="*/ 40 w 149"/>
                <a:gd name="T25" fmla="*/ 17 h 376"/>
                <a:gd name="T26" fmla="*/ 67 w 149"/>
                <a:gd name="T27" fmla="*/ 9 h 376"/>
                <a:gd name="T28" fmla="*/ 85 w 149"/>
                <a:gd name="T29" fmla="*/ 7 h 376"/>
                <a:gd name="T30" fmla="*/ 162 w 149"/>
                <a:gd name="T31" fmla="*/ 3 h 376"/>
                <a:gd name="T32" fmla="*/ 249 w 149"/>
                <a:gd name="T33" fmla="*/ 3 h 376"/>
                <a:gd name="T34" fmla="*/ 28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62" name="Freeform 122"/>
            <p:cNvSpPr>
              <a:spLocks/>
            </p:cNvSpPr>
            <p:nvPr/>
          </p:nvSpPr>
          <p:spPr bwMode="auto">
            <a:xfrm>
              <a:off x="1714" y="1020"/>
              <a:ext cx="99" cy="440"/>
            </a:xfrm>
            <a:custGeom>
              <a:avLst/>
              <a:gdLst>
                <a:gd name="T0" fmla="*/ 44 w 96"/>
                <a:gd name="T1" fmla="*/ 42 h 504"/>
                <a:gd name="T2" fmla="*/ 105 w 96"/>
                <a:gd name="T3" fmla="*/ 44 h 504"/>
                <a:gd name="T4" fmla="*/ 125 w 96"/>
                <a:gd name="T5" fmla="*/ 39 h 504"/>
                <a:gd name="T6" fmla="*/ 125 w 96"/>
                <a:gd name="T7" fmla="*/ 28 h 504"/>
                <a:gd name="T8" fmla="*/ 154 w 96"/>
                <a:gd name="T9" fmla="*/ 18 h 504"/>
                <a:gd name="T10" fmla="*/ 166 w 96"/>
                <a:gd name="T11" fmla="*/ 15 h 504"/>
                <a:gd name="T12" fmla="*/ 154 w 96"/>
                <a:gd name="T13" fmla="*/ 4 h 504"/>
                <a:gd name="T14" fmla="*/ 134 w 96"/>
                <a:gd name="T15" fmla="*/ 3 h 504"/>
                <a:gd name="T16" fmla="*/ 47 w 96"/>
                <a:gd name="T17" fmla="*/ 3 h 504"/>
                <a:gd name="T18" fmla="*/ 44 w 96"/>
                <a:gd name="T19" fmla="*/ 10 h 504"/>
                <a:gd name="T20" fmla="*/ 52 w 96"/>
                <a:gd name="T21" fmla="*/ 31 h 504"/>
                <a:gd name="T22" fmla="*/ 68 w 96"/>
                <a:gd name="T23" fmla="*/ 35 h 504"/>
                <a:gd name="T24" fmla="*/ 42 w 96"/>
                <a:gd name="T25" fmla="*/ 41 h 504"/>
                <a:gd name="T26" fmla="*/ 44 w 96"/>
                <a:gd name="T27" fmla="*/ 4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63" name="Freeform 123"/>
            <p:cNvSpPr>
              <a:spLocks/>
            </p:cNvSpPr>
            <p:nvPr/>
          </p:nvSpPr>
          <p:spPr bwMode="auto">
            <a:xfrm>
              <a:off x="3431" y="1007"/>
              <a:ext cx="156" cy="358"/>
            </a:xfrm>
            <a:custGeom>
              <a:avLst/>
              <a:gdLst>
                <a:gd name="T0" fmla="*/ 5 w 150"/>
                <a:gd name="T1" fmla="*/ 33 h 410"/>
                <a:gd name="T2" fmla="*/ 82 w 150"/>
                <a:gd name="T3" fmla="*/ 36 h 410"/>
                <a:gd name="T4" fmla="*/ 162 w 150"/>
                <a:gd name="T5" fmla="*/ 34 h 410"/>
                <a:gd name="T6" fmla="*/ 189 w 150"/>
                <a:gd name="T7" fmla="*/ 31 h 410"/>
                <a:gd name="T8" fmla="*/ 233 w 150"/>
                <a:gd name="T9" fmla="*/ 24 h 410"/>
                <a:gd name="T10" fmla="*/ 260 w 150"/>
                <a:gd name="T11" fmla="*/ 19 h 410"/>
                <a:gd name="T12" fmla="*/ 275 w 150"/>
                <a:gd name="T13" fmla="*/ 17 h 410"/>
                <a:gd name="T14" fmla="*/ 281 w 150"/>
                <a:gd name="T15" fmla="*/ 10 h 410"/>
                <a:gd name="T16" fmla="*/ 292 w 150"/>
                <a:gd name="T17" fmla="*/ 9 h 410"/>
                <a:gd name="T18" fmla="*/ 296 w 150"/>
                <a:gd name="T19" fmla="*/ 3 h 410"/>
                <a:gd name="T20" fmla="*/ 263 w 150"/>
                <a:gd name="T21" fmla="*/ 0 h 410"/>
                <a:gd name="T22" fmla="*/ 189 w 150"/>
                <a:gd name="T23" fmla="*/ 3 h 410"/>
                <a:gd name="T24" fmla="*/ 156 w 150"/>
                <a:gd name="T25" fmla="*/ 4 h 410"/>
                <a:gd name="T26" fmla="*/ 134 w 150"/>
                <a:gd name="T27" fmla="*/ 12 h 410"/>
                <a:gd name="T28" fmla="*/ 116 w 150"/>
                <a:gd name="T29" fmla="*/ 14 h 410"/>
                <a:gd name="T30" fmla="*/ 85 w 150"/>
                <a:gd name="T31" fmla="*/ 19 h 410"/>
                <a:gd name="T32" fmla="*/ 82 w 150"/>
                <a:gd name="T33" fmla="*/ 20 h 410"/>
                <a:gd name="T34" fmla="*/ 67 w 150"/>
                <a:gd name="T35" fmla="*/ 20 h 410"/>
                <a:gd name="T36" fmla="*/ 62 w 150"/>
                <a:gd name="T37" fmla="*/ 22 h 410"/>
                <a:gd name="T38" fmla="*/ 56 w 150"/>
                <a:gd name="T39" fmla="*/ 23 h 410"/>
                <a:gd name="T40" fmla="*/ 34 w 150"/>
                <a:gd name="T41" fmla="*/ 30 h 410"/>
                <a:gd name="T42" fmla="*/ 10 w 150"/>
                <a:gd name="T43" fmla="*/ 33 h 410"/>
                <a:gd name="T44" fmla="*/ 2 w 150"/>
                <a:gd name="T45" fmla="*/ 34 h 410"/>
                <a:gd name="T46" fmla="*/ 5 w 150"/>
                <a:gd name="T47" fmla="*/ 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4530" name="Rectangle 2"/>
          <p:cNvSpPr>
            <a:spLocks noChangeArrowheads="1"/>
          </p:cNvSpPr>
          <p:nvPr/>
        </p:nvSpPr>
        <p:spPr bwMode="auto">
          <a:xfrm>
            <a:off x="3130550" y="1377950"/>
            <a:ext cx="3035300" cy="4419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7108" name="AutoShape 3"/>
          <p:cNvSpPr>
            <a:spLocks noChangeArrowheads="1"/>
          </p:cNvSpPr>
          <p:nvPr/>
        </p:nvSpPr>
        <p:spPr bwMode="auto">
          <a:xfrm>
            <a:off x="3130550" y="996950"/>
            <a:ext cx="1663700" cy="10541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09" name="Rectangle 5"/>
          <p:cNvSpPr>
            <a:spLocks noChangeArrowheads="1"/>
          </p:cNvSpPr>
          <p:nvPr/>
        </p:nvSpPr>
        <p:spPr bwMode="auto">
          <a:xfrm>
            <a:off x="3071813" y="879475"/>
            <a:ext cx="17541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2"/>
                </a:solidFill>
              </a:rPr>
              <a:t> </a:t>
            </a:r>
            <a:r>
              <a:rPr lang="en-US" sz="2000" b="1">
                <a:solidFill>
                  <a:schemeClr val="accent2"/>
                </a:solidFill>
              </a:rPr>
              <a:t>ХААНЧЛАЛ</a:t>
            </a:r>
          </a:p>
        </p:txBody>
      </p:sp>
      <p:grpSp>
        <p:nvGrpSpPr>
          <p:cNvPr id="47110" name="Group 12"/>
          <p:cNvGrpSpPr>
            <a:grpSpLocks/>
          </p:cNvGrpSpPr>
          <p:nvPr/>
        </p:nvGrpSpPr>
        <p:grpSpPr bwMode="auto">
          <a:xfrm>
            <a:off x="901700" y="2603500"/>
            <a:ext cx="2201863" cy="1765300"/>
            <a:chOff x="568" y="1640"/>
            <a:chExt cx="1387" cy="1112"/>
          </a:xfrm>
        </p:grpSpPr>
        <p:grpSp>
          <p:nvGrpSpPr>
            <p:cNvPr id="47153" name="Group 13"/>
            <p:cNvGrpSpPr>
              <a:grpSpLocks/>
            </p:cNvGrpSpPr>
            <p:nvPr/>
          </p:nvGrpSpPr>
          <p:grpSpPr bwMode="auto">
            <a:xfrm>
              <a:off x="568" y="1640"/>
              <a:ext cx="1249" cy="1112"/>
              <a:chOff x="568" y="1640"/>
              <a:chExt cx="1249" cy="1112"/>
            </a:xfrm>
          </p:grpSpPr>
          <p:sp>
            <p:nvSpPr>
              <p:cNvPr id="534542"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7156"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7157"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4545" name="Rectangle 17"/>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rPr>
                <a:t>А </a:t>
              </a:r>
              <a:r>
                <a:rPr lang="en-US" sz="6000">
                  <a:solidFill>
                    <a:srgbClr val="51DC00"/>
                  </a:solidFill>
                </a:rPr>
                <a:t>Х</a:t>
              </a:r>
              <a:r>
                <a:rPr lang="en-US" sz="3600">
                  <a:solidFill>
                    <a:schemeClr val="tx2"/>
                  </a:solidFill>
                </a:rPr>
                <a:t> К</a:t>
              </a:r>
            </a:p>
          </p:txBody>
        </p:sp>
      </p:grpSp>
      <p:sp>
        <p:nvSpPr>
          <p:cNvPr id="47111"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2"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3"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4"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5"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6"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7"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8"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9"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0" name="Rectangle 31"/>
          <p:cNvSpPr>
            <a:spLocks noChangeArrowheads="1"/>
          </p:cNvSpPr>
          <p:nvPr/>
        </p:nvSpPr>
        <p:spPr bwMode="auto">
          <a:xfrm>
            <a:off x="4538663" y="2555875"/>
            <a:ext cx="147637" cy="2938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4568" name="Oval 40"/>
          <p:cNvSpPr>
            <a:spLocks noChangeArrowheads="1"/>
          </p:cNvSpPr>
          <p:nvPr/>
        </p:nvSpPr>
        <p:spPr bwMode="auto">
          <a:xfrm>
            <a:off x="4178300" y="1295400"/>
            <a:ext cx="723900" cy="685800"/>
          </a:xfrm>
          <a:prstGeom prst="ellipse">
            <a:avLst/>
          </a:prstGeom>
          <a:noFill/>
          <a:ln w="57150">
            <a:solidFill>
              <a:srgbClr val="3333CC"/>
            </a:solidFill>
            <a:round/>
            <a:headEnd/>
            <a:tailEnd/>
          </a:ln>
          <a:effectLst>
            <a:outerShdw blurRad="63500" dist="99190" dir="2388334" algn="ctr" rotWithShape="0">
              <a:schemeClr val="bg2">
                <a:alpha val="74998"/>
              </a:schemeClr>
            </a:outerShdw>
          </a:effectLst>
        </p:spPr>
        <p:txBody>
          <a:bodyPr wrap="none" anchor="ctr"/>
          <a:lstStyle/>
          <a:p>
            <a:pPr algn="ctr">
              <a:defRPr/>
            </a:pPr>
            <a:endParaRPr lang="en-US" sz="1600">
              <a:solidFill>
                <a:schemeClr val="accent1"/>
              </a:solidFill>
              <a:ea typeface="+mn-ea"/>
              <a:cs typeface="+mn-cs"/>
            </a:endParaRPr>
          </a:p>
        </p:txBody>
      </p:sp>
      <p:sp>
        <p:nvSpPr>
          <p:cNvPr id="534595" name="Text Box 67"/>
          <p:cNvSpPr txBox="1">
            <a:spLocks noChangeArrowheads="1"/>
          </p:cNvSpPr>
          <p:nvPr/>
        </p:nvSpPr>
        <p:spPr bwMode="auto">
          <a:xfrm>
            <a:off x="1897063" y="-22225"/>
            <a:ext cx="1211262"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1 Сам. 16:1</a:t>
            </a:r>
          </a:p>
        </p:txBody>
      </p:sp>
      <p:sp>
        <p:nvSpPr>
          <p:cNvPr id="534639" name="Rectangle 111"/>
          <p:cNvSpPr>
            <a:spLocks noChangeArrowheads="1"/>
          </p:cNvSpPr>
          <p:nvPr/>
        </p:nvSpPr>
        <p:spPr bwMode="auto">
          <a:xfrm>
            <a:off x="8081963"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22</a:t>
            </a:r>
          </a:p>
        </p:txBody>
      </p:sp>
      <p:pic>
        <p:nvPicPr>
          <p:cNvPr id="534593" name="Picture 65"/>
          <p:cNvPicPr>
            <a:picLocks noChangeAspect="1" noChangeArrowheads="1"/>
          </p:cNvPicPr>
          <p:nvPr/>
        </p:nvPicPr>
        <p:blipFill>
          <a:blip r:embed="rId5"/>
          <a:srcRect l="19531" t="21875" r="31641" b="33333"/>
          <a:stretch>
            <a:fillRect/>
          </a:stretch>
        </p:blipFill>
        <p:spPr bwMode="auto">
          <a:xfrm>
            <a:off x="2222500" y="3165475"/>
            <a:ext cx="4724400" cy="3103563"/>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534663" name="Text Box 135"/>
          <p:cNvSpPr txBox="1">
            <a:spLocks noChangeArrowheads="1"/>
          </p:cNvSpPr>
          <p:nvPr/>
        </p:nvSpPr>
        <p:spPr bwMode="auto">
          <a:xfrm>
            <a:off x="2678113" y="5594350"/>
            <a:ext cx="36306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1800">
                <a:solidFill>
                  <a:schemeClr val="tx1"/>
                </a:solidFill>
              </a:rPr>
              <a:t>Бетлехемийн ойролцоо хоньчид хонио хариулж буй байдал</a:t>
            </a:r>
          </a:p>
        </p:txBody>
      </p:sp>
      <p:sp>
        <p:nvSpPr>
          <p:cNvPr id="47126" name="Rectangle 136"/>
          <p:cNvSpPr>
            <a:spLocks noChangeArrowheads="1"/>
          </p:cNvSpPr>
          <p:nvPr/>
        </p:nvSpPr>
        <p:spPr bwMode="auto">
          <a:xfrm>
            <a:off x="3722688" y="1350963"/>
            <a:ext cx="16510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rPr>
              <a:t>С – Д – С</a:t>
            </a:r>
          </a:p>
        </p:txBody>
      </p:sp>
      <p:sp>
        <p:nvSpPr>
          <p:cNvPr id="534670" name="Rectangle 142"/>
          <p:cNvSpPr>
            <a:spLocks noChangeArrowheads="1"/>
          </p:cNvSpPr>
          <p:nvPr/>
        </p:nvSpPr>
        <p:spPr bwMode="auto">
          <a:xfrm>
            <a:off x="4786313" y="852488"/>
            <a:ext cx="2946400"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a:solidFill>
                  <a:srgbClr val="FAFD00"/>
                </a:solidFill>
              </a:rPr>
              <a:t>МЭӨ 1000 орчим</a:t>
            </a:r>
          </a:p>
        </p:txBody>
      </p:sp>
      <p:grpSp>
        <p:nvGrpSpPr>
          <p:cNvPr id="47128" name="Group 143"/>
          <p:cNvGrpSpPr>
            <a:grpSpLocks/>
          </p:cNvGrpSpPr>
          <p:nvPr/>
        </p:nvGrpSpPr>
        <p:grpSpPr bwMode="auto">
          <a:xfrm>
            <a:off x="7954963" y="3436938"/>
            <a:ext cx="1044575" cy="1843087"/>
            <a:chOff x="5011" y="2165"/>
            <a:chExt cx="658" cy="1161"/>
          </a:xfrm>
        </p:grpSpPr>
        <p:sp>
          <p:nvSpPr>
            <p:cNvPr id="47135" name="Freeform 144"/>
            <p:cNvSpPr>
              <a:spLocks/>
            </p:cNvSpPr>
            <p:nvPr/>
          </p:nvSpPr>
          <p:spPr bwMode="auto">
            <a:xfrm>
              <a:off x="5536" y="2244"/>
              <a:ext cx="132" cy="49"/>
            </a:xfrm>
            <a:custGeom>
              <a:avLst/>
              <a:gdLst>
                <a:gd name="T0" fmla="*/ 140 w 129"/>
                <a:gd name="T1" fmla="*/ 48 h 49"/>
                <a:gd name="T2" fmla="*/ 0 w 129"/>
                <a:gd name="T3" fmla="*/ 48 h 49"/>
                <a:gd name="T4" fmla="*/ 0 w 129"/>
                <a:gd name="T5" fmla="*/ 0 h 49"/>
                <a:gd name="T6" fmla="*/ 140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7136" name="AutoShape 145"/>
            <p:cNvSpPr>
              <a:spLocks noChangeArrowheads="1"/>
            </p:cNvSpPr>
            <p:nvPr/>
          </p:nvSpPr>
          <p:spPr bwMode="auto">
            <a:xfrm>
              <a:off x="5040" y="2172"/>
              <a:ext cx="481"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7137" name="Rectangle 146"/>
            <p:cNvSpPr>
              <a:spLocks noChangeArrowheads="1"/>
            </p:cNvSpPr>
            <p:nvPr/>
          </p:nvSpPr>
          <p:spPr bwMode="auto">
            <a:xfrm>
              <a:off x="5041" y="2273"/>
              <a:ext cx="628"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7138" name="Line 147"/>
            <p:cNvSpPr>
              <a:spLocks noChangeShapeType="1"/>
            </p:cNvSpPr>
            <p:nvPr/>
          </p:nvSpPr>
          <p:spPr bwMode="auto">
            <a:xfrm>
              <a:off x="5079" y="2372"/>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39" name="Rectangle 148"/>
            <p:cNvSpPr>
              <a:spLocks noChangeArrowheads="1"/>
            </p:cNvSpPr>
            <p:nvPr/>
          </p:nvSpPr>
          <p:spPr bwMode="auto">
            <a:xfrm>
              <a:off x="5281" y="2240"/>
              <a:ext cx="230"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40" name="Rectangle 149"/>
            <p:cNvSpPr>
              <a:spLocks noChangeArrowheads="1"/>
            </p:cNvSpPr>
            <p:nvPr/>
          </p:nvSpPr>
          <p:spPr bwMode="auto">
            <a:xfrm>
              <a:off x="5059" y="2226"/>
              <a:ext cx="238"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41" name="Line 150"/>
            <p:cNvSpPr>
              <a:spLocks noChangeShapeType="1"/>
            </p:cNvSpPr>
            <p:nvPr/>
          </p:nvSpPr>
          <p:spPr bwMode="auto">
            <a:xfrm>
              <a:off x="5079" y="2488"/>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42" name="Line 151"/>
            <p:cNvSpPr>
              <a:spLocks noChangeShapeType="1"/>
            </p:cNvSpPr>
            <p:nvPr/>
          </p:nvSpPr>
          <p:spPr bwMode="auto">
            <a:xfrm>
              <a:off x="5079" y="2600"/>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43" name="Line 152"/>
            <p:cNvSpPr>
              <a:spLocks noChangeShapeType="1"/>
            </p:cNvSpPr>
            <p:nvPr/>
          </p:nvSpPr>
          <p:spPr bwMode="auto">
            <a:xfrm>
              <a:off x="5079" y="2712"/>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44" name="Line 153"/>
            <p:cNvSpPr>
              <a:spLocks noChangeShapeType="1"/>
            </p:cNvSpPr>
            <p:nvPr/>
          </p:nvSpPr>
          <p:spPr bwMode="auto">
            <a:xfrm>
              <a:off x="5080" y="3040"/>
              <a:ext cx="53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45" name="Line 154"/>
            <p:cNvSpPr>
              <a:spLocks noChangeShapeType="1"/>
            </p:cNvSpPr>
            <p:nvPr/>
          </p:nvSpPr>
          <p:spPr bwMode="auto">
            <a:xfrm>
              <a:off x="5079" y="2816"/>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46" name="Line 155"/>
            <p:cNvSpPr>
              <a:spLocks noChangeShapeType="1"/>
            </p:cNvSpPr>
            <p:nvPr/>
          </p:nvSpPr>
          <p:spPr bwMode="auto">
            <a:xfrm>
              <a:off x="5079" y="3152"/>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47" name="Line 156"/>
            <p:cNvSpPr>
              <a:spLocks noChangeShapeType="1"/>
            </p:cNvSpPr>
            <p:nvPr/>
          </p:nvSpPr>
          <p:spPr bwMode="auto">
            <a:xfrm>
              <a:off x="5079" y="3264"/>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48" name="Line 157"/>
            <p:cNvSpPr>
              <a:spLocks noChangeShapeType="1"/>
            </p:cNvSpPr>
            <p:nvPr/>
          </p:nvSpPr>
          <p:spPr bwMode="auto">
            <a:xfrm>
              <a:off x="5079" y="2928"/>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49" name="Line 158"/>
            <p:cNvSpPr>
              <a:spLocks noChangeShapeType="1"/>
            </p:cNvSpPr>
            <p:nvPr/>
          </p:nvSpPr>
          <p:spPr bwMode="auto">
            <a:xfrm>
              <a:off x="5351"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50" name="Line 159"/>
            <p:cNvSpPr>
              <a:spLocks noChangeShapeType="1"/>
            </p:cNvSpPr>
            <p:nvPr/>
          </p:nvSpPr>
          <p:spPr bwMode="auto">
            <a:xfrm>
              <a:off x="5343"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51" name="Rectangle 160"/>
            <p:cNvSpPr>
              <a:spLocks noChangeArrowheads="1"/>
            </p:cNvSpPr>
            <p:nvPr/>
          </p:nvSpPr>
          <p:spPr bwMode="auto">
            <a:xfrm>
              <a:off x="5011" y="2165"/>
              <a:ext cx="54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rPr>
                <a:t>ХААНЧЛАЛ</a:t>
              </a:r>
            </a:p>
          </p:txBody>
        </p:sp>
        <p:sp>
          <p:nvSpPr>
            <p:cNvPr id="47152" name="Rectangle 161"/>
            <p:cNvSpPr>
              <a:spLocks noChangeArrowheads="1"/>
            </p:cNvSpPr>
            <p:nvPr/>
          </p:nvSpPr>
          <p:spPr bwMode="auto">
            <a:xfrm>
              <a:off x="5125" y="2267"/>
              <a:ext cx="41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С – Д – С</a:t>
              </a:r>
            </a:p>
          </p:txBody>
        </p:sp>
      </p:grpSp>
      <p:sp>
        <p:nvSpPr>
          <p:cNvPr id="47129" name="Text Box 162"/>
          <p:cNvSpPr txBox="1">
            <a:spLocks noChangeArrowheads="1"/>
          </p:cNvSpPr>
          <p:nvPr/>
        </p:nvSpPr>
        <p:spPr bwMode="auto">
          <a:xfrm>
            <a:off x="8829675" y="641667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2000">
                <a:solidFill>
                  <a:srgbClr val="FFFFFF"/>
                </a:solidFill>
              </a:rPr>
              <a:t>1</a:t>
            </a:r>
          </a:p>
        </p:txBody>
      </p:sp>
      <p:grpSp>
        <p:nvGrpSpPr>
          <p:cNvPr id="47130" name="Group 163"/>
          <p:cNvGrpSpPr>
            <a:grpSpLocks/>
          </p:cNvGrpSpPr>
          <p:nvPr/>
        </p:nvGrpSpPr>
        <p:grpSpPr bwMode="auto">
          <a:xfrm>
            <a:off x="515938" y="141288"/>
            <a:ext cx="893762" cy="1584325"/>
            <a:chOff x="391" y="101"/>
            <a:chExt cx="563" cy="998"/>
          </a:xfrm>
        </p:grpSpPr>
        <p:sp>
          <p:nvSpPr>
            <p:cNvPr id="534692" name="Rectangle 164"/>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ea typeface="+mn-ea"/>
                  <a:cs typeface="+mn-cs"/>
                </a:rPr>
                <a:t>7</a:t>
              </a:r>
            </a:p>
          </p:txBody>
        </p:sp>
        <p:sp>
          <p:nvSpPr>
            <p:cNvPr id="534693" name="Line 165"/>
            <p:cNvSpPr>
              <a:spLocks noChangeShapeType="1"/>
            </p:cNvSpPr>
            <p:nvPr/>
          </p:nvSpPr>
          <p:spPr bwMode="auto">
            <a:xfrm>
              <a:off x="526" y="588"/>
              <a:ext cx="256"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34694" name="Rectangle 166"/>
            <p:cNvSpPr>
              <a:spLocks noChangeArrowheads="1"/>
            </p:cNvSpPr>
            <p:nvPr/>
          </p:nvSpPr>
          <p:spPr bwMode="auto">
            <a:xfrm>
              <a:off x="486" y="196"/>
              <a:ext cx="468" cy="90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47131" name="Rectangle 167"/>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32-37</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534568"/>
                                        </p:tgtEl>
                                        <p:attrNameLst>
                                          <p:attrName>style.visibility</p:attrName>
                                        </p:attrNameLst>
                                      </p:cBhvr>
                                      <p:to>
                                        <p:strVal val="visible"/>
                                      </p:to>
                                    </p:set>
                                    <p:animEffect transition="in" filter="dissolve">
                                      <p:cBhvr>
                                        <p:cTn id="7" dur="500"/>
                                        <p:tgtEl>
                                          <p:spTgt spid="5345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34593"/>
                                        </p:tgtEl>
                                        <p:attrNameLst>
                                          <p:attrName>style.visibility</p:attrName>
                                        </p:attrNameLst>
                                      </p:cBhvr>
                                      <p:to>
                                        <p:strVal val="visible"/>
                                      </p:to>
                                    </p:set>
                                    <p:animEffect transition="in" filter="dissolve">
                                      <p:cBhvr>
                                        <p:cTn id="12" dur="500"/>
                                        <p:tgtEl>
                                          <p:spTgt spid="534593"/>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534663"/>
                                        </p:tgtEl>
                                        <p:attrNameLst>
                                          <p:attrName>style.visibility</p:attrName>
                                        </p:attrNameLst>
                                      </p:cBhvr>
                                      <p:to>
                                        <p:strVal val="visible"/>
                                      </p:to>
                                    </p:set>
                                    <p:animEffect transition="in" filter="dissolve">
                                      <p:cBhvr>
                                        <p:cTn id="16" dur="500"/>
                                        <p:tgtEl>
                                          <p:spTgt spid="534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68" grpId="0" animBg="1" autoUpdateAnimBg="0"/>
      <p:bldP spid="534663"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3" name="Group 113"/>
          <p:cNvGrpSpPr>
            <a:grpSpLocks/>
          </p:cNvGrpSpPr>
          <p:nvPr/>
        </p:nvGrpSpPr>
        <p:grpSpPr bwMode="auto">
          <a:xfrm>
            <a:off x="6083300" y="1136650"/>
            <a:ext cx="1289050" cy="1435100"/>
            <a:chOff x="1084" y="711"/>
            <a:chExt cx="2950" cy="2769"/>
          </a:xfrm>
        </p:grpSpPr>
        <p:grpSp>
          <p:nvGrpSpPr>
            <p:cNvPr id="49221" name="Group 114"/>
            <p:cNvGrpSpPr>
              <a:grpSpLocks/>
            </p:cNvGrpSpPr>
            <p:nvPr/>
          </p:nvGrpSpPr>
          <p:grpSpPr bwMode="auto">
            <a:xfrm>
              <a:off x="1084" y="711"/>
              <a:ext cx="2950" cy="2769"/>
              <a:chOff x="2707" y="548"/>
              <a:chExt cx="2950" cy="2769"/>
            </a:xfrm>
          </p:grpSpPr>
          <p:grpSp>
            <p:nvGrpSpPr>
              <p:cNvPr id="49227" name="Group 115"/>
              <p:cNvGrpSpPr>
                <a:grpSpLocks/>
              </p:cNvGrpSpPr>
              <p:nvPr/>
            </p:nvGrpSpPr>
            <p:grpSpPr bwMode="auto">
              <a:xfrm>
                <a:off x="3180" y="1046"/>
                <a:ext cx="2105" cy="1421"/>
                <a:chOff x="578" y="2316"/>
                <a:chExt cx="2105" cy="1421"/>
              </a:xfrm>
            </p:grpSpPr>
            <p:sp>
              <p:nvSpPr>
                <p:cNvPr id="49229"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311047142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9230" name="Freeform 117" descr="Cork"/>
                <p:cNvSpPr>
                  <a:spLocks/>
                </p:cNvSpPr>
                <p:nvPr/>
              </p:nvSpPr>
              <p:spPr bwMode="auto">
                <a:xfrm>
                  <a:off x="578" y="2506"/>
                  <a:ext cx="2074" cy="1231"/>
                </a:xfrm>
                <a:custGeom>
                  <a:avLst/>
                  <a:gdLst>
                    <a:gd name="T0" fmla="*/ 2147483647 w 599"/>
                    <a:gd name="T1" fmla="*/ 0 h 432"/>
                    <a:gd name="T2" fmla="*/ 2147483647 w 599"/>
                    <a:gd name="T3" fmla="*/ 907463320 h 432"/>
                    <a:gd name="T4" fmla="*/ 2147483647 w 599"/>
                    <a:gd name="T5" fmla="*/ 1512424923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9228" name="Picture 118"/>
              <p:cNvPicPr>
                <a:picLocks noChangeArrowheads="1"/>
              </p:cNvPicPr>
              <p:nvPr/>
            </p:nvPicPr>
            <p:blipFill>
              <a:blip r:embed="rId4">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9222" name="Freeform 119"/>
            <p:cNvSpPr>
              <a:spLocks/>
            </p:cNvSpPr>
            <p:nvPr/>
          </p:nvSpPr>
          <p:spPr bwMode="auto">
            <a:xfrm>
              <a:off x="1616" y="2649"/>
              <a:ext cx="88" cy="277"/>
            </a:xfrm>
            <a:custGeom>
              <a:avLst/>
              <a:gdLst>
                <a:gd name="T0" fmla="*/ 135 w 85"/>
                <a:gd name="T1" fmla="*/ 13 h 318"/>
                <a:gd name="T2" fmla="*/ 118 w 85"/>
                <a:gd name="T3" fmla="*/ 6 h 318"/>
                <a:gd name="T4" fmla="*/ 89 w 85"/>
                <a:gd name="T5" fmla="*/ 3 h 318"/>
                <a:gd name="T6" fmla="*/ 101 w 85"/>
                <a:gd name="T7" fmla="*/ 6 h 318"/>
                <a:gd name="T8" fmla="*/ 118 w 85"/>
                <a:gd name="T9" fmla="*/ 3 h 318"/>
                <a:gd name="T10" fmla="*/ 69 w 85"/>
                <a:gd name="T11" fmla="*/ 3 h 318"/>
                <a:gd name="T12" fmla="*/ 69 w 85"/>
                <a:gd name="T13" fmla="*/ 3 h 318"/>
                <a:gd name="T14" fmla="*/ 89 w 85"/>
                <a:gd name="T15" fmla="*/ 16 h 318"/>
                <a:gd name="T16" fmla="*/ 53 w 85"/>
                <a:gd name="T17" fmla="*/ 13 h 318"/>
                <a:gd name="T18" fmla="*/ 69 w 85"/>
                <a:gd name="T19" fmla="*/ 10 h 318"/>
                <a:gd name="T20" fmla="*/ 89 w 85"/>
                <a:gd name="T21" fmla="*/ 13 h 318"/>
                <a:gd name="T22" fmla="*/ 69 w 85"/>
                <a:gd name="T23" fmla="*/ 9 h 318"/>
                <a:gd name="T24" fmla="*/ 89 w 85"/>
                <a:gd name="T25" fmla="*/ 13 h 318"/>
                <a:gd name="T26" fmla="*/ 69 w 85"/>
                <a:gd name="T27" fmla="*/ 10 h 318"/>
                <a:gd name="T28" fmla="*/ 89 w 85"/>
                <a:gd name="T29" fmla="*/ 12 h 318"/>
                <a:gd name="T30" fmla="*/ 101 w 85"/>
                <a:gd name="T31" fmla="*/ 14 h 318"/>
                <a:gd name="T32" fmla="*/ 135 w 85"/>
                <a:gd name="T33" fmla="*/ 17 h 318"/>
                <a:gd name="T34" fmla="*/ 149 w 85"/>
                <a:gd name="T35" fmla="*/ 19 h 318"/>
                <a:gd name="T36" fmla="*/ 135 w 85"/>
                <a:gd name="T37" fmla="*/ 23 h 318"/>
                <a:gd name="T38" fmla="*/ 118 w 85"/>
                <a:gd name="T39" fmla="*/ 22 h 318"/>
                <a:gd name="T40" fmla="*/ 101 w 85"/>
                <a:gd name="T41" fmla="*/ 26 h 318"/>
                <a:gd name="T42" fmla="*/ 69 w 85"/>
                <a:gd name="T43" fmla="*/ 24 h 318"/>
                <a:gd name="T44" fmla="*/ 53 w 85"/>
                <a:gd name="T45" fmla="*/ 17 h 318"/>
                <a:gd name="T46" fmla="*/ 40 w 85"/>
                <a:gd name="T47" fmla="*/ 21 h 318"/>
                <a:gd name="T48" fmla="*/ 5 w 85"/>
                <a:gd name="T49" fmla="*/ 17 h 318"/>
                <a:gd name="T50" fmla="*/ 69 w 85"/>
                <a:gd name="T51" fmla="*/ 12 h 318"/>
                <a:gd name="T52" fmla="*/ 118 w 85"/>
                <a:gd name="T53" fmla="*/ 14 h 318"/>
                <a:gd name="T54" fmla="*/ 135 w 85"/>
                <a:gd name="T55" fmla="*/ 18 h 318"/>
                <a:gd name="T56" fmla="*/ 118 w 85"/>
                <a:gd name="T57" fmla="*/ 16 h 318"/>
                <a:gd name="T58" fmla="*/ 118 w 85"/>
                <a:gd name="T59" fmla="*/ 3 h 318"/>
                <a:gd name="T60" fmla="*/ 89 w 85"/>
                <a:gd name="T61" fmla="*/ 3 h 318"/>
                <a:gd name="T62" fmla="*/ 40 w 85"/>
                <a:gd name="T63" fmla="*/ 3 h 318"/>
                <a:gd name="T64" fmla="*/ 69 w 85"/>
                <a:gd name="T65" fmla="*/ 8 h 318"/>
                <a:gd name="T66" fmla="*/ 101 w 85"/>
                <a:gd name="T67" fmla="*/ 11 h 318"/>
                <a:gd name="T68" fmla="*/ 135 w 85"/>
                <a:gd name="T69" fmla="*/ 1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23" name="Freeform 120"/>
            <p:cNvSpPr>
              <a:spLocks/>
            </p:cNvSpPr>
            <p:nvPr/>
          </p:nvSpPr>
          <p:spPr bwMode="auto">
            <a:xfrm>
              <a:off x="1635" y="2647"/>
              <a:ext cx="109" cy="309"/>
            </a:xfrm>
            <a:custGeom>
              <a:avLst/>
              <a:gdLst>
                <a:gd name="T0" fmla="*/ 1 w 105"/>
                <a:gd name="T1" fmla="*/ 0 h 354"/>
                <a:gd name="T2" fmla="*/ 182 w 105"/>
                <a:gd name="T3" fmla="*/ 3 h 354"/>
                <a:gd name="T4" fmla="*/ 142 w 105"/>
                <a:gd name="T5" fmla="*/ 3 h 354"/>
                <a:gd name="T6" fmla="*/ 164 w 105"/>
                <a:gd name="T7" fmla="*/ 5 h 354"/>
                <a:gd name="T8" fmla="*/ 164 w 105"/>
                <a:gd name="T9" fmla="*/ 13 h 354"/>
                <a:gd name="T10" fmla="*/ 190 w 105"/>
                <a:gd name="T11" fmla="*/ 15 h 354"/>
                <a:gd name="T12" fmla="*/ 190 w 105"/>
                <a:gd name="T13" fmla="*/ 21 h 354"/>
                <a:gd name="T14" fmla="*/ 164 w 105"/>
                <a:gd name="T15" fmla="*/ 29 h 354"/>
                <a:gd name="T16" fmla="*/ 135 w 105"/>
                <a:gd name="T17" fmla="*/ 31 h 354"/>
                <a:gd name="T18" fmla="*/ 32 w 105"/>
                <a:gd name="T19" fmla="*/ 27 h 354"/>
                <a:gd name="T20" fmla="*/ 12 w 105"/>
                <a:gd name="T21" fmla="*/ 24 h 354"/>
                <a:gd name="T22" fmla="*/ 32 w 105"/>
                <a:gd name="T23" fmla="*/ 21 h 354"/>
                <a:gd name="T24" fmla="*/ 9 w 105"/>
                <a:gd name="T25" fmla="*/ 9 h 354"/>
                <a:gd name="T26" fmla="*/ 3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24" name="Freeform 121"/>
            <p:cNvSpPr>
              <a:spLocks/>
            </p:cNvSpPr>
            <p:nvPr/>
          </p:nvSpPr>
          <p:spPr bwMode="auto">
            <a:xfrm>
              <a:off x="3008" y="2583"/>
              <a:ext cx="155" cy="328"/>
            </a:xfrm>
            <a:custGeom>
              <a:avLst/>
              <a:gdLst>
                <a:gd name="T0" fmla="*/ 286 w 149"/>
                <a:gd name="T1" fmla="*/ 3 h 376"/>
                <a:gd name="T2" fmla="*/ 272 w 149"/>
                <a:gd name="T3" fmla="*/ 9 h 376"/>
                <a:gd name="T4" fmla="*/ 253 w 149"/>
                <a:gd name="T5" fmla="*/ 11 h 376"/>
                <a:gd name="T6" fmla="*/ 249 w 149"/>
                <a:gd name="T7" fmla="*/ 12 h 376"/>
                <a:gd name="T8" fmla="*/ 212 w 149"/>
                <a:gd name="T9" fmla="*/ 21 h 376"/>
                <a:gd name="T10" fmla="*/ 167 w 149"/>
                <a:gd name="T11" fmla="*/ 27 h 376"/>
                <a:gd name="T12" fmla="*/ 135 w 149"/>
                <a:gd name="T13" fmla="*/ 31 h 376"/>
                <a:gd name="T14" fmla="*/ 112 w 149"/>
                <a:gd name="T15" fmla="*/ 31 h 376"/>
                <a:gd name="T16" fmla="*/ 36 w 149"/>
                <a:gd name="T17" fmla="*/ 32 h 376"/>
                <a:gd name="T18" fmla="*/ 2 w 149"/>
                <a:gd name="T19" fmla="*/ 29 h 376"/>
                <a:gd name="T20" fmla="*/ 5 w 149"/>
                <a:gd name="T21" fmla="*/ 27 h 376"/>
                <a:gd name="T22" fmla="*/ 8 w 149"/>
                <a:gd name="T23" fmla="*/ 19 h 376"/>
                <a:gd name="T24" fmla="*/ 40 w 149"/>
                <a:gd name="T25" fmla="*/ 17 h 376"/>
                <a:gd name="T26" fmla="*/ 67 w 149"/>
                <a:gd name="T27" fmla="*/ 9 h 376"/>
                <a:gd name="T28" fmla="*/ 85 w 149"/>
                <a:gd name="T29" fmla="*/ 7 h 376"/>
                <a:gd name="T30" fmla="*/ 162 w 149"/>
                <a:gd name="T31" fmla="*/ 3 h 376"/>
                <a:gd name="T32" fmla="*/ 249 w 149"/>
                <a:gd name="T33" fmla="*/ 3 h 376"/>
                <a:gd name="T34" fmla="*/ 28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25" name="Freeform 122"/>
            <p:cNvSpPr>
              <a:spLocks/>
            </p:cNvSpPr>
            <p:nvPr/>
          </p:nvSpPr>
          <p:spPr bwMode="auto">
            <a:xfrm>
              <a:off x="1714" y="1020"/>
              <a:ext cx="99" cy="440"/>
            </a:xfrm>
            <a:custGeom>
              <a:avLst/>
              <a:gdLst>
                <a:gd name="T0" fmla="*/ 44 w 96"/>
                <a:gd name="T1" fmla="*/ 42 h 504"/>
                <a:gd name="T2" fmla="*/ 105 w 96"/>
                <a:gd name="T3" fmla="*/ 44 h 504"/>
                <a:gd name="T4" fmla="*/ 125 w 96"/>
                <a:gd name="T5" fmla="*/ 39 h 504"/>
                <a:gd name="T6" fmla="*/ 125 w 96"/>
                <a:gd name="T7" fmla="*/ 28 h 504"/>
                <a:gd name="T8" fmla="*/ 154 w 96"/>
                <a:gd name="T9" fmla="*/ 18 h 504"/>
                <a:gd name="T10" fmla="*/ 166 w 96"/>
                <a:gd name="T11" fmla="*/ 15 h 504"/>
                <a:gd name="T12" fmla="*/ 154 w 96"/>
                <a:gd name="T13" fmla="*/ 4 h 504"/>
                <a:gd name="T14" fmla="*/ 134 w 96"/>
                <a:gd name="T15" fmla="*/ 3 h 504"/>
                <a:gd name="T16" fmla="*/ 47 w 96"/>
                <a:gd name="T17" fmla="*/ 3 h 504"/>
                <a:gd name="T18" fmla="*/ 44 w 96"/>
                <a:gd name="T19" fmla="*/ 10 h 504"/>
                <a:gd name="T20" fmla="*/ 52 w 96"/>
                <a:gd name="T21" fmla="*/ 31 h 504"/>
                <a:gd name="T22" fmla="*/ 68 w 96"/>
                <a:gd name="T23" fmla="*/ 35 h 504"/>
                <a:gd name="T24" fmla="*/ 42 w 96"/>
                <a:gd name="T25" fmla="*/ 41 h 504"/>
                <a:gd name="T26" fmla="*/ 44 w 96"/>
                <a:gd name="T27" fmla="*/ 4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26" name="Freeform 123"/>
            <p:cNvSpPr>
              <a:spLocks/>
            </p:cNvSpPr>
            <p:nvPr/>
          </p:nvSpPr>
          <p:spPr bwMode="auto">
            <a:xfrm>
              <a:off x="3431" y="1007"/>
              <a:ext cx="156" cy="358"/>
            </a:xfrm>
            <a:custGeom>
              <a:avLst/>
              <a:gdLst>
                <a:gd name="T0" fmla="*/ 5 w 150"/>
                <a:gd name="T1" fmla="*/ 33 h 410"/>
                <a:gd name="T2" fmla="*/ 82 w 150"/>
                <a:gd name="T3" fmla="*/ 36 h 410"/>
                <a:gd name="T4" fmla="*/ 162 w 150"/>
                <a:gd name="T5" fmla="*/ 34 h 410"/>
                <a:gd name="T6" fmla="*/ 189 w 150"/>
                <a:gd name="T7" fmla="*/ 31 h 410"/>
                <a:gd name="T8" fmla="*/ 233 w 150"/>
                <a:gd name="T9" fmla="*/ 24 h 410"/>
                <a:gd name="T10" fmla="*/ 260 w 150"/>
                <a:gd name="T11" fmla="*/ 19 h 410"/>
                <a:gd name="T12" fmla="*/ 275 w 150"/>
                <a:gd name="T13" fmla="*/ 17 h 410"/>
                <a:gd name="T14" fmla="*/ 281 w 150"/>
                <a:gd name="T15" fmla="*/ 10 h 410"/>
                <a:gd name="T16" fmla="*/ 292 w 150"/>
                <a:gd name="T17" fmla="*/ 9 h 410"/>
                <a:gd name="T18" fmla="*/ 296 w 150"/>
                <a:gd name="T19" fmla="*/ 3 h 410"/>
                <a:gd name="T20" fmla="*/ 263 w 150"/>
                <a:gd name="T21" fmla="*/ 0 h 410"/>
                <a:gd name="T22" fmla="*/ 189 w 150"/>
                <a:gd name="T23" fmla="*/ 3 h 410"/>
                <a:gd name="T24" fmla="*/ 156 w 150"/>
                <a:gd name="T25" fmla="*/ 4 h 410"/>
                <a:gd name="T26" fmla="*/ 134 w 150"/>
                <a:gd name="T27" fmla="*/ 12 h 410"/>
                <a:gd name="T28" fmla="*/ 116 w 150"/>
                <a:gd name="T29" fmla="*/ 14 h 410"/>
                <a:gd name="T30" fmla="*/ 85 w 150"/>
                <a:gd name="T31" fmla="*/ 19 h 410"/>
                <a:gd name="T32" fmla="*/ 82 w 150"/>
                <a:gd name="T33" fmla="*/ 20 h 410"/>
                <a:gd name="T34" fmla="*/ 67 w 150"/>
                <a:gd name="T35" fmla="*/ 20 h 410"/>
                <a:gd name="T36" fmla="*/ 62 w 150"/>
                <a:gd name="T37" fmla="*/ 22 h 410"/>
                <a:gd name="T38" fmla="*/ 56 w 150"/>
                <a:gd name="T39" fmla="*/ 23 h 410"/>
                <a:gd name="T40" fmla="*/ 34 w 150"/>
                <a:gd name="T41" fmla="*/ 30 h 410"/>
                <a:gd name="T42" fmla="*/ 10 w 150"/>
                <a:gd name="T43" fmla="*/ 33 h 410"/>
                <a:gd name="T44" fmla="*/ 2 w 150"/>
                <a:gd name="T45" fmla="*/ 34 h 410"/>
                <a:gd name="T46" fmla="*/ 5 w 150"/>
                <a:gd name="T47" fmla="*/ 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9154" name="Group 113"/>
          <p:cNvGrpSpPr>
            <a:grpSpLocks/>
          </p:cNvGrpSpPr>
          <p:nvPr/>
        </p:nvGrpSpPr>
        <p:grpSpPr bwMode="auto">
          <a:xfrm>
            <a:off x="6083300" y="3154363"/>
            <a:ext cx="1289050" cy="1435100"/>
            <a:chOff x="1084" y="711"/>
            <a:chExt cx="2950" cy="2769"/>
          </a:xfrm>
        </p:grpSpPr>
        <p:grpSp>
          <p:nvGrpSpPr>
            <p:cNvPr id="49211" name="Group 114"/>
            <p:cNvGrpSpPr>
              <a:grpSpLocks/>
            </p:cNvGrpSpPr>
            <p:nvPr/>
          </p:nvGrpSpPr>
          <p:grpSpPr bwMode="auto">
            <a:xfrm>
              <a:off x="1084" y="711"/>
              <a:ext cx="2950" cy="2769"/>
              <a:chOff x="2707" y="548"/>
              <a:chExt cx="2950" cy="2769"/>
            </a:xfrm>
          </p:grpSpPr>
          <p:grpSp>
            <p:nvGrpSpPr>
              <p:cNvPr id="49217" name="Group 115"/>
              <p:cNvGrpSpPr>
                <a:grpSpLocks/>
              </p:cNvGrpSpPr>
              <p:nvPr/>
            </p:nvGrpSpPr>
            <p:grpSpPr bwMode="auto">
              <a:xfrm>
                <a:off x="3180" y="1046"/>
                <a:ext cx="2105" cy="1421"/>
                <a:chOff x="578" y="2316"/>
                <a:chExt cx="2105" cy="1421"/>
              </a:xfrm>
            </p:grpSpPr>
            <p:sp>
              <p:nvSpPr>
                <p:cNvPr id="49219"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311047142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9220" name="Freeform 117" descr="Cork"/>
                <p:cNvSpPr>
                  <a:spLocks/>
                </p:cNvSpPr>
                <p:nvPr/>
              </p:nvSpPr>
              <p:spPr bwMode="auto">
                <a:xfrm>
                  <a:off x="578" y="2506"/>
                  <a:ext cx="2074" cy="1231"/>
                </a:xfrm>
                <a:custGeom>
                  <a:avLst/>
                  <a:gdLst>
                    <a:gd name="T0" fmla="*/ 2147483647 w 599"/>
                    <a:gd name="T1" fmla="*/ 0 h 432"/>
                    <a:gd name="T2" fmla="*/ 2147483647 w 599"/>
                    <a:gd name="T3" fmla="*/ 907463320 h 432"/>
                    <a:gd name="T4" fmla="*/ 2147483647 w 599"/>
                    <a:gd name="T5" fmla="*/ 1512424923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9218" name="Picture 118"/>
              <p:cNvPicPr>
                <a:picLocks noChangeArrowheads="1"/>
              </p:cNvPicPr>
              <p:nvPr/>
            </p:nvPicPr>
            <p:blipFill>
              <a:blip r:embed="rId4">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9212" name="Freeform 119"/>
            <p:cNvSpPr>
              <a:spLocks/>
            </p:cNvSpPr>
            <p:nvPr/>
          </p:nvSpPr>
          <p:spPr bwMode="auto">
            <a:xfrm>
              <a:off x="1616" y="2649"/>
              <a:ext cx="88" cy="277"/>
            </a:xfrm>
            <a:custGeom>
              <a:avLst/>
              <a:gdLst>
                <a:gd name="T0" fmla="*/ 135 w 85"/>
                <a:gd name="T1" fmla="*/ 13 h 318"/>
                <a:gd name="T2" fmla="*/ 118 w 85"/>
                <a:gd name="T3" fmla="*/ 6 h 318"/>
                <a:gd name="T4" fmla="*/ 89 w 85"/>
                <a:gd name="T5" fmla="*/ 3 h 318"/>
                <a:gd name="T6" fmla="*/ 101 w 85"/>
                <a:gd name="T7" fmla="*/ 6 h 318"/>
                <a:gd name="T8" fmla="*/ 118 w 85"/>
                <a:gd name="T9" fmla="*/ 3 h 318"/>
                <a:gd name="T10" fmla="*/ 69 w 85"/>
                <a:gd name="T11" fmla="*/ 3 h 318"/>
                <a:gd name="T12" fmla="*/ 69 w 85"/>
                <a:gd name="T13" fmla="*/ 3 h 318"/>
                <a:gd name="T14" fmla="*/ 89 w 85"/>
                <a:gd name="T15" fmla="*/ 16 h 318"/>
                <a:gd name="T16" fmla="*/ 53 w 85"/>
                <a:gd name="T17" fmla="*/ 13 h 318"/>
                <a:gd name="T18" fmla="*/ 69 w 85"/>
                <a:gd name="T19" fmla="*/ 10 h 318"/>
                <a:gd name="T20" fmla="*/ 89 w 85"/>
                <a:gd name="T21" fmla="*/ 13 h 318"/>
                <a:gd name="T22" fmla="*/ 69 w 85"/>
                <a:gd name="T23" fmla="*/ 9 h 318"/>
                <a:gd name="T24" fmla="*/ 89 w 85"/>
                <a:gd name="T25" fmla="*/ 13 h 318"/>
                <a:gd name="T26" fmla="*/ 69 w 85"/>
                <a:gd name="T27" fmla="*/ 10 h 318"/>
                <a:gd name="T28" fmla="*/ 89 w 85"/>
                <a:gd name="T29" fmla="*/ 12 h 318"/>
                <a:gd name="T30" fmla="*/ 101 w 85"/>
                <a:gd name="T31" fmla="*/ 14 h 318"/>
                <a:gd name="T32" fmla="*/ 135 w 85"/>
                <a:gd name="T33" fmla="*/ 17 h 318"/>
                <a:gd name="T34" fmla="*/ 149 w 85"/>
                <a:gd name="T35" fmla="*/ 19 h 318"/>
                <a:gd name="T36" fmla="*/ 135 w 85"/>
                <a:gd name="T37" fmla="*/ 23 h 318"/>
                <a:gd name="T38" fmla="*/ 118 w 85"/>
                <a:gd name="T39" fmla="*/ 22 h 318"/>
                <a:gd name="T40" fmla="*/ 101 w 85"/>
                <a:gd name="T41" fmla="*/ 26 h 318"/>
                <a:gd name="T42" fmla="*/ 69 w 85"/>
                <a:gd name="T43" fmla="*/ 24 h 318"/>
                <a:gd name="T44" fmla="*/ 53 w 85"/>
                <a:gd name="T45" fmla="*/ 17 h 318"/>
                <a:gd name="T46" fmla="*/ 40 w 85"/>
                <a:gd name="T47" fmla="*/ 21 h 318"/>
                <a:gd name="T48" fmla="*/ 5 w 85"/>
                <a:gd name="T49" fmla="*/ 17 h 318"/>
                <a:gd name="T50" fmla="*/ 69 w 85"/>
                <a:gd name="T51" fmla="*/ 12 h 318"/>
                <a:gd name="T52" fmla="*/ 118 w 85"/>
                <a:gd name="T53" fmla="*/ 14 h 318"/>
                <a:gd name="T54" fmla="*/ 135 w 85"/>
                <a:gd name="T55" fmla="*/ 18 h 318"/>
                <a:gd name="T56" fmla="*/ 118 w 85"/>
                <a:gd name="T57" fmla="*/ 16 h 318"/>
                <a:gd name="T58" fmla="*/ 118 w 85"/>
                <a:gd name="T59" fmla="*/ 3 h 318"/>
                <a:gd name="T60" fmla="*/ 89 w 85"/>
                <a:gd name="T61" fmla="*/ 3 h 318"/>
                <a:gd name="T62" fmla="*/ 40 w 85"/>
                <a:gd name="T63" fmla="*/ 3 h 318"/>
                <a:gd name="T64" fmla="*/ 69 w 85"/>
                <a:gd name="T65" fmla="*/ 8 h 318"/>
                <a:gd name="T66" fmla="*/ 101 w 85"/>
                <a:gd name="T67" fmla="*/ 11 h 318"/>
                <a:gd name="T68" fmla="*/ 135 w 85"/>
                <a:gd name="T69" fmla="*/ 1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13" name="Freeform 120"/>
            <p:cNvSpPr>
              <a:spLocks/>
            </p:cNvSpPr>
            <p:nvPr/>
          </p:nvSpPr>
          <p:spPr bwMode="auto">
            <a:xfrm>
              <a:off x="1635" y="2647"/>
              <a:ext cx="109" cy="309"/>
            </a:xfrm>
            <a:custGeom>
              <a:avLst/>
              <a:gdLst>
                <a:gd name="T0" fmla="*/ 1 w 105"/>
                <a:gd name="T1" fmla="*/ 0 h 354"/>
                <a:gd name="T2" fmla="*/ 182 w 105"/>
                <a:gd name="T3" fmla="*/ 3 h 354"/>
                <a:gd name="T4" fmla="*/ 142 w 105"/>
                <a:gd name="T5" fmla="*/ 3 h 354"/>
                <a:gd name="T6" fmla="*/ 164 w 105"/>
                <a:gd name="T7" fmla="*/ 5 h 354"/>
                <a:gd name="T8" fmla="*/ 164 w 105"/>
                <a:gd name="T9" fmla="*/ 13 h 354"/>
                <a:gd name="T10" fmla="*/ 190 w 105"/>
                <a:gd name="T11" fmla="*/ 15 h 354"/>
                <a:gd name="T12" fmla="*/ 190 w 105"/>
                <a:gd name="T13" fmla="*/ 21 h 354"/>
                <a:gd name="T14" fmla="*/ 164 w 105"/>
                <a:gd name="T15" fmla="*/ 29 h 354"/>
                <a:gd name="T16" fmla="*/ 135 w 105"/>
                <a:gd name="T17" fmla="*/ 31 h 354"/>
                <a:gd name="T18" fmla="*/ 32 w 105"/>
                <a:gd name="T19" fmla="*/ 27 h 354"/>
                <a:gd name="T20" fmla="*/ 12 w 105"/>
                <a:gd name="T21" fmla="*/ 24 h 354"/>
                <a:gd name="T22" fmla="*/ 32 w 105"/>
                <a:gd name="T23" fmla="*/ 21 h 354"/>
                <a:gd name="T24" fmla="*/ 9 w 105"/>
                <a:gd name="T25" fmla="*/ 9 h 354"/>
                <a:gd name="T26" fmla="*/ 3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14" name="Freeform 121"/>
            <p:cNvSpPr>
              <a:spLocks/>
            </p:cNvSpPr>
            <p:nvPr/>
          </p:nvSpPr>
          <p:spPr bwMode="auto">
            <a:xfrm>
              <a:off x="3008" y="2583"/>
              <a:ext cx="155" cy="328"/>
            </a:xfrm>
            <a:custGeom>
              <a:avLst/>
              <a:gdLst>
                <a:gd name="T0" fmla="*/ 286 w 149"/>
                <a:gd name="T1" fmla="*/ 3 h 376"/>
                <a:gd name="T2" fmla="*/ 272 w 149"/>
                <a:gd name="T3" fmla="*/ 9 h 376"/>
                <a:gd name="T4" fmla="*/ 253 w 149"/>
                <a:gd name="T5" fmla="*/ 11 h 376"/>
                <a:gd name="T6" fmla="*/ 249 w 149"/>
                <a:gd name="T7" fmla="*/ 12 h 376"/>
                <a:gd name="T8" fmla="*/ 212 w 149"/>
                <a:gd name="T9" fmla="*/ 21 h 376"/>
                <a:gd name="T10" fmla="*/ 167 w 149"/>
                <a:gd name="T11" fmla="*/ 27 h 376"/>
                <a:gd name="T12" fmla="*/ 135 w 149"/>
                <a:gd name="T13" fmla="*/ 31 h 376"/>
                <a:gd name="T14" fmla="*/ 112 w 149"/>
                <a:gd name="T15" fmla="*/ 31 h 376"/>
                <a:gd name="T16" fmla="*/ 36 w 149"/>
                <a:gd name="T17" fmla="*/ 32 h 376"/>
                <a:gd name="T18" fmla="*/ 2 w 149"/>
                <a:gd name="T19" fmla="*/ 29 h 376"/>
                <a:gd name="T20" fmla="*/ 5 w 149"/>
                <a:gd name="T21" fmla="*/ 27 h 376"/>
                <a:gd name="T22" fmla="*/ 8 w 149"/>
                <a:gd name="T23" fmla="*/ 19 h 376"/>
                <a:gd name="T24" fmla="*/ 40 w 149"/>
                <a:gd name="T25" fmla="*/ 17 h 376"/>
                <a:gd name="T26" fmla="*/ 67 w 149"/>
                <a:gd name="T27" fmla="*/ 9 h 376"/>
                <a:gd name="T28" fmla="*/ 85 w 149"/>
                <a:gd name="T29" fmla="*/ 7 h 376"/>
                <a:gd name="T30" fmla="*/ 162 w 149"/>
                <a:gd name="T31" fmla="*/ 3 h 376"/>
                <a:gd name="T32" fmla="*/ 249 w 149"/>
                <a:gd name="T33" fmla="*/ 3 h 376"/>
                <a:gd name="T34" fmla="*/ 28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15" name="Freeform 122"/>
            <p:cNvSpPr>
              <a:spLocks/>
            </p:cNvSpPr>
            <p:nvPr/>
          </p:nvSpPr>
          <p:spPr bwMode="auto">
            <a:xfrm>
              <a:off x="1714" y="1020"/>
              <a:ext cx="99" cy="440"/>
            </a:xfrm>
            <a:custGeom>
              <a:avLst/>
              <a:gdLst>
                <a:gd name="T0" fmla="*/ 44 w 96"/>
                <a:gd name="T1" fmla="*/ 42 h 504"/>
                <a:gd name="T2" fmla="*/ 105 w 96"/>
                <a:gd name="T3" fmla="*/ 44 h 504"/>
                <a:gd name="T4" fmla="*/ 125 w 96"/>
                <a:gd name="T5" fmla="*/ 39 h 504"/>
                <a:gd name="T6" fmla="*/ 125 w 96"/>
                <a:gd name="T7" fmla="*/ 28 h 504"/>
                <a:gd name="T8" fmla="*/ 154 w 96"/>
                <a:gd name="T9" fmla="*/ 18 h 504"/>
                <a:gd name="T10" fmla="*/ 166 w 96"/>
                <a:gd name="T11" fmla="*/ 15 h 504"/>
                <a:gd name="T12" fmla="*/ 154 w 96"/>
                <a:gd name="T13" fmla="*/ 4 h 504"/>
                <a:gd name="T14" fmla="*/ 134 w 96"/>
                <a:gd name="T15" fmla="*/ 3 h 504"/>
                <a:gd name="T16" fmla="*/ 47 w 96"/>
                <a:gd name="T17" fmla="*/ 3 h 504"/>
                <a:gd name="T18" fmla="*/ 44 w 96"/>
                <a:gd name="T19" fmla="*/ 10 h 504"/>
                <a:gd name="T20" fmla="*/ 52 w 96"/>
                <a:gd name="T21" fmla="*/ 31 h 504"/>
                <a:gd name="T22" fmla="*/ 68 w 96"/>
                <a:gd name="T23" fmla="*/ 35 h 504"/>
                <a:gd name="T24" fmla="*/ 42 w 96"/>
                <a:gd name="T25" fmla="*/ 41 h 504"/>
                <a:gd name="T26" fmla="*/ 44 w 96"/>
                <a:gd name="T27" fmla="*/ 4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16" name="Freeform 123"/>
            <p:cNvSpPr>
              <a:spLocks/>
            </p:cNvSpPr>
            <p:nvPr/>
          </p:nvSpPr>
          <p:spPr bwMode="auto">
            <a:xfrm>
              <a:off x="3431" y="1007"/>
              <a:ext cx="156" cy="358"/>
            </a:xfrm>
            <a:custGeom>
              <a:avLst/>
              <a:gdLst>
                <a:gd name="T0" fmla="*/ 5 w 150"/>
                <a:gd name="T1" fmla="*/ 33 h 410"/>
                <a:gd name="T2" fmla="*/ 82 w 150"/>
                <a:gd name="T3" fmla="*/ 36 h 410"/>
                <a:gd name="T4" fmla="*/ 162 w 150"/>
                <a:gd name="T5" fmla="*/ 34 h 410"/>
                <a:gd name="T6" fmla="*/ 189 w 150"/>
                <a:gd name="T7" fmla="*/ 31 h 410"/>
                <a:gd name="T8" fmla="*/ 233 w 150"/>
                <a:gd name="T9" fmla="*/ 24 h 410"/>
                <a:gd name="T10" fmla="*/ 260 w 150"/>
                <a:gd name="T11" fmla="*/ 19 h 410"/>
                <a:gd name="T12" fmla="*/ 275 w 150"/>
                <a:gd name="T13" fmla="*/ 17 h 410"/>
                <a:gd name="T14" fmla="*/ 281 w 150"/>
                <a:gd name="T15" fmla="*/ 10 h 410"/>
                <a:gd name="T16" fmla="*/ 292 w 150"/>
                <a:gd name="T17" fmla="*/ 9 h 410"/>
                <a:gd name="T18" fmla="*/ 296 w 150"/>
                <a:gd name="T19" fmla="*/ 3 h 410"/>
                <a:gd name="T20" fmla="*/ 263 w 150"/>
                <a:gd name="T21" fmla="*/ 0 h 410"/>
                <a:gd name="T22" fmla="*/ 189 w 150"/>
                <a:gd name="T23" fmla="*/ 3 h 410"/>
                <a:gd name="T24" fmla="*/ 156 w 150"/>
                <a:gd name="T25" fmla="*/ 4 h 410"/>
                <a:gd name="T26" fmla="*/ 134 w 150"/>
                <a:gd name="T27" fmla="*/ 12 h 410"/>
                <a:gd name="T28" fmla="*/ 116 w 150"/>
                <a:gd name="T29" fmla="*/ 14 h 410"/>
                <a:gd name="T30" fmla="*/ 85 w 150"/>
                <a:gd name="T31" fmla="*/ 19 h 410"/>
                <a:gd name="T32" fmla="*/ 82 w 150"/>
                <a:gd name="T33" fmla="*/ 20 h 410"/>
                <a:gd name="T34" fmla="*/ 67 w 150"/>
                <a:gd name="T35" fmla="*/ 20 h 410"/>
                <a:gd name="T36" fmla="*/ 62 w 150"/>
                <a:gd name="T37" fmla="*/ 22 h 410"/>
                <a:gd name="T38" fmla="*/ 56 w 150"/>
                <a:gd name="T39" fmla="*/ 23 h 410"/>
                <a:gd name="T40" fmla="*/ 34 w 150"/>
                <a:gd name="T41" fmla="*/ 30 h 410"/>
                <a:gd name="T42" fmla="*/ 10 w 150"/>
                <a:gd name="T43" fmla="*/ 33 h 410"/>
                <a:gd name="T44" fmla="*/ 2 w 150"/>
                <a:gd name="T45" fmla="*/ 34 h 410"/>
                <a:gd name="T46" fmla="*/ 5 w 150"/>
                <a:gd name="T47" fmla="*/ 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2482" name="Rectangle 2"/>
          <p:cNvSpPr>
            <a:spLocks noChangeArrowheads="1"/>
          </p:cNvSpPr>
          <p:nvPr/>
        </p:nvSpPr>
        <p:spPr bwMode="auto">
          <a:xfrm>
            <a:off x="3130550" y="1377950"/>
            <a:ext cx="3035300" cy="4419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9156" name="AutoShape 3"/>
          <p:cNvSpPr>
            <a:spLocks noChangeArrowheads="1"/>
          </p:cNvSpPr>
          <p:nvPr/>
        </p:nvSpPr>
        <p:spPr bwMode="auto">
          <a:xfrm>
            <a:off x="3130550" y="996950"/>
            <a:ext cx="1663700" cy="10541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157" name="Rectangle 174"/>
          <p:cNvSpPr>
            <a:spLocks noChangeArrowheads="1"/>
          </p:cNvSpPr>
          <p:nvPr/>
        </p:nvSpPr>
        <p:spPr bwMode="auto">
          <a:xfrm>
            <a:off x="3711575" y="1389063"/>
            <a:ext cx="15906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rPr>
              <a:t>С – Д - С</a:t>
            </a:r>
          </a:p>
        </p:txBody>
      </p:sp>
      <p:sp>
        <p:nvSpPr>
          <p:cNvPr id="49158" name="Rectangle 5"/>
          <p:cNvSpPr>
            <a:spLocks noChangeArrowheads="1"/>
          </p:cNvSpPr>
          <p:nvPr/>
        </p:nvSpPr>
        <p:spPr bwMode="auto">
          <a:xfrm>
            <a:off x="3059113" y="879475"/>
            <a:ext cx="17668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rPr>
              <a:t> </a:t>
            </a:r>
            <a:r>
              <a:rPr lang="en-US" sz="2000" b="1">
                <a:solidFill>
                  <a:schemeClr val="accent2"/>
                </a:solidFill>
              </a:rPr>
              <a:t>ХААНЧЛАЛ</a:t>
            </a:r>
          </a:p>
        </p:txBody>
      </p:sp>
      <p:grpSp>
        <p:nvGrpSpPr>
          <p:cNvPr id="49159" name="Group 12"/>
          <p:cNvGrpSpPr>
            <a:grpSpLocks/>
          </p:cNvGrpSpPr>
          <p:nvPr/>
        </p:nvGrpSpPr>
        <p:grpSpPr bwMode="auto">
          <a:xfrm>
            <a:off x="901700" y="2603500"/>
            <a:ext cx="2201863" cy="1765300"/>
            <a:chOff x="568" y="1640"/>
            <a:chExt cx="1387" cy="1112"/>
          </a:xfrm>
        </p:grpSpPr>
        <p:grpSp>
          <p:nvGrpSpPr>
            <p:cNvPr id="49206" name="Group 13"/>
            <p:cNvGrpSpPr>
              <a:grpSpLocks/>
            </p:cNvGrpSpPr>
            <p:nvPr/>
          </p:nvGrpSpPr>
          <p:grpSpPr bwMode="auto">
            <a:xfrm>
              <a:off x="568" y="1640"/>
              <a:ext cx="1249" cy="1112"/>
              <a:chOff x="568" y="1640"/>
              <a:chExt cx="1249" cy="1112"/>
            </a:xfrm>
          </p:grpSpPr>
          <p:sp>
            <p:nvSpPr>
              <p:cNvPr id="532494"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9209"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9210"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2497" name="Rectangle 17"/>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rPr>
                <a:t>А </a:t>
              </a:r>
              <a:r>
                <a:rPr lang="en-US" sz="6000">
                  <a:solidFill>
                    <a:srgbClr val="51DC00"/>
                  </a:solidFill>
                </a:rPr>
                <a:t>Х</a:t>
              </a:r>
              <a:r>
                <a:rPr lang="en-US" sz="3600">
                  <a:solidFill>
                    <a:schemeClr val="tx2"/>
                  </a:solidFill>
                </a:rPr>
                <a:t> К</a:t>
              </a:r>
            </a:p>
          </p:txBody>
        </p:sp>
      </p:grpSp>
      <p:sp>
        <p:nvSpPr>
          <p:cNvPr id="49160"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1"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2"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3"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4"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5"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6"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7"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8"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9" name="Rectangle 31"/>
          <p:cNvSpPr>
            <a:spLocks noChangeArrowheads="1"/>
          </p:cNvSpPr>
          <p:nvPr/>
        </p:nvSpPr>
        <p:spPr bwMode="auto">
          <a:xfrm>
            <a:off x="4538663" y="2555875"/>
            <a:ext cx="146050" cy="311943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2518" name="Rectangle 38"/>
          <p:cNvSpPr>
            <a:spLocks noChangeArrowheads="1"/>
          </p:cNvSpPr>
          <p:nvPr/>
        </p:nvSpPr>
        <p:spPr bwMode="auto">
          <a:xfrm>
            <a:off x="4786313" y="852488"/>
            <a:ext cx="2946400"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a:solidFill>
                  <a:srgbClr val="FAFD00"/>
                </a:solidFill>
              </a:rPr>
              <a:t>МЭӨ 1000 орчим</a:t>
            </a:r>
          </a:p>
        </p:txBody>
      </p:sp>
      <p:sp>
        <p:nvSpPr>
          <p:cNvPr id="532546" name="Oval 66"/>
          <p:cNvSpPr>
            <a:spLocks noChangeArrowheads="1"/>
          </p:cNvSpPr>
          <p:nvPr/>
        </p:nvSpPr>
        <p:spPr bwMode="auto">
          <a:xfrm>
            <a:off x="4178300" y="1295400"/>
            <a:ext cx="723900" cy="685800"/>
          </a:xfrm>
          <a:prstGeom prst="ellipse">
            <a:avLst/>
          </a:prstGeom>
          <a:noFill/>
          <a:ln w="57150">
            <a:solidFill>
              <a:srgbClr val="3333CC"/>
            </a:solidFill>
            <a:round/>
            <a:headEnd/>
            <a:tailEnd/>
          </a:ln>
          <a:effectLst>
            <a:outerShdw blurRad="63500" dist="99190" dir="2388334" algn="ctr" rotWithShape="0">
              <a:schemeClr val="bg2">
                <a:alpha val="74998"/>
              </a:schemeClr>
            </a:outerShdw>
          </a:effectLst>
        </p:spPr>
        <p:txBody>
          <a:bodyPr wrap="none" anchor="ctr"/>
          <a:lstStyle/>
          <a:p>
            <a:pPr algn="ctr">
              <a:defRPr/>
            </a:pPr>
            <a:endParaRPr lang="en-US" sz="1600">
              <a:solidFill>
                <a:schemeClr val="accent1"/>
              </a:solidFill>
              <a:ea typeface="+mn-ea"/>
              <a:cs typeface="+mn-cs"/>
            </a:endParaRPr>
          </a:p>
        </p:txBody>
      </p:sp>
      <p:sp>
        <p:nvSpPr>
          <p:cNvPr id="532606" name="Rectangle 126"/>
          <p:cNvSpPr>
            <a:spLocks noChangeArrowheads="1"/>
          </p:cNvSpPr>
          <p:nvPr/>
        </p:nvSpPr>
        <p:spPr bwMode="auto">
          <a:xfrm>
            <a:off x="8081963"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23</a:t>
            </a:r>
          </a:p>
        </p:txBody>
      </p:sp>
      <p:grpSp>
        <p:nvGrpSpPr>
          <p:cNvPr id="10" name="Group 173"/>
          <p:cNvGrpSpPr>
            <a:grpSpLocks/>
          </p:cNvGrpSpPr>
          <p:nvPr/>
        </p:nvGrpSpPr>
        <p:grpSpPr bwMode="auto">
          <a:xfrm>
            <a:off x="4678363" y="1119188"/>
            <a:ext cx="4267200" cy="2082800"/>
            <a:chOff x="2984" y="712"/>
            <a:chExt cx="2688" cy="1312"/>
          </a:xfrm>
        </p:grpSpPr>
        <p:grpSp>
          <p:nvGrpSpPr>
            <p:cNvPr id="49201" name="Group 42"/>
            <p:cNvGrpSpPr>
              <a:grpSpLocks/>
            </p:cNvGrpSpPr>
            <p:nvPr/>
          </p:nvGrpSpPr>
          <p:grpSpPr bwMode="auto">
            <a:xfrm>
              <a:off x="2984" y="712"/>
              <a:ext cx="2688" cy="1312"/>
              <a:chOff x="2936" y="712"/>
              <a:chExt cx="2688" cy="1312"/>
            </a:xfrm>
          </p:grpSpPr>
          <p:sp>
            <p:nvSpPr>
              <p:cNvPr id="532523" name="AutoShape 43"/>
              <p:cNvSpPr>
                <a:spLocks noChangeArrowheads="1"/>
              </p:cNvSpPr>
              <p:nvPr/>
            </p:nvSpPr>
            <p:spPr bwMode="auto">
              <a:xfrm rot="-10800000">
                <a:off x="2936" y="752"/>
                <a:ext cx="1080" cy="5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83104"/>
              </a:solidFill>
              <a:ln w="12700">
                <a:solidFill>
                  <a:schemeClr val="tx1"/>
                </a:solidFill>
                <a:miter lim="800000"/>
                <a:headEnd/>
                <a:tailEnd/>
              </a:ln>
              <a:effectLst>
                <a:outerShdw blurRad="63500" dist="17961" dir="2700000" algn="ctr" rotWithShape="0">
                  <a:schemeClr val="bg2">
                    <a:alpha val="74998"/>
                  </a:schemeClr>
                </a:outerShdw>
              </a:effectLst>
            </p:spPr>
            <p:txBody>
              <a:bodyPr wrap="none" anchor="ctr"/>
              <a:lstStyle/>
              <a:p>
                <a:pPr>
                  <a:defRPr/>
                </a:pPr>
                <a:endParaRPr lang="en-US">
                  <a:ea typeface="+mn-ea"/>
                  <a:cs typeface="+mn-cs"/>
                </a:endParaRPr>
              </a:p>
            </p:txBody>
          </p:sp>
          <p:sp>
            <p:nvSpPr>
              <p:cNvPr id="532524" name="AutoShape 44"/>
              <p:cNvSpPr>
                <a:spLocks noChangeArrowheads="1"/>
              </p:cNvSpPr>
              <p:nvPr/>
            </p:nvSpPr>
            <p:spPr bwMode="auto">
              <a:xfrm>
                <a:off x="3704" y="712"/>
                <a:ext cx="1920" cy="1312"/>
              </a:xfrm>
              <a:prstGeom prst="roundRect">
                <a:avLst>
                  <a:gd name="adj" fmla="val 16667"/>
                </a:avLst>
              </a:prstGeom>
              <a:noFill/>
              <a:ln w="76200">
                <a:solidFill>
                  <a:srgbClr val="D83104"/>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532652" name="Text Box 172"/>
            <p:cNvSpPr txBox="1">
              <a:spLocks noChangeArrowheads="1"/>
            </p:cNvSpPr>
            <p:nvPr/>
          </p:nvSpPr>
          <p:spPr bwMode="auto">
            <a:xfrm>
              <a:off x="4021" y="867"/>
              <a:ext cx="544" cy="442"/>
            </a:xfrm>
            <a:prstGeom prst="rect">
              <a:avLst/>
            </a:prstGeom>
            <a:noFill/>
            <a:ln w="12700">
              <a:noFill/>
              <a:miter lim="800000"/>
              <a:headEnd/>
              <a:tailEnd/>
            </a:ln>
            <a:effectLst>
              <a:outerShdw blurRad="63500" dist="29783" dir="3885598"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4000" i="1" smtClean="0">
                  <a:solidFill>
                    <a:schemeClr val="tx1"/>
                  </a:solidFill>
                </a:rPr>
                <a:t>ДГ</a:t>
              </a:r>
            </a:p>
          </p:txBody>
        </p:sp>
        <p:sp>
          <p:nvSpPr>
            <p:cNvPr id="532514" name="Rectangle 34"/>
            <p:cNvSpPr>
              <a:spLocks noChangeArrowheads="1"/>
            </p:cNvSpPr>
            <p:nvPr/>
          </p:nvSpPr>
          <p:spPr bwMode="auto">
            <a:xfrm>
              <a:off x="3890" y="1360"/>
              <a:ext cx="1601" cy="594"/>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defRPr/>
              </a:pPr>
              <a:r>
                <a:rPr lang="en-US" b="1">
                  <a:solidFill>
                    <a:schemeClr val="tx1"/>
                  </a:solidFill>
                </a:rPr>
                <a:t>2 Сам 7:4-16</a:t>
              </a:r>
            </a:p>
            <a:p>
              <a:pPr>
                <a:defRPr/>
              </a:pPr>
              <a:r>
                <a:rPr lang="en-US" b="1">
                  <a:solidFill>
                    <a:schemeClr val="tx1"/>
                  </a:solidFill>
                </a:rPr>
                <a:t>Ш.дээд 17:3-15</a:t>
              </a:r>
              <a:endParaRPr lang="en-US" b="1" i="1">
                <a:solidFill>
                  <a:srgbClr val="99FF99"/>
                </a:solidFill>
              </a:endParaRPr>
            </a:p>
          </p:txBody>
        </p:sp>
      </p:grpSp>
      <p:sp>
        <p:nvSpPr>
          <p:cNvPr id="532655" name="Oval 175"/>
          <p:cNvSpPr>
            <a:spLocks noChangeArrowheads="1"/>
          </p:cNvSpPr>
          <p:nvPr/>
        </p:nvSpPr>
        <p:spPr bwMode="auto">
          <a:xfrm>
            <a:off x="6300788" y="1354138"/>
            <a:ext cx="827087" cy="781050"/>
          </a:xfrm>
          <a:prstGeom prst="ellipse">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32659" name="Text Box 179"/>
          <p:cNvSpPr txBox="1">
            <a:spLocks noChangeArrowheads="1"/>
          </p:cNvSpPr>
          <p:nvPr/>
        </p:nvSpPr>
        <p:spPr bwMode="auto">
          <a:xfrm>
            <a:off x="7097713" y="1338263"/>
            <a:ext cx="1931987" cy="67627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lnSpc>
                <a:spcPct val="80000"/>
              </a:lnSpc>
              <a:spcBef>
                <a:spcPct val="50000"/>
              </a:spcBef>
              <a:defRPr/>
            </a:pPr>
            <a:r>
              <a:rPr lang="en-US" sz="2400" b="1" smtClean="0">
                <a:solidFill>
                  <a:srgbClr val="FFEA18"/>
                </a:solidFill>
              </a:rPr>
              <a:t>ДАВИДЫН ГЭРЭЭ</a:t>
            </a:r>
          </a:p>
        </p:txBody>
      </p:sp>
      <p:grpSp>
        <p:nvGrpSpPr>
          <p:cNvPr id="49176" name="Group 184"/>
          <p:cNvGrpSpPr>
            <a:grpSpLocks/>
          </p:cNvGrpSpPr>
          <p:nvPr/>
        </p:nvGrpSpPr>
        <p:grpSpPr bwMode="auto">
          <a:xfrm>
            <a:off x="7954963" y="3436938"/>
            <a:ext cx="1044575" cy="1843087"/>
            <a:chOff x="5011" y="2165"/>
            <a:chExt cx="658" cy="1161"/>
          </a:xfrm>
        </p:grpSpPr>
        <p:sp>
          <p:nvSpPr>
            <p:cNvPr id="49183" name="Freeform 185"/>
            <p:cNvSpPr>
              <a:spLocks/>
            </p:cNvSpPr>
            <p:nvPr/>
          </p:nvSpPr>
          <p:spPr bwMode="auto">
            <a:xfrm>
              <a:off x="5536" y="2244"/>
              <a:ext cx="132" cy="49"/>
            </a:xfrm>
            <a:custGeom>
              <a:avLst/>
              <a:gdLst>
                <a:gd name="T0" fmla="*/ 140 w 129"/>
                <a:gd name="T1" fmla="*/ 48 h 49"/>
                <a:gd name="T2" fmla="*/ 0 w 129"/>
                <a:gd name="T3" fmla="*/ 48 h 49"/>
                <a:gd name="T4" fmla="*/ 0 w 129"/>
                <a:gd name="T5" fmla="*/ 0 h 49"/>
                <a:gd name="T6" fmla="*/ 140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9184" name="AutoShape 186"/>
            <p:cNvSpPr>
              <a:spLocks noChangeArrowheads="1"/>
            </p:cNvSpPr>
            <p:nvPr/>
          </p:nvSpPr>
          <p:spPr bwMode="auto">
            <a:xfrm>
              <a:off x="5040" y="2172"/>
              <a:ext cx="481"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9185" name="Rectangle 187"/>
            <p:cNvSpPr>
              <a:spLocks noChangeArrowheads="1"/>
            </p:cNvSpPr>
            <p:nvPr/>
          </p:nvSpPr>
          <p:spPr bwMode="auto">
            <a:xfrm>
              <a:off x="5041" y="2273"/>
              <a:ext cx="628"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9186" name="Line 188"/>
            <p:cNvSpPr>
              <a:spLocks noChangeShapeType="1"/>
            </p:cNvSpPr>
            <p:nvPr/>
          </p:nvSpPr>
          <p:spPr bwMode="auto">
            <a:xfrm>
              <a:off x="5079" y="2372"/>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87" name="Rectangle 189"/>
            <p:cNvSpPr>
              <a:spLocks noChangeArrowheads="1"/>
            </p:cNvSpPr>
            <p:nvPr/>
          </p:nvSpPr>
          <p:spPr bwMode="auto">
            <a:xfrm>
              <a:off x="5281" y="2240"/>
              <a:ext cx="230"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88" name="Rectangle 190"/>
            <p:cNvSpPr>
              <a:spLocks noChangeArrowheads="1"/>
            </p:cNvSpPr>
            <p:nvPr/>
          </p:nvSpPr>
          <p:spPr bwMode="auto">
            <a:xfrm>
              <a:off x="5059" y="2226"/>
              <a:ext cx="238"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89" name="Line 191"/>
            <p:cNvSpPr>
              <a:spLocks noChangeShapeType="1"/>
            </p:cNvSpPr>
            <p:nvPr/>
          </p:nvSpPr>
          <p:spPr bwMode="auto">
            <a:xfrm>
              <a:off x="5079" y="2488"/>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90" name="Line 192"/>
            <p:cNvSpPr>
              <a:spLocks noChangeShapeType="1"/>
            </p:cNvSpPr>
            <p:nvPr/>
          </p:nvSpPr>
          <p:spPr bwMode="auto">
            <a:xfrm>
              <a:off x="5079" y="2600"/>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91" name="Line 193"/>
            <p:cNvSpPr>
              <a:spLocks noChangeShapeType="1"/>
            </p:cNvSpPr>
            <p:nvPr/>
          </p:nvSpPr>
          <p:spPr bwMode="auto">
            <a:xfrm>
              <a:off x="5079" y="2712"/>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92" name="Line 194"/>
            <p:cNvSpPr>
              <a:spLocks noChangeShapeType="1"/>
            </p:cNvSpPr>
            <p:nvPr/>
          </p:nvSpPr>
          <p:spPr bwMode="auto">
            <a:xfrm>
              <a:off x="5080" y="3040"/>
              <a:ext cx="53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93" name="Line 195"/>
            <p:cNvSpPr>
              <a:spLocks noChangeShapeType="1"/>
            </p:cNvSpPr>
            <p:nvPr/>
          </p:nvSpPr>
          <p:spPr bwMode="auto">
            <a:xfrm>
              <a:off x="5079" y="2816"/>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94" name="Line 196"/>
            <p:cNvSpPr>
              <a:spLocks noChangeShapeType="1"/>
            </p:cNvSpPr>
            <p:nvPr/>
          </p:nvSpPr>
          <p:spPr bwMode="auto">
            <a:xfrm>
              <a:off x="5079" y="3152"/>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95" name="Line 197"/>
            <p:cNvSpPr>
              <a:spLocks noChangeShapeType="1"/>
            </p:cNvSpPr>
            <p:nvPr/>
          </p:nvSpPr>
          <p:spPr bwMode="auto">
            <a:xfrm>
              <a:off x="5079" y="3264"/>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96" name="Line 198"/>
            <p:cNvSpPr>
              <a:spLocks noChangeShapeType="1"/>
            </p:cNvSpPr>
            <p:nvPr/>
          </p:nvSpPr>
          <p:spPr bwMode="auto">
            <a:xfrm>
              <a:off x="5079" y="2928"/>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97" name="Line 199"/>
            <p:cNvSpPr>
              <a:spLocks noChangeShapeType="1"/>
            </p:cNvSpPr>
            <p:nvPr/>
          </p:nvSpPr>
          <p:spPr bwMode="auto">
            <a:xfrm>
              <a:off x="5351"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98" name="Line 200"/>
            <p:cNvSpPr>
              <a:spLocks noChangeShapeType="1"/>
            </p:cNvSpPr>
            <p:nvPr/>
          </p:nvSpPr>
          <p:spPr bwMode="auto">
            <a:xfrm>
              <a:off x="5343"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99" name="Rectangle 201"/>
            <p:cNvSpPr>
              <a:spLocks noChangeArrowheads="1"/>
            </p:cNvSpPr>
            <p:nvPr/>
          </p:nvSpPr>
          <p:spPr bwMode="auto">
            <a:xfrm>
              <a:off x="5011" y="2165"/>
              <a:ext cx="54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rPr>
                <a:t>ХААНЧЛАД</a:t>
              </a:r>
            </a:p>
          </p:txBody>
        </p:sp>
        <p:sp>
          <p:nvSpPr>
            <p:cNvPr id="49200" name="Rectangle 202"/>
            <p:cNvSpPr>
              <a:spLocks noChangeArrowheads="1"/>
            </p:cNvSpPr>
            <p:nvPr/>
          </p:nvSpPr>
          <p:spPr bwMode="auto">
            <a:xfrm>
              <a:off x="5125" y="2267"/>
              <a:ext cx="41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С – Д – С</a:t>
              </a:r>
            </a:p>
          </p:txBody>
        </p:sp>
      </p:grpSp>
      <p:sp>
        <p:nvSpPr>
          <p:cNvPr id="49177" name="Text Box 203"/>
          <p:cNvSpPr txBox="1">
            <a:spLocks noChangeArrowheads="1"/>
          </p:cNvSpPr>
          <p:nvPr/>
        </p:nvSpPr>
        <p:spPr bwMode="auto">
          <a:xfrm>
            <a:off x="8829675" y="641667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2000">
                <a:solidFill>
                  <a:srgbClr val="FFFFFF"/>
                </a:solidFill>
              </a:rPr>
              <a:t>1</a:t>
            </a:r>
          </a:p>
        </p:txBody>
      </p:sp>
      <p:grpSp>
        <p:nvGrpSpPr>
          <p:cNvPr id="49178" name="Group 204"/>
          <p:cNvGrpSpPr>
            <a:grpSpLocks/>
          </p:cNvGrpSpPr>
          <p:nvPr/>
        </p:nvGrpSpPr>
        <p:grpSpPr bwMode="auto">
          <a:xfrm>
            <a:off x="515938" y="141288"/>
            <a:ext cx="893762" cy="1584325"/>
            <a:chOff x="391" y="101"/>
            <a:chExt cx="563" cy="998"/>
          </a:xfrm>
        </p:grpSpPr>
        <p:sp>
          <p:nvSpPr>
            <p:cNvPr id="532685" name="Rectangle 205"/>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ea typeface="+mn-ea"/>
                  <a:cs typeface="+mn-cs"/>
                </a:rPr>
                <a:t>7</a:t>
              </a:r>
            </a:p>
          </p:txBody>
        </p:sp>
        <p:sp>
          <p:nvSpPr>
            <p:cNvPr id="532686" name="Line 206"/>
            <p:cNvSpPr>
              <a:spLocks noChangeShapeType="1"/>
            </p:cNvSpPr>
            <p:nvPr/>
          </p:nvSpPr>
          <p:spPr bwMode="auto">
            <a:xfrm>
              <a:off x="526" y="588"/>
              <a:ext cx="256"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32687" name="Rectangle 207"/>
            <p:cNvSpPr>
              <a:spLocks noChangeArrowheads="1"/>
            </p:cNvSpPr>
            <p:nvPr/>
          </p:nvSpPr>
          <p:spPr bwMode="auto">
            <a:xfrm>
              <a:off x="486" y="196"/>
              <a:ext cx="468" cy="90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49179" name="Rectangle 208"/>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32-37</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532655"/>
                                        </p:tgtEl>
                                        <p:attrNameLst>
                                          <p:attrName>style.visibility</p:attrName>
                                        </p:attrNameLst>
                                      </p:cBhvr>
                                      <p:to>
                                        <p:strVal val="visible"/>
                                      </p:to>
                                    </p:set>
                                    <p:anim calcmode="lin" valueType="num">
                                      <p:cBhvr>
                                        <p:cTn id="13" dur="500" fill="hold"/>
                                        <p:tgtEl>
                                          <p:spTgt spid="532655"/>
                                        </p:tgtEl>
                                        <p:attrNameLst>
                                          <p:attrName>ppt_w</p:attrName>
                                        </p:attrNameLst>
                                      </p:cBhvr>
                                      <p:tavLst>
                                        <p:tav tm="0">
                                          <p:val>
                                            <p:fltVal val="0"/>
                                          </p:val>
                                        </p:tav>
                                        <p:tav tm="100000">
                                          <p:val>
                                            <p:strVal val="#ppt_w"/>
                                          </p:val>
                                        </p:tav>
                                      </p:tavLst>
                                    </p:anim>
                                    <p:anim calcmode="lin" valueType="num">
                                      <p:cBhvr>
                                        <p:cTn id="14" dur="500" fill="hold"/>
                                        <p:tgtEl>
                                          <p:spTgt spid="532655"/>
                                        </p:tgtEl>
                                        <p:attrNameLst>
                                          <p:attrName>ppt_h</p:attrName>
                                        </p:attrNameLst>
                                      </p:cBhvr>
                                      <p:tavLst>
                                        <p:tav tm="0">
                                          <p:val>
                                            <p:fltVal val="0"/>
                                          </p:val>
                                        </p:tav>
                                        <p:tav tm="100000">
                                          <p:val>
                                            <p:strVal val="#ppt_h"/>
                                          </p:val>
                                        </p:tav>
                                      </p:tavLst>
                                    </p:anim>
                                    <p:anim calcmode="lin" valueType="num">
                                      <p:cBhvr>
                                        <p:cTn id="15" dur="500" fill="hold"/>
                                        <p:tgtEl>
                                          <p:spTgt spid="532655"/>
                                        </p:tgtEl>
                                        <p:attrNameLst>
                                          <p:attrName>ppt_x</p:attrName>
                                        </p:attrNameLst>
                                      </p:cBhvr>
                                      <p:tavLst>
                                        <p:tav tm="0">
                                          <p:val>
                                            <p:fltVal val="0.5"/>
                                          </p:val>
                                        </p:tav>
                                        <p:tav tm="100000">
                                          <p:val>
                                            <p:strVal val="#ppt_x"/>
                                          </p:val>
                                        </p:tav>
                                      </p:tavLst>
                                    </p:anim>
                                    <p:anim calcmode="lin" valueType="num">
                                      <p:cBhvr>
                                        <p:cTn id="16" dur="500" fill="hold"/>
                                        <p:tgtEl>
                                          <p:spTgt spid="5326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5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1" name="Group 102"/>
          <p:cNvGrpSpPr>
            <a:grpSpLocks/>
          </p:cNvGrpSpPr>
          <p:nvPr/>
        </p:nvGrpSpPr>
        <p:grpSpPr bwMode="auto">
          <a:xfrm>
            <a:off x="7954963" y="3436938"/>
            <a:ext cx="1044575" cy="1843087"/>
            <a:chOff x="5011" y="2165"/>
            <a:chExt cx="658" cy="1161"/>
          </a:xfrm>
        </p:grpSpPr>
        <p:sp>
          <p:nvSpPr>
            <p:cNvPr id="51216" name="Freeform 103"/>
            <p:cNvSpPr>
              <a:spLocks/>
            </p:cNvSpPr>
            <p:nvPr/>
          </p:nvSpPr>
          <p:spPr bwMode="auto">
            <a:xfrm>
              <a:off x="5536" y="2244"/>
              <a:ext cx="132" cy="49"/>
            </a:xfrm>
            <a:custGeom>
              <a:avLst/>
              <a:gdLst>
                <a:gd name="T0" fmla="*/ 140 w 129"/>
                <a:gd name="T1" fmla="*/ 48 h 49"/>
                <a:gd name="T2" fmla="*/ 0 w 129"/>
                <a:gd name="T3" fmla="*/ 48 h 49"/>
                <a:gd name="T4" fmla="*/ 0 w 129"/>
                <a:gd name="T5" fmla="*/ 0 h 49"/>
                <a:gd name="T6" fmla="*/ 140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217" name="AutoShape 104"/>
            <p:cNvSpPr>
              <a:spLocks noChangeArrowheads="1"/>
            </p:cNvSpPr>
            <p:nvPr/>
          </p:nvSpPr>
          <p:spPr bwMode="auto">
            <a:xfrm>
              <a:off x="5040" y="2172"/>
              <a:ext cx="481"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1218" name="Rectangle 105"/>
            <p:cNvSpPr>
              <a:spLocks noChangeArrowheads="1"/>
            </p:cNvSpPr>
            <p:nvPr/>
          </p:nvSpPr>
          <p:spPr bwMode="auto">
            <a:xfrm>
              <a:off x="5041" y="2273"/>
              <a:ext cx="628"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1219" name="Line 106"/>
            <p:cNvSpPr>
              <a:spLocks noChangeShapeType="1"/>
            </p:cNvSpPr>
            <p:nvPr/>
          </p:nvSpPr>
          <p:spPr bwMode="auto">
            <a:xfrm>
              <a:off x="5079" y="2372"/>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0" name="Rectangle 107"/>
            <p:cNvSpPr>
              <a:spLocks noChangeArrowheads="1"/>
            </p:cNvSpPr>
            <p:nvPr/>
          </p:nvSpPr>
          <p:spPr bwMode="auto">
            <a:xfrm>
              <a:off x="5281" y="2240"/>
              <a:ext cx="230"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1221" name="Rectangle 108"/>
            <p:cNvSpPr>
              <a:spLocks noChangeArrowheads="1"/>
            </p:cNvSpPr>
            <p:nvPr/>
          </p:nvSpPr>
          <p:spPr bwMode="auto">
            <a:xfrm>
              <a:off x="5059" y="2226"/>
              <a:ext cx="238"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1222" name="Line 109"/>
            <p:cNvSpPr>
              <a:spLocks noChangeShapeType="1"/>
            </p:cNvSpPr>
            <p:nvPr/>
          </p:nvSpPr>
          <p:spPr bwMode="auto">
            <a:xfrm>
              <a:off x="5079" y="2488"/>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3" name="Line 110"/>
            <p:cNvSpPr>
              <a:spLocks noChangeShapeType="1"/>
            </p:cNvSpPr>
            <p:nvPr/>
          </p:nvSpPr>
          <p:spPr bwMode="auto">
            <a:xfrm>
              <a:off x="5079" y="2600"/>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4" name="Line 111"/>
            <p:cNvSpPr>
              <a:spLocks noChangeShapeType="1"/>
            </p:cNvSpPr>
            <p:nvPr/>
          </p:nvSpPr>
          <p:spPr bwMode="auto">
            <a:xfrm>
              <a:off x="5079" y="2712"/>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5" name="Line 112"/>
            <p:cNvSpPr>
              <a:spLocks noChangeShapeType="1"/>
            </p:cNvSpPr>
            <p:nvPr/>
          </p:nvSpPr>
          <p:spPr bwMode="auto">
            <a:xfrm>
              <a:off x="5080" y="3040"/>
              <a:ext cx="53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6" name="Line 113"/>
            <p:cNvSpPr>
              <a:spLocks noChangeShapeType="1"/>
            </p:cNvSpPr>
            <p:nvPr/>
          </p:nvSpPr>
          <p:spPr bwMode="auto">
            <a:xfrm>
              <a:off x="5079" y="2816"/>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7" name="Line 114"/>
            <p:cNvSpPr>
              <a:spLocks noChangeShapeType="1"/>
            </p:cNvSpPr>
            <p:nvPr/>
          </p:nvSpPr>
          <p:spPr bwMode="auto">
            <a:xfrm>
              <a:off x="5079" y="3152"/>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8" name="Line 115"/>
            <p:cNvSpPr>
              <a:spLocks noChangeShapeType="1"/>
            </p:cNvSpPr>
            <p:nvPr/>
          </p:nvSpPr>
          <p:spPr bwMode="auto">
            <a:xfrm>
              <a:off x="5079" y="3264"/>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9" name="Line 116"/>
            <p:cNvSpPr>
              <a:spLocks noChangeShapeType="1"/>
            </p:cNvSpPr>
            <p:nvPr/>
          </p:nvSpPr>
          <p:spPr bwMode="auto">
            <a:xfrm>
              <a:off x="5079" y="2928"/>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0" name="Line 117"/>
            <p:cNvSpPr>
              <a:spLocks noChangeShapeType="1"/>
            </p:cNvSpPr>
            <p:nvPr/>
          </p:nvSpPr>
          <p:spPr bwMode="auto">
            <a:xfrm>
              <a:off x="5351"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1" name="Line 118"/>
            <p:cNvSpPr>
              <a:spLocks noChangeShapeType="1"/>
            </p:cNvSpPr>
            <p:nvPr/>
          </p:nvSpPr>
          <p:spPr bwMode="auto">
            <a:xfrm>
              <a:off x="5343"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2" name="Rectangle 119"/>
            <p:cNvSpPr>
              <a:spLocks noChangeArrowheads="1"/>
            </p:cNvSpPr>
            <p:nvPr/>
          </p:nvSpPr>
          <p:spPr bwMode="auto">
            <a:xfrm>
              <a:off x="5011" y="2165"/>
              <a:ext cx="54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rPr>
                <a:t>ХААНЧЛАЛ</a:t>
              </a:r>
            </a:p>
          </p:txBody>
        </p:sp>
        <p:sp>
          <p:nvSpPr>
            <p:cNvPr id="51233" name="Rectangle 120"/>
            <p:cNvSpPr>
              <a:spLocks noChangeArrowheads="1"/>
            </p:cNvSpPr>
            <p:nvPr/>
          </p:nvSpPr>
          <p:spPr bwMode="auto">
            <a:xfrm>
              <a:off x="5125" y="2267"/>
              <a:ext cx="41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С – Д – С</a:t>
              </a:r>
            </a:p>
          </p:txBody>
        </p:sp>
      </p:grpSp>
      <p:sp>
        <p:nvSpPr>
          <p:cNvPr id="448514" name="Rectangle 2"/>
          <p:cNvSpPr>
            <a:spLocks noChangeArrowheads="1"/>
          </p:cNvSpPr>
          <p:nvPr/>
        </p:nvSpPr>
        <p:spPr bwMode="auto">
          <a:xfrm>
            <a:off x="1089025" y="2366963"/>
            <a:ext cx="7110413" cy="2835275"/>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b="1">
                <a:solidFill>
                  <a:schemeClr val="tx1"/>
                </a:solidFill>
              </a:rPr>
              <a:t>                   2 Самуел 7</a:t>
            </a:r>
            <a:endParaRPr lang="en-US" sz="3200" b="1">
              <a:solidFill>
                <a:schemeClr val="tx1"/>
              </a:solidFill>
            </a:endParaRPr>
          </a:p>
          <a:p>
            <a:pPr>
              <a:defRPr/>
            </a:pPr>
            <a:r>
              <a:rPr lang="en-US" sz="3200" b="1">
                <a:solidFill>
                  <a:schemeClr val="tx1"/>
                </a:solidFill>
              </a:rPr>
              <a:t>	</a:t>
            </a:r>
            <a:r>
              <a:rPr lang="en-US" sz="4000" b="1" i="1" baseline="30000">
                <a:solidFill>
                  <a:schemeClr val="tx1"/>
                </a:solidFill>
              </a:rPr>
              <a:t>16</a:t>
            </a:r>
            <a:r>
              <a:rPr lang="en-US" sz="3600" b="1" i="1">
                <a:solidFill>
                  <a:schemeClr val="tx1"/>
                </a:solidFill>
              </a:rPr>
              <a:t> Чиний </a:t>
            </a:r>
            <a:r>
              <a:rPr lang="en-US" sz="3600" b="1" i="1" u="sng">
                <a:solidFill>
                  <a:schemeClr val="tx1"/>
                </a:solidFill>
              </a:rPr>
              <a:t>гэр</a:t>
            </a:r>
            <a:r>
              <a:rPr lang="en-US" sz="3600" b="1" i="1">
                <a:solidFill>
                  <a:schemeClr val="tx1"/>
                </a:solidFill>
              </a:rPr>
              <a:t> болон чиний </a:t>
            </a:r>
            <a:r>
              <a:rPr lang="en-US" sz="3600" b="1" i="1" u="sng">
                <a:solidFill>
                  <a:schemeClr val="tx1"/>
                </a:solidFill>
              </a:rPr>
              <a:t>хаанчлал</a:t>
            </a:r>
            <a:r>
              <a:rPr lang="en-US" sz="3600" b="1" i="1">
                <a:solidFill>
                  <a:schemeClr val="tx1"/>
                </a:solidFill>
              </a:rPr>
              <a:t> Миний өмнө мөнхөд үргэлжилж; чиний </a:t>
            </a:r>
            <a:r>
              <a:rPr lang="en-US" sz="3600" b="1" i="1" u="sng">
                <a:solidFill>
                  <a:schemeClr val="tx1"/>
                </a:solidFill>
              </a:rPr>
              <a:t>хаан ширээ</a:t>
            </a:r>
            <a:r>
              <a:rPr lang="en-US" sz="3600" b="1" i="1">
                <a:solidFill>
                  <a:schemeClr val="tx1"/>
                </a:solidFill>
              </a:rPr>
              <a:t> </a:t>
            </a:r>
            <a:r>
              <a:rPr lang="en-US" sz="3600" b="1" i="1" u="sng">
                <a:solidFill>
                  <a:schemeClr val="tx1"/>
                </a:solidFill>
              </a:rPr>
              <a:t>мөнхөд</a:t>
            </a:r>
            <a:r>
              <a:rPr lang="en-US" sz="3600" b="1" i="1">
                <a:solidFill>
                  <a:schemeClr val="tx1"/>
                </a:solidFill>
              </a:rPr>
              <a:t> тогтоно гэв.</a:t>
            </a:r>
            <a:endParaRPr lang="en-US" sz="3200" b="1" i="1">
              <a:solidFill>
                <a:schemeClr val="tx1"/>
              </a:solidFill>
            </a:endParaRPr>
          </a:p>
        </p:txBody>
      </p:sp>
      <p:sp>
        <p:nvSpPr>
          <p:cNvPr id="448516" name="Rectangle 4"/>
          <p:cNvSpPr>
            <a:spLocks noChangeArrowheads="1"/>
          </p:cNvSpPr>
          <p:nvPr/>
        </p:nvSpPr>
        <p:spPr bwMode="auto">
          <a:xfrm>
            <a:off x="1509713" y="728663"/>
            <a:ext cx="7177087" cy="10953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spcBef>
                <a:spcPct val="50000"/>
              </a:spcBef>
              <a:defRPr/>
            </a:pPr>
            <a:r>
              <a:rPr lang="en-US" sz="3600" b="1">
                <a:solidFill>
                  <a:schemeClr val="folHlink"/>
                </a:solidFill>
              </a:rPr>
              <a:t>ДАВИДЫН ГЭРЭЭ</a:t>
            </a:r>
            <a:endParaRPr lang="en-US" sz="3600" b="1">
              <a:solidFill>
                <a:schemeClr val="tx1"/>
              </a:solidFill>
            </a:endParaRPr>
          </a:p>
          <a:p>
            <a:pPr algn="ctr">
              <a:spcBef>
                <a:spcPct val="50000"/>
              </a:spcBef>
              <a:defRPr/>
            </a:pPr>
            <a:r>
              <a:rPr lang="en-US" sz="2000" b="1">
                <a:solidFill>
                  <a:schemeClr val="tx1"/>
                </a:solidFill>
              </a:rPr>
              <a:t>ГУРВАН БАТАЛГАА</a:t>
            </a:r>
            <a:endParaRPr lang="en-US" sz="3600" b="1">
              <a:solidFill>
                <a:schemeClr val="tx1"/>
              </a:solidFill>
            </a:endParaRPr>
          </a:p>
        </p:txBody>
      </p:sp>
      <p:sp>
        <p:nvSpPr>
          <p:cNvPr id="448543" name="Text Box 31"/>
          <p:cNvSpPr txBox="1">
            <a:spLocks noChangeArrowheads="1"/>
          </p:cNvSpPr>
          <p:nvPr/>
        </p:nvSpPr>
        <p:spPr bwMode="auto">
          <a:xfrm>
            <a:off x="3932238" y="2914650"/>
            <a:ext cx="8620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pPr>
            <a:r>
              <a:rPr lang="en-US" sz="3600" b="1" i="1" u="sng">
                <a:solidFill>
                  <a:srgbClr val="FFCC00"/>
                </a:solidFill>
              </a:rPr>
              <a:t>гэр</a:t>
            </a:r>
          </a:p>
        </p:txBody>
      </p:sp>
      <p:sp>
        <p:nvSpPr>
          <p:cNvPr id="448545" name="Text Box 33"/>
          <p:cNvSpPr txBox="1">
            <a:spLocks noChangeArrowheads="1"/>
          </p:cNvSpPr>
          <p:nvPr/>
        </p:nvSpPr>
        <p:spPr bwMode="auto">
          <a:xfrm>
            <a:off x="1085850" y="3459163"/>
            <a:ext cx="22367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pPr>
            <a:r>
              <a:rPr lang="en-US" sz="3600" b="1" i="1" u="sng">
                <a:solidFill>
                  <a:srgbClr val="FFCC00"/>
                </a:solidFill>
              </a:rPr>
              <a:t>хаанчлал</a:t>
            </a:r>
          </a:p>
        </p:txBody>
      </p:sp>
      <p:sp>
        <p:nvSpPr>
          <p:cNvPr id="448546" name="Text Box 34"/>
          <p:cNvSpPr txBox="1">
            <a:spLocks noChangeArrowheads="1"/>
          </p:cNvSpPr>
          <p:nvPr/>
        </p:nvSpPr>
        <p:spPr bwMode="auto">
          <a:xfrm>
            <a:off x="5757863" y="3463925"/>
            <a:ext cx="17954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pPr>
            <a:r>
              <a:rPr lang="en-US" sz="3600" b="1" i="1">
                <a:solidFill>
                  <a:srgbClr val="FF3300"/>
                </a:solidFill>
              </a:rPr>
              <a:t>мөнхөд</a:t>
            </a:r>
          </a:p>
        </p:txBody>
      </p:sp>
      <p:sp>
        <p:nvSpPr>
          <p:cNvPr id="448547" name="Text Box 35"/>
          <p:cNvSpPr txBox="1">
            <a:spLocks noChangeArrowheads="1"/>
          </p:cNvSpPr>
          <p:nvPr/>
        </p:nvSpPr>
        <p:spPr bwMode="auto">
          <a:xfrm>
            <a:off x="5138738" y="4013200"/>
            <a:ext cx="2609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pPr>
            <a:r>
              <a:rPr lang="en-US" sz="3600" b="1" i="1" u="sng">
                <a:solidFill>
                  <a:srgbClr val="FFCC00"/>
                </a:solidFill>
              </a:rPr>
              <a:t>хаан ширээ</a:t>
            </a:r>
          </a:p>
        </p:txBody>
      </p:sp>
      <p:sp>
        <p:nvSpPr>
          <p:cNvPr id="448548" name="Text Box 36"/>
          <p:cNvSpPr txBox="1">
            <a:spLocks noChangeArrowheads="1"/>
          </p:cNvSpPr>
          <p:nvPr/>
        </p:nvSpPr>
        <p:spPr bwMode="auto">
          <a:xfrm>
            <a:off x="1087438" y="4559300"/>
            <a:ext cx="1828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pPr>
            <a:r>
              <a:rPr lang="en-US" sz="3600" b="1" i="1">
                <a:solidFill>
                  <a:srgbClr val="FF3300"/>
                </a:solidFill>
              </a:rPr>
              <a:t>мөнхөд</a:t>
            </a:r>
          </a:p>
        </p:txBody>
      </p:sp>
      <p:sp>
        <p:nvSpPr>
          <p:cNvPr id="448608" name="Rectangle 96"/>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24</a:t>
            </a:r>
          </a:p>
        </p:txBody>
      </p:sp>
      <p:sp>
        <p:nvSpPr>
          <p:cNvPr id="51210" name="Text Box 121"/>
          <p:cNvSpPr txBox="1">
            <a:spLocks noChangeArrowheads="1"/>
          </p:cNvSpPr>
          <p:nvPr/>
        </p:nvSpPr>
        <p:spPr bwMode="auto">
          <a:xfrm>
            <a:off x="8829675" y="641667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2000">
                <a:solidFill>
                  <a:srgbClr val="FFFFFF"/>
                </a:solidFill>
              </a:rPr>
              <a:t>5</a:t>
            </a:r>
          </a:p>
        </p:txBody>
      </p:sp>
      <p:grpSp>
        <p:nvGrpSpPr>
          <p:cNvPr id="51211" name="Group 122"/>
          <p:cNvGrpSpPr>
            <a:grpSpLocks/>
          </p:cNvGrpSpPr>
          <p:nvPr/>
        </p:nvGrpSpPr>
        <p:grpSpPr bwMode="auto">
          <a:xfrm>
            <a:off x="515938" y="141288"/>
            <a:ext cx="893762" cy="1584325"/>
            <a:chOff x="391" y="101"/>
            <a:chExt cx="563" cy="998"/>
          </a:xfrm>
        </p:grpSpPr>
        <p:sp>
          <p:nvSpPr>
            <p:cNvPr id="448635" name="Rectangle 123"/>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ea typeface="+mn-ea"/>
                  <a:cs typeface="+mn-cs"/>
                </a:rPr>
                <a:t>7</a:t>
              </a:r>
            </a:p>
          </p:txBody>
        </p:sp>
        <p:sp>
          <p:nvSpPr>
            <p:cNvPr id="448636" name="Line 124"/>
            <p:cNvSpPr>
              <a:spLocks noChangeShapeType="1"/>
            </p:cNvSpPr>
            <p:nvPr/>
          </p:nvSpPr>
          <p:spPr bwMode="auto">
            <a:xfrm>
              <a:off x="526" y="588"/>
              <a:ext cx="256"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8637" name="Rectangle 125"/>
            <p:cNvSpPr>
              <a:spLocks noChangeArrowheads="1"/>
            </p:cNvSpPr>
            <p:nvPr/>
          </p:nvSpPr>
          <p:spPr bwMode="auto">
            <a:xfrm>
              <a:off x="486" y="196"/>
              <a:ext cx="468" cy="90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51212" name="Rectangle 126"/>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32-37</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48543"/>
                                        </p:tgtEl>
                                        <p:attrNameLst>
                                          <p:attrName>style.visibility</p:attrName>
                                        </p:attrNameLst>
                                      </p:cBhvr>
                                      <p:to>
                                        <p:strVal val="visible"/>
                                      </p:to>
                                    </p:set>
                                    <p:anim calcmode="lin" valueType="num">
                                      <p:cBhvr>
                                        <p:cTn id="7" dur="500" fill="hold"/>
                                        <p:tgtEl>
                                          <p:spTgt spid="448543"/>
                                        </p:tgtEl>
                                        <p:attrNameLst>
                                          <p:attrName>ppt_w</p:attrName>
                                        </p:attrNameLst>
                                      </p:cBhvr>
                                      <p:tavLst>
                                        <p:tav tm="0">
                                          <p:val>
                                            <p:fltVal val="0"/>
                                          </p:val>
                                        </p:tav>
                                        <p:tav tm="100000">
                                          <p:val>
                                            <p:strVal val="#ppt_w"/>
                                          </p:val>
                                        </p:tav>
                                      </p:tavLst>
                                    </p:anim>
                                    <p:anim calcmode="lin" valueType="num">
                                      <p:cBhvr>
                                        <p:cTn id="8" dur="500" fill="hold"/>
                                        <p:tgtEl>
                                          <p:spTgt spid="448543"/>
                                        </p:tgtEl>
                                        <p:attrNameLst>
                                          <p:attrName>ppt_h</p:attrName>
                                        </p:attrNameLst>
                                      </p:cBhvr>
                                      <p:tavLst>
                                        <p:tav tm="0">
                                          <p:val>
                                            <p:fltVal val="0"/>
                                          </p:val>
                                        </p:tav>
                                        <p:tav tm="100000">
                                          <p:val>
                                            <p:strVal val="#ppt_h"/>
                                          </p:val>
                                        </p:tav>
                                      </p:tavLst>
                                    </p:anim>
                                    <p:anim calcmode="lin" valueType="num">
                                      <p:cBhvr>
                                        <p:cTn id="9" dur="500" fill="hold"/>
                                        <p:tgtEl>
                                          <p:spTgt spid="448543"/>
                                        </p:tgtEl>
                                        <p:attrNameLst>
                                          <p:attrName>ppt_x</p:attrName>
                                        </p:attrNameLst>
                                      </p:cBhvr>
                                      <p:tavLst>
                                        <p:tav tm="0">
                                          <p:val>
                                            <p:fltVal val="0.5"/>
                                          </p:val>
                                        </p:tav>
                                        <p:tav tm="100000">
                                          <p:val>
                                            <p:strVal val="#ppt_x"/>
                                          </p:val>
                                        </p:tav>
                                      </p:tavLst>
                                    </p:anim>
                                    <p:anim calcmode="lin" valueType="num">
                                      <p:cBhvr>
                                        <p:cTn id="10" dur="500" fill="hold"/>
                                        <p:tgtEl>
                                          <p:spTgt spid="44854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48545"/>
                                        </p:tgtEl>
                                        <p:attrNameLst>
                                          <p:attrName>style.visibility</p:attrName>
                                        </p:attrNameLst>
                                      </p:cBhvr>
                                      <p:to>
                                        <p:strVal val="visible"/>
                                      </p:to>
                                    </p:set>
                                    <p:anim calcmode="lin" valueType="num">
                                      <p:cBhvr>
                                        <p:cTn id="15" dur="500" fill="hold"/>
                                        <p:tgtEl>
                                          <p:spTgt spid="448545"/>
                                        </p:tgtEl>
                                        <p:attrNameLst>
                                          <p:attrName>ppt_w</p:attrName>
                                        </p:attrNameLst>
                                      </p:cBhvr>
                                      <p:tavLst>
                                        <p:tav tm="0">
                                          <p:val>
                                            <p:fltVal val="0"/>
                                          </p:val>
                                        </p:tav>
                                        <p:tav tm="100000">
                                          <p:val>
                                            <p:strVal val="#ppt_w"/>
                                          </p:val>
                                        </p:tav>
                                      </p:tavLst>
                                    </p:anim>
                                    <p:anim calcmode="lin" valueType="num">
                                      <p:cBhvr>
                                        <p:cTn id="16" dur="500" fill="hold"/>
                                        <p:tgtEl>
                                          <p:spTgt spid="448545"/>
                                        </p:tgtEl>
                                        <p:attrNameLst>
                                          <p:attrName>ppt_h</p:attrName>
                                        </p:attrNameLst>
                                      </p:cBhvr>
                                      <p:tavLst>
                                        <p:tav tm="0">
                                          <p:val>
                                            <p:fltVal val="0"/>
                                          </p:val>
                                        </p:tav>
                                        <p:tav tm="100000">
                                          <p:val>
                                            <p:strVal val="#ppt_h"/>
                                          </p:val>
                                        </p:tav>
                                      </p:tavLst>
                                    </p:anim>
                                    <p:anim calcmode="lin" valueType="num">
                                      <p:cBhvr>
                                        <p:cTn id="17" dur="500" fill="hold"/>
                                        <p:tgtEl>
                                          <p:spTgt spid="448545"/>
                                        </p:tgtEl>
                                        <p:attrNameLst>
                                          <p:attrName>ppt_x</p:attrName>
                                        </p:attrNameLst>
                                      </p:cBhvr>
                                      <p:tavLst>
                                        <p:tav tm="0">
                                          <p:val>
                                            <p:fltVal val="0.5"/>
                                          </p:val>
                                        </p:tav>
                                        <p:tav tm="100000">
                                          <p:val>
                                            <p:strVal val="#ppt_x"/>
                                          </p:val>
                                        </p:tav>
                                      </p:tavLst>
                                    </p:anim>
                                    <p:anim calcmode="lin" valueType="num">
                                      <p:cBhvr>
                                        <p:cTn id="18" dur="500" fill="hold"/>
                                        <p:tgtEl>
                                          <p:spTgt spid="448545"/>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48546"/>
                                        </p:tgtEl>
                                        <p:attrNameLst>
                                          <p:attrName>style.visibility</p:attrName>
                                        </p:attrNameLst>
                                      </p:cBhvr>
                                      <p:to>
                                        <p:strVal val="visible"/>
                                      </p:to>
                                    </p:set>
                                    <p:anim calcmode="lin" valueType="num">
                                      <p:cBhvr>
                                        <p:cTn id="23" dur="500" fill="hold"/>
                                        <p:tgtEl>
                                          <p:spTgt spid="448546"/>
                                        </p:tgtEl>
                                        <p:attrNameLst>
                                          <p:attrName>ppt_w</p:attrName>
                                        </p:attrNameLst>
                                      </p:cBhvr>
                                      <p:tavLst>
                                        <p:tav tm="0">
                                          <p:val>
                                            <p:fltVal val="0"/>
                                          </p:val>
                                        </p:tav>
                                        <p:tav tm="100000">
                                          <p:val>
                                            <p:strVal val="#ppt_w"/>
                                          </p:val>
                                        </p:tav>
                                      </p:tavLst>
                                    </p:anim>
                                    <p:anim calcmode="lin" valueType="num">
                                      <p:cBhvr>
                                        <p:cTn id="24" dur="500" fill="hold"/>
                                        <p:tgtEl>
                                          <p:spTgt spid="448546"/>
                                        </p:tgtEl>
                                        <p:attrNameLst>
                                          <p:attrName>ppt_h</p:attrName>
                                        </p:attrNameLst>
                                      </p:cBhvr>
                                      <p:tavLst>
                                        <p:tav tm="0">
                                          <p:val>
                                            <p:fltVal val="0"/>
                                          </p:val>
                                        </p:tav>
                                        <p:tav tm="100000">
                                          <p:val>
                                            <p:strVal val="#ppt_h"/>
                                          </p:val>
                                        </p:tav>
                                      </p:tavLst>
                                    </p:anim>
                                    <p:anim calcmode="lin" valueType="num">
                                      <p:cBhvr>
                                        <p:cTn id="25" dur="500" fill="hold"/>
                                        <p:tgtEl>
                                          <p:spTgt spid="448546"/>
                                        </p:tgtEl>
                                        <p:attrNameLst>
                                          <p:attrName>ppt_x</p:attrName>
                                        </p:attrNameLst>
                                      </p:cBhvr>
                                      <p:tavLst>
                                        <p:tav tm="0">
                                          <p:val>
                                            <p:fltVal val="0.5"/>
                                          </p:val>
                                        </p:tav>
                                        <p:tav tm="100000">
                                          <p:val>
                                            <p:strVal val="#ppt_x"/>
                                          </p:val>
                                        </p:tav>
                                      </p:tavLst>
                                    </p:anim>
                                    <p:anim calcmode="lin" valueType="num">
                                      <p:cBhvr>
                                        <p:cTn id="26" dur="500" fill="hold"/>
                                        <p:tgtEl>
                                          <p:spTgt spid="448546"/>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448547"/>
                                        </p:tgtEl>
                                        <p:attrNameLst>
                                          <p:attrName>style.visibility</p:attrName>
                                        </p:attrNameLst>
                                      </p:cBhvr>
                                      <p:to>
                                        <p:strVal val="visible"/>
                                      </p:to>
                                    </p:set>
                                    <p:anim calcmode="lin" valueType="num">
                                      <p:cBhvr>
                                        <p:cTn id="31" dur="500" fill="hold"/>
                                        <p:tgtEl>
                                          <p:spTgt spid="448547"/>
                                        </p:tgtEl>
                                        <p:attrNameLst>
                                          <p:attrName>ppt_w</p:attrName>
                                        </p:attrNameLst>
                                      </p:cBhvr>
                                      <p:tavLst>
                                        <p:tav tm="0">
                                          <p:val>
                                            <p:fltVal val="0"/>
                                          </p:val>
                                        </p:tav>
                                        <p:tav tm="100000">
                                          <p:val>
                                            <p:strVal val="#ppt_w"/>
                                          </p:val>
                                        </p:tav>
                                      </p:tavLst>
                                    </p:anim>
                                    <p:anim calcmode="lin" valueType="num">
                                      <p:cBhvr>
                                        <p:cTn id="32" dur="500" fill="hold"/>
                                        <p:tgtEl>
                                          <p:spTgt spid="448547"/>
                                        </p:tgtEl>
                                        <p:attrNameLst>
                                          <p:attrName>ppt_h</p:attrName>
                                        </p:attrNameLst>
                                      </p:cBhvr>
                                      <p:tavLst>
                                        <p:tav tm="0">
                                          <p:val>
                                            <p:fltVal val="0"/>
                                          </p:val>
                                        </p:tav>
                                        <p:tav tm="100000">
                                          <p:val>
                                            <p:strVal val="#ppt_h"/>
                                          </p:val>
                                        </p:tav>
                                      </p:tavLst>
                                    </p:anim>
                                    <p:anim calcmode="lin" valueType="num">
                                      <p:cBhvr>
                                        <p:cTn id="33" dur="500" fill="hold"/>
                                        <p:tgtEl>
                                          <p:spTgt spid="448547"/>
                                        </p:tgtEl>
                                        <p:attrNameLst>
                                          <p:attrName>ppt_x</p:attrName>
                                        </p:attrNameLst>
                                      </p:cBhvr>
                                      <p:tavLst>
                                        <p:tav tm="0">
                                          <p:val>
                                            <p:fltVal val="0.5"/>
                                          </p:val>
                                        </p:tav>
                                        <p:tav tm="100000">
                                          <p:val>
                                            <p:strVal val="#ppt_x"/>
                                          </p:val>
                                        </p:tav>
                                      </p:tavLst>
                                    </p:anim>
                                    <p:anim calcmode="lin" valueType="num">
                                      <p:cBhvr>
                                        <p:cTn id="34" dur="500" fill="hold"/>
                                        <p:tgtEl>
                                          <p:spTgt spid="448547"/>
                                        </p:tgtEl>
                                        <p:attrNameLst>
                                          <p:attrName>ppt_y</p:attrName>
                                        </p:attrNameLst>
                                      </p:cBhvr>
                                      <p:tavLst>
                                        <p:tav tm="0">
                                          <p:val>
                                            <p:fltVal val="0.5"/>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grpId="0" nodeType="clickEffect">
                                  <p:stCondLst>
                                    <p:cond delay="0"/>
                                  </p:stCondLst>
                                  <p:childTnLst>
                                    <p:set>
                                      <p:cBhvr>
                                        <p:cTn id="38" dur="1" fill="hold">
                                          <p:stCondLst>
                                            <p:cond delay="0"/>
                                          </p:stCondLst>
                                        </p:cTn>
                                        <p:tgtEl>
                                          <p:spTgt spid="448548"/>
                                        </p:tgtEl>
                                        <p:attrNameLst>
                                          <p:attrName>style.visibility</p:attrName>
                                        </p:attrNameLst>
                                      </p:cBhvr>
                                      <p:to>
                                        <p:strVal val="visible"/>
                                      </p:to>
                                    </p:set>
                                    <p:anim calcmode="lin" valueType="num">
                                      <p:cBhvr>
                                        <p:cTn id="39" dur="500" fill="hold"/>
                                        <p:tgtEl>
                                          <p:spTgt spid="448548"/>
                                        </p:tgtEl>
                                        <p:attrNameLst>
                                          <p:attrName>ppt_w</p:attrName>
                                        </p:attrNameLst>
                                      </p:cBhvr>
                                      <p:tavLst>
                                        <p:tav tm="0">
                                          <p:val>
                                            <p:fltVal val="0"/>
                                          </p:val>
                                        </p:tav>
                                        <p:tav tm="100000">
                                          <p:val>
                                            <p:strVal val="#ppt_w"/>
                                          </p:val>
                                        </p:tav>
                                      </p:tavLst>
                                    </p:anim>
                                    <p:anim calcmode="lin" valueType="num">
                                      <p:cBhvr>
                                        <p:cTn id="40" dur="500" fill="hold"/>
                                        <p:tgtEl>
                                          <p:spTgt spid="448548"/>
                                        </p:tgtEl>
                                        <p:attrNameLst>
                                          <p:attrName>ppt_h</p:attrName>
                                        </p:attrNameLst>
                                      </p:cBhvr>
                                      <p:tavLst>
                                        <p:tav tm="0">
                                          <p:val>
                                            <p:fltVal val="0"/>
                                          </p:val>
                                        </p:tav>
                                        <p:tav tm="100000">
                                          <p:val>
                                            <p:strVal val="#ppt_h"/>
                                          </p:val>
                                        </p:tav>
                                      </p:tavLst>
                                    </p:anim>
                                    <p:anim calcmode="lin" valueType="num">
                                      <p:cBhvr>
                                        <p:cTn id="41" dur="500" fill="hold"/>
                                        <p:tgtEl>
                                          <p:spTgt spid="448548"/>
                                        </p:tgtEl>
                                        <p:attrNameLst>
                                          <p:attrName>ppt_x</p:attrName>
                                        </p:attrNameLst>
                                      </p:cBhvr>
                                      <p:tavLst>
                                        <p:tav tm="0">
                                          <p:val>
                                            <p:fltVal val="0.5"/>
                                          </p:val>
                                        </p:tav>
                                        <p:tav tm="100000">
                                          <p:val>
                                            <p:strVal val="#ppt_x"/>
                                          </p:val>
                                        </p:tav>
                                      </p:tavLst>
                                    </p:anim>
                                    <p:anim calcmode="lin" valueType="num">
                                      <p:cBhvr>
                                        <p:cTn id="42" dur="500" fill="hold"/>
                                        <p:tgtEl>
                                          <p:spTgt spid="44854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43" grpId="0" autoUpdateAnimBg="0"/>
      <p:bldP spid="448545" grpId="0" autoUpdateAnimBg="0"/>
      <p:bldP spid="448546" grpId="0" autoUpdateAnimBg="0"/>
      <p:bldP spid="448547" grpId="0" autoUpdateAnimBg="0"/>
      <p:bldP spid="448548"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a:p>
        </p:txBody>
      </p:sp>
      <p:sp>
        <p:nvSpPr>
          <p:cNvPr id="631811" name="Rectangle 3"/>
          <p:cNvSpPr>
            <a:spLocks noChangeArrowheads="1"/>
          </p:cNvSpPr>
          <p:nvPr/>
        </p:nvSpPr>
        <p:spPr bwMode="auto">
          <a:xfrm>
            <a:off x="1947863" y="612775"/>
            <a:ext cx="5676900" cy="758825"/>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4400" b="1">
                <a:solidFill>
                  <a:srgbClr val="FAFD00"/>
                </a:solidFill>
              </a:rPr>
              <a:t>Абрахамын Гэрээ</a:t>
            </a:r>
            <a:endParaRPr lang="en-US" sz="3600">
              <a:solidFill>
                <a:srgbClr val="00FF00"/>
              </a:solidFill>
            </a:endParaRPr>
          </a:p>
        </p:txBody>
      </p:sp>
      <p:sp>
        <p:nvSpPr>
          <p:cNvPr id="631812" name="Rectangle 4"/>
          <p:cNvSpPr>
            <a:spLocks noChangeArrowheads="1"/>
          </p:cNvSpPr>
          <p:nvPr/>
        </p:nvSpPr>
        <p:spPr bwMode="auto">
          <a:xfrm>
            <a:off x="3725863" y="5156200"/>
            <a:ext cx="1604962" cy="942975"/>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b="1" i="1">
                <a:solidFill>
                  <a:srgbClr val="00FF00"/>
                </a:solidFill>
                <a:ea typeface="+mn-ea"/>
                <a:cs typeface="+mn-cs"/>
              </a:rPr>
              <a:t>2 Самуел</a:t>
            </a:r>
          </a:p>
          <a:p>
            <a:pPr algn="ctr">
              <a:defRPr/>
            </a:pPr>
            <a:r>
              <a:rPr lang="en-US" b="1" i="1">
                <a:solidFill>
                  <a:srgbClr val="00FF00"/>
                </a:solidFill>
                <a:ea typeface="+mn-ea"/>
                <a:cs typeface="+mn-cs"/>
              </a:rPr>
              <a:t>7:4-16</a:t>
            </a:r>
          </a:p>
        </p:txBody>
      </p:sp>
      <p:sp>
        <p:nvSpPr>
          <p:cNvPr id="631813" name="Rectangle 5"/>
          <p:cNvSpPr>
            <a:spLocks noChangeArrowheads="1"/>
          </p:cNvSpPr>
          <p:nvPr/>
        </p:nvSpPr>
        <p:spPr bwMode="auto">
          <a:xfrm>
            <a:off x="1470025" y="5154613"/>
            <a:ext cx="1674813" cy="942975"/>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b="1" i="1">
                <a:solidFill>
                  <a:srgbClr val="00FF00"/>
                </a:solidFill>
                <a:ea typeface="+mn-ea"/>
                <a:cs typeface="+mn-cs"/>
              </a:rPr>
              <a:t>Дэд хууль</a:t>
            </a:r>
          </a:p>
          <a:p>
            <a:pPr algn="ctr">
              <a:defRPr/>
            </a:pPr>
            <a:r>
              <a:rPr lang="en-US" b="1" i="1">
                <a:solidFill>
                  <a:srgbClr val="00FF00"/>
                </a:solidFill>
                <a:ea typeface="+mn-ea"/>
                <a:cs typeface="+mn-cs"/>
              </a:rPr>
              <a:t>30:1-10</a:t>
            </a:r>
          </a:p>
        </p:txBody>
      </p:sp>
      <p:sp>
        <p:nvSpPr>
          <p:cNvPr id="631814" name="Rectangle 6"/>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31818" name="Text Box 10"/>
          <p:cNvSpPr txBox="1">
            <a:spLocks noChangeArrowheads="1"/>
          </p:cNvSpPr>
          <p:nvPr/>
        </p:nvSpPr>
        <p:spPr bwMode="auto">
          <a:xfrm>
            <a:off x="5772150" y="3657600"/>
            <a:ext cx="200025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en-US" sz="3600" b="1" smtClean="0">
                <a:solidFill>
                  <a:srgbClr val="00FF00"/>
                </a:solidFill>
              </a:rPr>
              <a:t>ЕРӨӨЛ</a:t>
            </a:r>
          </a:p>
        </p:txBody>
      </p:sp>
      <p:sp>
        <p:nvSpPr>
          <p:cNvPr id="631819" name="Text Box 11"/>
          <p:cNvSpPr txBox="1">
            <a:spLocks noChangeArrowheads="1"/>
          </p:cNvSpPr>
          <p:nvPr/>
        </p:nvSpPr>
        <p:spPr bwMode="auto">
          <a:xfrm>
            <a:off x="3960813" y="3670300"/>
            <a:ext cx="110807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en-US" sz="3600" b="1" smtClean="0">
                <a:solidFill>
                  <a:srgbClr val="00FF00"/>
                </a:solidFill>
              </a:rPr>
              <a:t>ҮР</a:t>
            </a:r>
          </a:p>
        </p:txBody>
      </p:sp>
      <p:sp>
        <p:nvSpPr>
          <p:cNvPr id="631820" name="Text Box 12"/>
          <p:cNvSpPr txBox="1">
            <a:spLocks noChangeArrowheads="1"/>
          </p:cNvSpPr>
          <p:nvPr/>
        </p:nvSpPr>
        <p:spPr bwMode="auto">
          <a:xfrm>
            <a:off x="1374775" y="3659188"/>
            <a:ext cx="173355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en-US" sz="3600" b="1" smtClean="0">
                <a:solidFill>
                  <a:srgbClr val="00FF00"/>
                </a:solidFill>
              </a:rPr>
              <a:t>ГАЗАР</a:t>
            </a:r>
          </a:p>
        </p:txBody>
      </p:sp>
      <p:sp>
        <p:nvSpPr>
          <p:cNvPr id="631821" name="Text Box 13"/>
          <p:cNvSpPr txBox="1">
            <a:spLocks noChangeArrowheads="1"/>
          </p:cNvSpPr>
          <p:nvPr/>
        </p:nvSpPr>
        <p:spPr bwMode="auto">
          <a:xfrm>
            <a:off x="1460500" y="4364038"/>
            <a:ext cx="1684338"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en-US" sz="4000" smtClean="0">
                <a:solidFill>
                  <a:srgbClr val="FAFD00"/>
                </a:solidFill>
              </a:rPr>
              <a:t>Газар</a:t>
            </a:r>
          </a:p>
        </p:txBody>
      </p:sp>
      <p:sp>
        <p:nvSpPr>
          <p:cNvPr id="631823" name="Text Box 15"/>
          <p:cNvSpPr txBox="1">
            <a:spLocks noChangeArrowheads="1"/>
          </p:cNvSpPr>
          <p:nvPr/>
        </p:nvSpPr>
        <p:spPr bwMode="auto">
          <a:xfrm>
            <a:off x="3446463" y="4376738"/>
            <a:ext cx="220027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en-US" sz="3600" smtClean="0">
                <a:solidFill>
                  <a:srgbClr val="FAFD00"/>
                </a:solidFill>
              </a:rPr>
              <a:t>Давидын</a:t>
            </a:r>
          </a:p>
        </p:txBody>
      </p:sp>
      <p:sp>
        <p:nvSpPr>
          <p:cNvPr id="631824" name="Text Box 16"/>
          <p:cNvSpPr txBox="1">
            <a:spLocks noChangeArrowheads="1"/>
          </p:cNvSpPr>
          <p:nvPr/>
        </p:nvSpPr>
        <p:spPr bwMode="auto">
          <a:xfrm>
            <a:off x="3236913" y="1878013"/>
            <a:ext cx="2611437"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en-US" sz="3200" b="1" i="1">
                <a:solidFill>
                  <a:srgbClr val="00FF00"/>
                </a:solidFill>
                <a:ea typeface="+mn-ea"/>
                <a:cs typeface="+mn-cs"/>
              </a:rPr>
              <a:t>Эхлэл 12:1-3</a:t>
            </a:r>
          </a:p>
        </p:txBody>
      </p:sp>
      <p:sp>
        <p:nvSpPr>
          <p:cNvPr id="631825" name="Rectangle 17"/>
          <p:cNvSpPr>
            <a:spLocks noChangeArrowheads="1"/>
          </p:cNvSpPr>
          <p:nvPr/>
        </p:nvSpPr>
        <p:spPr bwMode="auto">
          <a:xfrm>
            <a:off x="3249613" y="1323975"/>
            <a:ext cx="2651125" cy="57626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3200" b="1">
                <a:solidFill>
                  <a:srgbClr val="FAFD00"/>
                </a:solidFill>
              </a:rPr>
              <a:t>(</a:t>
            </a:r>
            <a:r>
              <a:rPr lang="ja-JP" altLang="en-US" sz="3200" b="1">
                <a:solidFill>
                  <a:srgbClr val="FAFD00"/>
                </a:solidFill>
              </a:rPr>
              <a:t>“</a:t>
            </a:r>
            <a:r>
              <a:rPr lang="en-US" sz="3200" b="1">
                <a:solidFill>
                  <a:srgbClr val="FAFD00"/>
                </a:solidFill>
              </a:rPr>
              <a:t>Дуудлага</a:t>
            </a:r>
            <a:r>
              <a:rPr lang="ja-JP" altLang="en-US" sz="3200" b="1">
                <a:solidFill>
                  <a:srgbClr val="FAFD00"/>
                </a:solidFill>
              </a:rPr>
              <a:t>”</a:t>
            </a:r>
            <a:r>
              <a:rPr lang="en-US" sz="3200" b="1">
                <a:solidFill>
                  <a:srgbClr val="FAFD00"/>
                </a:solidFill>
              </a:rPr>
              <a:t>)</a:t>
            </a:r>
            <a:endParaRPr lang="en-US" sz="2400">
              <a:solidFill>
                <a:srgbClr val="00FF00"/>
              </a:solidFill>
            </a:endParaRPr>
          </a:p>
        </p:txBody>
      </p:sp>
      <p:sp>
        <p:nvSpPr>
          <p:cNvPr id="631826"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31827"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31828"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31829" name="AutoShape 21"/>
          <p:cNvSpPr>
            <a:spLocks noChangeArrowheads="1"/>
          </p:cNvSpPr>
          <p:nvPr/>
        </p:nvSpPr>
        <p:spPr bwMode="auto">
          <a:xfrm>
            <a:off x="3554413" y="4370388"/>
            <a:ext cx="2009775" cy="1657350"/>
          </a:xfrm>
          <a:prstGeom prst="roundRect">
            <a:avLst>
              <a:gd name="adj" fmla="val 16667"/>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631830" name="Rectangle 22"/>
          <p:cNvSpPr>
            <a:spLocks noChangeArrowheads="1"/>
          </p:cNvSpPr>
          <p:nvPr/>
        </p:nvSpPr>
        <p:spPr bwMode="auto">
          <a:xfrm>
            <a:off x="8081963" y="65373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25</a:t>
            </a:r>
          </a:p>
        </p:txBody>
      </p:sp>
      <p:sp>
        <p:nvSpPr>
          <p:cNvPr id="53266" name="Rectangle 24"/>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32-37</a:t>
            </a:r>
          </a:p>
        </p:txBody>
      </p:sp>
    </p:spTree>
  </p:cSld>
  <p:clrMapOvr>
    <a:masterClrMapping/>
  </p:clrMapOvr>
  <p:transition xmlns:p14="http://schemas.microsoft.com/office/powerpoint/2010/main" spd="med">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31829"/>
                                        </p:tgtEl>
                                        <p:attrNameLst>
                                          <p:attrName>style.visibility</p:attrName>
                                        </p:attrNameLst>
                                      </p:cBhvr>
                                      <p:to>
                                        <p:strVal val="visible"/>
                                      </p:to>
                                    </p:set>
                                    <p:anim calcmode="lin" valueType="num">
                                      <p:cBhvr>
                                        <p:cTn id="7" dur="500" fill="hold"/>
                                        <p:tgtEl>
                                          <p:spTgt spid="631829"/>
                                        </p:tgtEl>
                                        <p:attrNameLst>
                                          <p:attrName>ppt_w</p:attrName>
                                        </p:attrNameLst>
                                      </p:cBhvr>
                                      <p:tavLst>
                                        <p:tav tm="0">
                                          <p:val>
                                            <p:fltVal val="0"/>
                                          </p:val>
                                        </p:tav>
                                        <p:tav tm="100000">
                                          <p:val>
                                            <p:strVal val="#ppt_w"/>
                                          </p:val>
                                        </p:tav>
                                      </p:tavLst>
                                    </p:anim>
                                    <p:anim calcmode="lin" valueType="num">
                                      <p:cBhvr>
                                        <p:cTn id="8" dur="500" fill="hold"/>
                                        <p:tgtEl>
                                          <p:spTgt spid="631829"/>
                                        </p:tgtEl>
                                        <p:attrNameLst>
                                          <p:attrName>ppt_h</p:attrName>
                                        </p:attrNameLst>
                                      </p:cBhvr>
                                      <p:tavLst>
                                        <p:tav tm="0">
                                          <p:val>
                                            <p:fltVal val="0"/>
                                          </p:val>
                                        </p:tav>
                                        <p:tav tm="100000">
                                          <p:val>
                                            <p:strVal val="#ppt_h"/>
                                          </p:val>
                                        </p:tav>
                                      </p:tavLst>
                                    </p:anim>
                                    <p:anim calcmode="lin" valueType="num">
                                      <p:cBhvr>
                                        <p:cTn id="9" dur="500" fill="hold"/>
                                        <p:tgtEl>
                                          <p:spTgt spid="631829"/>
                                        </p:tgtEl>
                                        <p:attrNameLst>
                                          <p:attrName>ppt_x</p:attrName>
                                        </p:attrNameLst>
                                      </p:cBhvr>
                                      <p:tavLst>
                                        <p:tav tm="0">
                                          <p:val>
                                            <p:fltVal val="0.5"/>
                                          </p:val>
                                        </p:tav>
                                        <p:tav tm="100000">
                                          <p:val>
                                            <p:strVal val="#ppt_x"/>
                                          </p:val>
                                        </p:tav>
                                      </p:tavLst>
                                    </p:anim>
                                    <p:anim calcmode="lin" valueType="num">
                                      <p:cBhvr>
                                        <p:cTn id="10" dur="500" fill="hold"/>
                                        <p:tgtEl>
                                          <p:spTgt spid="63182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18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Jerusalem area aerial from s, tb q01070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3175"/>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Rectangle 12"/>
          <p:cNvSpPr>
            <a:spLocks noChangeArrowheads="1"/>
          </p:cNvSpPr>
          <p:nvPr/>
        </p:nvSpPr>
        <p:spPr bwMode="auto">
          <a:xfrm>
            <a:off x="387350" y="5140325"/>
            <a:ext cx="8440738" cy="1474788"/>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74467" name="Rectangle 3"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r>
              <a:rPr lang="en-US" sz="2800">
                <a:solidFill>
                  <a:schemeClr val="bg1"/>
                </a:solidFill>
                <a:effectLst>
                  <a:outerShdw blurRad="38100" dist="38100" dir="2700000" algn="tl">
                    <a:srgbClr val="DDDDDD"/>
                  </a:outerShdw>
                </a:effectLst>
                <a:latin typeface="Times" charset="0"/>
                <a:ea typeface="ＭＳ Ｐゴシック" charset="0"/>
                <a:cs typeface="ＭＳ Ｐゴシック" charset="0"/>
              </a:rPr>
              <a:t>Jerusalem area aerial from south</a:t>
            </a:r>
            <a:endParaRPr lang="en-US">
              <a:effectLst>
                <a:outerShdw blurRad="38100" dist="38100" dir="2700000" algn="tl">
                  <a:srgbClr val="DDDDDD"/>
                </a:outerShdw>
              </a:effectLst>
              <a:latin typeface="Times" charset="0"/>
              <a:ea typeface="ＭＳ Ｐゴシック" charset="0"/>
              <a:cs typeface="ＭＳ Ｐゴシック" charset="0"/>
            </a:endParaRPr>
          </a:p>
        </p:txBody>
      </p:sp>
      <p:sp>
        <p:nvSpPr>
          <p:cNvPr id="574469" name="AutoShape 5"/>
          <p:cNvSpPr>
            <a:spLocks noChangeArrowheads="1"/>
          </p:cNvSpPr>
          <p:nvPr/>
        </p:nvSpPr>
        <p:spPr bwMode="auto">
          <a:xfrm>
            <a:off x="2967038" y="2427288"/>
            <a:ext cx="2192337" cy="1284287"/>
          </a:xfrm>
          <a:prstGeom prst="roundRect">
            <a:avLst>
              <a:gd name="adj" fmla="val 16667"/>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74470" name="Text Box 6"/>
          <p:cNvSpPr txBox="1">
            <a:spLocks noChangeArrowheads="1"/>
          </p:cNvSpPr>
          <p:nvPr/>
        </p:nvSpPr>
        <p:spPr bwMode="auto">
          <a:xfrm>
            <a:off x="190500" y="4972050"/>
            <a:ext cx="8743950" cy="14319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en-US" sz="4400" b="1" smtClean="0">
                <a:solidFill>
                  <a:srgbClr val="FFEA18"/>
                </a:solidFill>
              </a:rPr>
              <a:t>Иерусалим:</a:t>
            </a:r>
            <a:r>
              <a:rPr lang="mn-MN" sz="4400" b="1" smtClean="0">
                <a:solidFill>
                  <a:srgbClr val="FFEA18"/>
                </a:solidFill>
              </a:rPr>
              <a:t> </a:t>
            </a:r>
            <a:r>
              <a:rPr lang="en-US" sz="4400" b="1" smtClean="0">
                <a:solidFill>
                  <a:srgbClr val="FFEA18"/>
                </a:solidFill>
              </a:rPr>
              <a:t>Дугант уулыг өмнө талаас нь харахад</a:t>
            </a:r>
          </a:p>
        </p:txBody>
      </p:sp>
      <p:sp>
        <p:nvSpPr>
          <p:cNvPr id="574472" name="Rectangle 8"/>
          <p:cNvSpPr>
            <a:spLocks noChangeArrowheads="1"/>
          </p:cNvSpPr>
          <p:nvPr/>
        </p:nvSpPr>
        <p:spPr bwMode="auto">
          <a:xfrm>
            <a:off x="7554913" y="6543675"/>
            <a:ext cx="7334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7.2.03d.</a:t>
            </a:r>
          </a:p>
        </p:txBody>
      </p:sp>
      <p:sp>
        <p:nvSpPr>
          <p:cNvPr id="574473" name="Rectangle 9"/>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26</a:t>
            </a:r>
          </a:p>
        </p:txBody>
      </p:sp>
      <p:sp>
        <p:nvSpPr>
          <p:cNvPr id="574477" name="Text Box 13"/>
          <p:cNvSpPr txBox="1">
            <a:spLocks noChangeArrowheads="1"/>
          </p:cNvSpPr>
          <p:nvPr/>
        </p:nvSpPr>
        <p:spPr bwMode="auto">
          <a:xfrm>
            <a:off x="1922463" y="0"/>
            <a:ext cx="2747962" cy="336550"/>
          </a:xfrm>
          <a:prstGeom prst="rect">
            <a:avLst/>
          </a:prstGeom>
          <a:noFill/>
          <a:ln w="12700">
            <a:noFill/>
            <a:miter lim="800000"/>
            <a:headEnd/>
            <a:tailEnd/>
          </a:ln>
          <a:effectLst>
            <a:outerShdw blurRad="63500" dist="53882" dir="2700000"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2 Сам. 24:18-24; Ш.дэд. 3:1</a:t>
            </a:r>
          </a:p>
        </p:txBody>
      </p:sp>
      <p:sp>
        <p:nvSpPr>
          <p:cNvPr id="55305" name="Text Box 16"/>
          <p:cNvSpPr txBox="1">
            <a:spLocks noChangeArrowheads="1"/>
          </p:cNvSpPr>
          <p:nvPr/>
        </p:nvSpPr>
        <p:spPr bwMode="auto">
          <a:xfrm>
            <a:off x="8829675" y="641667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2000">
                <a:solidFill>
                  <a:srgbClr val="FFFFFF"/>
                </a:solidFill>
              </a:rPr>
              <a:t>1</a:t>
            </a:r>
          </a:p>
        </p:txBody>
      </p:sp>
      <p:sp>
        <p:nvSpPr>
          <p:cNvPr id="55306" name="Text Box 17"/>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900" b="1">
                <a:solidFill>
                  <a:srgbClr val="FFFFFF"/>
                </a:solidFill>
                <a:latin typeface="Arial" charset="0"/>
              </a:rPr>
              <a:t>©2004 TBBMI</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74469"/>
                                        </p:tgtEl>
                                        <p:attrNameLst>
                                          <p:attrName>style.visibility</p:attrName>
                                        </p:attrNameLst>
                                      </p:cBhvr>
                                      <p:to>
                                        <p:strVal val="visible"/>
                                      </p:to>
                                    </p:set>
                                    <p:animEffect transition="in" filter="dissolve">
                                      <p:cBhvr>
                                        <p:cTn id="7" dur="500"/>
                                        <p:tgtEl>
                                          <p:spTgt spid="574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6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r>
              <a:rPr lang="en-US" sz="2800">
                <a:solidFill>
                  <a:schemeClr val="bg1"/>
                </a:solidFill>
                <a:effectLst>
                  <a:outerShdw blurRad="38100" dist="38100" dir="2700000" algn="tl">
                    <a:srgbClr val="DDDDDD"/>
                  </a:outerShdw>
                </a:effectLst>
                <a:latin typeface="Times" charset="0"/>
                <a:ea typeface="ＭＳ Ｐゴシック" charset="0"/>
                <a:cs typeface="ＭＳ Ｐゴシック" charset="0"/>
              </a:rPr>
              <a:t>Old City aerial from north</a:t>
            </a:r>
            <a:endParaRPr lang="en-US">
              <a:effectLst>
                <a:outerShdw blurRad="38100" dist="38100" dir="2700000" algn="tl">
                  <a:srgbClr val="DDDDDD"/>
                </a:outerShdw>
              </a:effectLst>
              <a:latin typeface="Times" charset="0"/>
              <a:ea typeface="ＭＳ Ｐゴシック" charset="0"/>
              <a:cs typeface="ＭＳ Ｐゴシック" charset="0"/>
            </a:endParaRPr>
          </a:p>
        </p:txBody>
      </p:sp>
      <p:pic>
        <p:nvPicPr>
          <p:cNvPr id="57346" name="Picture 3" descr="Old City aerial from north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9"/>
          <p:cNvSpPr>
            <a:spLocks noChangeArrowheads="1"/>
          </p:cNvSpPr>
          <p:nvPr/>
        </p:nvSpPr>
        <p:spPr bwMode="auto">
          <a:xfrm>
            <a:off x="439738" y="5070475"/>
            <a:ext cx="8353425" cy="1474788"/>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75493" name="Text Box 5"/>
          <p:cNvSpPr txBox="1">
            <a:spLocks noChangeArrowheads="1"/>
          </p:cNvSpPr>
          <p:nvPr/>
        </p:nvSpPr>
        <p:spPr bwMode="auto">
          <a:xfrm>
            <a:off x="249238" y="5043488"/>
            <a:ext cx="8640762" cy="13112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mn-MN" sz="4000" b="1" smtClean="0">
                <a:solidFill>
                  <a:srgbClr val="FFEA18"/>
                </a:solidFill>
                <a:cs typeface="Times New Roman" charset="0"/>
              </a:rPr>
              <a:t>Дугант уул</a:t>
            </a:r>
            <a:r>
              <a:rPr lang="en-US" sz="4000" b="1" smtClean="0">
                <a:solidFill>
                  <a:srgbClr val="FFEA18"/>
                </a:solidFill>
                <a:cs typeface="Times New Roman" charset="0"/>
              </a:rPr>
              <a:t>: </a:t>
            </a:r>
            <a:r>
              <a:rPr lang="mn-MN" sz="4000" b="1" smtClean="0">
                <a:solidFill>
                  <a:srgbClr val="FFEA18"/>
                </a:solidFill>
                <a:cs typeface="Times New Roman" charset="0"/>
              </a:rPr>
              <a:t>Иерусалимын дэлхий дахинд алдаршсан гол газар</a:t>
            </a:r>
            <a:endParaRPr lang="en-US" sz="4000" b="1" smtClean="0">
              <a:solidFill>
                <a:srgbClr val="FFEA18"/>
              </a:solidFill>
              <a:cs typeface="Times New Roman" charset="0"/>
            </a:endParaRPr>
          </a:p>
        </p:txBody>
      </p:sp>
      <p:sp>
        <p:nvSpPr>
          <p:cNvPr id="57349" name="Text Box 6"/>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900" b="1">
                <a:solidFill>
                  <a:srgbClr val="FFFFFF"/>
                </a:solidFill>
                <a:latin typeface="Arial" charset="0"/>
              </a:rPr>
              <a:t>©2004 TBBMI</a:t>
            </a:r>
          </a:p>
        </p:txBody>
      </p:sp>
      <p:sp>
        <p:nvSpPr>
          <p:cNvPr id="575495" name="Rectangle 7"/>
          <p:cNvSpPr>
            <a:spLocks noChangeArrowheads="1"/>
          </p:cNvSpPr>
          <p:nvPr/>
        </p:nvSpPr>
        <p:spPr bwMode="auto">
          <a:xfrm>
            <a:off x="7554913" y="6543675"/>
            <a:ext cx="7334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7.2.03d.</a:t>
            </a:r>
          </a:p>
        </p:txBody>
      </p:sp>
      <p:sp>
        <p:nvSpPr>
          <p:cNvPr id="575496" name="Rectangle 8"/>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27</a:t>
            </a:r>
          </a:p>
        </p:txBody>
      </p:sp>
      <p:sp>
        <p:nvSpPr>
          <p:cNvPr id="575500" name="AutoShape 12"/>
          <p:cNvSpPr>
            <a:spLocks noChangeArrowheads="1"/>
          </p:cNvSpPr>
          <p:nvPr/>
        </p:nvSpPr>
        <p:spPr bwMode="auto">
          <a:xfrm>
            <a:off x="2967038" y="2427288"/>
            <a:ext cx="2192337" cy="1284287"/>
          </a:xfrm>
          <a:prstGeom prst="roundRect">
            <a:avLst>
              <a:gd name="adj" fmla="val 16667"/>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75501" name="Text Box 13"/>
          <p:cNvSpPr txBox="1">
            <a:spLocks noChangeArrowheads="1"/>
          </p:cNvSpPr>
          <p:nvPr/>
        </p:nvSpPr>
        <p:spPr bwMode="auto">
          <a:xfrm>
            <a:off x="1922463" y="0"/>
            <a:ext cx="2747962" cy="336550"/>
          </a:xfrm>
          <a:prstGeom prst="rect">
            <a:avLst/>
          </a:prstGeom>
          <a:noFill/>
          <a:ln w="12700">
            <a:noFill/>
            <a:miter lim="800000"/>
            <a:headEnd/>
            <a:tailEnd/>
          </a:ln>
          <a:effectLst>
            <a:outerShdw blurRad="63500" dist="53882" dir="2700000"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2 Сам. 24:18-24; Ш.дэд. 3:1</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p:cNvPicPr>
            <a:picLocks noChangeAspect="1" noChangeArrowheads="1"/>
          </p:cNvPicPr>
          <p:nvPr/>
        </p:nvPicPr>
        <p:blipFill>
          <a:blip r:embed="rId3">
            <a:extLst>
              <a:ext uri="{28A0092B-C50C-407E-A947-70E740481C1C}">
                <a14:useLocalDpi xmlns:a14="http://schemas.microsoft.com/office/drawing/2010/main" val="0"/>
              </a:ext>
            </a:extLst>
          </a:blip>
          <a:srcRect b="62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Text Box 3"/>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900" b="1">
                <a:solidFill>
                  <a:srgbClr val="FFFFFF"/>
                </a:solidFill>
                <a:latin typeface="Arial" charset="0"/>
              </a:rPr>
              <a:t>©2004 TBBMI</a:t>
            </a:r>
          </a:p>
        </p:txBody>
      </p:sp>
      <p:sp>
        <p:nvSpPr>
          <p:cNvPr id="606212" name="Rectangle 4"/>
          <p:cNvSpPr>
            <a:spLocks noChangeArrowheads="1"/>
          </p:cNvSpPr>
          <p:nvPr/>
        </p:nvSpPr>
        <p:spPr bwMode="auto">
          <a:xfrm>
            <a:off x="7554913" y="6543675"/>
            <a:ext cx="7334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7.2.03d.</a:t>
            </a:r>
          </a:p>
        </p:txBody>
      </p:sp>
      <p:sp>
        <p:nvSpPr>
          <p:cNvPr id="606213" name="Rectangle 5"/>
          <p:cNvSpPr>
            <a:spLocks noChangeArrowheads="1"/>
          </p:cNvSpPr>
          <p:nvPr/>
        </p:nvSpPr>
        <p:spPr bwMode="auto">
          <a:xfrm>
            <a:off x="80851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28</a:t>
            </a:r>
          </a:p>
        </p:txBody>
      </p:sp>
      <p:grpSp>
        <p:nvGrpSpPr>
          <p:cNvPr id="2" name="Group 7"/>
          <p:cNvGrpSpPr>
            <a:grpSpLocks/>
          </p:cNvGrpSpPr>
          <p:nvPr/>
        </p:nvGrpSpPr>
        <p:grpSpPr bwMode="auto">
          <a:xfrm>
            <a:off x="3175" y="2684463"/>
            <a:ext cx="9136063" cy="3232150"/>
            <a:chOff x="2" y="1691"/>
            <a:chExt cx="5755" cy="2036"/>
          </a:xfrm>
        </p:grpSpPr>
        <p:sp>
          <p:nvSpPr>
            <p:cNvPr id="59417" name="Rectangle 8" descr="Cork"/>
            <p:cNvSpPr>
              <a:spLocks noChangeArrowheads="1"/>
            </p:cNvSpPr>
            <p:nvPr/>
          </p:nvSpPr>
          <p:spPr bwMode="auto">
            <a:xfrm>
              <a:off x="498" y="2477"/>
              <a:ext cx="5259" cy="457"/>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18" name="AutoShape 9" descr="Cork"/>
            <p:cNvSpPr>
              <a:spLocks noChangeArrowheads="1"/>
            </p:cNvSpPr>
            <p:nvPr/>
          </p:nvSpPr>
          <p:spPr bwMode="auto">
            <a:xfrm>
              <a:off x="3869" y="1691"/>
              <a:ext cx="1888" cy="785"/>
            </a:xfrm>
            <a:prstGeom prst="triangle">
              <a:avLst>
                <a:gd name="adj" fmla="val 47403"/>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19" name="AutoShape 10" descr="Cork"/>
            <p:cNvSpPr>
              <a:spLocks noChangeArrowheads="1"/>
            </p:cNvSpPr>
            <p:nvPr/>
          </p:nvSpPr>
          <p:spPr bwMode="auto">
            <a:xfrm>
              <a:off x="104" y="1704"/>
              <a:ext cx="5627" cy="810"/>
            </a:xfrm>
            <a:prstGeom prst="triangle">
              <a:avLst>
                <a:gd name="adj" fmla="val 82477"/>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20" name="AutoShape 11" descr="Cork"/>
            <p:cNvSpPr>
              <a:spLocks noChangeArrowheads="1"/>
            </p:cNvSpPr>
            <p:nvPr/>
          </p:nvSpPr>
          <p:spPr bwMode="auto">
            <a:xfrm flipV="1">
              <a:off x="48" y="2515"/>
              <a:ext cx="3614" cy="942"/>
            </a:xfrm>
            <a:prstGeom prst="triangle">
              <a:avLst>
                <a:gd name="adj" fmla="val 24421"/>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21" name="AutoShape 12" descr="Cork"/>
            <p:cNvSpPr>
              <a:spLocks noChangeArrowheads="1"/>
            </p:cNvSpPr>
            <p:nvPr/>
          </p:nvSpPr>
          <p:spPr bwMode="auto">
            <a:xfrm flipV="1">
              <a:off x="7" y="2694"/>
              <a:ext cx="3614" cy="1033"/>
            </a:xfrm>
            <a:prstGeom prst="triangle">
              <a:avLst>
                <a:gd name="adj" fmla="val 28361"/>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22" name="Rectangle 13" descr="Cork"/>
            <p:cNvSpPr>
              <a:spLocks noChangeArrowheads="1"/>
            </p:cNvSpPr>
            <p:nvPr/>
          </p:nvSpPr>
          <p:spPr bwMode="auto">
            <a:xfrm rot="-560030">
              <a:off x="960" y="2835"/>
              <a:ext cx="4757" cy="494"/>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23" name="Rectangle 14" descr="Cork"/>
            <p:cNvSpPr>
              <a:spLocks noChangeArrowheads="1"/>
            </p:cNvSpPr>
            <p:nvPr/>
          </p:nvSpPr>
          <p:spPr bwMode="auto">
            <a:xfrm>
              <a:off x="2" y="2518"/>
              <a:ext cx="2758" cy="187"/>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606228" name="Text Box 20"/>
          <p:cNvSpPr txBox="1">
            <a:spLocks noChangeArrowheads="1"/>
          </p:cNvSpPr>
          <p:nvPr/>
        </p:nvSpPr>
        <p:spPr bwMode="auto">
          <a:xfrm>
            <a:off x="1636713" y="5470525"/>
            <a:ext cx="5873750" cy="7620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4400" b="1">
                <a:solidFill>
                  <a:srgbClr val="FFEA18"/>
                </a:solidFill>
                <a:ea typeface="+mn-ea"/>
                <a:cs typeface="+mn-cs"/>
              </a:rPr>
              <a:t>Мориа уулын орой!</a:t>
            </a:r>
          </a:p>
        </p:txBody>
      </p:sp>
      <p:grpSp>
        <p:nvGrpSpPr>
          <p:cNvPr id="3" name="Group 23"/>
          <p:cNvGrpSpPr>
            <a:grpSpLocks/>
          </p:cNvGrpSpPr>
          <p:nvPr/>
        </p:nvGrpSpPr>
        <p:grpSpPr bwMode="auto">
          <a:xfrm>
            <a:off x="5038725" y="1881188"/>
            <a:ext cx="3538538" cy="2419350"/>
            <a:chOff x="1020" y="800"/>
            <a:chExt cx="4056" cy="2875"/>
          </a:xfrm>
        </p:grpSpPr>
        <p:grpSp>
          <p:nvGrpSpPr>
            <p:cNvPr id="59408" name="Group 24"/>
            <p:cNvGrpSpPr>
              <a:grpSpLocks/>
            </p:cNvGrpSpPr>
            <p:nvPr/>
          </p:nvGrpSpPr>
          <p:grpSpPr bwMode="auto">
            <a:xfrm>
              <a:off x="1064" y="1272"/>
              <a:ext cx="3622" cy="2044"/>
              <a:chOff x="1064" y="1272"/>
              <a:chExt cx="3622" cy="2044"/>
            </a:xfrm>
          </p:grpSpPr>
          <p:sp>
            <p:nvSpPr>
              <p:cNvPr id="606233" name="Rectangle 25"/>
              <p:cNvSpPr>
                <a:spLocks noChangeArrowheads="1"/>
              </p:cNvSpPr>
              <p:nvPr/>
            </p:nvSpPr>
            <p:spPr bwMode="auto">
              <a:xfrm rot="1785869">
                <a:off x="2696" y="1304"/>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06234" name="Rectangle 26"/>
              <p:cNvSpPr>
                <a:spLocks noChangeArrowheads="1"/>
              </p:cNvSpPr>
              <p:nvPr/>
            </p:nvSpPr>
            <p:spPr bwMode="auto">
              <a:xfrm rot="-1804197">
                <a:off x="2528" y="1272"/>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06235" name="Rectangle 27"/>
              <p:cNvSpPr>
                <a:spLocks noChangeArrowheads="1"/>
              </p:cNvSpPr>
              <p:nvPr/>
            </p:nvSpPr>
            <p:spPr bwMode="auto">
              <a:xfrm rot="8101981">
                <a:off x="1064" y="1841"/>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06236" name="Rectangle 28"/>
              <p:cNvSpPr>
                <a:spLocks noChangeArrowheads="1"/>
              </p:cNvSpPr>
              <p:nvPr/>
            </p:nvSpPr>
            <p:spPr bwMode="auto">
              <a:xfrm rot="85205">
                <a:off x="3527" y="1521"/>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06237" name="Rectangle 29"/>
              <p:cNvSpPr>
                <a:spLocks noChangeArrowheads="1"/>
              </p:cNvSpPr>
              <p:nvPr/>
            </p:nvSpPr>
            <p:spPr bwMode="auto">
              <a:xfrm rot="85205">
                <a:off x="1735" y="1489"/>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06238" name="Rectangle 30"/>
              <p:cNvSpPr>
                <a:spLocks noChangeArrowheads="1"/>
              </p:cNvSpPr>
              <p:nvPr/>
            </p:nvSpPr>
            <p:spPr bwMode="auto">
              <a:xfrm rot="10911120">
                <a:off x="1222" y="3090"/>
                <a:ext cx="3466"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06239" name="Rectangle 31"/>
              <p:cNvSpPr>
                <a:spLocks noChangeArrowheads="1"/>
              </p:cNvSpPr>
              <p:nvPr/>
            </p:nvSpPr>
            <p:spPr bwMode="auto">
              <a:xfrm rot="3349979">
                <a:off x="3497" y="1969"/>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grpSp>
        <p:pic>
          <p:nvPicPr>
            <p:cNvPr id="606240" name="Picture 32"/>
            <p:cNvPicPr>
              <a:picLocks noChangeArrowheads="1"/>
            </p:cNvPicPr>
            <p:nvPr/>
          </p:nvPicPr>
          <p:blipFill>
            <a:blip r:embed="rId5"/>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grpSp>
        <p:nvGrpSpPr>
          <p:cNvPr id="5" name="Group 35"/>
          <p:cNvGrpSpPr>
            <a:grpSpLocks/>
          </p:cNvGrpSpPr>
          <p:nvPr/>
        </p:nvGrpSpPr>
        <p:grpSpPr bwMode="auto">
          <a:xfrm>
            <a:off x="350838" y="522288"/>
            <a:ext cx="4729162" cy="2713037"/>
            <a:chOff x="221" y="329"/>
            <a:chExt cx="2979" cy="1709"/>
          </a:xfrm>
        </p:grpSpPr>
        <p:pic>
          <p:nvPicPr>
            <p:cNvPr id="606241" name="Picture 33"/>
            <p:cNvPicPr>
              <a:picLocks noChangeAspect="1" noChangeArrowheads="1"/>
            </p:cNvPicPr>
            <p:nvPr/>
          </p:nvPicPr>
          <p:blipFill>
            <a:blip r:embed="rId6"/>
            <a:srcRect t="1813" b="18773"/>
            <a:stretch>
              <a:fillRect/>
            </a:stretch>
          </p:blipFill>
          <p:spPr bwMode="auto">
            <a:xfrm>
              <a:off x="311" y="329"/>
              <a:ext cx="2872" cy="1709"/>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606242" name="Text Box 34"/>
            <p:cNvSpPr txBox="1">
              <a:spLocks noChangeArrowheads="1"/>
            </p:cNvSpPr>
            <p:nvPr/>
          </p:nvSpPr>
          <p:spPr bwMode="auto">
            <a:xfrm>
              <a:off x="221" y="1655"/>
              <a:ext cx="2979"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en-US" b="1" smtClean="0">
                  <a:solidFill>
                    <a:schemeClr val="tx2"/>
                  </a:solidFill>
                </a:rPr>
                <a:t>Эртний үтрэмийн талбай</a:t>
              </a:r>
            </a:p>
          </p:txBody>
        </p:sp>
      </p:grpSp>
      <p:sp>
        <p:nvSpPr>
          <p:cNvPr id="606225" name="Text Box 17"/>
          <p:cNvSpPr txBox="1">
            <a:spLocks noChangeArrowheads="1"/>
          </p:cNvSpPr>
          <p:nvPr/>
        </p:nvSpPr>
        <p:spPr bwMode="auto">
          <a:xfrm>
            <a:off x="619125" y="3557588"/>
            <a:ext cx="8226425" cy="57943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en-US" sz="3200" b="1" smtClean="0">
                <a:solidFill>
                  <a:srgbClr val="FFFFFF"/>
                </a:solidFill>
              </a:rPr>
              <a:t>Арунагийн үтрэмийн талбай…</a:t>
            </a:r>
          </a:p>
        </p:txBody>
      </p:sp>
      <p:sp>
        <p:nvSpPr>
          <p:cNvPr id="606244" name="Text Box 36"/>
          <p:cNvSpPr txBox="1">
            <a:spLocks noChangeArrowheads="1"/>
          </p:cNvSpPr>
          <p:nvPr/>
        </p:nvSpPr>
        <p:spPr bwMode="auto">
          <a:xfrm>
            <a:off x="236538" y="4105275"/>
            <a:ext cx="8607425"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3200" b="1">
                <a:solidFill>
                  <a:schemeClr val="tx1"/>
                </a:solidFill>
                <a:ea typeface="+mn-ea"/>
                <a:cs typeface="+mn-cs"/>
              </a:rPr>
              <a:t>Эзэнд зориулж анхны дуганг барихын тулд!</a:t>
            </a:r>
          </a:p>
        </p:txBody>
      </p:sp>
      <p:sp>
        <p:nvSpPr>
          <p:cNvPr id="606245" name="Text Box 37"/>
          <p:cNvSpPr txBox="1">
            <a:spLocks noChangeArrowheads="1"/>
          </p:cNvSpPr>
          <p:nvPr/>
        </p:nvSpPr>
        <p:spPr bwMode="auto">
          <a:xfrm>
            <a:off x="682625" y="4624388"/>
            <a:ext cx="7010400" cy="57943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3200" b="1">
                <a:solidFill>
                  <a:schemeClr val="tx1"/>
                </a:solidFill>
                <a:ea typeface="+mn-ea"/>
                <a:cs typeface="+mn-cs"/>
              </a:rPr>
              <a:t>Давид хаан үүнийг худалдан авав.</a:t>
            </a:r>
          </a:p>
        </p:txBody>
      </p:sp>
      <p:sp>
        <p:nvSpPr>
          <p:cNvPr id="59404" name="Text Box 39"/>
          <p:cNvSpPr txBox="1">
            <a:spLocks noChangeArrowheads="1"/>
          </p:cNvSpPr>
          <p:nvPr/>
        </p:nvSpPr>
        <p:spPr bwMode="auto">
          <a:xfrm>
            <a:off x="8829675" y="641667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2000">
                <a:solidFill>
                  <a:srgbClr val="FFFFFF"/>
                </a:solidFill>
              </a:rPr>
              <a:t>5</a:t>
            </a:r>
          </a:p>
        </p:txBody>
      </p:sp>
      <p:sp>
        <p:nvSpPr>
          <p:cNvPr id="606248" name="Text Box 40"/>
          <p:cNvSpPr txBox="1">
            <a:spLocks noChangeArrowheads="1"/>
          </p:cNvSpPr>
          <p:nvPr/>
        </p:nvSpPr>
        <p:spPr bwMode="auto">
          <a:xfrm>
            <a:off x="1922463" y="0"/>
            <a:ext cx="2747962" cy="336550"/>
          </a:xfrm>
          <a:prstGeom prst="rect">
            <a:avLst/>
          </a:prstGeom>
          <a:noFill/>
          <a:ln w="12700">
            <a:noFill/>
            <a:miter lim="800000"/>
            <a:headEnd/>
            <a:tailEnd/>
          </a:ln>
          <a:effectLst>
            <a:outerShdw blurRad="63500" dist="53882" dir="2700000" algn="ctr" rotWithShape="0">
              <a:srgbClr val="000000">
                <a:alpha val="74998"/>
              </a:srgbClr>
            </a:outerShdw>
          </a:effectLst>
        </p:spPr>
        <p:txBody>
          <a:bodyPr>
            <a:spAutoFit/>
          </a:bodyPr>
          <a:lstStyle/>
          <a:p>
            <a:pPr>
              <a:spcBef>
                <a:spcPct val="50000"/>
              </a:spcBef>
              <a:defRPr/>
            </a:pPr>
            <a:r>
              <a:rPr lang="en-US" sz="1600" b="1">
                <a:solidFill>
                  <a:schemeClr val="tx1"/>
                </a:solidFill>
                <a:ea typeface="+mn-ea"/>
                <a:cs typeface="+mn-cs"/>
              </a:rPr>
              <a:t>2 Сам. 24:18-24; Ш.дэд. 3:1</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06225"/>
                                        </p:tgtEl>
                                        <p:attrNameLst>
                                          <p:attrName>style.visibility</p:attrName>
                                        </p:attrNameLst>
                                      </p:cBhvr>
                                      <p:to>
                                        <p:strVal val="visible"/>
                                      </p:to>
                                    </p:set>
                                    <p:animEffect transition="in" filter="dissolve">
                                      <p:cBhvr>
                                        <p:cTn id="12" dur="500"/>
                                        <p:tgtEl>
                                          <p:spTgt spid="606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par>
                          <p:cTn id="23" fill="hold" nodeType="afterGroup">
                            <p:stCondLst>
                              <p:cond delay="500"/>
                            </p:stCondLst>
                            <p:childTnLst>
                              <p:par>
                                <p:cTn id="24" presetID="23" presetClass="entr" presetSubtype="528" fill="hold" grpId="0" nodeType="afterEffect">
                                  <p:stCondLst>
                                    <p:cond delay="0"/>
                                  </p:stCondLst>
                                  <p:childTnLst>
                                    <p:set>
                                      <p:cBhvr>
                                        <p:cTn id="25" dur="1" fill="hold">
                                          <p:stCondLst>
                                            <p:cond delay="0"/>
                                          </p:stCondLst>
                                        </p:cTn>
                                        <p:tgtEl>
                                          <p:spTgt spid="606228"/>
                                        </p:tgtEl>
                                        <p:attrNameLst>
                                          <p:attrName>style.visibility</p:attrName>
                                        </p:attrNameLst>
                                      </p:cBhvr>
                                      <p:to>
                                        <p:strVal val="visible"/>
                                      </p:to>
                                    </p:set>
                                    <p:anim calcmode="lin" valueType="num">
                                      <p:cBhvr>
                                        <p:cTn id="26" dur="500" fill="hold"/>
                                        <p:tgtEl>
                                          <p:spTgt spid="606228"/>
                                        </p:tgtEl>
                                        <p:attrNameLst>
                                          <p:attrName>ppt_w</p:attrName>
                                        </p:attrNameLst>
                                      </p:cBhvr>
                                      <p:tavLst>
                                        <p:tav tm="0">
                                          <p:val>
                                            <p:fltVal val="0"/>
                                          </p:val>
                                        </p:tav>
                                        <p:tav tm="100000">
                                          <p:val>
                                            <p:strVal val="#ppt_w"/>
                                          </p:val>
                                        </p:tav>
                                      </p:tavLst>
                                    </p:anim>
                                    <p:anim calcmode="lin" valueType="num">
                                      <p:cBhvr>
                                        <p:cTn id="27" dur="500" fill="hold"/>
                                        <p:tgtEl>
                                          <p:spTgt spid="606228"/>
                                        </p:tgtEl>
                                        <p:attrNameLst>
                                          <p:attrName>ppt_h</p:attrName>
                                        </p:attrNameLst>
                                      </p:cBhvr>
                                      <p:tavLst>
                                        <p:tav tm="0">
                                          <p:val>
                                            <p:fltVal val="0"/>
                                          </p:val>
                                        </p:tav>
                                        <p:tav tm="100000">
                                          <p:val>
                                            <p:strVal val="#ppt_h"/>
                                          </p:val>
                                        </p:tav>
                                      </p:tavLst>
                                    </p:anim>
                                    <p:anim calcmode="lin" valueType="num">
                                      <p:cBhvr>
                                        <p:cTn id="28" dur="500" fill="hold"/>
                                        <p:tgtEl>
                                          <p:spTgt spid="606228"/>
                                        </p:tgtEl>
                                        <p:attrNameLst>
                                          <p:attrName>ppt_x</p:attrName>
                                        </p:attrNameLst>
                                      </p:cBhvr>
                                      <p:tavLst>
                                        <p:tav tm="0">
                                          <p:val>
                                            <p:fltVal val="0.5"/>
                                          </p:val>
                                        </p:tav>
                                        <p:tav tm="100000">
                                          <p:val>
                                            <p:strVal val="#ppt_x"/>
                                          </p:val>
                                        </p:tav>
                                      </p:tavLst>
                                    </p:anim>
                                    <p:anim calcmode="lin" valueType="num">
                                      <p:cBhvr>
                                        <p:cTn id="29" dur="500" fill="hold"/>
                                        <p:tgtEl>
                                          <p:spTgt spid="606228"/>
                                        </p:tgtEl>
                                        <p:attrNameLst>
                                          <p:attrName>ppt_y</p:attrName>
                                        </p:attrNameLst>
                                      </p:cBhvr>
                                      <p:tavLst>
                                        <p:tav tm="0">
                                          <p:val>
                                            <p:fltVal val="0.5"/>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606244"/>
                                        </p:tgtEl>
                                        <p:attrNameLst>
                                          <p:attrName>style.visibility</p:attrName>
                                        </p:attrNameLst>
                                      </p:cBhvr>
                                      <p:to>
                                        <p:strVal val="visible"/>
                                      </p:to>
                                    </p:set>
                                    <p:animEffect transition="in" filter="dissolve">
                                      <p:cBhvr>
                                        <p:cTn id="34" dur="500"/>
                                        <p:tgtEl>
                                          <p:spTgt spid="606244"/>
                                        </p:tgtEl>
                                      </p:cBhvr>
                                    </p:animEffect>
                                  </p:childTnLst>
                                </p:cTn>
                              </p:par>
                            </p:childTnLst>
                          </p:cTn>
                        </p:par>
                        <p:par>
                          <p:cTn id="35" fill="hold" nodeType="afterGroup">
                            <p:stCondLst>
                              <p:cond delay="500"/>
                            </p:stCondLst>
                            <p:childTnLst>
                              <p:par>
                                <p:cTn id="36" presetID="9" presetClass="entr" presetSubtype="0" fill="hold" grpId="0" nodeType="afterEffect">
                                  <p:stCondLst>
                                    <p:cond delay="0"/>
                                  </p:stCondLst>
                                  <p:childTnLst>
                                    <p:set>
                                      <p:cBhvr>
                                        <p:cTn id="37" dur="1" fill="hold">
                                          <p:stCondLst>
                                            <p:cond delay="0"/>
                                          </p:stCondLst>
                                        </p:cTn>
                                        <p:tgtEl>
                                          <p:spTgt spid="606245"/>
                                        </p:tgtEl>
                                        <p:attrNameLst>
                                          <p:attrName>style.visibility</p:attrName>
                                        </p:attrNameLst>
                                      </p:cBhvr>
                                      <p:to>
                                        <p:strVal val="visible"/>
                                      </p:to>
                                    </p:set>
                                    <p:animEffect transition="in" filter="dissolve">
                                      <p:cBhvr>
                                        <p:cTn id="38" dur="500"/>
                                        <p:tgtEl>
                                          <p:spTgt spid="606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28" grpId="0" autoUpdateAnimBg="0"/>
      <p:bldP spid="606225" grpId="0" autoUpdateAnimBg="0"/>
      <p:bldP spid="606244" grpId="0" autoUpdateAnimBg="0"/>
      <p:bldP spid="606245"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2" descr="Canvas"/>
          <p:cNvSpPr>
            <a:spLocks noChangeArrowheads="1"/>
          </p:cNvSpPr>
          <p:nvPr/>
        </p:nvSpPr>
        <p:spPr bwMode="auto">
          <a:xfrm>
            <a:off x="1144588" y="407988"/>
            <a:ext cx="6702425" cy="4537075"/>
          </a:xfrm>
          <a:prstGeom prst="rect">
            <a:avLst/>
          </a:prstGeom>
          <a:blipFill dpi="0" rotWithShape="0">
            <a:blip r:embed="rId3"/>
            <a:srcRect/>
            <a:tile tx="0" ty="0" sx="100000" sy="100000" flip="none" algn="tl"/>
          </a:blipFill>
          <a:ln w="76200">
            <a:solidFill>
              <a:srgbClr val="8C6136"/>
            </a:solidFill>
            <a:miter lim="800000"/>
            <a:headEnd/>
            <a:tailEnd/>
          </a:ln>
          <a:effectLst>
            <a:outerShdw blurRad="63500" dist="143684" dir="2700000" algn="ctr" rotWithShape="0">
              <a:schemeClr val="bg2">
                <a:alpha val="74998"/>
              </a:schemeClr>
            </a:outerShdw>
          </a:effectLst>
        </p:spPr>
        <p:txBody>
          <a:bodyPr wrap="none" anchor="ctr"/>
          <a:lstStyle/>
          <a:p>
            <a:pPr algn="ctr">
              <a:defRPr/>
            </a:pPr>
            <a:endParaRPr lang="en-US">
              <a:latin typeface="Comic Sans MS" charset="0"/>
              <a:ea typeface="+mn-ea"/>
              <a:cs typeface="+mn-cs"/>
            </a:endParaRPr>
          </a:p>
        </p:txBody>
      </p:sp>
      <p:grpSp>
        <p:nvGrpSpPr>
          <p:cNvPr id="61442" name="Group 155"/>
          <p:cNvGrpSpPr>
            <a:grpSpLocks/>
          </p:cNvGrpSpPr>
          <p:nvPr/>
        </p:nvGrpSpPr>
        <p:grpSpPr bwMode="auto">
          <a:xfrm>
            <a:off x="6670675" y="1584325"/>
            <a:ext cx="2178050" cy="1603375"/>
            <a:chOff x="1020" y="800"/>
            <a:chExt cx="4056" cy="2875"/>
          </a:xfrm>
        </p:grpSpPr>
        <p:grpSp>
          <p:nvGrpSpPr>
            <p:cNvPr id="61517" name="Group 156"/>
            <p:cNvGrpSpPr>
              <a:grpSpLocks/>
            </p:cNvGrpSpPr>
            <p:nvPr/>
          </p:nvGrpSpPr>
          <p:grpSpPr bwMode="auto">
            <a:xfrm>
              <a:off x="1064" y="1272"/>
              <a:ext cx="3622" cy="2044"/>
              <a:chOff x="1064" y="1272"/>
              <a:chExt cx="3622" cy="2044"/>
            </a:xfrm>
          </p:grpSpPr>
          <p:sp>
            <p:nvSpPr>
              <p:cNvPr id="630941" name="Rectangle 157"/>
              <p:cNvSpPr>
                <a:spLocks noChangeArrowheads="1"/>
              </p:cNvSpPr>
              <p:nvPr/>
            </p:nvSpPr>
            <p:spPr bwMode="auto">
              <a:xfrm rot="1785869">
                <a:off x="2696" y="1304"/>
                <a:ext cx="911"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30942" name="Rectangle 158"/>
              <p:cNvSpPr>
                <a:spLocks noChangeArrowheads="1"/>
              </p:cNvSpPr>
              <p:nvPr/>
            </p:nvSpPr>
            <p:spPr bwMode="auto">
              <a:xfrm rot="-1804197">
                <a:off x="2528" y="1273"/>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30943" name="Rectangle 159"/>
              <p:cNvSpPr>
                <a:spLocks noChangeArrowheads="1"/>
              </p:cNvSpPr>
              <p:nvPr/>
            </p:nvSpPr>
            <p:spPr bwMode="auto">
              <a:xfrm rot="8101981">
                <a:off x="1064" y="1842"/>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30944" name="Rectangle 160"/>
              <p:cNvSpPr>
                <a:spLocks noChangeArrowheads="1"/>
              </p:cNvSpPr>
              <p:nvPr/>
            </p:nvSpPr>
            <p:spPr bwMode="auto">
              <a:xfrm rot="85205">
                <a:off x="3527" y="1520"/>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30945" name="Rectangle 161"/>
              <p:cNvSpPr>
                <a:spLocks noChangeArrowheads="1"/>
              </p:cNvSpPr>
              <p:nvPr/>
            </p:nvSpPr>
            <p:spPr bwMode="auto">
              <a:xfrm rot="85205">
                <a:off x="1735" y="1489"/>
                <a:ext cx="913" cy="102"/>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30946" name="Rectangle 162"/>
              <p:cNvSpPr>
                <a:spLocks noChangeArrowheads="1"/>
              </p:cNvSpPr>
              <p:nvPr/>
            </p:nvSpPr>
            <p:spPr bwMode="auto">
              <a:xfrm rot="10911120">
                <a:off x="1221" y="3091"/>
                <a:ext cx="3465" cy="22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30947" name="Rectangle 163"/>
              <p:cNvSpPr>
                <a:spLocks noChangeArrowheads="1"/>
              </p:cNvSpPr>
              <p:nvPr/>
            </p:nvSpPr>
            <p:spPr bwMode="auto">
              <a:xfrm rot="3349979">
                <a:off x="3496" y="1969"/>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grpSp>
        <p:pic>
          <p:nvPicPr>
            <p:cNvPr id="630948" name="Picture 164"/>
            <p:cNvPicPr>
              <a:picLocks noChangeArrowheads="1"/>
            </p:cNvPicPr>
            <p:nvPr/>
          </p:nvPicPr>
          <p:blipFill>
            <a:blip r:embed="rId4"/>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sp>
        <p:nvSpPr>
          <p:cNvPr id="630787" name="Text Box 3"/>
          <p:cNvSpPr txBox="1">
            <a:spLocks noChangeArrowheads="1"/>
          </p:cNvSpPr>
          <p:nvPr/>
        </p:nvSpPr>
        <p:spPr bwMode="auto">
          <a:xfrm>
            <a:off x="1911350" y="-22225"/>
            <a:ext cx="1143000"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dirty="0" err="1">
                <a:solidFill>
                  <a:schemeClr val="tx1"/>
                </a:solidFill>
                <a:latin typeface="Times New Roman"/>
                <a:ea typeface="+mn-ea"/>
                <a:cs typeface="Times New Roman"/>
              </a:rPr>
              <a:t>Х.дээд</a:t>
            </a:r>
            <a:r>
              <a:rPr lang="en-US" sz="1600" b="1" dirty="0">
                <a:solidFill>
                  <a:schemeClr val="tx1"/>
                </a:solidFill>
                <a:latin typeface="Times New Roman"/>
                <a:ea typeface="+mn-ea"/>
                <a:cs typeface="Times New Roman"/>
              </a:rPr>
              <a:t> 5:5</a:t>
            </a:r>
          </a:p>
        </p:txBody>
      </p:sp>
      <p:sp>
        <p:nvSpPr>
          <p:cNvPr id="630810" name="Rectangle 26"/>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29</a:t>
            </a:r>
          </a:p>
        </p:txBody>
      </p:sp>
      <p:sp>
        <p:nvSpPr>
          <p:cNvPr id="630919" name="AutoShape 135"/>
          <p:cNvSpPr>
            <a:spLocks noChangeArrowheads="1"/>
          </p:cNvSpPr>
          <p:nvPr/>
        </p:nvSpPr>
        <p:spPr bwMode="auto">
          <a:xfrm rot="10769242">
            <a:off x="4262438" y="1128713"/>
            <a:ext cx="373062" cy="2776537"/>
          </a:xfrm>
          <a:prstGeom prst="can">
            <a:avLst>
              <a:gd name="adj" fmla="val 10475"/>
            </a:avLst>
          </a:prstGeom>
          <a:noFill/>
          <a:ln w="5715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30920" name="AutoShape 136"/>
          <p:cNvSpPr>
            <a:spLocks noChangeArrowheads="1"/>
          </p:cNvSpPr>
          <p:nvPr/>
        </p:nvSpPr>
        <p:spPr bwMode="auto">
          <a:xfrm rot="10789709">
            <a:off x="5913438" y="1339850"/>
            <a:ext cx="317500" cy="2460625"/>
          </a:xfrm>
          <a:prstGeom prst="can">
            <a:avLst>
              <a:gd name="adj" fmla="val 10907"/>
            </a:avLst>
          </a:prstGeom>
          <a:noFill/>
          <a:ln w="5715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30927" name="Text Box 143"/>
          <p:cNvSpPr txBox="1">
            <a:spLocks noChangeArrowheads="1"/>
          </p:cNvSpPr>
          <p:nvPr/>
        </p:nvSpPr>
        <p:spPr bwMode="auto">
          <a:xfrm>
            <a:off x="1606550" y="4097338"/>
            <a:ext cx="5999163" cy="7620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en-US" sz="4400" b="1" smtClean="0">
                <a:solidFill>
                  <a:schemeClr val="accent1"/>
                </a:solidFill>
              </a:rPr>
              <a:t>Давид хаан төлөвлөж,</a:t>
            </a:r>
            <a:endParaRPr lang="en-US" sz="3600" b="1" smtClean="0">
              <a:solidFill>
                <a:schemeClr val="accent1"/>
              </a:solidFill>
            </a:endParaRPr>
          </a:p>
        </p:txBody>
      </p:sp>
      <p:sp>
        <p:nvSpPr>
          <p:cNvPr id="630928" name="Text Box 144"/>
          <p:cNvSpPr txBox="1">
            <a:spLocks noChangeArrowheads="1"/>
          </p:cNvSpPr>
          <p:nvPr/>
        </p:nvSpPr>
        <p:spPr bwMode="auto">
          <a:xfrm>
            <a:off x="1123950" y="4754563"/>
            <a:ext cx="6732588" cy="14319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400" b="1">
                <a:solidFill>
                  <a:srgbClr val="FFEA18"/>
                </a:solidFill>
                <a:ea typeface="+mn-ea"/>
                <a:cs typeface="+mn-cs"/>
              </a:rPr>
              <a:t>Харин…түүний хүү Соломон барьж гүйцээв!</a:t>
            </a:r>
          </a:p>
        </p:txBody>
      </p:sp>
      <p:grpSp>
        <p:nvGrpSpPr>
          <p:cNvPr id="4" name="Group 238"/>
          <p:cNvGrpSpPr>
            <a:grpSpLocks/>
          </p:cNvGrpSpPr>
          <p:nvPr/>
        </p:nvGrpSpPr>
        <p:grpSpPr bwMode="auto">
          <a:xfrm>
            <a:off x="2151063" y="2463800"/>
            <a:ext cx="1335087" cy="1395413"/>
            <a:chOff x="1355" y="1552"/>
            <a:chExt cx="841" cy="879"/>
          </a:xfrm>
        </p:grpSpPr>
        <p:sp>
          <p:nvSpPr>
            <p:cNvPr id="61511" name="Line 105"/>
            <p:cNvSpPr>
              <a:spLocks noChangeShapeType="1"/>
            </p:cNvSpPr>
            <p:nvPr/>
          </p:nvSpPr>
          <p:spPr bwMode="auto">
            <a:xfrm flipH="1">
              <a:off x="1355" y="1621"/>
              <a:ext cx="1" cy="72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2" name="Line 106"/>
            <p:cNvSpPr>
              <a:spLocks noChangeShapeType="1"/>
            </p:cNvSpPr>
            <p:nvPr/>
          </p:nvSpPr>
          <p:spPr bwMode="auto">
            <a:xfrm flipV="1">
              <a:off x="1374" y="1566"/>
              <a:ext cx="485" cy="7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3" name="Line 107"/>
            <p:cNvSpPr>
              <a:spLocks noChangeShapeType="1"/>
            </p:cNvSpPr>
            <p:nvPr/>
          </p:nvSpPr>
          <p:spPr bwMode="auto">
            <a:xfrm flipV="1">
              <a:off x="1856" y="1562"/>
              <a:ext cx="335"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4" name="Line 115"/>
            <p:cNvSpPr>
              <a:spLocks noChangeShapeType="1"/>
            </p:cNvSpPr>
            <p:nvPr/>
          </p:nvSpPr>
          <p:spPr bwMode="auto">
            <a:xfrm flipV="1">
              <a:off x="1861" y="2382"/>
              <a:ext cx="335" cy="3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5" name="Line 119"/>
            <p:cNvSpPr>
              <a:spLocks noChangeShapeType="1"/>
            </p:cNvSpPr>
            <p:nvPr/>
          </p:nvSpPr>
          <p:spPr bwMode="auto">
            <a:xfrm flipH="1">
              <a:off x="1858" y="1552"/>
              <a:ext cx="1" cy="87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6" name="Line 120"/>
            <p:cNvSpPr>
              <a:spLocks noChangeShapeType="1"/>
            </p:cNvSpPr>
            <p:nvPr/>
          </p:nvSpPr>
          <p:spPr bwMode="auto">
            <a:xfrm flipH="1">
              <a:off x="2190" y="1563"/>
              <a:ext cx="1" cy="81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 name="Group 167"/>
          <p:cNvGrpSpPr>
            <a:grpSpLocks/>
          </p:cNvGrpSpPr>
          <p:nvPr/>
        </p:nvGrpSpPr>
        <p:grpSpPr bwMode="auto">
          <a:xfrm>
            <a:off x="1974850" y="3676650"/>
            <a:ext cx="5214938" cy="923925"/>
            <a:chOff x="1244" y="2316"/>
            <a:chExt cx="3285" cy="582"/>
          </a:xfrm>
        </p:grpSpPr>
        <p:sp>
          <p:nvSpPr>
            <p:cNvPr id="61503" name="Line 168"/>
            <p:cNvSpPr>
              <a:spLocks noChangeShapeType="1"/>
            </p:cNvSpPr>
            <p:nvPr/>
          </p:nvSpPr>
          <p:spPr bwMode="auto">
            <a:xfrm>
              <a:off x="1255" y="2513"/>
              <a:ext cx="1071" cy="38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04" name="Line 169"/>
            <p:cNvSpPr>
              <a:spLocks noChangeShapeType="1"/>
            </p:cNvSpPr>
            <p:nvPr/>
          </p:nvSpPr>
          <p:spPr bwMode="auto">
            <a:xfrm flipV="1">
              <a:off x="2351" y="2693"/>
              <a:ext cx="2178" cy="20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05" name="Line 170"/>
            <p:cNvSpPr>
              <a:spLocks noChangeShapeType="1"/>
            </p:cNvSpPr>
            <p:nvPr/>
          </p:nvSpPr>
          <p:spPr bwMode="auto">
            <a:xfrm>
              <a:off x="1244" y="2316"/>
              <a:ext cx="1099" cy="23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06" name="Line 171"/>
            <p:cNvSpPr>
              <a:spLocks noChangeShapeType="1"/>
            </p:cNvSpPr>
            <p:nvPr/>
          </p:nvSpPr>
          <p:spPr bwMode="auto">
            <a:xfrm flipV="1">
              <a:off x="2319" y="2417"/>
              <a:ext cx="2199" cy="137"/>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07" name="Line 172"/>
            <p:cNvSpPr>
              <a:spLocks noChangeShapeType="1"/>
            </p:cNvSpPr>
            <p:nvPr/>
          </p:nvSpPr>
          <p:spPr bwMode="auto">
            <a:xfrm>
              <a:off x="3901" y="2323"/>
              <a:ext cx="593" cy="8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08" name="Line 173"/>
            <p:cNvSpPr>
              <a:spLocks noChangeShapeType="1"/>
            </p:cNvSpPr>
            <p:nvPr/>
          </p:nvSpPr>
          <p:spPr bwMode="auto">
            <a:xfrm flipH="1">
              <a:off x="1264" y="2338"/>
              <a:ext cx="1" cy="178"/>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09" name="Line 174"/>
            <p:cNvSpPr>
              <a:spLocks noChangeShapeType="1"/>
            </p:cNvSpPr>
            <p:nvPr/>
          </p:nvSpPr>
          <p:spPr bwMode="auto">
            <a:xfrm flipH="1">
              <a:off x="2347" y="2561"/>
              <a:ext cx="8" cy="337"/>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0" name="Line 175"/>
            <p:cNvSpPr>
              <a:spLocks noChangeShapeType="1"/>
            </p:cNvSpPr>
            <p:nvPr/>
          </p:nvSpPr>
          <p:spPr bwMode="auto">
            <a:xfrm flipH="1">
              <a:off x="4514" y="2400"/>
              <a:ext cx="1" cy="31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 name="Group 207"/>
          <p:cNvGrpSpPr>
            <a:grpSpLocks/>
          </p:cNvGrpSpPr>
          <p:nvPr/>
        </p:nvGrpSpPr>
        <p:grpSpPr bwMode="auto">
          <a:xfrm>
            <a:off x="5095875" y="925513"/>
            <a:ext cx="1077913" cy="2874962"/>
            <a:chOff x="3210" y="583"/>
            <a:chExt cx="679" cy="1811"/>
          </a:xfrm>
        </p:grpSpPr>
        <p:sp>
          <p:nvSpPr>
            <p:cNvPr id="61494" name="Line 208"/>
            <p:cNvSpPr>
              <a:spLocks noChangeShapeType="1"/>
            </p:cNvSpPr>
            <p:nvPr/>
          </p:nvSpPr>
          <p:spPr bwMode="auto">
            <a:xfrm flipV="1">
              <a:off x="3672" y="2385"/>
              <a:ext cx="199" cy="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1495" name="Group 209"/>
            <p:cNvGrpSpPr>
              <a:grpSpLocks/>
            </p:cNvGrpSpPr>
            <p:nvPr/>
          </p:nvGrpSpPr>
          <p:grpSpPr bwMode="auto">
            <a:xfrm>
              <a:off x="3210" y="583"/>
              <a:ext cx="679" cy="1806"/>
              <a:chOff x="3210" y="583"/>
              <a:chExt cx="679" cy="1806"/>
            </a:xfrm>
          </p:grpSpPr>
          <p:sp>
            <p:nvSpPr>
              <p:cNvPr id="61496" name="Line 210"/>
              <p:cNvSpPr>
                <a:spLocks noChangeShapeType="1"/>
              </p:cNvSpPr>
              <p:nvPr/>
            </p:nvSpPr>
            <p:spPr bwMode="auto">
              <a:xfrm>
                <a:off x="3878" y="656"/>
                <a:ext cx="0" cy="20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7" name="Line 211"/>
              <p:cNvSpPr>
                <a:spLocks noChangeShapeType="1"/>
              </p:cNvSpPr>
              <p:nvPr/>
            </p:nvSpPr>
            <p:spPr bwMode="auto">
              <a:xfrm>
                <a:off x="3533" y="610"/>
                <a:ext cx="356" cy="5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8" name="Line 212"/>
              <p:cNvSpPr>
                <a:spLocks noChangeShapeType="1"/>
              </p:cNvSpPr>
              <p:nvPr/>
            </p:nvSpPr>
            <p:spPr bwMode="auto">
              <a:xfrm flipH="1">
                <a:off x="3320" y="656"/>
                <a:ext cx="1" cy="342"/>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9" name="Line 213"/>
              <p:cNvSpPr>
                <a:spLocks noChangeShapeType="1"/>
              </p:cNvSpPr>
              <p:nvPr/>
            </p:nvSpPr>
            <p:spPr bwMode="auto">
              <a:xfrm flipV="1">
                <a:off x="3318" y="622"/>
                <a:ext cx="164"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00" name="Line 214"/>
              <p:cNvSpPr>
                <a:spLocks noChangeShapeType="1"/>
              </p:cNvSpPr>
              <p:nvPr/>
            </p:nvSpPr>
            <p:spPr bwMode="auto">
              <a:xfrm flipH="1" flipV="1">
                <a:off x="3210" y="2359"/>
                <a:ext cx="294"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01" name="Line 215"/>
              <p:cNvSpPr>
                <a:spLocks noChangeShapeType="1"/>
              </p:cNvSpPr>
              <p:nvPr/>
            </p:nvSpPr>
            <p:spPr bwMode="auto">
              <a:xfrm flipH="1">
                <a:off x="3508" y="583"/>
                <a:ext cx="3" cy="180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02" name="Line 216"/>
              <p:cNvSpPr>
                <a:spLocks noChangeShapeType="1"/>
              </p:cNvSpPr>
              <p:nvPr/>
            </p:nvSpPr>
            <p:spPr bwMode="auto">
              <a:xfrm flipV="1">
                <a:off x="3493" y="2355"/>
                <a:ext cx="207" cy="2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8" name="Group 227"/>
          <p:cNvGrpSpPr>
            <a:grpSpLocks/>
          </p:cNvGrpSpPr>
          <p:nvPr/>
        </p:nvGrpSpPr>
        <p:grpSpPr bwMode="auto">
          <a:xfrm>
            <a:off x="2592388" y="725488"/>
            <a:ext cx="2014537" cy="3179762"/>
            <a:chOff x="1633" y="457"/>
            <a:chExt cx="1269" cy="2003"/>
          </a:xfrm>
        </p:grpSpPr>
        <p:sp>
          <p:nvSpPr>
            <p:cNvPr id="61483" name="Line 128"/>
            <p:cNvSpPr>
              <a:spLocks noChangeShapeType="1"/>
            </p:cNvSpPr>
            <p:nvPr/>
          </p:nvSpPr>
          <p:spPr bwMode="auto">
            <a:xfrm flipH="1">
              <a:off x="2282" y="461"/>
              <a:ext cx="172" cy="72"/>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1484" name="Group 217"/>
            <p:cNvGrpSpPr>
              <a:grpSpLocks/>
            </p:cNvGrpSpPr>
            <p:nvPr/>
          </p:nvGrpSpPr>
          <p:grpSpPr bwMode="auto">
            <a:xfrm>
              <a:off x="1633" y="457"/>
              <a:ext cx="1269" cy="2003"/>
              <a:chOff x="1633" y="457"/>
              <a:chExt cx="1269" cy="2003"/>
            </a:xfrm>
          </p:grpSpPr>
          <p:sp>
            <p:nvSpPr>
              <p:cNvPr id="61485" name="Line 218"/>
              <p:cNvSpPr>
                <a:spLocks noChangeShapeType="1"/>
              </p:cNvSpPr>
              <p:nvPr/>
            </p:nvSpPr>
            <p:spPr bwMode="auto">
              <a:xfrm flipV="1">
                <a:off x="1636" y="949"/>
                <a:ext cx="650" cy="22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6" name="Line 219"/>
              <p:cNvSpPr>
                <a:spLocks noChangeShapeType="1"/>
              </p:cNvSpPr>
              <p:nvPr/>
            </p:nvSpPr>
            <p:spPr bwMode="auto">
              <a:xfrm>
                <a:off x="1633" y="1160"/>
                <a:ext cx="6" cy="42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7" name="Line 220"/>
              <p:cNvSpPr>
                <a:spLocks noChangeShapeType="1"/>
              </p:cNvSpPr>
              <p:nvPr/>
            </p:nvSpPr>
            <p:spPr bwMode="auto">
              <a:xfrm>
                <a:off x="2457" y="457"/>
                <a:ext cx="7" cy="199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8" name="Line 221"/>
              <p:cNvSpPr>
                <a:spLocks noChangeShapeType="1"/>
              </p:cNvSpPr>
              <p:nvPr/>
            </p:nvSpPr>
            <p:spPr bwMode="auto">
              <a:xfrm flipH="1" flipV="1">
                <a:off x="2261" y="523"/>
                <a:ext cx="25" cy="188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9" name="Line 222"/>
              <p:cNvSpPr>
                <a:spLocks noChangeShapeType="1"/>
              </p:cNvSpPr>
              <p:nvPr/>
            </p:nvSpPr>
            <p:spPr bwMode="auto">
              <a:xfrm flipH="1" flipV="1">
                <a:off x="2185" y="2392"/>
                <a:ext cx="294" cy="6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0" name="Line 223"/>
              <p:cNvSpPr>
                <a:spLocks noChangeShapeType="1"/>
              </p:cNvSpPr>
              <p:nvPr/>
            </p:nvSpPr>
            <p:spPr bwMode="auto">
              <a:xfrm>
                <a:off x="2451" y="458"/>
                <a:ext cx="449" cy="6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1" name="Line 224"/>
              <p:cNvSpPr>
                <a:spLocks noChangeShapeType="1"/>
              </p:cNvSpPr>
              <p:nvPr/>
            </p:nvSpPr>
            <p:spPr bwMode="auto">
              <a:xfrm flipV="1">
                <a:off x="2432" y="2430"/>
                <a:ext cx="242"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2" name="Line 225"/>
              <p:cNvSpPr>
                <a:spLocks noChangeShapeType="1"/>
              </p:cNvSpPr>
              <p:nvPr/>
            </p:nvSpPr>
            <p:spPr bwMode="auto">
              <a:xfrm flipH="1">
                <a:off x="2894" y="523"/>
                <a:ext cx="8" cy="15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3" name="Line 226"/>
              <p:cNvSpPr>
                <a:spLocks noChangeShapeType="1"/>
              </p:cNvSpPr>
              <p:nvPr/>
            </p:nvSpPr>
            <p:spPr bwMode="auto">
              <a:xfrm flipV="1">
                <a:off x="1639" y="1082"/>
                <a:ext cx="628" cy="20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0" name="Group 229"/>
          <p:cNvGrpSpPr>
            <a:grpSpLocks/>
          </p:cNvGrpSpPr>
          <p:nvPr/>
        </p:nvGrpSpPr>
        <p:grpSpPr bwMode="auto">
          <a:xfrm>
            <a:off x="4614863" y="1555750"/>
            <a:ext cx="892175" cy="2225675"/>
            <a:chOff x="2907" y="980"/>
            <a:chExt cx="562" cy="1402"/>
          </a:xfrm>
        </p:grpSpPr>
        <p:sp>
          <p:nvSpPr>
            <p:cNvPr id="61475" name="Line 230"/>
            <p:cNvSpPr>
              <a:spLocks noChangeShapeType="1"/>
            </p:cNvSpPr>
            <p:nvPr/>
          </p:nvSpPr>
          <p:spPr bwMode="auto">
            <a:xfrm flipV="1">
              <a:off x="3235" y="1624"/>
              <a:ext cx="0" cy="71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1476" name="Group 231"/>
            <p:cNvGrpSpPr>
              <a:grpSpLocks/>
            </p:cNvGrpSpPr>
            <p:nvPr/>
          </p:nvGrpSpPr>
          <p:grpSpPr bwMode="auto">
            <a:xfrm>
              <a:off x="2907" y="980"/>
              <a:ext cx="562" cy="1402"/>
              <a:chOff x="2907" y="980"/>
              <a:chExt cx="562" cy="1402"/>
            </a:xfrm>
          </p:grpSpPr>
          <p:sp>
            <p:nvSpPr>
              <p:cNvPr id="61477" name="Line 232"/>
              <p:cNvSpPr>
                <a:spLocks noChangeShapeType="1"/>
              </p:cNvSpPr>
              <p:nvPr/>
            </p:nvSpPr>
            <p:spPr bwMode="auto">
              <a:xfrm>
                <a:off x="2916" y="980"/>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8" name="Line 233"/>
              <p:cNvSpPr>
                <a:spLocks noChangeShapeType="1"/>
              </p:cNvSpPr>
              <p:nvPr/>
            </p:nvSpPr>
            <p:spPr bwMode="auto">
              <a:xfrm>
                <a:off x="2912" y="1612"/>
                <a:ext cx="557" cy="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9" name="Line 234"/>
              <p:cNvSpPr>
                <a:spLocks noChangeShapeType="1"/>
              </p:cNvSpPr>
              <p:nvPr/>
            </p:nvSpPr>
            <p:spPr bwMode="auto">
              <a:xfrm flipV="1">
                <a:off x="2917" y="1728"/>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0" name="Line 235"/>
              <p:cNvSpPr>
                <a:spLocks noChangeShapeType="1"/>
              </p:cNvSpPr>
              <p:nvPr/>
            </p:nvSpPr>
            <p:spPr bwMode="auto">
              <a:xfrm flipV="1">
                <a:off x="2912" y="2381"/>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1" name="Line 236"/>
              <p:cNvSpPr>
                <a:spLocks noChangeShapeType="1"/>
              </p:cNvSpPr>
              <p:nvPr/>
            </p:nvSpPr>
            <p:spPr bwMode="auto">
              <a:xfrm flipH="1">
                <a:off x="3443" y="1002"/>
                <a:ext cx="1" cy="61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2" name="Line 237"/>
              <p:cNvSpPr>
                <a:spLocks noChangeShapeType="1"/>
              </p:cNvSpPr>
              <p:nvPr/>
            </p:nvSpPr>
            <p:spPr bwMode="auto">
              <a:xfrm>
                <a:off x="2907" y="1076"/>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61454" name="Group 258"/>
          <p:cNvGrpSpPr>
            <a:grpSpLocks/>
          </p:cNvGrpSpPr>
          <p:nvPr/>
        </p:nvGrpSpPr>
        <p:grpSpPr bwMode="auto">
          <a:xfrm>
            <a:off x="7954963" y="3436938"/>
            <a:ext cx="1044575" cy="1843087"/>
            <a:chOff x="5011" y="2165"/>
            <a:chExt cx="658" cy="1161"/>
          </a:xfrm>
        </p:grpSpPr>
        <p:sp>
          <p:nvSpPr>
            <p:cNvPr id="61457" name="Freeform 259"/>
            <p:cNvSpPr>
              <a:spLocks/>
            </p:cNvSpPr>
            <p:nvPr/>
          </p:nvSpPr>
          <p:spPr bwMode="auto">
            <a:xfrm>
              <a:off x="5536" y="2244"/>
              <a:ext cx="132" cy="49"/>
            </a:xfrm>
            <a:custGeom>
              <a:avLst/>
              <a:gdLst>
                <a:gd name="T0" fmla="*/ 140 w 129"/>
                <a:gd name="T1" fmla="*/ 48 h 49"/>
                <a:gd name="T2" fmla="*/ 0 w 129"/>
                <a:gd name="T3" fmla="*/ 48 h 49"/>
                <a:gd name="T4" fmla="*/ 0 w 129"/>
                <a:gd name="T5" fmla="*/ 0 h 49"/>
                <a:gd name="T6" fmla="*/ 140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458" name="AutoShape 260"/>
            <p:cNvSpPr>
              <a:spLocks noChangeArrowheads="1"/>
            </p:cNvSpPr>
            <p:nvPr/>
          </p:nvSpPr>
          <p:spPr bwMode="auto">
            <a:xfrm>
              <a:off x="5040" y="2172"/>
              <a:ext cx="481"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1459" name="Rectangle 261"/>
            <p:cNvSpPr>
              <a:spLocks noChangeArrowheads="1"/>
            </p:cNvSpPr>
            <p:nvPr/>
          </p:nvSpPr>
          <p:spPr bwMode="auto">
            <a:xfrm>
              <a:off x="5041" y="2273"/>
              <a:ext cx="628"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1460" name="Line 262"/>
            <p:cNvSpPr>
              <a:spLocks noChangeShapeType="1"/>
            </p:cNvSpPr>
            <p:nvPr/>
          </p:nvSpPr>
          <p:spPr bwMode="auto">
            <a:xfrm>
              <a:off x="5079" y="2372"/>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1" name="Rectangle 263"/>
            <p:cNvSpPr>
              <a:spLocks noChangeArrowheads="1"/>
            </p:cNvSpPr>
            <p:nvPr/>
          </p:nvSpPr>
          <p:spPr bwMode="auto">
            <a:xfrm>
              <a:off x="5281" y="2240"/>
              <a:ext cx="230"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1462" name="Rectangle 264"/>
            <p:cNvSpPr>
              <a:spLocks noChangeArrowheads="1"/>
            </p:cNvSpPr>
            <p:nvPr/>
          </p:nvSpPr>
          <p:spPr bwMode="auto">
            <a:xfrm>
              <a:off x="5059" y="2226"/>
              <a:ext cx="238"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1463" name="Line 265"/>
            <p:cNvSpPr>
              <a:spLocks noChangeShapeType="1"/>
            </p:cNvSpPr>
            <p:nvPr/>
          </p:nvSpPr>
          <p:spPr bwMode="auto">
            <a:xfrm>
              <a:off x="5079" y="2488"/>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4" name="Line 266"/>
            <p:cNvSpPr>
              <a:spLocks noChangeShapeType="1"/>
            </p:cNvSpPr>
            <p:nvPr/>
          </p:nvSpPr>
          <p:spPr bwMode="auto">
            <a:xfrm>
              <a:off x="5079" y="2600"/>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5" name="Line 267"/>
            <p:cNvSpPr>
              <a:spLocks noChangeShapeType="1"/>
            </p:cNvSpPr>
            <p:nvPr/>
          </p:nvSpPr>
          <p:spPr bwMode="auto">
            <a:xfrm>
              <a:off x="5079" y="2712"/>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6" name="Line 268"/>
            <p:cNvSpPr>
              <a:spLocks noChangeShapeType="1"/>
            </p:cNvSpPr>
            <p:nvPr/>
          </p:nvSpPr>
          <p:spPr bwMode="auto">
            <a:xfrm>
              <a:off x="5080" y="3040"/>
              <a:ext cx="53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7" name="Line 269"/>
            <p:cNvSpPr>
              <a:spLocks noChangeShapeType="1"/>
            </p:cNvSpPr>
            <p:nvPr/>
          </p:nvSpPr>
          <p:spPr bwMode="auto">
            <a:xfrm>
              <a:off x="5079" y="2816"/>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8" name="Line 270"/>
            <p:cNvSpPr>
              <a:spLocks noChangeShapeType="1"/>
            </p:cNvSpPr>
            <p:nvPr/>
          </p:nvSpPr>
          <p:spPr bwMode="auto">
            <a:xfrm>
              <a:off x="5079" y="3152"/>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9" name="Line 271"/>
            <p:cNvSpPr>
              <a:spLocks noChangeShapeType="1"/>
            </p:cNvSpPr>
            <p:nvPr/>
          </p:nvSpPr>
          <p:spPr bwMode="auto">
            <a:xfrm>
              <a:off x="5079" y="3264"/>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0" name="Line 272"/>
            <p:cNvSpPr>
              <a:spLocks noChangeShapeType="1"/>
            </p:cNvSpPr>
            <p:nvPr/>
          </p:nvSpPr>
          <p:spPr bwMode="auto">
            <a:xfrm>
              <a:off x="5079" y="2928"/>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1" name="Line 273"/>
            <p:cNvSpPr>
              <a:spLocks noChangeShapeType="1"/>
            </p:cNvSpPr>
            <p:nvPr/>
          </p:nvSpPr>
          <p:spPr bwMode="auto">
            <a:xfrm>
              <a:off x="5351"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2" name="Line 274"/>
            <p:cNvSpPr>
              <a:spLocks noChangeShapeType="1"/>
            </p:cNvSpPr>
            <p:nvPr/>
          </p:nvSpPr>
          <p:spPr bwMode="auto">
            <a:xfrm>
              <a:off x="5343"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3" name="Rectangle 275"/>
            <p:cNvSpPr>
              <a:spLocks noChangeArrowheads="1"/>
            </p:cNvSpPr>
            <p:nvPr/>
          </p:nvSpPr>
          <p:spPr bwMode="auto">
            <a:xfrm>
              <a:off x="5011" y="2165"/>
              <a:ext cx="54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rPr>
                <a:t>ХААНЧЛАЛ</a:t>
              </a:r>
            </a:p>
          </p:txBody>
        </p:sp>
        <p:sp>
          <p:nvSpPr>
            <p:cNvPr id="61474" name="Rectangle 276"/>
            <p:cNvSpPr>
              <a:spLocks noChangeArrowheads="1"/>
            </p:cNvSpPr>
            <p:nvPr/>
          </p:nvSpPr>
          <p:spPr bwMode="auto">
            <a:xfrm>
              <a:off x="5125" y="2267"/>
              <a:ext cx="41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С – Д – С</a:t>
              </a:r>
            </a:p>
          </p:txBody>
        </p:sp>
      </p:grpSp>
      <p:sp>
        <p:nvSpPr>
          <p:cNvPr id="61455" name="Text Box 277"/>
          <p:cNvSpPr txBox="1">
            <a:spLocks noChangeArrowheads="1"/>
          </p:cNvSpPr>
          <p:nvPr/>
        </p:nvSpPr>
        <p:spPr bwMode="auto">
          <a:xfrm>
            <a:off x="8829675" y="641667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2000">
                <a:solidFill>
                  <a:srgbClr val="FFFFFF"/>
                </a:solidFill>
              </a:rPr>
              <a:t>1</a:t>
            </a:r>
          </a:p>
        </p:txBody>
      </p:sp>
      <p:sp>
        <p:nvSpPr>
          <p:cNvPr id="61456" name="Rectangle 278"/>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32-37</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30927"/>
                                        </p:tgtEl>
                                        <p:attrNameLst>
                                          <p:attrName>style.visibility</p:attrName>
                                        </p:attrNameLst>
                                      </p:cBhvr>
                                      <p:to>
                                        <p:strVal val="visible"/>
                                      </p:to>
                                    </p:set>
                                    <p:animEffect transition="in" filter="wipe(left)">
                                      <p:cBhvr>
                                        <p:cTn id="7" dur="500"/>
                                        <p:tgtEl>
                                          <p:spTgt spid="630927"/>
                                        </p:tgtEl>
                                      </p:cBhvr>
                                    </p:animEffect>
                                  </p:childTnLst>
                                </p:cTn>
                              </p:par>
                            </p:childTnLst>
                          </p:cTn>
                        </p:par>
                        <p:par>
                          <p:cTn id="8" fill="hold" nodeType="afterGroup">
                            <p:stCondLst>
                              <p:cond delay="500"/>
                            </p:stCondLst>
                            <p:childTnLst>
                              <p:par>
                                <p:cTn id="9" presetID="22" presetClass="entr" presetSubtype="8" fill="hold"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nodeType="afterGroup">
                            <p:stCondLst>
                              <p:cond delay="2000"/>
                            </p:stCondLst>
                            <p:childTnLst>
                              <p:par>
                                <p:cTn id="13" presetID="22" presetClass="entr" presetSubtype="4" fill="hold" nodeType="after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par>
                          <p:cTn id="16" fill="hold" nodeType="afterGroup">
                            <p:stCondLst>
                              <p:cond delay="3500"/>
                            </p:stCondLst>
                            <p:childTnLst>
                              <p:par>
                                <p:cTn id="17" presetID="22" presetClass="entr" presetSubtype="8" fill="hold" nodeType="after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nodeType="afterGroup">
                            <p:stCondLst>
                              <p:cond delay="5000"/>
                            </p:stCondLst>
                            <p:childTnLst>
                              <p:par>
                                <p:cTn id="21" presetID="22" presetClass="entr" presetSubtype="8" fill="hold" nodeType="afterEffect">
                                  <p:stCondLst>
                                    <p:cond delay="100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par>
                          <p:cTn id="24" fill="hold" nodeType="afterGroup">
                            <p:stCondLst>
                              <p:cond delay="6500"/>
                            </p:stCondLst>
                            <p:childTnLst>
                              <p:par>
                                <p:cTn id="25" presetID="22" presetClass="entr" presetSubtype="8" fill="hold" nodeType="afterEffect">
                                  <p:stCondLst>
                                    <p:cond delay="100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par>
                          <p:cTn id="28" fill="hold" nodeType="afterGroup">
                            <p:stCondLst>
                              <p:cond delay="8000"/>
                            </p:stCondLst>
                            <p:childTnLst>
                              <p:par>
                                <p:cTn id="29" presetID="22" presetClass="entr" presetSubtype="4" fill="hold" grpId="0" nodeType="afterEffect">
                                  <p:stCondLst>
                                    <p:cond delay="1000"/>
                                  </p:stCondLst>
                                  <p:childTnLst>
                                    <p:set>
                                      <p:cBhvr>
                                        <p:cTn id="30" dur="1" fill="hold">
                                          <p:stCondLst>
                                            <p:cond delay="0"/>
                                          </p:stCondLst>
                                        </p:cTn>
                                        <p:tgtEl>
                                          <p:spTgt spid="630920"/>
                                        </p:tgtEl>
                                        <p:attrNameLst>
                                          <p:attrName>style.visibility</p:attrName>
                                        </p:attrNameLst>
                                      </p:cBhvr>
                                      <p:to>
                                        <p:strVal val="visible"/>
                                      </p:to>
                                    </p:set>
                                    <p:animEffect transition="in" filter="wipe(down)">
                                      <p:cBhvr>
                                        <p:cTn id="31" dur="500"/>
                                        <p:tgtEl>
                                          <p:spTgt spid="630920"/>
                                        </p:tgtEl>
                                      </p:cBhvr>
                                    </p:animEffect>
                                  </p:childTnLst>
                                </p:cTn>
                              </p:par>
                            </p:childTnLst>
                          </p:cTn>
                        </p:par>
                        <p:par>
                          <p:cTn id="32" fill="hold" nodeType="afterGroup">
                            <p:stCondLst>
                              <p:cond delay="9500"/>
                            </p:stCondLst>
                            <p:childTnLst>
                              <p:par>
                                <p:cTn id="33" presetID="22" presetClass="entr" presetSubtype="4" fill="hold" grpId="0" nodeType="afterEffect">
                                  <p:stCondLst>
                                    <p:cond delay="1000"/>
                                  </p:stCondLst>
                                  <p:childTnLst>
                                    <p:set>
                                      <p:cBhvr>
                                        <p:cTn id="34" dur="1" fill="hold">
                                          <p:stCondLst>
                                            <p:cond delay="0"/>
                                          </p:stCondLst>
                                        </p:cTn>
                                        <p:tgtEl>
                                          <p:spTgt spid="630919"/>
                                        </p:tgtEl>
                                        <p:attrNameLst>
                                          <p:attrName>style.visibility</p:attrName>
                                        </p:attrNameLst>
                                      </p:cBhvr>
                                      <p:to>
                                        <p:strVal val="visible"/>
                                      </p:to>
                                    </p:set>
                                    <p:animEffect transition="in" filter="wipe(down)">
                                      <p:cBhvr>
                                        <p:cTn id="35" dur="500"/>
                                        <p:tgtEl>
                                          <p:spTgt spid="63091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30928"/>
                                        </p:tgtEl>
                                        <p:attrNameLst>
                                          <p:attrName>style.visibility</p:attrName>
                                        </p:attrNameLst>
                                      </p:cBhvr>
                                      <p:to>
                                        <p:strVal val="visible"/>
                                      </p:to>
                                    </p:set>
                                    <p:animEffect transition="in" filter="fade">
                                      <p:cBhvr>
                                        <p:cTn id="40" dur="2000"/>
                                        <p:tgtEl>
                                          <p:spTgt spid="630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919" grpId="0" animBg="1"/>
      <p:bldP spid="630920" grpId="0" animBg="1"/>
      <p:bldP spid="630927" grpId="0" autoUpdateAnimBg="0"/>
      <p:bldP spid="6309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3" name="Rectangle 13"/>
          <p:cNvSpPr>
            <a:spLocks noChangeArrowheads="1"/>
          </p:cNvSpPr>
          <p:nvPr/>
        </p:nvSpPr>
        <p:spPr bwMode="auto">
          <a:xfrm>
            <a:off x="8091488" y="6542088"/>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03</a:t>
            </a:r>
          </a:p>
        </p:txBody>
      </p:sp>
      <p:sp>
        <p:nvSpPr>
          <p:cNvPr id="522254" name="Text Box 14"/>
          <p:cNvSpPr txBox="1">
            <a:spLocks noChangeArrowheads="1"/>
          </p:cNvSpPr>
          <p:nvPr/>
        </p:nvSpPr>
        <p:spPr bwMode="auto">
          <a:xfrm>
            <a:off x="4149725" y="-450850"/>
            <a:ext cx="766763" cy="7605713"/>
          </a:xfrm>
          <a:prstGeom prst="rect">
            <a:avLst/>
          </a:prstGeom>
          <a:noFill/>
          <a:ln w="12700">
            <a:noFill/>
            <a:miter lim="800000"/>
            <a:headEnd/>
            <a:tailEnd/>
          </a:ln>
          <a:effectLst>
            <a:outerShdw blurRad="63500" dist="91581" dir="3378596" algn="ctr" rotWithShape="0">
              <a:schemeClr val="bg2">
                <a:alpha val="74998"/>
              </a:schemeClr>
            </a:outerShdw>
          </a:effectLst>
        </p:spPr>
        <p:txBody>
          <a:bodyPr>
            <a:spAutoFit/>
          </a:bodyPr>
          <a:lstStyle/>
          <a:p>
            <a:pPr algn="ctr">
              <a:spcBef>
                <a:spcPct val="50000"/>
              </a:spcBef>
              <a:defRPr/>
            </a:pPr>
            <a:r>
              <a:rPr lang="en-US" sz="49300" b="1">
                <a:solidFill>
                  <a:srgbClr val="1CFF23"/>
                </a:solidFill>
                <a:latin typeface="Arial" charset="0"/>
                <a:ea typeface="+mn-ea"/>
                <a:cs typeface="+mn-cs"/>
              </a:rPr>
              <a:t>?</a:t>
            </a:r>
          </a:p>
        </p:txBody>
      </p:sp>
      <p:sp>
        <p:nvSpPr>
          <p:cNvPr id="522248" name="Text Box 8"/>
          <p:cNvSpPr txBox="1">
            <a:spLocks noChangeArrowheads="1"/>
          </p:cNvSpPr>
          <p:nvPr/>
        </p:nvSpPr>
        <p:spPr bwMode="auto">
          <a:xfrm>
            <a:off x="936625" y="700088"/>
            <a:ext cx="7454900" cy="4621212"/>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6600">
                <a:solidFill>
                  <a:srgbClr val="FFFF00"/>
                </a:solidFill>
                <a:ea typeface="+mn-ea"/>
                <a:cs typeface="+mn-cs"/>
              </a:rPr>
              <a:t>Асуулт:</a:t>
            </a:r>
          </a:p>
          <a:p>
            <a:pPr algn="ctr">
              <a:spcBef>
                <a:spcPct val="50000"/>
              </a:spcBef>
              <a:defRPr/>
            </a:pPr>
            <a:r>
              <a:rPr lang="en-US" sz="6600">
                <a:solidFill>
                  <a:srgbClr val="FFFF00"/>
                </a:solidFill>
                <a:ea typeface="+mn-ea"/>
                <a:cs typeface="+mn-cs"/>
              </a:rPr>
              <a:t>Тэгээд дараа нь… юу болсон гэж     </a:t>
            </a:r>
            <a:r>
              <a:rPr lang="en-US" sz="6600" u="sng">
                <a:solidFill>
                  <a:srgbClr val="FFFF00"/>
                </a:solidFill>
                <a:ea typeface="+mn-ea"/>
                <a:cs typeface="+mn-cs"/>
              </a:rPr>
              <a:t>ТА</a:t>
            </a:r>
            <a:r>
              <a:rPr lang="en-US" sz="6600">
                <a:solidFill>
                  <a:srgbClr val="FFFF00"/>
                </a:solidFill>
                <a:ea typeface="+mn-ea"/>
                <a:cs typeface="+mn-cs"/>
              </a:rPr>
              <a:t> бодож байна?</a:t>
            </a:r>
          </a:p>
        </p:txBody>
      </p:sp>
      <p:grpSp>
        <p:nvGrpSpPr>
          <p:cNvPr id="8196" name="Group 27"/>
          <p:cNvGrpSpPr>
            <a:grpSpLocks/>
          </p:cNvGrpSpPr>
          <p:nvPr/>
        </p:nvGrpSpPr>
        <p:grpSpPr bwMode="auto">
          <a:xfrm>
            <a:off x="515938" y="141288"/>
            <a:ext cx="893762" cy="1584325"/>
            <a:chOff x="391" y="101"/>
            <a:chExt cx="563" cy="998"/>
          </a:xfrm>
        </p:grpSpPr>
        <p:sp>
          <p:nvSpPr>
            <p:cNvPr id="522268" name="Rectangle 28"/>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ea typeface="+mn-ea"/>
                  <a:cs typeface="+mn-cs"/>
                </a:rPr>
                <a:t>7</a:t>
              </a:r>
            </a:p>
          </p:txBody>
        </p:sp>
        <p:sp>
          <p:nvSpPr>
            <p:cNvPr id="522269" name="Line 29"/>
            <p:cNvSpPr>
              <a:spLocks noChangeShapeType="1"/>
            </p:cNvSpPr>
            <p:nvPr/>
          </p:nvSpPr>
          <p:spPr bwMode="auto">
            <a:xfrm>
              <a:off x="526" y="588"/>
              <a:ext cx="256"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22270" name="Rectangle 30"/>
            <p:cNvSpPr>
              <a:spLocks noChangeArrowheads="1"/>
            </p:cNvSpPr>
            <p:nvPr/>
          </p:nvSpPr>
          <p:spPr bwMode="auto">
            <a:xfrm>
              <a:off x="486" y="196"/>
              <a:ext cx="468" cy="90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22254"/>
                                        </p:tgtEl>
                                        <p:attrNameLst>
                                          <p:attrName>style.visibility</p:attrName>
                                        </p:attrNameLst>
                                      </p:cBhvr>
                                      <p:to>
                                        <p:strVal val="visible"/>
                                      </p:to>
                                    </p:set>
                                    <p:animEffect transition="in" filter="dissolve">
                                      <p:cBhvr>
                                        <p:cTn id="7" dur="500"/>
                                        <p:tgtEl>
                                          <p:spTgt spid="522254"/>
                                        </p:tgtEl>
                                      </p:cBhvr>
                                    </p:animEffect>
                                  </p:childTnLst>
                                </p:cTn>
                              </p:par>
                            </p:childTnLst>
                          </p:cTn>
                        </p:par>
                        <p:par>
                          <p:cTn id="8" fill="hold" nodeType="afterGroup">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522248"/>
                                        </p:tgtEl>
                                        <p:attrNameLst>
                                          <p:attrName>style.visibility</p:attrName>
                                        </p:attrNameLst>
                                      </p:cBhvr>
                                      <p:to>
                                        <p:strVal val="visible"/>
                                      </p:to>
                                    </p:set>
                                    <p:animEffect transition="in" filter="dissolve">
                                      <p:cBhvr>
                                        <p:cTn id="11" dur="500"/>
                                        <p:tgtEl>
                                          <p:spTgt spid="522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54" grpId="0" autoUpdateAnimBg="0"/>
      <p:bldP spid="522248"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33" name="Picture 5"/>
          <p:cNvPicPr>
            <a:picLocks noChangeAspect="1" noChangeArrowheads="1"/>
          </p:cNvPicPr>
          <p:nvPr/>
        </p:nvPicPr>
        <p:blipFill>
          <a:blip r:embed="rId3">
            <a:lum bright="18000" contrast="24000"/>
            <a:extLst>
              <a:ext uri="{28A0092B-C50C-407E-A947-70E740481C1C}">
                <a14:useLocalDpi xmlns:a14="http://schemas.microsoft.com/office/drawing/2010/main" val="0"/>
              </a:ext>
            </a:extLst>
          </a:blip>
          <a:srcRect/>
          <a:stretch>
            <a:fillRect/>
          </a:stretch>
        </p:blipFill>
        <p:spPr bwMode="auto">
          <a:xfrm>
            <a:off x="596900" y="546100"/>
            <a:ext cx="7966075" cy="57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1354" name="Rectangle 26"/>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30</a:t>
            </a:r>
          </a:p>
        </p:txBody>
      </p:sp>
      <p:sp>
        <p:nvSpPr>
          <p:cNvPr id="611356" name="Text Box 28"/>
          <p:cNvSpPr txBox="1">
            <a:spLocks noChangeArrowheads="1"/>
          </p:cNvSpPr>
          <p:nvPr/>
        </p:nvSpPr>
        <p:spPr bwMode="auto">
          <a:xfrm>
            <a:off x="625475" y="5289550"/>
            <a:ext cx="7796213" cy="823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en-US" sz="4800" b="1" smtClean="0">
                <a:solidFill>
                  <a:srgbClr val="FFEA18"/>
                </a:solidFill>
              </a:rPr>
              <a:t>Израилийн </a:t>
            </a:r>
            <a:r>
              <a:rPr lang="ja-JP" altLang="en-US" sz="4800" b="1" smtClean="0">
                <a:solidFill>
                  <a:srgbClr val="FFEA18"/>
                </a:solidFill>
              </a:rPr>
              <a:t>“</a:t>
            </a:r>
            <a:r>
              <a:rPr lang="en-US" sz="4800" b="1" smtClean="0">
                <a:solidFill>
                  <a:srgbClr val="FFEA18"/>
                </a:solidFill>
              </a:rPr>
              <a:t>Анхны</a:t>
            </a:r>
            <a:r>
              <a:rPr lang="ja-JP" altLang="en-US" sz="4800" b="1" smtClean="0">
                <a:solidFill>
                  <a:srgbClr val="FFEA18"/>
                </a:solidFill>
              </a:rPr>
              <a:t>”</a:t>
            </a:r>
            <a:r>
              <a:rPr lang="en-US" sz="4800" b="1" smtClean="0">
                <a:solidFill>
                  <a:srgbClr val="FFEA18"/>
                </a:solidFill>
              </a:rPr>
              <a:t> Дуган</a:t>
            </a:r>
          </a:p>
        </p:txBody>
      </p:sp>
      <p:grpSp>
        <p:nvGrpSpPr>
          <p:cNvPr id="2" name="Group 31"/>
          <p:cNvGrpSpPr>
            <a:grpSpLocks/>
          </p:cNvGrpSpPr>
          <p:nvPr/>
        </p:nvGrpSpPr>
        <p:grpSpPr bwMode="auto">
          <a:xfrm>
            <a:off x="1974850" y="725488"/>
            <a:ext cx="5214938" cy="3875087"/>
            <a:chOff x="1244" y="457"/>
            <a:chExt cx="3285" cy="2441"/>
          </a:xfrm>
        </p:grpSpPr>
        <p:sp>
          <p:nvSpPr>
            <p:cNvPr id="63514" name="Line 32"/>
            <p:cNvSpPr>
              <a:spLocks noChangeShapeType="1"/>
            </p:cNvSpPr>
            <p:nvPr/>
          </p:nvSpPr>
          <p:spPr bwMode="auto">
            <a:xfrm flipV="1">
              <a:off x="1636" y="949"/>
              <a:ext cx="650" cy="223"/>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5" name="Line 33"/>
            <p:cNvSpPr>
              <a:spLocks noChangeShapeType="1"/>
            </p:cNvSpPr>
            <p:nvPr/>
          </p:nvSpPr>
          <p:spPr bwMode="auto">
            <a:xfrm>
              <a:off x="1633" y="1160"/>
              <a:ext cx="6" cy="42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6" name="Line 34"/>
            <p:cNvSpPr>
              <a:spLocks noChangeShapeType="1"/>
            </p:cNvSpPr>
            <p:nvPr/>
          </p:nvSpPr>
          <p:spPr bwMode="auto">
            <a:xfrm flipH="1">
              <a:off x="1355" y="1621"/>
              <a:ext cx="1" cy="72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7" name="Line 35"/>
            <p:cNvSpPr>
              <a:spLocks noChangeShapeType="1"/>
            </p:cNvSpPr>
            <p:nvPr/>
          </p:nvSpPr>
          <p:spPr bwMode="auto">
            <a:xfrm flipV="1">
              <a:off x="1374" y="1566"/>
              <a:ext cx="485" cy="73"/>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8" name="Line 36"/>
            <p:cNvSpPr>
              <a:spLocks noChangeShapeType="1"/>
            </p:cNvSpPr>
            <p:nvPr/>
          </p:nvSpPr>
          <p:spPr bwMode="auto">
            <a:xfrm flipV="1">
              <a:off x="1856" y="1562"/>
              <a:ext cx="335" cy="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9" name="Line 37"/>
            <p:cNvSpPr>
              <a:spLocks noChangeShapeType="1"/>
            </p:cNvSpPr>
            <p:nvPr/>
          </p:nvSpPr>
          <p:spPr bwMode="auto">
            <a:xfrm>
              <a:off x="2916" y="980"/>
              <a:ext cx="535" cy="5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0" name="Line 38"/>
            <p:cNvSpPr>
              <a:spLocks noChangeShapeType="1"/>
            </p:cNvSpPr>
            <p:nvPr/>
          </p:nvSpPr>
          <p:spPr bwMode="auto">
            <a:xfrm>
              <a:off x="1255" y="2513"/>
              <a:ext cx="1071" cy="38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1" name="Line 39"/>
            <p:cNvSpPr>
              <a:spLocks noChangeShapeType="1"/>
            </p:cNvSpPr>
            <p:nvPr/>
          </p:nvSpPr>
          <p:spPr bwMode="auto">
            <a:xfrm flipV="1">
              <a:off x="2351" y="2693"/>
              <a:ext cx="2178" cy="20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2" name="Line 40"/>
            <p:cNvSpPr>
              <a:spLocks noChangeShapeType="1"/>
            </p:cNvSpPr>
            <p:nvPr/>
          </p:nvSpPr>
          <p:spPr bwMode="auto">
            <a:xfrm>
              <a:off x="1244" y="2316"/>
              <a:ext cx="1099" cy="23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3" name="Line 41"/>
            <p:cNvSpPr>
              <a:spLocks noChangeShapeType="1"/>
            </p:cNvSpPr>
            <p:nvPr/>
          </p:nvSpPr>
          <p:spPr bwMode="auto">
            <a:xfrm flipV="1">
              <a:off x="2319" y="2417"/>
              <a:ext cx="2199" cy="137"/>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4" name="Line 42"/>
            <p:cNvSpPr>
              <a:spLocks noChangeShapeType="1"/>
            </p:cNvSpPr>
            <p:nvPr/>
          </p:nvSpPr>
          <p:spPr bwMode="auto">
            <a:xfrm>
              <a:off x="2912" y="1612"/>
              <a:ext cx="557" cy="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5" name="Line 43"/>
            <p:cNvSpPr>
              <a:spLocks noChangeShapeType="1"/>
            </p:cNvSpPr>
            <p:nvPr/>
          </p:nvSpPr>
          <p:spPr bwMode="auto">
            <a:xfrm>
              <a:off x="3901" y="2323"/>
              <a:ext cx="593" cy="8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6" name="Line 44"/>
            <p:cNvSpPr>
              <a:spLocks noChangeShapeType="1"/>
            </p:cNvSpPr>
            <p:nvPr/>
          </p:nvSpPr>
          <p:spPr bwMode="auto">
            <a:xfrm flipV="1">
              <a:off x="1861" y="2382"/>
              <a:ext cx="335" cy="3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7" name="Line 45"/>
            <p:cNvSpPr>
              <a:spLocks noChangeShapeType="1"/>
            </p:cNvSpPr>
            <p:nvPr/>
          </p:nvSpPr>
          <p:spPr bwMode="auto">
            <a:xfrm>
              <a:off x="2457" y="457"/>
              <a:ext cx="7" cy="199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8" name="Line 46"/>
            <p:cNvSpPr>
              <a:spLocks noChangeShapeType="1"/>
            </p:cNvSpPr>
            <p:nvPr/>
          </p:nvSpPr>
          <p:spPr bwMode="auto">
            <a:xfrm flipH="1" flipV="1">
              <a:off x="2261" y="523"/>
              <a:ext cx="25" cy="188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9" name="Line 47"/>
            <p:cNvSpPr>
              <a:spLocks noChangeShapeType="1"/>
            </p:cNvSpPr>
            <p:nvPr/>
          </p:nvSpPr>
          <p:spPr bwMode="auto">
            <a:xfrm>
              <a:off x="3878" y="656"/>
              <a:ext cx="0" cy="20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0" name="Line 48"/>
            <p:cNvSpPr>
              <a:spLocks noChangeShapeType="1"/>
            </p:cNvSpPr>
            <p:nvPr/>
          </p:nvSpPr>
          <p:spPr bwMode="auto">
            <a:xfrm flipH="1">
              <a:off x="1858" y="1552"/>
              <a:ext cx="1" cy="87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1" name="Line 49"/>
            <p:cNvSpPr>
              <a:spLocks noChangeShapeType="1"/>
            </p:cNvSpPr>
            <p:nvPr/>
          </p:nvSpPr>
          <p:spPr bwMode="auto">
            <a:xfrm flipH="1">
              <a:off x="2190" y="1563"/>
              <a:ext cx="1" cy="81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2" name="Line 50"/>
            <p:cNvSpPr>
              <a:spLocks noChangeShapeType="1"/>
            </p:cNvSpPr>
            <p:nvPr/>
          </p:nvSpPr>
          <p:spPr bwMode="auto">
            <a:xfrm flipH="1" flipV="1">
              <a:off x="2185" y="2392"/>
              <a:ext cx="294" cy="65"/>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3" name="Line 51"/>
            <p:cNvSpPr>
              <a:spLocks noChangeShapeType="1"/>
            </p:cNvSpPr>
            <p:nvPr/>
          </p:nvSpPr>
          <p:spPr bwMode="auto">
            <a:xfrm flipV="1">
              <a:off x="3672" y="2385"/>
              <a:ext cx="199" cy="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4" name="Line 52"/>
            <p:cNvSpPr>
              <a:spLocks noChangeShapeType="1"/>
            </p:cNvSpPr>
            <p:nvPr/>
          </p:nvSpPr>
          <p:spPr bwMode="auto">
            <a:xfrm flipH="1">
              <a:off x="1264" y="2338"/>
              <a:ext cx="1" cy="178"/>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5" name="Line 53"/>
            <p:cNvSpPr>
              <a:spLocks noChangeShapeType="1"/>
            </p:cNvSpPr>
            <p:nvPr/>
          </p:nvSpPr>
          <p:spPr bwMode="auto">
            <a:xfrm flipH="1">
              <a:off x="2347" y="2561"/>
              <a:ext cx="8" cy="337"/>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6" name="Line 54"/>
            <p:cNvSpPr>
              <a:spLocks noChangeShapeType="1"/>
            </p:cNvSpPr>
            <p:nvPr/>
          </p:nvSpPr>
          <p:spPr bwMode="auto">
            <a:xfrm flipH="1">
              <a:off x="4514" y="2400"/>
              <a:ext cx="1" cy="315"/>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7" name="Line 55"/>
            <p:cNvSpPr>
              <a:spLocks noChangeShapeType="1"/>
            </p:cNvSpPr>
            <p:nvPr/>
          </p:nvSpPr>
          <p:spPr bwMode="auto">
            <a:xfrm>
              <a:off x="2451" y="458"/>
              <a:ext cx="449" cy="6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8" name="Line 56"/>
            <p:cNvSpPr>
              <a:spLocks noChangeShapeType="1"/>
            </p:cNvSpPr>
            <p:nvPr/>
          </p:nvSpPr>
          <p:spPr bwMode="auto">
            <a:xfrm>
              <a:off x="3533" y="610"/>
              <a:ext cx="356" cy="5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9" name="Line 57"/>
            <p:cNvSpPr>
              <a:spLocks noChangeShapeType="1"/>
            </p:cNvSpPr>
            <p:nvPr/>
          </p:nvSpPr>
          <p:spPr bwMode="auto">
            <a:xfrm flipH="1">
              <a:off x="2282" y="461"/>
              <a:ext cx="172" cy="72"/>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40" name="Line 58"/>
            <p:cNvSpPr>
              <a:spLocks noChangeShapeType="1"/>
            </p:cNvSpPr>
            <p:nvPr/>
          </p:nvSpPr>
          <p:spPr bwMode="auto">
            <a:xfrm flipH="1">
              <a:off x="3320" y="656"/>
              <a:ext cx="1" cy="342"/>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41" name="Line 59"/>
            <p:cNvSpPr>
              <a:spLocks noChangeShapeType="1"/>
            </p:cNvSpPr>
            <p:nvPr/>
          </p:nvSpPr>
          <p:spPr bwMode="auto">
            <a:xfrm flipV="1">
              <a:off x="3318" y="622"/>
              <a:ext cx="164" cy="3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42" name="Line 60"/>
            <p:cNvSpPr>
              <a:spLocks noChangeShapeType="1"/>
            </p:cNvSpPr>
            <p:nvPr/>
          </p:nvSpPr>
          <p:spPr bwMode="auto">
            <a:xfrm flipV="1">
              <a:off x="2917" y="1728"/>
              <a:ext cx="307" cy="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43" name="Line 61"/>
            <p:cNvSpPr>
              <a:spLocks noChangeShapeType="1"/>
            </p:cNvSpPr>
            <p:nvPr/>
          </p:nvSpPr>
          <p:spPr bwMode="auto">
            <a:xfrm flipV="1">
              <a:off x="3235" y="1624"/>
              <a:ext cx="0" cy="715"/>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44" name="Line 62"/>
            <p:cNvSpPr>
              <a:spLocks noChangeShapeType="1"/>
            </p:cNvSpPr>
            <p:nvPr/>
          </p:nvSpPr>
          <p:spPr bwMode="auto">
            <a:xfrm flipH="1" flipV="1">
              <a:off x="3210" y="2359"/>
              <a:ext cx="294" cy="3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45" name="Line 63"/>
            <p:cNvSpPr>
              <a:spLocks noChangeShapeType="1"/>
            </p:cNvSpPr>
            <p:nvPr/>
          </p:nvSpPr>
          <p:spPr bwMode="auto">
            <a:xfrm flipV="1">
              <a:off x="2912" y="2381"/>
              <a:ext cx="307" cy="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46" name="AutoShape 64"/>
            <p:cNvSpPr>
              <a:spLocks noChangeArrowheads="1"/>
            </p:cNvSpPr>
            <p:nvPr/>
          </p:nvSpPr>
          <p:spPr bwMode="auto">
            <a:xfrm rot="10769242">
              <a:off x="2685" y="711"/>
              <a:ext cx="235" cy="1749"/>
            </a:xfrm>
            <a:prstGeom prst="can">
              <a:avLst>
                <a:gd name="adj" fmla="val 10475"/>
              </a:avLst>
            </a:pr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3547" name="AutoShape 65"/>
            <p:cNvSpPr>
              <a:spLocks noChangeArrowheads="1"/>
            </p:cNvSpPr>
            <p:nvPr/>
          </p:nvSpPr>
          <p:spPr bwMode="auto">
            <a:xfrm rot="10789709">
              <a:off x="3725" y="844"/>
              <a:ext cx="200" cy="1550"/>
            </a:xfrm>
            <a:prstGeom prst="can">
              <a:avLst>
                <a:gd name="adj" fmla="val 10907"/>
              </a:avLst>
            </a:pr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3548" name="Line 66"/>
            <p:cNvSpPr>
              <a:spLocks noChangeShapeType="1"/>
            </p:cNvSpPr>
            <p:nvPr/>
          </p:nvSpPr>
          <p:spPr bwMode="auto">
            <a:xfrm flipV="1">
              <a:off x="2432" y="2430"/>
              <a:ext cx="242" cy="3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49" name="Line 67"/>
            <p:cNvSpPr>
              <a:spLocks noChangeShapeType="1"/>
            </p:cNvSpPr>
            <p:nvPr/>
          </p:nvSpPr>
          <p:spPr bwMode="auto">
            <a:xfrm flipH="1">
              <a:off x="3443" y="1002"/>
              <a:ext cx="1" cy="61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0" name="Line 68"/>
            <p:cNvSpPr>
              <a:spLocks noChangeShapeType="1"/>
            </p:cNvSpPr>
            <p:nvPr/>
          </p:nvSpPr>
          <p:spPr bwMode="auto">
            <a:xfrm flipH="1">
              <a:off x="3508" y="583"/>
              <a:ext cx="3" cy="180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1" name="Line 69"/>
            <p:cNvSpPr>
              <a:spLocks noChangeShapeType="1"/>
            </p:cNvSpPr>
            <p:nvPr/>
          </p:nvSpPr>
          <p:spPr bwMode="auto">
            <a:xfrm flipH="1">
              <a:off x="2894" y="523"/>
              <a:ext cx="8" cy="15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2" name="Line 70"/>
            <p:cNvSpPr>
              <a:spLocks noChangeShapeType="1"/>
            </p:cNvSpPr>
            <p:nvPr/>
          </p:nvSpPr>
          <p:spPr bwMode="auto">
            <a:xfrm flipV="1">
              <a:off x="1639" y="1082"/>
              <a:ext cx="628" cy="20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3" name="Line 71"/>
            <p:cNvSpPr>
              <a:spLocks noChangeShapeType="1"/>
            </p:cNvSpPr>
            <p:nvPr/>
          </p:nvSpPr>
          <p:spPr bwMode="auto">
            <a:xfrm>
              <a:off x="2907" y="1076"/>
              <a:ext cx="535" cy="5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3493" name="Group 92"/>
          <p:cNvGrpSpPr>
            <a:grpSpLocks/>
          </p:cNvGrpSpPr>
          <p:nvPr/>
        </p:nvGrpSpPr>
        <p:grpSpPr bwMode="auto">
          <a:xfrm>
            <a:off x="7954963" y="3436938"/>
            <a:ext cx="1044575" cy="1843087"/>
            <a:chOff x="5011" y="2165"/>
            <a:chExt cx="658" cy="1161"/>
          </a:xfrm>
        </p:grpSpPr>
        <p:sp>
          <p:nvSpPr>
            <p:cNvPr id="63496" name="Freeform 93"/>
            <p:cNvSpPr>
              <a:spLocks/>
            </p:cNvSpPr>
            <p:nvPr/>
          </p:nvSpPr>
          <p:spPr bwMode="auto">
            <a:xfrm>
              <a:off x="5536" y="2244"/>
              <a:ext cx="132" cy="49"/>
            </a:xfrm>
            <a:custGeom>
              <a:avLst/>
              <a:gdLst>
                <a:gd name="T0" fmla="*/ 140 w 129"/>
                <a:gd name="T1" fmla="*/ 48 h 49"/>
                <a:gd name="T2" fmla="*/ 0 w 129"/>
                <a:gd name="T3" fmla="*/ 48 h 49"/>
                <a:gd name="T4" fmla="*/ 0 w 129"/>
                <a:gd name="T5" fmla="*/ 0 h 49"/>
                <a:gd name="T6" fmla="*/ 140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3497" name="AutoShape 94"/>
            <p:cNvSpPr>
              <a:spLocks noChangeArrowheads="1"/>
            </p:cNvSpPr>
            <p:nvPr/>
          </p:nvSpPr>
          <p:spPr bwMode="auto">
            <a:xfrm>
              <a:off x="5040" y="2172"/>
              <a:ext cx="481"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3498" name="Rectangle 95"/>
            <p:cNvSpPr>
              <a:spLocks noChangeArrowheads="1"/>
            </p:cNvSpPr>
            <p:nvPr/>
          </p:nvSpPr>
          <p:spPr bwMode="auto">
            <a:xfrm>
              <a:off x="5041" y="2273"/>
              <a:ext cx="628"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3499" name="Line 96"/>
            <p:cNvSpPr>
              <a:spLocks noChangeShapeType="1"/>
            </p:cNvSpPr>
            <p:nvPr/>
          </p:nvSpPr>
          <p:spPr bwMode="auto">
            <a:xfrm>
              <a:off x="5079" y="2372"/>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0" name="Rectangle 97"/>
            <p:cNvSpPr>
              <a:spLocks noChangeArrowheads="1"/>
            </p:cNvSpPr>
            <p:nvPr/>
          </p:nvSpPr>
          <p:spPr bwMode="auto">
            <a:xfrm>
              <a:off x="5281" y="2240"/>
              <a:ext cx="230"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3501" name="Rectangle 98"/>
            <p:cNvSpPr>
              <a:spLocks noChangeArrowheads="1"/>
            </p:cNvSpPr>
            <p:nvPr/>
          </p:nvSpPr>
          <p:spPr bwMode="auto">
            <a:xfrm>
              <a:off x="5059" y="2226"/>
              <a:ext cx="238"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3502" name="Line 99"/>
            <p:cNvSpPr>
              <a:spLocks noChangeShapeType="1"/>
            </p:cNvSpPr>
            <p:nvPr/>
          </p:nvSpPr>
          <p:spPr bwMode="auto">
            <a:xfrm>
              <a:off x="5079" y="2488"/>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3" name="Line 100"/>
            <p:cNvSpPr>
              <a:spLocks noChangeShapeType="1"/>
            </p:cNvSpPr>
            <p:nvPr/>
          </p:nvSpPr>
          <p:spPr bwMode="auto">
            <a:xfrm>
              <a:off x="5079" y="2600"/>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4" name="Line 101"/>
            <p:cNvSpPr>
              <a:spLocks noChangeShapeType="1"/>
            </p:cNvSpPr>
            <p:nvPr/>
          </p:nvSpPr>
          <p:spPr bwMode="auto">
            <a:xfrm>
              <a:off x="5079" y="2712"/>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5" name="Line 102"/>
            <p:cNvSpPr>
              <a:spLocks noChangeShapeType="1"/>
            </p:cNvSpPr>
            <p:nvPr/>
          </p:nvSpPr>
          <p:spPr bwMode="auto">
            <a:xfrm>
              <a:off x="5080" y="3040"/>
              <a:ext cx="53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6" name="Line 103"/>
            <p:cNvSpPr>
              <a:spLocks noChangeShapeType="1"/>
            </p:cNvSpPr>
            <p:nvPr/>
          </p:nvSpPr>
          <p:spPr bwMode="auto">
            <a:xfrm>
              <a:off x="5079" y="2816"/>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7" name="Line 104"/>
            <p:cNvSpPr>
              <a:spLocks noChangeShapeType="1"/>
            </p:cNvSpPr>
            <p:nvPr/>
          </p:nvSpPr>
          <p:spPr bwMode="auto">
            <a:xfrm>
              <a:off x="5079" y="3152"/>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8" name="Line 105"/>
            <p:cNvSpPr>
              <a:spLocks noChangeShapeType="1"/>
            </p:cNvSpPr>
            <p:nvPr/>
          </p:nvSpPr>
          <p:spPr bwMode="auto">
            <a:xfrm>
              <a:off x="5079" y="3264"/>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9" name="Line 106"/>
            <p:cNvSpPr>
              <a:spLocks noChangeShapeType="1"/>
            </p:cNvSpPr>
            <p:nvPr/>
          </p:nvSpPr>
          <p:spPr bwMode="auto">
            <a:xfrm>
              <a:off x="5079" y="2928"/>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0" name="Line 107"/>
            <p:cNvSpPr>
              <a:spLocks noChangeShapeType="1"/>
            </p:cNvSpPr>
            <p:nvPr/>
          </p:nvSpPr>
          <p:spPr bwMode="auto">
            <a:xfrm>
              <a:off x="5351"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1" name="Line 108"/>
            <p:cNvSpPr>
              <a:spLocks noChangeShapeType="1"/>
            </p:cNvSpPr>
            <p:nvPr/>
          </p:nvSpPr>
          <p:spPr bwMode="auto">
            <a:xfrm>
              <a:off x="5343"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2" name="Rectangle 109"/>
            <p:cNvSpPr>
              <a:spLocks noChangeArrowheads="1"/>
            </p:cNvSpPr>
            <p:nvPr/>
          </p:nvSpPr>
          <p:spPr bwMode="auto">
            <a:xfrm>
              <a:off x="5011" y="2165"/>
              <a:ext cx="54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rPr>
                <a:t>ХААНЧЛАЛ</a:t>
              </a:r>
            </a:p>
          </p:txBody>
        </p:sp>
        <p:sp>
          <p:nvSpPr>
            <p:cNvPr id="63513" name="Rectangle 110"/>
            <p:cNvSpPr>
              <a:spLocks noChangeArrowheads="1"/>
            </p:cNvSpPr>
            <p:nvPr/>
          </p:nvSpPr>
          <p:spPr bwMode="auto">
            <a:xfrm>
              <a:off x="5125" y="2267"/>
              <a:ext cx="41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С – Д – С</a:t>
              </a:r>
            </a:p>
          </p:txBody>
        </p:sp>
      </p:grpSp>
      <p:sp>
        <p:nvSpPr>
          <p:cNvPr id="63494" name="Rectangle 111"/>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32-37</a:t>
            </a:r>
          </a:p>
        </p:txBody>
      </p:sp>
      <p:sp>
        <p:nvSpPr>
          <p:cNvPr id="611440" name="Text Box 112"/>
          <p:cNvSpPr txBox="1">
            <a:spLocks noChangeArrowheads="1"/>
          </p:cNvSpPr>
          <p:nvPr/>
        </p:nvSpPr>
        <p:spPr bwMode="auto">
          <a:xfrm>
            <a:off x="1911350" y="0"/>
            <a:ext cx="1335088"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dirty="0" err="1">
                <a:solidFill>
                  <a:schemeClr val="tx1"/>
                </a:solidFill>
                <a:latin typeface="Times New Roman"/>
                <a:ea typeface="+mn-ea"/>
                <a:cs typeface="Times New Roman"/>
              </a:rPr>
              <a:t>Х.дээд</a:t>
            </a:r>
            <a:r>
              <a:rPr lang="en-US" sz="1600" b="1" dirty="0">
                <a:solidFill>
                  <a:schemeClr val="tx1"/>
                </a:solidFill>
                <a:latin typeface="Times New Roman"/>
                <a:ea typeface="+mn-ea"/>
                <a:cs typeface="Times New Roman"/>
              </a:rPr>
              <a:t> 5:5</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afterEffect">
                                  <p:stCondLst>
                                    <p:cond delay="0"/>
                                  </p:stCondLst>
                                  <p:childTnLst>
                                    <p:set>
                                      <p:cBhvr>
                                        <p:cTn id="6" dur="1" fill="hold">
                                          <p:stCondLst>
                                            <p:cond delay="0"/>
                                          </p:stCondLst>
                                        </p:cTn>
                                        <p:tgtEl>
                                          <p:spTgt spid="611333"/>
                                        </p:tgtEl>
                                        <p:attrNameLst>
                                          <p:attrName>style.visibility</p:attrName>
                                        </p:attrNameLst>
                                      </p:cBhvr>
                                      <p:to>
                                        <p:strVal val="visible"/>
                                      </p:to>
                                    </p:set>
                                    <p:anim calcmode="lin" valueType="num">
                                      <p:cBhvr additive="base">
                                        <p:cTn id="7" dur="5000" fill="hold"/>
                                        <p:tgtEl>
                                          <p:spTgt spid="611333"/>
                                        </p:tgtEl>
                                        <p:attrNameLst>
                                          <p:attrName>ppt_x</p:attrName>
                                        </p:attrNameLst>
                                      </p:cBhvr>
                                      <p:tavLst>
                                        <p:tav tm="0">
                                          <p:val>
                                            <p:strVal val="0-#ppt_w/2"/>
                                          </p:val>
                                        </p:tav>
                                        <p:tav tm="100000">
                                          <p:val>
                                            <p:strVal val="#ppt_x"/>
                                          </p:val>
                                        </p:tav>
                                      </p:tavLst>
                                    </p:anim>
                                    <p:anim calcmode="lin" valueType="num">
                                      <p:cBhvr additive="base">
                                        <p:cTn id="8" dur="5000" fill="hold"/>
                                        <p:tgtEl>
                                          <p:spTgt spid="61133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9" presetClass="entr" presetSubtype="0" fill="hold" grpId="0" nodeType="afterEffect">
                                  <p:stCondLst>
                                    <p:cond delay="0"/>
                                  </p:stCondLst>
                                  <p:childTnLst>
                                    <p:set>
                                      <p:cBhvr>
                                        <p:cTn id="11" dur="1" fill="hold">
                                          <p:stCondLst>
                                            <p:cond delay="0"/>
                                          </p:stCondLst>
                                        </p:cTn>
                                        <p:tgtEl>
                                          <p:spTgt spid="611356"/>
                                        </p:tgtEl>
                                        <p:attrNameLst>
                                          <p:attrName>style.visibility</p:attrName>
                                        </p:attrNameLst>
                                      </p:cBhvr>
                                      <p:to>
                                        <p:strVal val="visible"/>
                                      </p:to>
                                    </p:set>
                                    <p:animEffect transition="in" filter="dissolve">
                                      <p:cBhvr>
                                        <p:cTn id="12" dur="500"/>
                                        <p:tgtEl>
                                          <p:spTgt spid="611356"/>
                                        </p:tgtEl>
                                      </p:cBhvr>
                                    </p:animEffect>
                                  </p:childTnLst>
                                </p:cTn>
                              </p:par>
                            </p:childTnLst>
                          </p:cTn>
                        </p:par>
                        <p:par>
                          <p:cTn id="13" fill="hold" nodeType="afterGroup">
                            <p:stCondLst>
                              <p:cond delay="5500"/>
                            </p:stCondLst>
                            <p:childTnLst>
                              <p:par>
                                <p:cTn id="14" presetID="9" presetClass="exit" presetSubtype="0" fill="hold" nodeType="afterEffect">
                                  <p:stCondLst>
                                    <p:cond delay="4000"/>
                                  </p:stCondLst>
                                  <p:childTnLst>
                                    <p:animEffect transition="out" filter="dissolv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356"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70" name="Picture 2" descr="Jerusalem from Mt of Olives panorama, df 090101"/>
          <p:cNvPicPr preferRelativeResize="0">
            <a:picLocks noChangeAspect="1" noChangeArrowheads="1"/>
          </p:cNvPicPr>
          <p:nvPr>
            <p:custDataLst>
              <p:tags r:id="rId1"/>
            </p:custDataLst>
          </p:nvPr>
        </p:nvPicPr>
        <p:blipFill>
          <a:blip r:embed="rId4"/>
          <a:srcRect l="28323" t="-217" r="24464"/>
          <a:stretch>
            <a:fillRect/>
          </a:stretch>
        </p:blipFill>
        <p:spPr bwMode="auto">
          <a:xfrm>
            <a:off x="88900" y="830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21572" name="Text Box 4"/>
          <p:cNvSpPr txBox="1">
            <a:spLocks noChangeArrowheads="1"/>
          </p:cNvSpPr>
          <p:nvPr/>
        </p:nvSpPr>
        <p:spPr bwMode="auto">
          <a:xfrm>
            <a:off x="1919288" y="-9525"/>
            <a:ext cx="1465262"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mn-MN" sz="1600" b="1">
                <a:solidFill>
                  <a:schemeClr val="tx1"/>
                </a:solidFill>
                <a:ea typeface="+mn-ea"/>
                <a:cs typeface="+mn-cs"/>
              </a:rPr>
              <a:t>Х.дээд</a:t>
            </a:r>
            <a:r>
              <a:rPr lang="en-US" sz="1600" b="1">
                <a:solidFill>
                  <a:schemeClr val="tx1"/>
                </a:solidFill>
                <a:ea typeface="+mn-ea"/>
                <a:cs typeface="+mn-cs"/>
              </a:rPr>
              <a:t> 6:14-38</a:t>
            </a:r>
          </a:p>
        </p:txBody>
      </p:sp>
      <p:sp>
        <p:nvSpPr>
          <p:cNvPr id="621573" name="Rectangle 5"/>
          <p:cNvSpPr>
            <a:spLocks noChangeArrowheads="1"/>
          </p:cNvSpPr>
          <p:nvPr/>
        </p:nvSpPr>
        <p:spPr bwMode="auto">
          <a:xfrm>
            <a:off x="849313" y="268288"/>
            <a:ext cx="7354887" cy="576262"/>
          </a:xfrm>
          <a:prstGeom prst="rect">
            <a:avLst/>
          </a:prstGeom>
          <a:noFill/>
          <a:ln w="76200">
            <a:noFill/>
            <a:miter lim="800000"/>
            <a:headEnd/>
            <a:tailEnd/>
          </a:ln>
          <a:effectLst>
            <a:outerShdw blurRad="63500" dist="38099" dir="2700000" algn="ctr" rotWithShape="0">
              <a:srgbClr val="888B90">
                <a:alpha val="50000"/>
              </a:srgbClr>
            </a:outerShdw>
          </a:effectLst>
        </p:spPr>
        <p:txBody>
          <a:bodyPr lIns="90487" tIns="44450" rIns="90487" bIns="44450">
            <a:spAutoFit/>
          </a:bodyPr>
          <a:lstStyle/>
          <a:p>
            <a:pPr algn="ctr">
              <a:defRPr/>
            </a:pPr>
            <a:r>
              <a:rPr lang="mn-MN" sz="3200" b="1">
                <a:solidFill>
                  <a:srgbClr val="9DEDF1"/>
                </a:solidFill>
              </a:rPr>
              <a:t>Өнөөгийн Иерусалимын Дугант уул</a:t>
            </a:r>
            <a:endParaRPr lang="en-US" sz="3200" b="1">
              <a:solidFill>
                <a:srgbClr val="9DEDF1"/>
              </a:solidFill>
            </a:endParaRPr>
          </a:p>
        </p:txBody>
      </p:sp>
      <p:sp>
        <p:nvSpPr>
          <p:cNvPr id="621576" name="Rectangle 8"/>
          <p:cNvSpPr>
            <a:spLocks noChangeArrowheads="1"/>
          </p:cNvSpPr>
          <p:nvPr/>
        </p:nvSpPr>
        <p:spPr bwMode="auto">
          <a:xfrm>
            <a:off x="80787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31</a:t>
            </a:r>
          </a:p>
        </p:txBody>
      </p:sp>
      <p:sp>
        <p:nvSpPr>
          <p:cNvPr id="621579" name="Text Box 11"/>
          <p:cNvSpPr txBox="1">
            <a:spLocks noChangeArrowheads="1"/>
          </p:cNvSpPr>
          <p:nvPr/>
        </p:nvSpPr>
        <p:spPr bwMode="auto">
          <a:xfrm>
            <a:off x="717550" y="5449888"/>
            <a:ext cx="7715250" cy="7620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mn-MN" sz="4400" b="1" i="1">
                <a:solidFill>
                  <a:srgbClr val="F8131B"/>
                </a:solidFill>
                <a:ea typeface="+mn-ea"/>
                <a:cs typeface="+mn-cs"/>
              </a:rPr>
              <a:t>ЗӨВХӨН ХҮНИЙ ХҮЧЭЭР</a:t>
            </a:r>
            <a:r>
              <a:rPr lang="en-US" sz="4400" b="1" i="1">
                <a:solidFill>
                  <a:srgbClr val="F8131B"/>
                </a:solidFill>
                <a:ea typeface="+mn-ea"/>
                <a:cs typeface="+mn-cs"/>
              </a:rPr>
              <a:t>!</a:t>
            </a:r>
          </a:p>
        </p:txBody>
      </p:sp>
      <p:sp>
        <p:nvSpPr>
          <p:cNvPr id="621600" name="Text Box 32"/>
          <p:cNvSpPr txBox="1">
            <a:spLocks noChangeArrowheads="1"/>
          </p:cNvSpPr>
          <p:nvPr/>
        </p:nvSpPr>
        <p:spPr bwMode="auto">
          <a:xfrm>
            <a:off x="403225" y="1887538"/>
            <a:ext cx="8266113" cy="4889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mn-MN" sz="2600" b="1">
                <a:solidFill>
                  <a:srgbClr val="FFFFFF"/>
                </a:solidFill>
                <a:ea typeface="+mn-ea"/>
                <a:cs typeface="+mn-cs"/>
              </a:rPr>
              <a:t>ЭРТНИЙ ХҮМҮҮС ЯАЖ ҮҮНИЙГ БАРЬСАН БЭ</a:t>
            </a:r>
            <a:r>
              <a:rPr lang="en-US" sz="2600" b="1">
                <a:solidFill>
                  <a:srgbClr val="FFFFFF"/>
                </a:solidFill>
                <a:ea typeface="+mn-ea"/>
                <a:cs typeface="+mn-cs"/>
              </a:rPr>
              <a:t>?</a:t>
            </a:r>
          </a:p>
        </p:txBody>
      </p:sp>
      <p:sp>
        <p:nvSpPr>
          <p:cNvPr id="621601" name="Text Box 33"/>
          <p:cNvSpPr txBox="1">
            <a:spLocks noChangeArrowheads="1"/>
          </p:cNvSpPr>
          <p:nvPr/>
        </p:nvSpPr>
        <p:spPr bwMode="auto">
          <a:xfrm>
            <a:off x="438150" y="2674938"/>
            <a:ext cx="6543675" cy="5191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mn-MN" b="1" smtClean="0">
                <a:solidFill>
                  <a:srgbClr val="FFFF00"/>
                </a:solidFill>
              </a:rPr>
              <a:t>ЯМАР Ч ЦАХИЛГААН ТЕХНИКГҮЙ</a:t>
            </a:r>
            <a:endParaRPr lang="en-US" b="1" smtClean="0">
              <a:solidFill>
                <a:srgbClr val="FFFF00"/>
              </a:solidFill>
            </a:endParaRPr>
          </a:p>
        </p:txBody>
      </p:sp>
      <p:sp>
        <p:nvSpPr>
          <p:cNvPr id="621602" name="Text Box 34"/>
          <p:cNvSpPr txBox="1">
            <a:spLocks noChangeArrowheads="1"/>
          </p:cNvSpPr>
          <p:nvPr/>
        </p:nvSpPr>
        <p:spPr bwMode="auto">
          <a:xfrm>
            <a:off x="427038" y="3425825"/>
            <a:ext cx="5065712" cy="5191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mn-MN" b="1">
                <a:solidFill>
                  <a:srgbClr val="FFFF00"/>
                </a:solidFill>
                <a:ea typeface="+mn-ea"/>
                <a:cs typeface="+mn-cs"/>
              </a:rPr>
              <a:t>ЯМАР Ч КОМПЬЮТЕРГҮЙ</a:t>
            </a:r>
            <a:r>
              <a:rPr lang="en-US" b="1">
                <a:solidFill>
                  <a:srgbClr val="FFFF00"/>
                </a:solidFill>
                <a:ea typeface="+mn-ea"/>
                <a:cs typeface="+mn-cs"/>
              </a:rPr>
              <a:t>!</a:t>
            </a:r>
          </a:p>
        </p:txBody>
      </p:sp>
      <p:sp>
        <p:nvSpPr>
          <p:cNvPr id="621603" name="Text Box 35"/>
          <p:cNvSpPr txBox="1">
            <a:spLocks noChangeArrowheads="1"/>
          </p:cNvSpPr>
          <p:nvPr/>
        </p:nvSpPr>
        <p:spPr bwMode="auto">
          <a:xfrm>
            <a:off x="430213" y="4149725"/>
            <a:ext cx="6046787" cy="5191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b="1">
                <a:solidFill>
                  <a:srgbClr val="FFFF00"/>
                </a:solidFill>
                <a:ea typeface="+mn-ea"/>
                <a:cs typeface="+mn-cs"/>
              </a:rPr>
              <a:t>ЯМАР Ч ӨРГӨГЧ ЦАМХАГГҮЙ!</a:t>
            </a:r>
          </a:p>
        </p:txBody>
      </p:sp>
      <p:sp>
        <p:nvSpPr>
          <p:cNvPr id="621604" name="Text Box 36"/>
          <p:cNvSpPr txBox="1">
            <a:spLocks noChangeArrowheads="1"/>
          </p:cNvSpPr>
          <p:nvPr/>
        </p:nvSpPr>
        <p:spPr bwMode="auto">
          <a:xfrm>
            <a:off x="338138" y="1006475"/>
            <a:ext cx="8437562" cy="396875"/>
          </a:xfrm>
          <a:prstGeom prst="rect">
            <a:avLst/>
          </a:prstGeom>
          <a:noFill/>
          <a:ln w="12700">
            <a:noFill/>
            <a:miter lim="800000"/>
            <a:headEnd/>
            <a:tailEnd/>
          </a:ln>
          <a:effectLst>
            <a:outerShdw blurRad="63500" dist="38099" dir="2700000" algn="ctr" rotWithShape="0">
              <a:srgbClr val="888B90">
                <a:alpha val="74998"/>
              </a:srgb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mn-MN" sz="2000" b="1" smtClean="0">
                <a:solidFill>
                  <a:srgbClr val="0831AD"/>
                </a:solidFill>
              </a:rPr>
              <a:t>Абрахам хүү Исаакаа өргөл болгосон газар буюу Мориа уул...Сион уул</a:t>
            </a:r>
            <a:endParaRPr lang="en-US" sz="2000" b="1" smtClean="0">
              <a:solidFill>
                <a:srgbClr val="0831AD"/>
              </a:solidFill>
            </a:endParaRPr>
          </a:p>
        </p:txBody>
      </p:sp>
      <p:grpSp>
        <p:nvGrpSpPr>
          <p:cNvPr id="65547" name="Group 56"/>
          <p:cNvGrpSpPr>
            <a:grpSpLocks/>
          </p:cNvGrpSpPr>
          <p:nvPr/>
        </p:nvGrpSpPr>
        <p:grpSpPr bwMode="auto">
          <a:xfrm>
            <a:off x="7954963" y="3436938"/>
            <a:ext cx="1044575" cy="1843087"/>
            <a:chOff x="5011" y="2165"/>
            <a:chExt cx="658" cy="1161"/>
          </a:xfrm>
        </p:grpSpPr>
        <p:sp>
          <p:nvSpPr>
            <p:cNvPr id="65550" name="Freeform 57"/>
            <p:cNvSpPr>
              <a:spLocks/>
            </p:cNvSpPr>
            <p:nvPr/>
          </p:nvSpPr>
          <p:spPr bwMode="auto">
            <a:xfrm>
              <a:off x="5536" y="2244"/>
              <a:ext cx="132" cy="49"/>
            </a:xfrm>
            <a:custGeom>
              <a:avLst/>
              <a:gdLst>
                <a:gd name="T0" fmla="*/ 140 w 129"/>
                <a:gd name="T1" fmla="*/ 48 h 49"/>
                <a:gd name="T2" fmla="*/ 0 w 129"/>
                <a:gd name="T3" fmla="*/ 48 h 49"/>
                <a:gd name="T4" fmla="*/ 0 w 129"/>
                <a:gd name="T5" fmla="*/ 0 h 49"/>
                <a:gd name="T6" fmla="*/ 140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5551" name="AutoShape 58"/>
            <p:cNvSpPr>
              <a:spLocks noChangeArrowheads="1"/>
            </p:cNvSpPr>
            <p:nvPr/>
          </p:nvSpPr>
          <p:spPr bwMode="auto">
            <a:xfrm>
              <a:off x="5040" y="2172"/>
              <a:ext cx="481"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5552" name="Rectangle 59"/>
            <p:cNvSpPr>
              <a:spLocks noChangeArrowheads="1"/>
            </p:cNvSpPr>
            <p:nvPr/>
          </p:nvSpPr>
          <p:spPr bwMode="auto">
            <a:xfrm>
              <a:off x="5041" y="2273"/>
              <a:ext cx="628"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5553" name="Line 60"/>
            <p:cNvSpPr>
              <a:spLocks noChangeShapeType="1"/>
            </p:cNvSpPr>
            <p:nvPr/>
          </p:nvSpPr>
          <p:spPr bwMode="auto">
            <a:xfrm>
              <a:off x="5079" y="2372"/>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4" name="Rectangle 61"/>
            <p:cNvSpPr>
              <a:spLocks noChangeArrowheads="1"/>
            </p:cNvSpPr>
            <p:nvPr/>
          </p:nvSpPr>
          <p:spPr bwMode="auto">
            <a:xfrm>
              <a:off x="5281" y="2240"/>
              <a:ext cx="230"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555" name="Rectangle 62"/>
            <p:cNvSpPr>
              <a:spLocks noChangeArrowheads="1"/>
            </p:cNvSpPr>
            <p:nvPr/>
          </p:nvSpPr>
          <p:spPr bwMode="auto">
            <a:xfrm>
              <a:off x="5059" y="2226"/>
              <a:ext cx="238"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556" name="Line 63"/>
            <p:cNvSpPr>
              <a:spLocks noChangeShapeType="1"/>
            </p:cNvSpPr>
            <p:nvPr/>
          </p:nvSpPr>
          <p:spPr bwMode="auto">
            <a:xfrm>
              <a:off x="5079" y="2488"/>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7" name="Line 64"/>
            <p:cNvSpPr>
              <a:spLocks noChangeShapeType="1"/>
            </p:cNvSpPr>
            <p:nvPr/>
          </p:nvSpPr>
          <p:spPr bwMode="auto">
            <a:xfrm>
              <a:off x="5079" y="2600"/>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8" name="Line 65"/>
            <p:cNvSpPr>
              <a:spLocks noChangeShapeType="1"/>
            </p:cNvSpPr>
            <p:nvPr/>
          </p:nvSpPr>
          <p:spPr bwMode="auto">
            <a:xfrm>
              <a:off x="5079" y="2712"/>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9" name="Line 66"/>
            <p:cNvSpPr>
              <a:spLocks noChangeShapeType="1"/>
            </p:cNvSpPr>
            <p:nvPr/>
          </p:nvSpPr>
          <p:spPr bwMode="auto">
            <a:xfrm>
              <a:off x="5080" y="3040"/>
              <a:ext cx="53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0" name="Line 67"/>
            <p:cNvSpPr>
              <a:spLocks noChangeShapeType="1"/>
            </p:cNvSpPr>
            <p:nvPr/>
          </p:nvSpPr>
          <p:spPr bwMode="auto">
            <a:xfrm>
              <a:off x="5079" y="2816"/>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1" name="Line 68"/>
            <p:cNvSpPr>
              <a:spLocks noChangeShapeType="1"/>
            </p:cNvSpPr>
            <p:nvPr/>
          </p:nvSpPr>
          <p:spPr bwMode="auto">
            <a:xfrm>
              <a:off x="5079" y="3152"/>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2" name="Line 69"/>
            <p:cNvSpPr>
              <a:spLocks noChangeShapeType="1"/>
            </p:cNvSpPr>
            <p:nvPr/>
          </p:nvSpPr>
          <p:spPr bwMode="auto">
            <a:xfrm>
              <a:off x="5079" y="3264"/>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3" name="Line 70"/>
            <p:cNvSpPr>
              <a:spLocks noChangeShapeType="1"/>
            </p:cNvSpPr>
            <p:nvPr/>
          </p:nvSpPr>
          <p:spPr bwMode="auto">
            <a:xfrm>
              <a:off x="5079" y="2928"/>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4" name="Line 71"/>
            <p:cNvSpPr>
              <a:spLocks noChangeShapeType="1"/>
            </p:cNvSpPr>
            <p:nvPr/>
          </p:nvSpPr>
          <p:spPr bwMode="auto">
            <a:xfrm>
              <a:off x="5351"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5" name="Line 72"/>
            <p:cNvSpPr>
              <a:spLocks noChangeShapeType="1"/>
            </p:cNvSpPr>
            <p:nvPr/>
          </p:nvSpPr>
          <p:spPr bwMode="auto">
            <a:xfrm>
              <a:off x="5343"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6" name="Rectangle 73"/>
            <p:cNvSpPr>
              <a:spLocks noChangeArrowheads="1"/>
            </p:cNvSpPr>
            <p:nvPr/>
          </p:nvSpPr>
          <p:spPr bwMode="auto">
            <a:xfrm>
              <a:off x="5011" y="2165"/>
              <a:ext cx="54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rPr>
                <a:t>ХААНЧЛАЛ</a:t>
              </a:r>
            </a:p>
          </p:txBody>
        </p:sp>
        <p:sp>
          <p:nvSpPr>
            <p:cNvPr id="65567" name="Rectangle 74"/>
            <p:cNvSpPr>
              <a:spLocks noChangeArrowheads="1"/>
            </p:cNvSpPr>
            <p:nvPr/>
          </p:nvSpPr>
          <p:spPr bwMode="auto">
            <a:xfrm>
              <a:off x="5125" y="2267"/>
              <a:ext cx="41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С – Д – С</a:t>
              </a:r>
            </a:p>
          </p:txBody>
        </p:sp>
      </p:grpSp>
      <p:sp>
        <p:nvSpPr>
          <p:cNvPr id="65548" name="Text Box 75"/>
          <p:cNvSpPr txBox="1">
            <a:spLocks noChangeArrowheads="1"/>
          </p:cNvSpPr>
          <p:nvPr/>
        </p:nvSpPr>
        <p:spPr bwMode="auto">
          <a:xfrm>
            <a:off x="8829675" y="641667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2000">
                <a:solidFill>
                  <a:srgbClr val="FFFFFF"/>
                </a:solidFill>
              </a:rPr>
              <a:t>6</a:t>
            </a:r>
          </a:p>
        </p:txBody>
      </p:sp>
      <p:sp>
        <p:nvSpPr>
          <p:cNvPr id="65549" name="Rectangle 76"/>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32-37</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621573"/>
                                        </p:tgtEl>
                                        <p:attrNameLst>
                                          <p:attrName>style.visibility</p:attrName>
                                        </p:attrNameLst>
                                      </p:cBhvr>
                                      <p:to>
                                        <p:strVal val="visible"/>
                                      </p:to>
                                    </p:set>
                                    <p:animEffect transition="in" filter="wipe(left)">
                                      <p:cBhvr>
                                        <p:cTn id="7" dur="500"/>
                                        <p:tgtEl>
                                          <p:spTgt spid="621573"/>
                                        </p:tgtEl>
                                      </p:cBhvr>
                                    </p:animEffect>
                                  </p:childTnLst>
                                </p:cTn>
                              </p:par>
                            </p:childTnLst>
                          </p:cTn>
                        </p:par>
                        <p:par>
                          <p:cTn id="8" fill="hold" nodeType="afterGroup">
                            <p:stCondLst>
                              <p:cond delay="600"/>
                            </p:stCondLst>
                            <p:childTnLst>
                              <p:par>
                                <p:cTn id="9" presetID="22" presetClass="entr" presetSubtype="1" fill="hold" nodeType="afterEffect">
                                  <p:stCondLst>
                                    <p:cond delay="0"/>
                                  </p:stCondLst>
                                  <p:childTnLst>
                                    <p:set>
                                      <p:cBhvr>
                                        <p:cTn id="10" dur="1" fill="hold">
                                          <p:stCondLst>
                                            <p:cond delay="0"/>
                                          </p:stCondLst>
                                        </p:cTn>
                                        <p:tgtEl>
                                          <p:spTgt spid="621570"/>
                                        </p:tgtEl>
                                        <p:attrNameLst>
                                          <p:attrName>style.visibility</p:attrName>
                                        </p:attrNameLst>
                                      </p:cBhvr>
                                      <p:to>
                                        <p:strVal val="visible"/>
                                      </p:to>
                                    </p:set>
                                    <p:animEffect transition="in" filter="wipe(up)">
                                      <p:cBhvr>
                                        <p:cTn id="11" dur="500"/>
                                        <p:tgtEl>
                                          <p:spTgt spid="62157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21604"/>
                                        </p:tgtEl>
                                        <p:attrNameLst>
                                          <p:attrName>style.visibility</p:attrName>
                                        </p:attrNameLst>
                                      </p:cBhvr>
                                      <p:to>
                                        <p:strVal val="visible"/>
                                      </p:to>
                                    </p:set>
                                    <p:animEffect transition="in" filter="dissolve">
                                      <p:cBhvr>
                                        <p:cTn id="16" dur="500"/>
                                        <p:tgtEl>
                                          <p:spTgt spid="62160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21600"/>
                                        </p:tgtEl>
                                        <p:attrNameLst>
                                          <p:attrName>style.visibility</p:attrName>
                                        </p:attrNameLst>
                                      </p:cBhvr>
                                      <p:to>
                                        <p:strVal val="visible"/>
                                      </p:to>
                                    </p:set>
                                    <p:animEffect transition="in" filter="wipe(left)">
                                      <p:cBhvr>
                                        <p:cTn id="21" dur="500"/>
                                        <p:tgtEl>
                                          <p:spTgt spid="62160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21601"/>
                                        </p:tgtEl>
                                        <p:attrNameLst>
                                          <p:attrName>style.visibility</p:attrName>
                                        </p:attrNameLst>
                                      </p:cBhvr>
                                      <p:to>
                                        <p:strVal val="visible"/>
                                      </p:to>
                                    </p:set>
                                    <p:animEffect transition="in" filter="wipe(left)">
                                      <p:cBhvr>
                                        <p:cTn id="26" dur="500"/>
                                        <p:tgtEl>
                                          <p:spTgt spid="62160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21602"/>
                                        </p:tgtEl>
                                        <p:attrNameLst>
                                          <p:attrName>style.visibility</p:attrName>
                                        </p:attrNameLst>
                                      </p:cBhvr>
                                      <p:to>
                                        <p:strVal val="visible"/>
                                      </p:to>
                                    </p:set>
                                    <p:animEffect transition="in" filter="wipe(left)">
                                      <p:cBhvr>
                                        <p:cTn id="31" dur="500"/>
                                        <p:tgtEl>
                                          <p:spTgt spid="62160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21603"/>
                                        </p:tgtEl>
                                        <p:attrNameLst>
                                          <p:attrName>style.visibility</p:attrName>
                                        </p:attrNameLst>
                                      </p:cBhvr>
                                      <p:to>
                                        <p:strVal val="visible"/>
                                      </p:to>
                                    </p:set>
                                    <p:animEffect transition="in" filter="wipe(left)">
                                      <p:cBhvr>
                                        <p:cTn id="36" dur="500"/>
                                        <p:tgtEl>
                                          <p:spTgt spid="62160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621579"/>
                                        </p:tgtEl>
                                        <p:attrNameLst>
                                          <p:attrName>style.visibility</p:attrName>
                                        </p:attrNameLst>
                                      </p:cBhvr>
                                      <p:to>
                                        <p:strVal val="visible"/>
                                      </p:to>
                                    </p:set>
                                    <p:animEffect transition="in" filter="wipe(left)">
                                      <p:cBhvr>
                                        <p:cTn id="41" dur="500"/>
                                        <p:tgtEl>
                                          <p:spTgt spid="621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73" grpId="0" autoUpdateAnimBg="0"/>
      <p:bldP spid="621579" grpId="0" autoUpdateAnimBg="0"/>
      <p:bldP spid="621600" grpId="0" autoUpdateAnimBg="0"/>
      <p:bldP spid="621601" grpId="0" autoUpdateAnimBg="0"/>
      <p:bldP spid="621602" grpId="0" autoUpdateAnimBg="0"/>
      <p:bldP spid="621603" grpId="0" autoUpdateAnimBg="0"/>
      <p:bldP spid="621604"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594" name="Picture 2" descr="Jerusalem from Mt of Olives panorama, df 090101"/>
          <p:cNvPicPr preferRelativeResize="0">
            <a:picLocks noChangeAspect="1" noChangeArrowheads="1"/>
          </p:cNvPicPr>
          <p:nvPr>
            <p:custDataLst>
              <p:tags r:id="rId2"/>
            </p:custDataLst>
          </p:nvPr>
        </p:nvPicPr>
        <p:blipFill>
          <a:blip r:embed="rId5"/>
          <a:srcRect l="28323" t="-217" r="24464"/>
          <a:stretch>
            <a:fillRect/>
          </a:stretch>
        </p:blipFill>
        <p:spPr bwMode="auto">
          <a:xfrm>
            <a:off x="88900" y="830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22597" name="Rectangle 5"/>
          <p:cNvSpPr>
            <a:spLocks noChangeArrowheads="1"/>
          </p:cNvSpPr>
          <p:nvPr/>
        </p:nvSpPr>
        <p:spPr bwMode="auto">
          <a:xfrm>
            <a:off x="985838" y="2508250"/>
            <a:ext cx="7170737" cy="3803650"/>
          </a:xfrm>
          <a:prstGeom prst="rect">
            <a:avLst/>
          </a:prstGeom>
          <a:gradFill rotWithShape="0">
            <a:gsLst>
              <a:gs pos="0">
                <a:schemeClr val="accent1"/>
              </a:gs>
              <a:gs pos="100000">
                <a:schemeClr val="accent1">
                  <a:gamma/>
                  <a:shade val="0"/>
                  <a:invGamma/>
                </a:schemeClr>
              </a:gs>
            </a:gsLst>
            <a:lin ang="5400000" scaled="1"/>
          </a:gradFill>
          <a:ln w="12700">
            <a:solidFill>
              <a:schemeClr val="tx1"/>
            </a:solidFill>
            <a:miter lim="800000"/>
            <a:headEnd/>
            <a:tailEnd/>
          </a:ln>
          <a:effectLst/>
        </p:spPr>
        <p:txBody>
          <a:bodyPr wrap="none" anchor="ctr"/>
          <a:lstStyle/>
          <a:p>
            <a:pPr>
              <a:defRPr/>
            </a:pPr>
            <a:endParaRPr lang="en-US">
              <a:ea typeface="+mn-ea"/>
              <a:cs typeface="+mn-cs"/>
            </a:endParaRPr>
          </a:p>
        </p:txBody>
      </p:sp>
      <p:sp>
        <p:nvSpPr>
          <p:cNvPr id="622598" name="Text Box 6"/>
          <p:cNvSpPr txBox="1">
            <a:spLocks noChangeArrowheads="1"/>
          </p:cNvSpPr>
          <p:nvPr/>
        </p:nvSpPr>
        <p:spPr bwMode="auto">
          <a:xfrm>
            <a:off x="1027113" y="2606675"/>
            <a:ext cx="7073900" cy="5191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mn-MN" b="1">
                <a:solidFill>
                  <a:srgbClr val="FFFF00"/>
                </a:solidFill>
                <a:ea typeface="+mn-ea"/>
                <a:cs typeface="+mn-cs"/>
              </a:rPr>
              <a:t>Гайхамшигтай уран хийцтэй байгууламж</a:t>
            </a:r>
            <a:r>
              <a:rPr lang="en-US" b="1">
                <a:solidFill>
                  <a:srgbClr val="FFFF00"/>
                </a:solidFill>
                <a:ea typeface="+mn-ea"/>
                <a:cs typeface="+mn-cs"/>
              </a:rPr>
              <a:t>!</a:t>
            </a:r>
          </a:p>
        </p:txBody>
      </p:sp>
      <p:grpSp>
        <p:nvGrpSpPr>
          <p:cNvPr id="2" name="Group 7"/>
          <p:cNvGrpSpPr>
            <a:grpSpLocks/>
          </p:cNvGrpSpPr>
          <p:nvPr/>
        </p:nvGrpSpPr>
        <p:grpSpPr bwMode="auto">
          <a:xfrm>
            <a:off x="2662238" y="4721225"/>
            <a:ext cx="4924425" cy="676275"/>
            <a:chOff x="1677" y="2638"/>
            <a:chExt cx="3102" cy="426"/>
          </a:xfrm>
        </p:grpSpPr>
        <p:grpSp>
          <p:nvGrpSpPr>
            <p:cNvPr id="67611" name="Group 8"/>
            <p:cNvGrpSpPr>
              <a:grpSpLocks/>
            </p:cNvGrpSpPr>
            <p:nvPr/>
          </p:nvGrpSpPr>
          <p:grpSpPr bwMode="auto">
            <a:xfrm>
              <a:off x="3619" y="2640"/>
              <a:ext cx="1160" cy="424"/>
              <a:chOff x="3672" y="2640"/>
              <a:chExt cx="1160" cy="424"/>
            </a:xfrm>
          </p:grpSpPr>
          <p:sp>
            <p:nvSpPr>
              <p:cNvPr id="622601" name="AutoShape 9" descr="Large confetti"/>
              <p:cNvSpPr>
                <a:spLocks noChangeArrowheads="1"/>
              </p:cNvSpPr>
              <p:nvPr/>
            </p:nvSpPr>
            <p:spPr bwMode="auto">
              <a:xfrm rot="10800000">
                <a:off x="3672" y="2640"/>
                <a:ext cx="1144" cy="408"/>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a:defRPr/>
                </a:pPr>
                <a:endParaRPr lang="en-US">
                  <a:ea typeface="+mn-ea"/>
                  <a:cs typeface="+mn-cs"/>
                </a:endParaRPr>
              </a:p>
            </p:txBody>
          </p:sp>
          <p:sp>
            <p:nvSpPr>
              <p:cNvPr id="622602" name="Freeform 10" descr="Large confetti"/>
              <p:cNvSpPr>
                <a:spLocks/>
              </p:cNvSpPr>
              <p:nvPr/>
            </p:nvSpPr>
            <p:spPr bwMode="auto">
              <a:xfrm>
                <a:off x="3772" y="2676"/>
                <a:ext cx="1060" cy="388"/>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a:defRPr/>
                </a:pPr>
                <a:endParaRPr lang="en-US">
                  <a:ea typeface="+mn-ea"/>
                  <a:cs typeface="+mn-cs"/>
                </a:endParaRPr>
              </a:p>
            </p:txBody>
          </p:sp>
        </p:grpSp>
        <p:grpSp>
          <p:nvGrpSpPr>
            <p:cNvPr id="67612" name="Group 11"/>
            <p:cNvGrpSpPr>
              <a:grpSpLocks/>
            </p:cNvGrpSpPr>
            <p:nvPr/>
          </p:nvGrpSpPr>
          <p:grpSpPr bwMode="auto">
            <a:xfrm rot="21524310" flipH="1">
              <a:off x="1677" y="2638"/>
              <a:ext cx="807" cy="325"/>
              <a:chOff x="3672" y="2640"/>
              <a:chExt cx="1160" cy="424"/>
            </a:xfrm>
          </p:grpSpPr>
          <p:sp>
            <p:nvSpPr>
              <p:cNvPr id="622604" name="AutoShape 12" descr="Large confetti"/>
              <p:cNvSpPr>
                <a:spLocks noChangeArrowheads="1"/>
              </p:cNvSpPr>
              <p:nvPr/>
            </p:nvSpPr>
            <p:spPr bwMode="auto">
              <a:xfrm rot="10800000">
                <a:off x="3677" y="2634"/>
                <a:ext cx="1144" cy="407"/>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a:defRPr/>
                </a:pPr>
                <a:endParaRPr lang="en-US">
                  <a:ea typeface="+mn-ea"/>
                  <a:cs typeface="+mn-cs"/>
                </a:endParaRPr>
              </a:p>
            </p:txBody>
          </p:sp>
          <p:sp>
            <p:nvSpPr>
              <p:cNvPr id="622605" name="Freeform 13" descr="Large confetti"/>
              <p:cNvSpPr>
                <a:spLocks/>
              </p:cNvSpPr>
              <p:nvPr/>
            </p:nvSpPr>
            <p:spPr bwMode="auto">
              <a:xfrm>
                <a:off x="3773" y="2676"/>
                <a:ext cx="1059" cy="385"/>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a:defRPr/>
                </a:pPr>
                <a:endParaRPr lang="en-US">
                  <a:ea typeface="+mn-ea"/>
                  <a:cs typeface="+mn-cs"/>
                </a:endParaRPr>
              </a:p>
            </p:txBody>
          </p:sp>
        </p:grpSp>
      </p:grpSp>
      <p:grpSp>
        <p:nvGrpSpPr>
          <p:cNvPr id="5" name="Group 14"/>
          <p:cNvGrpSpPr>
            <a:grpSpLocks/>
          </p:cNvGrpSpPr>
          <p:nvPr/>
        </p:nvGrpSpPr>
        <p:grpSpPr bwMode="auto">
          <a:xfrm>
            <a:off x="2643188" y="4699000"/>
            <a:ext cx="4940300" cy="903288"/>
            <a:chOff x="1911" y="2624"/>
            <a:chExt cx="2924" cy="561"/>
          </a:xfrm>
        </p:grpSpPr>
        <p:sp>
          <p:nvSpPr>
            <p:cNvPr id="67608" name="Line 15"/>
            <p:cNvSpPr>
              <a:spLocks noChangeShapeType="1"/>
            </p:cNvSpPr>
            <p:nvPr/>
          </p:nvSpPr>
          <p:spPr bwMode="auto">
            <a:xfrm>
              <a:off x="1911" y="2624"/>
              <a:ext cx="2" cy="461"/>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09" name="Line 16"/>
            <p:cNvSpPr>
              <a:spLocks noChangeShapeType="1"/>
            </p:cNvSpPr>
            <p:nvPr/>
          </p:nvSpPr>
          <p:spPr bwMode="auto">
            <a:xfrm>
              <a:off x="1911" y="2628"/>
              <a:ext cx="292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10" name="Line 17"/>
            <p:cNvSpPr>
              <a:spLocks noChangeShapeType="1"/>
            </p:cNvSpPr>
            <p:nvPr/>
          </p:nvSpPr>
          <p:spPr bwMode="auto">
            <a:xfrm>
              <a:off x="4835" y="2631"/>
              <a:ext cx="0" cy="55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 name="Group 18"/>
          <p:cNvGrpSpPr>
            <a:grpSpLocks/>
          </p:cNvGrpSpPr>
          <p:nvPr/>
        </p:nvGrpSpPr>
        <p:grpSpPr bwMode="auto">
          <a:xfrm>
            <a:off x="1144588" y="3657600"/>
            <a:ext cx="2493962" cy="1450975"/>
            <a:chOff x="800" y="1952"/>
            <a:chExt cx="1571" cy="914"/>
          </a:xfrm>
        </p:grpSpPr>
        <p:sp>
          <p:nvSpPr>
            <p:cNvPr id="622611" name="Rectangle 19"/>
            <p:cNvSpPr>
              <a:spLocks noChangeArrowheads="1"/>
            </p:cNvSpPr>
            <p:nvPr/>
          </p:nvSpPr>
          <p:spPr bwMode="auto">
            <a:xfrm>
              <a:off x="890" y="1959"/>
              <a:ext cx="1405" cy="523"/>
            </a:xfrm>
            <a:prstGeom prst="rect">
              <a:avLst/>
            </a:prstGeom>
            <a:noFill/>
            <a:ln w="38100">
              <a:solidFill>
                <a:srgbClr val="FFFF00"/>
              </a:solidFill>
              <a:miter lim="800000"/>
              <a:headEnd/>
              <a:tailEnd/>
            </a:ln>
            <a:effectLst>
              <a:outerShdw blurRad="63500" dist="17961" dir="13500000" algn="ctr" rotWithShape="0">
                <a:schemeClr val="bg2">
                  <a:alpha val="74998"/>
                </a:schemeClr>
              </a:outerShdw>
            </a:effectLst>
          </p:spPr>
          <p:txBody>
            <a:bodyPr wrap="none" anchor="ctr"/>
            <a:lstStyle/>
            <a:p>
              <a:pPr>
                <a:defRPr/>
              </a:pPr>
              <a:endParaRPr lang="en-US">
                <a:ea typeface="+mn-ea"/>
                <a:cs typeface="+mn-cs"/>
              </a:endParaRPr>
            </a:p>
          </p:txBody>
        </p:sp>
        <p:sp>
          <p:nvSpPr>
            <p:cNvPr id="622612" name="AutoShape 20"/>
            <p:cNvSpPr>
              <a:spLocks noChangeArrowheads="1"/>
            </p:cNvSpPr>
            <p:nvPr/>
          </p:nvSpPr>
          <p:spPr bwMode="auto">
            <a:xfrm>
              <a:off x="800" y="2327"/>
              <a:ext cx="740" cy="539"/>
            </a:xfrm>
            <a:prstGeom prst="curvedRightArrow">
              <a:avLst>
                <a:gd name="adj1" fmla="val 20000"/>
                <a:gd name="adj2" fmla="val 40000"/>
                <a:gd name="adj3" fmla="val 45764"/>
              </a:avLst>
            </a:prstGeom>
            <a:solidFill>
              <a:schemeClr val="accent1"/>
            </a:solidFill>
            <a:ln w="12700">
              <a:solidFill>
                <a:schemeClr val="tx1"/>
              </a:solidFill>
              <a:miter lim="800000"/>
              <a:headEnd/>
              <a:tailEnd/>
            </a:ln>
            <a:effectLst>
              <a:outerShdw blurRad="63500" dist="17961" dir="13500000" algn="ctr" rotWithShape="0">
                <a:schemeClr val="bg2">
                  <a:alpha val="74998"/>
                </a:schemeClr>
              </a:outerShdw>
            </a:effectLst>
          </p:spPr>
          <p:txBody>
            <a:bodyPr wrap="none" anchor="ctr"/>
            <a:lstStyle/>
            <a:p>
              <a:pPr>
                <a:defRPr/>
              </a:pPr>
              <a:endParaRPr lang="en-US">
                <a:ea typeface="+mn-ea"/>
                <a:cs typeface="+mn-cs"/>
              </a:endParaRPr>
            </a:p>
          </p:txBody>
        </p:sp>
        <p:sp>
          <p:nvSpPr>
            <p:cNvPr id="622613" name="Text Box 21"/>
            <p:cNvSpPr txBox="1">
              <a:spLocks noChangeArrowheads="1"/>
            </p:cNvSpPr>
            <p:nvPr/>
          </p:nvSpPr>
          <p:spPr bwMode="auto">
            <a:xfrm>
              <a:off x="846" y="1952"/>
              <a:ext cx="1525" cy="44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mn-MN" sz="2000" b="1" smtClean="0">
                  <a:solidFill>
                    <a:srgbClr val="FFFF00"/>
                  </a:solidFill>
                </a:rPr>
                <a:t>Баруун хэсэг буюу </a:t>
              </a:r>
              <a:r>
                <a:rPr lang="ja-JP" altLang="en-US" sz="2000" b="1" smtClean="0">
                  <a:solidFill>
                    <a:srgbClr val="FFFF00"/>
                  </a:solidFill>
                </a:rPr>
                <a:t>“</a:t>
              </a:r>
              <a:r>
                <a:rPr lang="mn-MN" sz="2000" b="1" smtClean="0">
                  <a:solidFill>
                    <a:srgbClr val="FFFF00"/>
                  </a:solidFill>
                </a:rPr>
                <a:t>Нулимсны Хана</a:t>
              </a:r>
              <a:r>
                <a:rPr lang="ja-JP" altLang="en-US" sz="2000" b="1" smtClean="0">
                  <a:solidFill>
                    <a:srgbClr val="FFFF00"/>
                  </a:solidFill>
                </a:rPr>
                <a:t>”</a:t>
              </a:r>
              <a:endParaRPr lang="en-US" sz="2000" b="1" smtClean="0">
                <a:solidFill>
                  <a:srgbClr val="FFFF00"/>
                </a:solidFill>
              </a:endParaRPr>
            </a:p>
          </p:txBody>
        </p:sp>
      </p:grpSp>
      <p:sp>
        <p:nvSpPr>
          <p:cNvPr id="622614" name="Freeform 22"/>
          <p:cNvSpPr>
            <a:spLocks/>
          </p:cNvSpPr>
          <p:nvPr/>
        </p:nvSpPr>
        <p:spPr bwMode="auto">
          <a:xfrm>
            <a:off x="812800" y="4295775"/>
            <a:ext cx="7632700" cy="1354138"/>
          </a:xfrm>
          <a:custGeom>
            <a:avLst/>
            <a:gdLst/>
            <a:ahLst/>
            <a:cxnLst>
              <a:cxn ang="0">
                <a:pos x="0" y="853"/>
              </a:cxn>
              <a:cxn ang="0">
                <a:pos x="172" y="778"/>
              </a:cxn>
              <a:cxn ang="0">
                <a:pos x="225" y="793"/>
              </a:cxn>
              <a:cxn ang="0">
                <a:pos x="270" y="808"/>
              </a:cxn>
              <a:cxn ang="0">
                <a:pos x="494" y="800"/>
              </a:cxn>
              <a:cxn ang="0">
                <a:pos x="636" y="763"/>
              </a:cxn>
              <a:cxn ang="0">
                <a:pos x="756" y="726"/>
              </a:cxn>
              <a:cxn ang="0">
                <a:pos x="800" y="711"/>
              </a:cxn>
              <a:cxn ang="0">
                <a:pos x="890" y="651"/>
              </a:cxn>
              <a:cxn ang="0">
                <a:pos x="980" y="621"/>
              </a:cxn>
              <a:cxn ang="0">
                <a:pos x="1047" y="598"/>
              </a:cxn>
              <a:cxn ang="0">
                <a:pos x="1092" y="584"/>
              </a:cxn>
              <a:cxn ang="0">
                <a:pos x="1212" y="598"/>
              </a:cxn>
              <a:cxn ang="0">
                <a:pos x="1271" y="584"/>
              </a:cxn>
              <a:cxn ang="0">
                <a:pos x="1406" y="554"/>
              </a:cxn>
              <a:cxn ang="0">
                <a:pos x="1698" y="397"/>
              </a:cxn>
              <a:cxn ang="0">
                <a:pos x="1765" y="374"/>
              </a:cxn>
              <a:cxn ang="0">
                <a:pos x="1787" y="367"/>
              </a:cxn>
              <a:cxn ang="0">
                <a:pos x="1855" y="329"/>
              </a:cxn>
              <a:cxn ang="0">
                <a:pos x="1937" y="277"/>
              </a:cxn>
              <a:cxn ang="0">
                <a:pos x="2027" y="225"/>
              </a:cxn>
              <a:cxn ang="0">
                <a:pos x="2049" y="210"/>
              </a:cxn>
              <a:cxn ang="0">
                <a:pos x="2064" y="187"/>
              </a:cxn>
              <a:cxn ang="0">
                <a:pos x="2109" y="157"/>
              </a:cxn>
              <a:cxn ang="0">
                <a:pos x="2131" y="135"/>
              </a:cxn>
              <a:cxn ang="0">
                <a:pos x="2266" y="98"/>
              </a:cxn>
              <a:cxn ang="0">
                <a:pos x="2333" y="105"/>
              </a:cxn>
              <a:cxn ang="0">
                <a:pos x="2528" y="90"/>
              </a:cxn>
              <a:cxn ang="0">
                <a:pos x="2610" y="38"/>
              </a:cxn>
              <a:cxn ang="0">
                <a:pos x="2722" y="8"/>
              </a:cxn>
              <a:cxn ang="0">
                <a:pos x="2744" y="0"/>
              </a:cxn>
              <a:cxn ang="0">
                <a:pos x="2842" y="60"/>
              </a:cxn>
              <a:cxn ang="0">
                <a:pos x="2864" y="75"/>
              </a:cxn>
              <a:cxn ang="0">
                <a:pos x="2894" y="120"/>
              </a:cxn>
              <a:cxn ang="0">
                <a:pos x="3021" y="172"/>
              </a:cxn>
              <a:cxn ang="0">
                <a:pos x="3051" y="165"/>
              </a:cxn>
              <a:cxn ang="0">
                <a:pos x="3096" y="180"/>
              </a:cxn>
              <a:cxn ang="0">
                <a:pos x="3208" y="314"/>
              </a:cxn>
              <a:cxn ang="0">
                <a:pos x="3268" y="367"/>
              </a:cxn>
              <a:cxn ang="0">
                <a:pos x="3387" y="419"/>
              </a:cxn>
              <a:cxn ang="0">
                <a:pos x="3470" y="471"/>
              </a:cxn>
              <a:cxn ang="0">
                <a:pos x="3544" y="479"/>
              </a:cxn>
              <a:cxn ang="0">
                <a:pos x="3709" y="509"/>
              </a:cxn>
              <a:cxn ang="0">
                <a:pos x="3754" y="524"/>
              </a:cxn>
              <a:cxn ang="0">
                <a:pos x="3776" y="531"/>
              </a:cxn>
              <a:cxn ang="0">
                <a:pos x="3866" y="569"/>
              </a:cxn>
              <a:cxn ang="0">
                <a:pos x="3888" y="576"/>
              </a:cxn>
              <a:cxn ang="0">
                <a:pos x="3933" y="613"/>
              </a:cxn>
              <a:cxn ang="0">
                <a:pos x="3948" y="636"/>
              </a:cxn>
              <a:cxn ang="0">
                <a:pos x="4053" y="666"/>
              </a:cxn>
              <a:cxn ang="0">
                <a:pos x="4143" y="703"/>
              </a:cxn>
              <a:cxn ang="0">
                <a:pos x="4352" y="711"/>
              </a:cxn>
              <a:cxn ang="0">
                <a:pos x="4509" y="748"/>
              </a:cxn>
              <a:cxn ang="0">
                <a:pos x="4808" y="703"/>
              </a:cxn>
            </a:cxnLst>
            <a:rect l="0" t="0" r="r" b="b"/>
            <a:pathLst>
              <a:path w="4808" h="853">
                <a:moveTo>
                  <a:pt x="0" y="853"/>
                </a:moveTo>
                <a:cubicBezTo>
                  <a:pt x="19" y="796"/>
                  <a:pt x="119" y="785"/>
                  <a:pt x="172" y="778"/>
                </a:cubicBezTo>
                <a:cubicBezTo>
                  <a:pt x="189" y="783"/>
                  <a:pt x="207" y="787"/>
                  <a:pt x="225" y="793"/>
                </a:cubicBezTo>
                <a:cubicBezTo>
                  <a:pt x="240" y="797"/>
                  <a:pt x="270" y="808"/>
                  <a:pt x="270" y="808"/>
                </a:cubicBezTo>
                <a:cubicBezTo>
                  <a:pt x="351" y="801"/>
                  <a:pt x="413" y="792"/>
                  <a:pt x="494" y="800"/>
                </a:cubicBezTo>
                <a:cubicBezTo>
                  <a:pt x="542" y="788"/>
                  <a:pt x="588" y="777"/>
                  <a:pt x="636" y="763"/>
                </a:cubicBezTo>
                <a:cubicBezTo>
                  <a:pt x="671" y="738"/>
                  <a:pt x="714" y="732"/>
                  <a:pt x="756" y="726"/>
                </a:cubicBezTo>
                <a:cubicBezTo>
                  <a:pt x="770" y="720"/>
                  <a:pt x="786" y="718"/>
                  <a:pt x="800" y="711"/>
                </a:cubicBezTo>
                <a:cubicBezTo>
                  <a:pt x="825" y="697"/>
                  <a:pt x="861" y="660"/>
                  <a:pt x="890" y="651"/>
                </a:cubicBezTo>
                <a:cubicBezTo>
                  <a:pt x="919" y="641"/>
                  <a:pt x="950" y="631"/>
                  <a:pt x="980" y="621"/>
                </a:cubicBezTo>
                <a:cubicBezTo>
                  <a:pt x="1071" y="587"/>
                  <a:pt x="969" y="620"/>
                  <a:pt x="1047" y="598"/>
                </a:cubicBezTo>
                <a:cubicBezTo>
                  <a:pt x="1062" y="593"/>
                  <a:pt x="1092" y="584"/>
                  <a:pt x="1092" y="584"/>
                </a:cubicBezTo>
                <a:cubicBezTo>
                  <a:pt x="1132" y="587"/>
                  <a:pt x="1171" y="598"/>
                  <a:pt x="1212" y="598"/>
                </a:cubicBezTo>
                <a:cubicBezTo>
                  <a:pt x="1237" y="598"/>
                  <a:pt x="1248" y="589"/>
                  <a:pt x="1271" y="584"/>
                </a:cubicBezTo>
                <a:cubicBezTo>
                  <a:pt x="1315" y="572"/>
                  <a:pt x="1361" y="568"/>
                  <a:pt x="1406" y="554"/>
                </a:cubicBezTo>
                <a:cubicBezTo>
                  <a:pt x="1466" y="461"/>
                  <a:pt x="1592" y="413"/>
                  <a:pt x="1698" y="397"/>
                </a:cubicBezTo>
                <a:cubicBezTo>
                  <a:pt x="1720" y="389"/>
                  <a:pt x="1742" y="381"/>
                  <a:pt x="1765" y="374"/>
                </a:cubicBezTo>
                <a:cubicBezTo>
                  <a:pt x="1772" y="371"/>
                  <a:pt x="1787" y="367"/>
                  <a:pt x="1787" y="367"/>
                </a:cubicBezTo>
                <a:cubicBezTo>
                  <a:pt x="1809" y="352"/>
                  <a:pt x="1832" y="343"/>
                  <a:pt x="1855" y="329"/>
                </a:cubicBezTo>
                <a:cubicBezTo>
                  <a:pt x="1873" y="301"/>
                  <a:pt x="1904" y="286"/>
                  <a:pt x="1937" y="277"/>
                </a:cubicBezTo>
                <a:cubicBezTo>
                  <a:pt x="1968" y="256"/>
                  <a:pt x="1991" y="235"/>
                  <a:pt x="2027" y="225"/>
                </a:cubicBezTo>
                <a:cubicBezTo>
                  <a:pt x="2034" y="220"/>
                  <a:pt x="2042" y="216"/>
                  <a:pt x="2049" y="210"/>
                </a:cubicBezTo>
                <a:cubicBezTo>
                  <a:pt x="2055" y="203"/>
                  <a:pt x="2057" y="193"/>
                  <a:pt x="2064" y="187"/>
                </a:cubicBezTo>
                <a:cubicBezTo>
                  <a:pt x="2077" y="175"/>
                  <a:pt x="2096" y="169"/>
                  <a:pt x="2109" y="157"/>
                </a:cubicBezTo>
                <a:cubicBezTo>
                  <a:pt x="2116" y="149"/>
                  <a:pt x="2121" y="140"/>
                  <a:pt x="2131" y="135"/>
                </a:cubicBezTo>
                <a:cubicBezTo>
                  <a:pt x="2170" y="113"/>
                  <a:pt x="2223" y="110"/>
                  <a:pt x="2266" y="98"/>
                </a:cubicBezTo>
                <a:cubicBezTo>
                  <a:pt x="2318" y="114"/>
                  <a:pt x="2296" y="116"/>
                  <a:pt x="2333" y="105"/>
                </a:cubicBezTo>
                <a:cubicBezTo>
                  <a:pt x="2385" y="120"/>
                  <a:pt x="2475" y="119"/>
                  <a:pt x="2528" y="90"/>
                </a:cubicBezTo>
                <a:cubicBezTo>
                  <a:pt x="2545" y="80"/>
                  <a:pt x="2588" y="45"/>
                  <a:pt x="2610" y="38"/>
                </a:cubicBezTo>
                <a:cubicBezTo>
                  <a:pt x="2646" y="25"/>
                  <a:pt x="2684" y="18"/>
                  <a:pt x="2722" y="8"/>
                </a:cubicBezTo>
                <a:cubicBezTo>
                  <a:pt x="2729" y="5"/>
                  <a:pt x="2736" y="2"/>
                  <a:pt x="2744" y="0"/>
                </a:cubicBezTo>
                <a:cubicBezTo>
                  <a:pt x="2794" y="10"/>
                  <a:pt x="2796" y="29"/>
                  <a:pt x="2842" y="60"/>
                </a:cubicBezTo>
                <a:cubicBezTo>
                  <a:pt x="2849" y="64"/>
                  <a:pt x="2864" y="75"/>
                  <a:pt x="2864" y="75"/>
                </a:cubicBezTo>
                <a:cubicBezTo>
                  <a:pt x="2874" y="90"/>
                  <a:pt x="2876" y="114"/>
                  <a:pt x="2894" y="120"/>
                </a:cubicBezTo>
                <a:cubicBezTo>
                  <a:pt x="2938" y="134"/>
                  <a:pt x="2976" y="157"/>
                  <a:pt x="3021" y="172"/>
                </a:cubicBezTo>
                <a:cubicBezTo>
                  <a:pt x="3031" y="169"/>
                  <a:pt x="3040" y="163"/>
                  <a:pt x="3051" y="165"/>
                </a:cubicBezTo>
                <a:cubicBezTo>
                  <a:pt x="3066" y="166"/>
                  <a:pt x="3096" y="180"/>
                  <a:pt x="3096" y="180"/>
                </a:cubicBezTo>
                <a:cubicBezTo>
                  <a:pt x="3130" y="231"/>
                  <a:pt x="3144" y="293"/>
                  <a:pt x="3208" y="314"/>
                </a:cubicBezTo>
                <a:cubicBezTo>
                  <a:pt x="3231" y="330"/>
                  <a:pt x="3241" y="355"/>
                  <a:pt x="3268" y="367"/>
                </a:cubicBezTo>
                <a:cubicBezTo>
                  <a:pt x="3317" y="388"/>
                  <a:pt x="3339" y="391"/>
                  <a:pt x="3387" y="419"/>
                </a:cubicBezTo>
                <a:cubicBezTo>
                  <a:pt x="3400" y="469"/>
                  <a:pt x="3417" y="464"/>
                  <a:pt x="3470" y="471"/>
                </a:cubicBezTo>
                <a:cubicBezTo>
                  <a:pt x="3497" y="481"/>
                  <a:pt x="3515" y="488"/>
                  <a:pt x="3544" y="479"/>
                </a:cubicBezTo>
                <a:cubicBezTo>
                  <a:pt x="3599" y="485"/>
                  <a:pt x="3654" y="495"/>
                  <a:pt x="3709" y="509"/>
                </a:cubicBezTo>
                <a:cubicBezTo>
                  <a:pt x="3724" y="512"/>
                  <a:pt x="3738" y="519"/>
                  <a:pt x="3754" y="524"/>
                </a:cubicBezTo>
                <a:cubicBezTo>
                  <a:pt x="3761" y="526"/>
                  <a:pt x="3776" y="531"/>
                  <a:pt x="3776" y="531"/>
                </a:cubicBezTo>
                <a:cubicBezTo>
                  <a:pt x="3805" y="550"/>
                  <a:pt x="3831" y="557"/>
                  <a:pt x="3866" y="569"/>
                </a:cubicBezTo>
                <a:cubicBezTo>
                  <a:pt x="3873" y="571"/>
                  <a:pt x="3888" y="576"/>
                  <a:pt x="3888" y="576"/>
                </a:cubicBezTo>
                <a:cubicBezTo>
                  <a:pt x="3910" y="590"/>
                  <a:pt x="3915" y="591"/>
                  <a:pt x="3933" y="613"/>
                </a:cubicBezTo>
                <a:cubicBezTo>
                  <a:pt x="3938" y="620"/>
                  <a:pt x="3940" y="630"/>
                  <a:pt x="3948" y="636"/>
                </a:cubicBezTo>
                <a:cubicBezTo>
                  <a:pt x="3966" y="650"/>
                  <a:pt x="4039" y="662"/>
                  <a:pt x="4053" y="666"/>
                </a:cubicBezTo>
                <a:cubicBezTo>
                  <a:pt x="4087" y="675"/>
                  <a:pt x="4110" y="692"/>
                  <a:pt x="4143" y="703"/>
                </a:cubicBezTo>
                <a:cubicBezTo>
                  <a:pt x="4217" y="697"/>
                  <a:pt x="4279" y="693"/>
                  <a:pt x="4352" y="711"/>
                </a:cubicBezTo>
                <a:cubicBezTo>
                  <a:pt x="4404" y="723"/>
                  <a:pt x="4509" y="748"/>
                  <a:pt x="4509" y="748"/>
                </a:cubicBezTo>
                <a:cubicBezTo>
                  <a:pt x="4608" y="736"/>
                  <a:pt x="4707" y="703"/>
                  <a:pt x="4808" y="703"/>
                </a:cubicBezTo>
              </a:path>
            </a:pathLst>
          </a:custGeom>
          <a:noFill/>
          <a:ln w="57150" cap="flat" cmpd="sng">
            <a:solidFill>
              <a:srgbClr val="FFFF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622615" name="Rectangle 23"/>
          <p:cNvSpPr>
            <a:spLocks noChangeArrowheads="1"/>
          </p:cNvSpPr>
          <p:nvPr/>
        </p:nvSpPr>
        <p:spPr bwMode="auto">
          <a:xfrm>
            <a:off x="3894138" y="4116388"/>
            <a:ext cx="1971675" cy="569912"/>
          </a:xfrm>
          <a:prstGeom prst="rect">
            <a:avLst/>
          </a:prstGeom>
          <a:solidFill>
            <a:srgbClr val="1039BD"/>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22618" name="Rectangle 26"/>
          <p:cNvSpPr>
            <a:spLocks noChangeArrowheads="1"/>
          </p:cNvSpPr>
          <p:nvPr/>
        </p:nvSpPr>
        <p:spPr bwMode="auto">
          <a:xfrm>
            <a:off x="8075613"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32</a:t>
            </a:r>
          </a:p>
        </p:txBody>
      </p:sp>
      <p:sp>
        <p:nvSpPr>
          <p:cNvPr id="622619" name="Text Box 27"/>
          <p:cNvSpPr txBox="1">
            <a:spLocks noChangeArrowheads="1"/>
          </p:cNvSpPr>
          <p:nvPr/>
        </p:nvSpPr>
        <p:spPr bwMode="auto">
          <a:xfrm>
            <a:off x="1919288" y="0"/>
            <a:ext cx="2938462"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mn-MN" sz="1600" b="1">
                <a:solidFill>
                  <a:schemeClr val="tx1"/>
                </a:solidFill>
                <a:ea typeface="+mn-ea"/>
                <a:cs typeface="+mn-cs"/>
              </a:rPr>
              <a:t>Х.дээд</a:t>
            </a:r>
            <a:r>
              <a:rPr lang="en-US" sz="1600" b="1">
                <a:solidFill>
                  <a:schemeClr val="tx1"/>
                </a:solidFill>
                <a:ea typeface="+mn-ea"/>
                <a:cs typeface="+mn-cs"/>
              </a:rPr>
              <a:t> 6:14-38;  Ma</a:t>
            </a:r>
            <a:r>
              <a:rPr lang="mn-MN" sz="1600" b="1">
                <a:solidFill>
                  <a:schemeClr val="tx1"/>
                </a:solidFill>
                <a:ea typeface="+mn-ea"/>
                <a:cs typeface="+mn-cs"/>
              </a:rPr>
              <a:t>т</a:t>
            </a:r>
            <a:r>
              <a:rPr lang="en-US" sz="1600" b="1">
                <a:solidFill>
                  <a:schemeClr val="tx1"/>
                </a:solidFill>
                <a:ea typeface="+mn-ea"/>
                <a:cs typeface="+mn-cs"/>
              </a:rPr>
              <a:t>. 21:12-23</a:t>
            </a:r>
          </a:p>
        </p:txBody>
      </p:sp>
      <p:pic>
        <p:nvPicPr>
          <p:cNvPr id="622621" name="Picture 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6825" y="3303588"/>
            <a:ext cx="227965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622622" name="Text Box 30"/>
          <p:cNvSpPr txBox="1">
            <a:spLocks noChangeArrowheads="1"/>
          </p:cNvSpPr>
          <p:nvPr/>
        </p:nvSpPr>
        <p:spPr bwMode="auto">
          <a:xfrm>
            <a:off x="3263900" y="5262563"/>
            <a:ext cx="3355975"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mn-MN" sz="2400" b="1" smtClean="0">
                <a:solidFill>
                  <a:srgbClr val="FFFF00"/>
                </a:solidFill>
              </a:rPr>
              <a:t>Соломоны бариулсан “Анхны” Дуган</a:t>
            </a:r>
            <a:endParaRPr lang="en-US" sz="2400" b="1" smtClean="0">
              <a:solidFill>
                <a:srgbClr val="FFFF00"/>
              </a:solidFill>
            </a:endParaRPr>
          </a:p>
        </p:txBody>
      </p:sp>
      <p:pic>
        <p:nvPicPr>
          <p:cNvPr id="622623" name="Picture 31"/>
          <p:cNvPicPr>
            <a:picLocks noChangeAspect="1" noChangeArrowheads="1"/>
          </p:cNvPicPr>
          <p:nvPr/>
        </p:nvPicPr>
        <p:blipFill>
          <a:blip r:embed="rId7">
            <a:extLst>
              <a:ext uri="{28A0092B-C50C-407E-A947-70E740481C1C}">
                <a14:useLocalDpi xmlns:a14="http://schemas.microsoft.com/office/drawing/2010/main" val="0"/>
              </a:ext>
            </a:extLst>
          </a:blip>
          <a:srcRect l="19972" t="26277" r="15762" b="12953"/>
          <a:stretch>
            <a:fillRect/>
          </a:stretch>
        </p:blipFill>
        <p:spPr bwMode="auto">
          <a:xfrm>
            <a:off x="3746500" y="3275013"/>
            <a:ext cx="2384425"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2624" name="Text Box 32"/>
          <p:cNvSpPr txBox="1">
            <a:spLocks noChangeArrowheads="1"/>
          </p:cNvSpPr>
          <p:nvPr/>
        </p:nvSpPr>
        <p:spPr bwMode="auto">
          <a:xfrm>
            <a:off x="2970213" y="5286375"/>
            <a:ext cx="4224337" cy="8223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mn-MN" sz="2400" b="1" smtClean="0">
                <a:solidFill>
                  <a:srgbClr val="FFFF00"/>
                </a:solidFill>
              </a:rPr>
              <a:t>Есүсийн цаг үеийн   Херодын “Хоёр дахь” Дуган</a:t>
            </a:r>
            <a:endParaRPr lang="en-US" sz="2400" b="1" smtClean="0">
              <a:solidFill>
                <a:srgbClr val="FFFF00"/>
              </a:solidFill>
            </a:endParaRPr>
          </a:p>
        </p:txBody>
      </p:sp>
      <p:graphicFrame>
        <p:nvGraphicFramePr>
          <p:cNvPr id="622625" name="Object 2"/>
          <p:cNvGraphicFramePr>
            <a:graphicFrameLocks noChangeAspect="1"/>
          </p:cNvGraphicFramePr>
          <p:nvPr/>
        </p:nvGraphicFramePr>
        <p:xfrm>
          <a:off x="3554413" y="3152775"/>
          <a:ext cx="3209925" cy="2168525"/>
        </p:xfrm>
        <a:graphic>
          <a:graphicData uri="http://schemas.openxmlformats.org/presentationml/2006/ole">
            <mc:AlternateContent xmlns:mc="http://schemas.openxmlformats.org/markup-compatibility/2006">
              <mc:Choice xmlns:v="urn:schemas-microsoft-com:vml" Requires="v">
                <p:oleObj spid="_x0000_s67617" name="Document" r:id="rId9" imgW="5600000" imgH="3428571" progId="Word.Document.8">
                  <p:embed/>
                </p:oleObj>
              </mc:Choice>
              <mc:Fallback>
                <p:oleObj name="Document" r:id="rId9" imgW="5600000" imgH="3428571" progId="Word.Document.8">
                  <p:embed/>
                  <p:pic>
                    <p:nvPicPr>
                      <p:cNvPr id="0" name="Objec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54413" y="3152775"/>
                        <a:ext cx="3209925" cy="216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2626" name="Text Box 34"/>
          <p:cNvSpPr txBox="1">
            <a:spLocks noChangeArrowheads="1"/>
          </p:cNvSpPr>
          <p:nvPr/>
        </p:nvSpPr>
        <p:spPr bwMode="auto">
          <a:xfrm>
            <a:off x="3192463" y="5341938"/>
            <a:ext cx="3478212"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mn-MN" sz="2400" b="1" smtClean="0">
                <a:solidFill>
                  <a:srgbClr val="FFFF00"/>
                </a:solidFill>
              </a:rPr>
              <a:t>Өнөөгийн Лалын “</a:t>
            </a:r>
            <a:r>
              <a:rPr lang="en-US" sz="2400" b="1" smtClean="0">
                <a:solidFill>
                  <a:srgbClr val="FFFF00"/>
                </a:solidFill>
              </a:rPr>
              <a:t>Чулуут Дуган</a:t>
            </a:r>
            <a:r>
              <a:rPr lang="ja-JP" altLang="en-US" sz="2400" b="1" smtClean="0">
                <a:solidFill>
                  <a:srgbClr val="FFFF00"/>
                </a:solidFill>
              </a:rPr>
              <a:t>”</a:t>
            </a:r>
            <a:endParaRPr lang="en-US" sz="2400" b="1" smtClean="0">
              <a:solidFill>
                <a:srgbClr val="FFFF00"/>
              </a:solidFill>
            </a:endParaRPr>
          </a:p>
        </p:txBody>
      </p:sp>
      <p:sp>
        <p:nvSpPr>
          <p:cNvPr id="622628" name="Rectangle 36"/>
          <p:cNvSpPr>
            <a:spLocks noChangeArrowheads="1"/>
          </p:cNvSpPr>
          <p:nvPr/>
        </p:nvSpPr>
        <p:spPr bwMode="auto">
          <a:xfrm>
            <a:off x="836613" y="280988"/>
            <a:ext cx="7354887" cy="576262"/>
          </a:xfrm>
          <a:prstGeom prst="rect">
            <a:avLst/>
          </a:prstGeom>
          <a:noFill/>
          <a:ln w="76200">
            <a:noFill/>
            <a:miter lim="800000"/>
            <a:headEnd/>
            <a:tailEnd/>
          </a:ln>
          <a:effectLst>
            <a:outerShdw blurRad="63500" dist="38099" dir="2700000" algn="ctr" rotWithShape="0">
              <a:srgbClr val="888B90">
                <a:alpha val="50000"/>
              </a:srgbClr>
            </a:outerShdw>
          </a:effectLst>
        </p:spPr>
        <p:txBody>
          <a:bodyPr lIns="90487" tIns="44450" rIns="90487" bIns="44450">
            <a:spAutoFit/>
          </a:bodyPr>
          <a:lstStyle/>
          <a:p>
            <a:pPr algn="ctr">
              <a:defRPr/>
            </a:pPr>
            <a:r>
              <a:rPr lang="mn-MN" sz="3200" b="1">
                <a:solidFill>
                  <a:srgbClr val="9DEDF1"/>
                </a:solidFill>
              </a:rPr>
              <a:t>Өнөөгийн Иерусалимын Дугант уул</a:t>
            </a:r>
            <a:endParaRPr lang="en-US" sz="3200" b="1">
              <a:solidFill>
                <a:srgbClr val="9DEDF1"/>
              </a:solidFill>
            </a:endParaRPr>
          </a:p>
        </p:txBody>
      </p:sp>
      <p:sp>
        <p:nvSpPr>
          <p:cNvPr id="622629" name="Text Box 37"/>
          <p:cNvSpPr txBox="1">
            <a:spLocks noChangeArrowheads="1"/>
          </p:cNvSpPr>
          <p:nvPr/>
        </p:nvSpPr>
        <p:spPr bwMode="auto">
          <a:xfrm>
            <a:off x="338138" y="1006475"/>
            <a:ext cx="8437562" cy="396875"/>
          </a:xfrm>
          <a:prstGeom prst="rect">
            <a:avLst/>
          </a:prstGeom>
          <a:noFill/>
          <a:ln w="12700">
            <a:noFill/>
            <a:miter lim="800000"/>
            <a:headEnd/>
            <a:tailEnd/>
          </a:ln>
          <a:effectLst>
            <a:outerShdw blurRad="63500" dist="38099" dir="2700000" algn="ctr" rotWithShape="0">
              <a:srgbClr val="888B90">
                <a:alpha val="74998"/>
              </a:srgb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mn-MN" sz="2000" b="1" smtClean="0">
                <a:solidFill>
                  <a:srgbClr val="0831AD"/>
                </a:solidFill>
              </a:rPr>
              <a:t>Абрахам хүү Исаакаа өргөл болгосон газар буюу Мориа уул...Сион уул</a:t>
            </a:r>
            <a:endParaRPr lang="en-US" sz="2000" b="1" smtClean="0">
              <a:solidFill>
                <a:srgbClr val="0831AD"/>
              </a:solidFill>
            </a:endParaRPr>
          </a:p>
        </p:txBody>
      </p:sp>
      <p:sp>
        <p:nvSpPr>
          <p:cNvPr id="67603" name="Text Box 39"/>
          <p:cNvSpPr txBox="1">
            <a:spLocks noChangeArrowheads="1"/>
          </p:cNvSpPr>
          <p:nvPr/>
        </p:nvSpPr>
        <p:spPr bwMode="auto">
          <a:xfrm>
            <a:off x="8829675" y="641667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2000">
                <a:solidFill>
                  <a:srgbClr val="FFFFFF"/>
                </a:solidFill>
              </a:rPr>
              <a:t>6</a:t>
            </a:r>
          </a:p>
        </p:txBody>
      </p:sp>
      <p:sp>
        <p:nvSpPr>
          <p:cNvPr id="67604" name="Rectangle 40"/>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32-37</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22597"/>
                                        </p:tgtEl>
                                        <p:attrNameLst>
                                          <p:attrName>style.visibility</p:attrName>
                                        </p:attrNameLst>
                                      </p:cBhvr>
                                      <p:to>
                                        <p:strVal val="visible"/>
                                      </p:to>
                                    </p:set>
                                    <p:animEffect transition="in" filter="wipe(left)">
                                      <p:cBhvr>
                                        <p:cTn id="7" dur="500"/>
                                        <p:tgtEl>
                                          <p:spTgt spid="622597"/>
                                        </p:tgtEl>
                                      </p:cBhvr>
                                    </p:animEffect>
                                  </p:childTnLst>
                                </p:cTn>
                              </p:par>
                            </p:childTnLst>
                          </p:cTn>
                        </p:par>
                        <p:par>
                          <p:cTn id="8" fill="hold" nodeType="afterGroup">
                            <p:stCondLst>
                              <p:cond delay="500"/>
                            </p:stCondLst>
                            <p:childTnLst>
                              <p:par>
                                <p:cTn id="9" presetID="4" presetClass="entr" presetSubtype="32" fill="hold" grpId="0" nodeType="afterEffect">
                                  <p:stCondLst>
                                    <p:cond delay="100"/>
                                  </p:stCondLst>
                                  <p:childTnLst>
                                    <p:set>
                                      <p:cBhvr>
                                        <p:cTn id="10" dur="1" fill="hold">
                                          <p:stCondLst>
                                            <p:cond delay="0"/>
                                          </p:stCondLst>
                                        </p:cTn>
                                        <p:tgtEl>
                                          <p:spTgt spid="622598">
                                            <p:txEl>
                                              <p:pRg st="0" end="0"/>
                                            </p:txEl>
                                          </p:spTgt>
                                        </p:tgtEl>
                                        <p:attrNameLst>
                                          <p:attrName>style.visibility</p:attrName>
                                        </p:attrNameLst>
                                      </p:cBhvr>
                                      <p:to>
                                        <p:strVal val="visible"/>
                                      </p:to>
                                    </p:set>
                                    <p:animEffect transition="in" filter="box(out)">
                                      <p:cBhvr>
                                        <p:cTn id="11" dur="500"/>
                                        <p:tgtEl>
                                          <p:spTgt spid="622598">
                                            <p:txEl>
                                              <p:pRg st="0" end="0"/>
                                            </p:txEl>
                                          </p:spTgt>
                                        </p:tgtEl>
                                      </p:cBhvr>
                                    </p:animEffect>
                                  </p:childTnLst>
                                </p:cTn>
                              </p:par>
                            </p:childTnLst>
                          </p:cTn>
                        </p:par>
                        <p:par>
                          <p:cTn id="12" fill="hold" nodeType="afterGroup">
                            <p:stCondLst>
                              <p:cond delay="1100"/>
                            </p:stCondLst>
                            <p:childTnLst>
                              <p:par>
                                <p:cTn id="13" presetID="22" presetClass="entr" presetSubtype="8" fill="hold" nodeType="afterEffect">
                                  <p:stCondLst>
                                    <p:cond delay="0"/>
                                  </p:stCondLst>
                                  <p:childTnLst>
                                    <p:set>
                                      <p:cBhvr>
                                        <p:cTn id="14" dur="1" fill="hold">
                                          <p:stCondLst>
                                            <p:cond delay="0"/>
                                          </p:stCondLst>
                                        </p:cTn>
                                        <p:tgtEl>
                                          <p:spTgt spid="622614"/>
                                        </p:tgtEl>
                                        <p:attrNameLst>
                                          <p:attrName>style.visibility</p:attrName>
                                        </p:attrNameLst>
                                      </p:cBhvr>
                                      <p:to>
                                        <p:strVal val="visible"/>
                                      </p:to>
                                    </p:set>
                                    <p:animEffect transition="in" filter="wipe(left)">
                                      <p:cBhvr>
                                        <p:cTn id="15" dur="500"/>
                                        <p:tgtEl>
                                          <p:spTgt spid="62261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22615"/>
                                        </p:tgtEl>
                                        <p:attrNameLst>
                                          <p:attrName>style.visibility</p:attrName>
                                        </p:attrNameLst>
                                      </p:cBhvr>
                                      <p:to>
                                        <p:strVal val="visible"/>
                                      </p:to>
                                    </p:set>
                                    <p:animEffect transition="in" filter="wipe(left)">
                                      <p:cBhvr>
                                        <p:cTn id="20" dur="500"/>
                                        <p:tgtEl>
                                          <p:spTgt spid="62261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nodeType="afterGroup">
                            <p:stCondLst>
                              <p:cond delay="500"/>
                            </p:stCondLst>
                            <p:childTnLst>
                              <p:par>
                                <p:cTn id="27" presetID="22" presetClass="entr" presetSubtype="8" fill="hold" nodeType="afterEffect">
                                  <p:stCondLst>
                                    <p:cond delay="50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528"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 calcmode="lin" valueType="num">
                                      <p:cBhvr>
                                        <p:cTn id="36" dur="500" fill="hold"/>
                                        <p:tgtEl>
                                          <p:spTgt spid="6"/>
                                        </p:tgtEl>
                                        <p:attrNameLst>
                                          <p:attrName>ppt_x</p:attrName>
                                        </p:attrNameLst>
                                      </p:cBhvr>
                                      <p:tavLst>
                                        <p:tav tm="0">
                                          <p:val>
                                            <p:fltVal val="0.5"/>
                                          </p:val>
                                        </p:tav>
                                        <p:tav tm="100000">
                                          <p:val>
                                            <p:strVal val="#ppt_x"/>
                                          </p:val>
                                        </p:tav>
                                      </p:tavLst>
                                    </p:anim>
                                    <p:anim calcmode="lin" valueType="num">
                                      <p:cBhvr>
                                        <p:cTn id="37"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622621"/>
                                        </p:tgtEl>
                                        <p:attrNameLst>
                                          <p:attrName>style.visibility</p:attrName>
                                        </p:attrNameLst>
                                      </p:cBhvr>
                                      <p:to>
                                        <p:strVal val="visible"/>
                                      </p:to>
                                    </p:set>
                                    <p:animEffect transition="in" filter="wipe(left)">
                                      <p:cBhvr>
                                        <p:cTn id="42" dur="500"/>
                                        <p:tgtEl>
                                          <p:spTgt spid="622621"/>
                                        </p:tgtEl>
                                      </p:cBhvr>
                                    </p:animEffect>
                                  </p:childTnLst>
                                </p:cTn>
                              </p:par>
                            </p:childTnLst>
                          </p:cTn>
                        </p:par>
                        <p:par>
                          <p:cTn id="43" fill="hold" nodeType="afterGroup">
                            <p:stCondLst>
                              <p:cond delay="500"/>
                            </p:stCondLst>
                            <p:childTnLst>
                              <p:par>
                                <p:cTn id="44" presetID="9" presetClass="entr" presetSubtype="0" fill="hold" grpId="0" nodeType="afterEffect">
                                  <p:stCondLst>
                                    <p:cond delay="0"/>
                                  </p:stCondLst>
                                  <p:childTnLst>
                                    <p:set>
                                      <p:cBhvr>
                                        <p:cTn id="45" dur="1" fill="hold">
                                          <p:stCondLst>
                                            <p:cond delay="0"/>
                                          </p:stCondLst>
                                        </p:cTn>
                                        <p:tgtEl>
                                          <p:spTgt spid="622622"/>
                                        </p:tgtEl>
                                        <p:attrNameLst>
                                          <p:attrName>style.visibility</p:attrName>
                                        </p:attrNameLst>
                                      </p:cBhvr>
                                      <p:to>
                                        <p:strVal val="visible"/>
                                      </p:to>
                                    </p:set>
                                    <p:animEffect transition="in" filter="dissolve">
                                      <p:cBhvr>
                                        <p:cTn id="46" dur="500"/>
                                        <p:tgtEl>
                                          <p:spTgt spid="622622"/>
                                        </p:tgtEl>
                                      </p:cBhvr>
                                    </p:animEffect>
                                  </p:childTnLst>
                                  <p:subTnLst>
                                    <p:set>
                                      <p:cBhvr override="childStyle">
                                        <p:cTn dur="1" fill="hold" display="0" masterRel="nextClick" afterEffect="1"/>
                                        <p:tgtEl>
                                          <p:spTgt spid="622622"/>
                                        </p:tgtEl>
                                        <p:attrNameLst>
                                          <p:attrName>style.visibility</p:attrName>
                                        </p:attrNameLst>
                                      </p:cBhvr>
                                      <p:to>
                                        <p:strVal val="hidden"/>
                                      </p:to>
                                    </p:set>
                                  </p:sub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nodeType="clickEffect">
                                  <p:stCondLst>
                                    <p:cond delay="0"/>
                                  </p:stCondLst>
                                  <p:childTnLst>
                                    <p:set>
                                      <p:cBhvr>
                                        <p:cTn id="50" dur="1" fill="hold">
                                          <p:stCondLst>
                                            <p:cond delay="0"/>
                                          </p:stCondLst>
                                        </p:cTn>
                                        <p:tgtEl>
                                          <p:spTgt spid="622623"/>
                                        </p:tgtEl>
                                        <p:attrNameLst>
                                          <p:attrName>style.visibility</p:attrName>
                                        </p:attrNameLst>
                                      </p:cBhvr>
                                      <p:to>
                                        <p:strVal val="visible"/>
                                      </p:to>
                                    </p:set>
                                    <p:animEffect transition="in" filter="wipe(left)">
                                      <p:cBhvr>
                                        <p:cTn id="51" dur="500"/>
                                        <p:tgtEl>
                                          <p:spTgt spid="622623"/>
                                        </p:tgtEl>
                                      </p:cBhvr>
                                    </p:animEffect>
                                  </p:childTnLst>
                                </p:cTn>
                              </p:par>
                            </p:childTnLst>
                          </p:cTn>
                        </p:par>
                        <p:par>
                          <p:cTn id="52" fill="hold" nodeType="afterGroup">
                            <p:stCondLst>
                              <p:cond delay="500"/>
                            </p:stCondLst>
                            <p:childTnLst>
                              <p:par>
                                <p:cTn id="53" presetID="9" presetClass="entr" presetSubtype="0" fill="hold" grpId="0" nodeType="afterEffect">
                                  <p:stCondLst>
                                    <p:cond delay="0"/>
                                  </p:stCondLst>
                                  <p:childTnLst>
                                    <p:set>
                                      <p:cBhvr>
                                        <p:cTn id="54" dur="1" fill="hold">
                                          <p:stCondLst>
                                            <p:cond delay="0"/>
                                          </p:stCondLst>
                                        </p:cTn>
                                        <p:tgtEl>
                                          <p:spTgt spid="622624"/>
                                        </p:tgtEl>
                                        <p:attrNameLst>
                                          <p:attrName>style.visibility</p:attrName>
                                        </p:attrNameLst>
                                      </p:cBhvr>
                                      <p:to>
                                        <p:strVal val="visible"/>
                                      </p:to>
                                    </p:set>
                                    <p:animEffect transition="in" filter="dissolve">
                                      <p:cBhvr>
                                        <p:cTn id="55" dur="500"/>
                                        <p:tgtEl>
                                          <p:spTgt spid="622624"/>
                                        </p:tgtEl>
                                      </p:cBhvr>
                                    </p:animEffect>
                                  </p:childTnLst>
                                  <p:subTnLst>
                                    <p:set>
                                      <p:cBhvr override="childStyle">
                                        <p:cTn dur="1" fill="hold" display="0" masterRel="nextClick" afterEffect="1"/>
                                        <p:tgtEl>
                                          <p:spTgt spid="622624"/>
                                        </p:tgtEl>
                                        <p:attrNameLst>
                                          <p:attrName>style.visibility</p:attrName>
                                        </p:attrNameLst>
                                      </p:cBhvr>
                                      <p:to>
                                        <p:strVal val="hidden"/>
                                      </p:to>
                                    </p:set>
                                  </p:sub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622625"/>
                                        </p:tgtEl>
                                        <p:attrNameLst>
                                          <p:attrName>style.visibility</p:attrName>
                                        </p:attrNameLst>
                                      </p:cBhvr>
                                      <p:to>
                                        <p:strVal val="visible"/>
                                      </p:to>
                                    </p:set>
                                    <p:animEffect transition="in" filter="wipe(left)">
                                      <p:cBhvr>
                                        <p:cTn id="60" dur="500"/>
                                        <p:tgtEl>
                                          <p:spTgt spid="622625"/>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622626"/>
                                        </p:tgtEl>
                                        <p:attrNameLst>
                                          <p:attrName>style.visibility</p:attrName>
                                        </p:attrNameLst>
                                      </p:cBhvr>
                                      <p:to>
                                        <p:strVal val="visible"/>
                                      </p:to>
                                    </p:set>
                                    <p:animEffect transition="in" filter="randombar(horizontal)">
                                      <p:cBhvr>
                                        <p:cTn id="63" dur="500"/>
                                        <p:tgtEl>
                                          <p:spTgt spid="622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597" grpId="0" animBg="1"/>
      <p:bldP spid="622598" grpId="0" build="p" autoUpdateAnimBg="0" advAuto="100"/>
      <p:bldP spid="622615" grpId="0" animBg="1"/>
      <p:bldP spid="622622" grpId="0" autoUpdateAnimBg="0"/>
      <p:bldP spid="622624" grpId="0" autoUpdateAnimBg="0"/>
      <p:bldP spid="62262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2946" name="Picture 2" descr="Jerusalem from Mt of Olives panorama, df 090101"/>
          <p:cNvPicPr preferRelativeResize="0">
            <a:picLocks noChangeAspect="1" noChangeArrowheads="1"/>
          </p:cNvPicPr>
          <p:nvPr>
            <p:custDataLst>
              <p:tags r:id="rId1"/>
            </p:custDataLst>
          </p:nvPr>
        </p:nvPicPr>
        <p:blipFill>
          <a:blip r:embed="rId4"/>
          <a:srcRect l="28334" t="-426" r="24500"/>
          <a:stretch>
            <a:fillRect/>
          </a:stretch>
        </p:blipFill>
        <p:spPr bwMode="auto">
          <a:xfrm>
            <a:off x="90488" y="820738"/>
            <a:ext cx="8961437" cy="4494212"/>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722947" name="Rectangle 3"/>
          <p:cNvSpPr>
            <a:spLocks noChangeArrowheads="1"/>
          </p:cNvSpPr>
          <p:nvPr/>
        </p:nvSpPr>
        <p:spPr bwMode="auto">
          <a:xfrm>
            <a:off x="836613" y="280988"/>
            <a:ext cx="7354887" cy="576262"/>
          </a:xfrm>
          <a:prstGeom prst="rect">
            <a:avLst/>
          </a:prstGeom>
          <a:noFill/>
          <a:ln w="76200">
            <a:noFill/>
            <a:miter lim="800000"/>
            <a:headEnd/>
            <a:tailEnd/>
          </a:ln>
          <a:effectLst>
            <a:outerShdw blurRad="63500" dist="38099" dir="2700000" algn="ctr" rotWithShape="0">
              <a:srgbClr val="888B90">
                <a:alpha val="50000"/>
              </a:srgbClr>
            </a:outerShdw>
          </a:effectLst>
        </p:spPr>
        <p:txBody>
          <a:bodyPr lIns="90487" tIns="44450" rIns="90487" bIns="44450">
            <a:spAutoFit/>
          </a:bodyPr>
          <a:lstStyle/>
          <a:p>
            <a:pPr algn="ctr">
              <a:defRPr/>
            </a:pPr>
            <a:endParaRPr lang="en-US" sz="3200" b="1">
              <a:solidFill>
                <a:srgbClr val="9DEDF1"/>
              </a:solidFill>
              <a:latin typeface="Arial" charset="0"/>
              <a:ea typeface="+mn-ea"/>
              <a:cs typeface="+mn-cs"/>
            </a:endParaRPr>
          </a:p>
        </p:txBody>
      </p:sp>
      <p:sp>
        <p:nvSpPr>
          <p:cNvPr id="69635" name="Text Box 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9636" name="Text Box 5"/>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B VAG Rounded Bold" charset="0"/>
            </a:endParaRPr>
          </a:p>
        </p:txBody>
      </p:sp>
      <p:sp>
        <p:nvSpPr>
          <p:cNvPr id="722950" name="Rectangle 6"/>
          <p:cNvSpPr>
            <a:spLocks noChangeArrowheads="1"/>
          </p:cNvSpPr>
          <p:nvPr/>
        </p:nvSpPr>
        <p:spPr bwMode="auto">
          <a:xfrm>
            <a:off x="8097838" y="6543675"/>
            <a:ext cx="40957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32a</a:t>
            </a:r>
          </a:p>
        </p:txBody>
      </p:sp>
      <p:sp>
        <p:nvSpPr>
          <p:cNvPr id="69638" name="Text Box 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69639" name="Rectangle 8"/>
          <p:cNvSpPr>
            <a:spLocks noChangeArrowheads="1"/>
          </p:cNvSpPr>
          <p:nvPr/>
        </p:nvSpPr>
        <p:spPr bwMode="auto">
          <a:xfrm>
            <a:off x="71438" y="842963"/>
            <a:ext cx="9072562" cy="4429125"/>
          </a:xfrm>
          <a:prstGeom prst="rect">
            <a:avLst/>
          </a:prstGeom>
          <a:solidFill>
            <a:srgbClr val="000000">
              <a:alpha val="45097"/>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22953" name="Text Box 9"/>
          <p:cNvSpPr txBox="1">
            <a:spLocks noChangeArrowheads="1"/>
          </p:cNvSpPr>
          <p:nvPr/>
        </p:nvSpPr>
        <p:spPr bwMode="auto">
          <a:xfrm>
            <a:off x="5715000" y="2030413"/>
            <a:ext cx="3228975" cy="1076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r">
              <a:spcBef>
                <a:spcPct val="50000"/>
              </a:spcBef>
              <a:defRPr/>
            </a:pPr>
            <a:r>
              <a:rPr lang="en-US" sz="3200" b="1" smtClean="0">
                <a:solidFill>
                  <a:srgbClr val="FFFF00"/>
                </a:solidFill>
                <a:cs typeface="Times New Roman" charset="0"/>
              </a:rPr>
              <a:t>Дуган сүмийн дотор тал</a:t>
            </a:r>
          </a:p>
        </p:txBody>
      </p:sp>
      <p:pic>
        <p:nvPicPr>
          <p:cNvPr id="722954" name="Picture 10" descr="dome of the rock 2"/>
          <p:cNvPicPr>
            <a:picLocks noChangeAspect="1" noChangeArrowheads="1"/>
          </p:cNvPicPr>
          <p:nvPr/>
        </p:nvPicPr>
        <p:blipFill>
          <a:blip r:embed="rId5"/>
          <a:srcRect/>
          <a:stretch>
            <a:fillRect/>
          </a:stretch>
        </p:blipFill>
        <p:spPr bwMode="auto">
          <a:xfrm>
            <a:off x="244475" y="1558925"/>
            <a:ext cx="5367338" cy="4025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722955" name="Picture 11" descr="rock of the dome"/>
          <p:cNvPicPr>
            <a:picLocks noChangeAspect="1" noChangeArrowheads="1"/>
          </p:cNvPicPr>
          <p:nvPr/>
        </p:nvPicPr>
        <p:blipFill>
          <a:blip r:embed="rId6"/>
          <a:srcRect/>
          <a:stretch>
            <a:fillRect/>
          </a:stretch>
        </p:blipFill>
        <p:spPr bwMode="auto">
          <a:xfrm>
            <a:off x="4473575" y="3344863"/>
            <a:ext cx="4451350" cy="2871787"/>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sp>
        <p:nvSpPr>
          <p:cNvPr id="722956" name="Text Box 12"/>
          <p:cNvSpPr txBox="1">
            <a:spLocks noChangeArrowheads="1"/>
          </p:cNvSpPr>
          <p:nvPr/>
        </p:nvSpPr>
        <p:spPr bwMode="auto">
          <a:xfrm>
            <a:off x="176213" y="5532438"/>
            <a:ext cx="4206875" cy="1076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3200" b="1" smtClean="0">
                <a:solidFill>
                  <a:srgbClr val="FFFF00"/>
                </a:solidFill>
                <a:cs typeface="Times New Roman" charset="0"/>
              </a:rPr>
              <a:t>Сүмийн уулан дээр байрлах Дуган сүм</a:t>
            </a:r>
          </a:p>
        </p:txBody>
      </p:sp>
      <p:sp>
        <p:nvSpPr>
          <p:cNvPr id="722957" name="Rectangle 13"/>
          <p:cNvSpPr>
            <a:spLocks noChangeArrowheads="1"/>
          </p:cNvSpPr>
          <p:nvPr/>
        </p:nvSpPr>
        <p:spPr bwMode="auto">
          <a:xfrm>
            <a:off x="261938" y="268288"/>
            <a:ext cx="8666162" cy="582612"/>
          </a:xfrm>
          <a:prstGeom prst="rect">
            <a:avLst/>
          </a:prstGeom>
          <a:noFill/>
          <a:ln w="76200">
            <a:noFill/>
            <a:miter lim="800000"/>
            <a:headEnd/>
            <a:tailEnd/>
          </a:ln>
          <a:effectLst>
            <a:outerShdw blurRad="63500" dist="38099" dir="2700000" algn="ctr" rotWithShape="0">
              <a:srgbClr val="888B90">
                <a:alpha val="50000"/>
              </a:srgbClr>
            </a:outerShdw>
          </a:effectLst>
        </p:spPr>
        <p:txBody>
          <a:bodyPr lIns="90487" tIns="44450" rIns="90487" bIns="44450">
            <a:spAutoFit/>
          </a:bodyPr>
          <a:lstStyle/>
          <a:p>
            <a:pPr algn="ctr">
              <a:defRPr/>
            </a:pPr>
            <a:r>
              <a:rPr lang="en-US" sz="3200" b="1">
                <a:solidFill>
                  <a:srgbClr val="9DEDF1"/>
                </a:solidFill>
              </a:rPr>
              <a:t>Өнөөгийн Иерусалим дахь Сүмийн уул</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22954"/>
                                        </p:tgtEl>
                                        <p:attrNameLst>
                                          <p:attrName>style.visibility</p:attrName>
                                        </p:attrNameLst>
                                      </p:cBhvr>
                                      <p:to>
                                        <p:strVal val="visible"/>
                                      </p:to>
                                    </p:set>
                                    <p:animEffect transition="in" filter="fade">
                                      <p:cBhvr>
                                        <p:cTn id="7" dur="1000"/>
                                        <p:tgtEl>
                                          <p:spTgt spid="7229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22956"/>
                                        </p:tgtEl>
                                        <p:attrNameLst>
                                          <p:attrName>style.visibility</p:attrName>
                                        </p:attrNameLst>
                                      </p:cBhvr>
                                      <p:to>
                                        <p:strVal val="visible"/>
                                      </p:to>
                                    </p:set>
                                    <p:animEffect transition="in" filter="fade">
                                      <p:cBhvr>
                                        <p:cTn id="10" dur="1000"/>
                                        <p:tgtEl>
                                          <p:spTgt spid="72295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722955"/>
                                        </p:tgtEl>
                                        <p:attrNameLst>
                                          <p:attrName>style.visibility</p:attrName>
                                        </p:attrNameLst>
                                      </p:cBhvr>
                                      <p:to>
                                        <p:strVal val="visible"/>
                                      </p:to>
                                    </p:set>
                                    <p:animEffect transition="in" filter="fade">
                                      <p:cBhvr>
                                        <p:cTn id="15" dur="1000"/>
                                        <p:tgtEl>
                                          <p:spTgt spid="72295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22953"/>
                                        </p:tgtEl>
                                        <p:attrNameLst>
                                          <p:attrName>style.visibility</p:attrName>
                                        </p:attrNameLst>
                                      </p:cBhvr>
                                      <p:to>
                                        <p:strVal val="visible"/>
                                      </p:to>
                                    </p:set>
                                    <p:animEffect transition="in" filter="fade">
                                      <p:cBhvr>
                                        <p:cTn id="18" dur="1000"/>
                                        <p:tgtEl>
                                          <p:spTgt spid="722953"/>
                                        </p:tgtEl>
                                      </p:cBhvr>
                                    </p:animEffect>
                                  </p:childTnLst>
                                </p:cTn>
                              </p:par>
                            </p:childTnLst>
                          </p:cTn>
                        </p:par>
                        <p:par>
                          <p:cTn id="19" fill="hold" nodeType="afterGroup">
                            <p:stCondLst>
                              <p:cond delay="1000"/>
                            </p:stCondLst>
                            <p:childTnLst>
                              <p:par>
                                <p:cTn id="20" presetID="22" presetClass="entr" presetSubtype="8" fill="hold" grpId="0" nodeType="afterEffect">
                                  <p:stCondLst>
                                    <p:cond delay="100"/>
                                  </p:stCondLst>
                                  <p:childTnLst>
                                    <p:set>
                                      <p:cBhvr>
                                        <p:cTn id="21" dur="1" fill="hold">
                                          <p:stCondLst>
                                            <p:cond delay="0"/>
                                          </p:stCondLst>
                                        </p:cTn>
                                        <p:tgtEl>
                                          <p:spTgt spid="722957"/>
                                        </p:tgtEl>
                                        <p:attrNameLst>
                                          <p:attrName>style.visibility</p:attrName>
                                        </p:attrNameLst>
                                      </p:cBhvr>
                                      <p:to>
                                        <p:strVal val="visible"/>
                                      </p:to>
                                    </p:set>
                                    <p:animEffect transition="in" filter="wipe(left)">
                                      <p:cBhvr>
                                        <p:cTn id="22" dur="500"/>
                                        <p:tgtEl>
                                          <p:spTgt spid="7229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2953" grpId="0"/>
      <p:bldP spid="722956" grpId="0"/>
      <p:bldP spid="722957"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20" name="Rectangle 4"/>
          <p:cNvSpPr>
            <a:spLocks noChangeArrowheads="1"/>
          </p:cNvSpPr>
          <p:nvPr/>
        </p:nvSpPr>
        <p:spPr bwMode="auto">
          <a:xfrm>
            <a:off x="80787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33</a:t>
            </a:r>
          </a:p>
        </p:txBody>
      </p:sp>
      <p:sp>
        <p:nvSpPr>
          <p:cNvPr id="623621" name="Text Box 5"/>
          <p:cNvSpPr txBox="1">
            <a:spLocks noChangeArrowheads="1"/>
          </p:cNvSpPr>
          <p:nvPr/>
        </p:nvSpPr>
        <p:spPr bwMode="auto">
          <a:xfrm>
            <a:off x="1919288" y="0"/>
            <a:ext cx="1581150"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mn-MN" sz="1600" b="1">
                <a:solidFill>
                  <a:schemeClr val="tx1"/>
                </a:solidFill>
                <a:ea typeface="+mn-ea"/>
                <a:cs typeface="+mn-cs"/>
              </a:rPr>
              <a:t>Х.дээд</a:t>
            </a:r>
            <a:r>
              <a:rPr lang="en-US" sz="1600" b="1">
                <a:solidFill>
                  <a:schemeClr val="tx1"/>
                </a:solidFill>
                <a:ea typeface="+mn-ea"/>
                <a:cs typeface="+mn-cs"/>
              </a:rPr>
              <a:t> 6:14-38</a:t>
            </a:r>
          </a:p>
        </p:txBody>
      </p:sp>
      <p:pic>
        <p:nvPicPr>
          <p:cNvPr id="623623" name="Picture 7" descr="Western Wall at Sukkot2, df 100301"/>
          <p:cNvPicPr preferRelativeResize="0">
            <a:picLocks noChangeAspect="1" noChangeArrowheads="1"/>
          </p:cNvPicPr>
          <p:nvPr>
            <p:custDataLst>
              <p:tags r:id="rId1"/>
            </p:custDataLst>
          </p:nvPr>
        </p:nvPicPr>
        <p:blipFill>
          <a:blip r:embed="rId5"/>
          <a:srcRect/>
          <a:stretch>
            <a:fillRect/>
          </a:stretch>
        </p:blipFill>
        <p:spPr bwMode="auto">
          <a:xfrm>
            <a:off x="577850" y="541338"/>
            <a:ext cx="7927975" cy="56832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623644" name="Rectangle 28"/>
          <p:cNvSpPr>
            <a:spLocks noChangeArrowheads="1"/>
          </p:cNvSpPr>
          <p:nvPr/>
        </p:nvSpPr>
        <p:spPr bwMode="auto">
          <a:xfrm>
            <a:off x="2016125" y="5708650"/>
            <a:ext cx="4951413" cy="454025"/>
          </a:xfrm>
          <a:prstGeom prst="rect">
            <a:avLst/>
          </a:prstGeom>
          <a:noFill/>
          <a:ln w="762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a:defRPr/>
            </a:pPr>
            <a:r>
              <a:rPr lang="mn-MN" sz="2400" b="1">
                <a:solidFill>
                  <a:srgbClr val="FFF814"/>
                </a:solidFill>
              </a:rPr>
              <a:t>Дугант Уулын Баруун Хана</a:t>
            </a:r>
            <a:endParaRPr lang="en-US" b="1">
              <a:solidFill>
                <a:srgbClr val="FFF814"/>
              </a:solidFill>
            </a:endParaRPr>
          </a:p>
        </p:txBody>
      </p:sp>
      <p:pic>
        <p:nvPicPr>
          <p:cNvPr id="623645" name="Picture 29" descr="Men praying at Western Wall, tb n010200 sr"/>
          <p:cNvPicPr preferRelativeResize="0">
            <a:picLocks noChangeAspect="1" noChangeArrowheads="1"/>
          </p:cNvPicPr>
          <p:nvPr>
            <p:custDataLst>
              <p:tags r:id="rId2"/>
            </p:custDataLst>
          </p:nvPr>
        </p:nvPicPr>
        <p:blipFill>
          <a:blip r:embed="rId6"/>
          <a:srcRect/>
          <a:stretch>
            <a:fillRect/>
          </a:stretch>
        </p:blipFill>
        <p:spPr bwMode="auto">
          <a:xfrm>
            <a:off x="828675" y="815975"/>
            <a:ext cx="3579813" cy="268605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nvGrpSpPr>
          <p:cNvPr id="71686" name="Group 50"/>
          <p:cNvGrpSpPr>
            <a:grpSpLocks/>
          </p:cNvGrpSpPr>
          <p:nvPr/>
        </p:nvGrpSpPr>
        <p:grpSpPr bwMode="auto">
          <a:xfrm>
            <a:off x="7954963" y="3436938"/>
            <a:ext cx="1044575" cy="1843087"/>
            <a:chOff x="5011" y="2165"/>
            <a:chExt cx="658" cy="1161"/>
          </a:xfrm>
        </p:grpSpPr>
        <p:sp>
          <p:nvSpPr>
            <p:cNvPr id="71689" name="Freeform 51"/>
            <p:cNvSpPr>
              <a:spLocks/>
            </p:cNvSpPr>
            <p:nvPr/>
          </p:nvSpPr>
          <p:spPr bwMode="auto">
            <a:xfrm>
              <a:off x="5536" y="2244"/>
              <a:ext cx="132" cy="49"/>
            </a:xfrm>
            <a:custGeom>
              <a:avLst/>
              <a:gdLst>
                <a:gd name="T0" fmla="*/ 140 w 129"/>
                <a:gd name="T1" fmla="*/ 48 h 49"/>
                <a:gd name="T2" fmla="*/ 0 w 129"/>
                <a:gd name="T3" fmla="*/ 48 h 49"/>
                <a:gd name="T4" fmla="*/ 0 w 129"/>
                <a:gd name="T5" fmla="*/ 0 h 49"/>
                <a:gd name="T6" fmla="*/ 140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690" name="AutoShape 52"/>
            <p:cNvSpPr>
              <a:spLocks noChangeArrowheads="1"/>
            </p:cNvSpPr>
            <p:nvPr/>
          </p:nvSpPr>
          <p:spPr bwMode="auto">
            <a:xfrm>
              <a:off x="5040" y="2172"/>
              <a:ext cx="481"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1691" name="Rectangle 53"/>
            <p:cNvSpPr>
              <a:spLocks noChangeArrowheads="1"/>
            </p:cNvSpPr>
            <p:nvPr/>
          </p:nvSpPr>
          <p:spPr bwMode="auto">
            <a:xfrm>
              <a:off x="5041" y="2273"/>
              <a:ext cx="628"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1692" name="Line 54"/>
            <p:cNvSpPr>
              <a:spLocks noChangeShapeType="1"/>
            </p:cNvSpPr>
            <p:nvPr/>
          </p:nvSpPr>
          <p:spPr bwMode="auto">
            <a:xfrm>
              <a:off x="5079" y="2372"/>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693" name="Rectangle 55"/>
            <p:cNvSpPr>
              <a:spLocks noChangeArrowheads="1"/>
            </p:cNvSpPr>
            <p:nvPr/>
          </p:nvSpPr>
          <p:spPr bwMode="auto">
            <a:xfrm>
              <a:off x="5281" y="2240"/>
              <a:ext cx="230"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1694" name="Rectangle 56"/>
            <p:cNvSpPr>
              <a:spLocks noChangeArrowheads="1"/>
            </p:cNvSpPr>
            <p:nvPr/>
          </p:nvSpPr>
          <p:spPr bwMode="auto">
            <a:xfrm>
              <a:off x="5059" y="2226"/>
              <a:ext cx="238"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1695" name="Line 57"/>
            <p:cNvSpPr>
              <a:spLocks noChangeShapeType="1"/>
            </p:cNvSpPr>
            <p:nvPr/>
          </p:nvSpPr>
          <p:spPr bwMode="auto">
            <a:xfrm>
              <a:off x="5079" y="2488"/>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696" name="Line 58"/>
            <p:cNvSpPr>
              <a:spLocks noChangeShapeType="1"/>
            </p:cNvSpPr>
            <p:nvPr/>
          </p:nvSpPr>
          <p:spPr bwMode="auto">
            <a:xfrm>
              <a:off x="5079" y="2600"/>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697" name="Line 59"/>
            <p:cNvSpPr>
              <a:spLocks noChangeShapeType="1"/>
            </p:cNvSpPr>
            <p:nvPr/>
          </p:nvSpPr>
          <p:spPr bwMode="auto">
            <a:xfrm>
              <a:off x="5079" y="2712"/>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698" name="Line 60"/>
            <p:cNvSpPr>
              <a:spLocks noChangeShapeType="1"/>
            </p:cNvSpPr>
            <p:nvPr/>
          </p:nvSpPr>
          <p:spPr bwMode="auto">
            <a:xfrm>
              <a:off x="5080" y="3040"/>
              <a:ext cx="53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699" name="Line 61"/>
            <p:cNvSpPr>
              <a:spLocks noChangeShapeType="1"/>
            </p:cNvSpPr>
            <p:nvPr/>
          </p:nvSpPr>
          <p:spPr bwMode="auto">
            <a:xfrm>
              <a:off x="5079" y="2816"/>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0" name="Line 62"/>
            <p:cNvSpPr>
              <a:spLocks noChangeShapeType="1"/>
            </p:cNvSpPr>
            <p:nvPr/>
          </p:nvSpPr>
          <p:spPr bwMode="auto">
            <a:xfrm>
              <a:off x="5079" y="3152"/>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1" name="Line 63"/>
            <p:cNvSpPr>
              <a:spLocks noChangeShapeType="1"/>
            </p:cNvSpPr>
            <p:nvPr/>
          </p:nvSpPr>
          <p:spPr bwMode="auto">
            <a:xfrm>
              <a:off x="5079" y="3264"/>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2" name="Line 64"/>
            <p:cNvSpPr>
              <a:spLocks noChangeShapeType="1"/>
            </p:cNvSpPr>
            <p:nvPr/>
          </p:nvSpPr>
          <p:spPr bwMode="auto">
            <a:xfrm>
              <a:off x="5079" y="2928"/>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3" name="Line 65"/>
            <p:cNvSpPr>
              <a:spLocks noChangeShapeType="1"/>
            </p:cNvSpPr>
            <p:nvPr/>
          </p:nvSpPr>
          <p:spPr bwMode="auto">
            <a:xfrm>
              <a:off x="5351"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4" name="Line 66"/>
            <p:cNvSpPr>
              <a:spLocks noChangeShapeType="1"/>
            </p:cNvSpPr>
            <p:nvPr/>
          </p:nvSpPr>
          <p:spPr bwMode="auto">
            <a:xfrm>
              <a:off x="5343"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5" name="Rectangle 67"/>
            <p:cNvSpPr>
              <a:spLocks noChangeArrowheads="1"/>
            </p:cNvSpPr>
            <p:nvPr/>
          </p:nvSpPr>
          <p:spPr bwMode="auto">
            <a:xfrm>
              <a:off x="5011" y="2165"/>
              <a:ext cx="54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rPr>
                <a:t>ХААНЧЛАЛ</a:t>
              </a:r>
            </a:p>
          </p:txBody>
        </p:sp>
        <p:sp>
          <p:nvSpPr>
            <p:cNvPr id="71706" name="Rectangle 68"/>
            <p:cNvSpPr>
              <a:spLocks noChangeArrowheads="1"/>
            </p:cNvSpPr>
            <p:nvPr/>
          </p:nvSpPr>
          <p:spPr bwMode="auto">
            <a:xfrm>
              <a:off x="5125" y="2267"/>
              <a:ext cx="41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С – Д – С</a:t>
              </a:r>
            </a:p>
          </p:txBody>
        </p:sp>
      </p:grpSp>
      <p:sp>
        <p:nvSpPr>
          <p:cNvPr id="71687" name="Text Box 69"/>
          <p:cNvSpPr txBox="1">
            <a:spLocks noChangeArrowheads="1"/>
          </p:cNvSpPr>
          <p:nvPr/>
        </p:nvSpPr>
        <p:spPr bwMode="auto">
          <a:xfrm>
            <a:off x="8829675" y="641667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2000">
                <a:solidFill>
                  <a:srgbClr val="FFFFFF"/>
                </a:solidFill>
              </a:rPr>
              <a:t>1</a:t>
            </a:r>
          </a:p>
        </p:txBody>
      </p:sp>
      <p:sp>
        <p:nvSpPr>
          <p:cNvPr id="71688" name="Rectangle 70"/>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32-37</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23644"/>
                                        </p:tgtEl>
                                        <p:attrNameLst>
                                          <p:attrName>style.visibility</p:attrName>
                                        </p:attrNameLst>
                                      </p:cBhvr>
                                      <p:to>
                                        <p:strVal val="visible"/>
                                      </p:to>
                                    </p:set>
                                    <p:anim calcmode="lin" valueType="num">
                                      <p:cBhvr>
                                        <p:cTn id="7" dur="500" fill="hold"/>
                                        <p:tgtEl>
                                          <p:spTgt spid="623644"/>
                                        </p:tgtEl>
                                        <p:attrNameLst>
                                          <p:attrName>ppt_w</p:attrName>
                                        </p:attrNameLst>
                                      </p:cBhvr>
                                      <p:tavLst>
                                        <p:tav tm="0">
                                          <p:val>
                                            <p:fltVal val="0"/>
                                          </p:val>
                                        </p:tav>
                                        <p:tav tm="100000">
                                          <p:val>
                                            <p:strVal val="#ppt_w"/>
                                          </p:val>
                                        </p:tav>
                                      </p:tavLst>
                                    </p:anim>
                                    <p:anim calcmode="lin" valueType="num">
                                      <p:cBhvr>
                                        <p:cTn id="8" dur="500" fill="hold"/>
                                        <p:tgtEl>
                                          <p:spTgt spid="623644"/>
                                        </p:tgtEl>
                                        <p:attrNameLst>
                                          <p:attrName>ppt_h</p:attrName>
                                        </p:attrNameLst>
                                      </p:cBhvr>
                                      <p:tavLst>
                                        <p:tav tm="0">
                                          <p:val>
                                            <p:fltVal val="0"/>
                                          </p:val>
                                        </p:tav>
                                        <p:tav tm="100000">
                                          <p:val>
                                            <p:strVal val="#ppt_h"/>
                                          </p:val>
                                        </p:tav>
                                      </p:tavLst>
                                    </p:anim>
                                    <p:anim calcmode="lin" valueType="num">
                                      <p:cBhvr>
                                        <p:cTn id="9" dur="500" fill="hold"/>
                                        <p:tgtEl>
                                          <p:spTgt spid="623644"/>
                                        </p:tgtEl>
                                        <p:attrNameLst>
                                          <p:attrName>ppt_x</p:attrName>
                                        </p:attrNameLst>
                                      </p:cBhvr>
                                      <p:tavLst>
                                        <p:tav tm="0">
                                          <p:val>
                                            <p:fltVal val="0.5"/>
                                          </p:val>
                                        </p:tav>
                                        <p:tav tm="100000">
                                          <p:val>
                                            <p:strVal val="#ppt_x"/>
                                          </p:val>
                                        </p:tav>
                                      </p:tavLst>
                                    </p:anim>
                                    <p:anim calcmode="lin" valueType="num">
                                      <p:cBhvr>
                                        <p:cTn id="10" dur="500" fill="hold"/>
                                        <p:tgtEl>
                                          <p:spTgt spid="62364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272" fill="hold" grpId="0" nodeType="clickEffect">
                                  <p:stCondLst>
                                    <p:cond delay="0"/>
                                  </p:stCondLst>
                                  <p:childTnLst>
                                    <p:set>
                                      <p:cBhvr>
                                        <p:cTn id="14" dur="1" fill="hold">
                                          <p:stCondLst>
                                            <p:cond delay="0"/>
                                          </p:stCondLst>
                                        </p:cTn>
                                        <p:tgtEl>
                                          <p:spTgt spid="623645"/>
                                        </p:tgtEl>
                                        <p:attrNameLst>
                                          <p:attrName>style.visibility</p:attrName>
                                        </p:attrNameLst>
                                      </p:cBhvr>
                                      <p:to>
                                        <p:strVal val="visible"/>
                                      </p:to>
                                    </p:set>
                                    <p:anim calcmode="lin" valueType="num">
                                      <p:cBhvr>
                                        <p:cTn id="15" dur="500" fill="hold"/>
                                        <p:tgtEl>
                                          <p:spTgt spid="623645"/>
                                        </p:tgtEl>
                                        <p:attrNameLst>
                                          <p:attrName>ppt_w</p:attrName>
                                        </p:attrNameLst>
                                      </p:cBhvr>
                                      <p:tavLst>
                                        <p:tav tm="0">
                                          <p:val>
                                            <p:strVal val="2/3*#ppt_w"/>
                                          </p:val>
                                        </p:tav>
                                        <p:tav tm="100000">
                                          <p:val>
                                            <p:strVal val="#ppt_w"/>
                                          </p:val>
                                        </p:tav>
                                      </p:tavLst>
                                    </p:anim>
                                    <p:anim calcmode="lin" valueType="num">
                                      <p:cBhvr>
                                        <p:cTn id="16" dur="500" fill="hold"/>
                                        <p:tgtEl>
                                          <p:spTgt spid="62364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3644" grpId="0" autoUpdateAnimBg="0"/>
      <p:bldP spid="623645"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2" name="Picture 2" descr="Jerusalem from Mt of Olives panorama, df 090101"/>
          <p:cNvPicPr preferRelativeResize="0">
            <a:picLocks noChangeAspect="1" noChangeArrowheads="1"/>
          </p:cNvPicPr>
          <p:nvPr>
            <p:custDataLst>
              <p:tags r:id="rId1"/>
            </p:custDataLst>
          </p:nvPr>
        </p:nvPicPr>
        <p:blipFill>
          <a:blip r:embed="rId4"/>
          <a:srcRect l="28323" t="-217" r="24464"/>
          <a:stretch>
            <a:fillRect/>
          </a:stretch>
        </p:blipFill>
        <p:spPr bwMode="auto">
          <a:xfrm>
            <a:off x="98425" y="11731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24677" name="Rectangle 37"/>
          <p:cNvSpPr>
            <a:spLocks noChangeArrowheads="1"/>
          </p:cNvSpPr>
          <p:nvPr/>
        </p:nvSpPr>
        <p:spPr bwMode="auto">
          <a:xfrm>
            <a:off x="50800" y="1182688"/>
            <a:ext cx="9093200" cy="1257300"/>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24664" name="Rectangle 24"/>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34</a:t>
            </a:r>
          </a:p>
        </p:txBody>
      </p:sp>
      <p:pic>
        <p:nvPicPr>
          <p:cNvPr id="624667" name="Picture 27"/>
          <p:cNvPicPr>
            <a:picLocks noChangeAspect="1" noChangeArrowheads="1"/>
          </p:cNvPicPr>
          <p:nvPr/>
        </p:nvPicPr>
        <p:blipFill>
          <a:blip r:embed="rId5"/>
          <a:srcRect/>
          <a:stretch>
            <a:fillRect/>
          </a:stretch>
        </p:blipFill>
        <p:spPr bwMode="auto">
          <a:xfrm>
            <a:off x="454025" y="4305300"/>
            <a:ext cx="1944688" cy="155733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624668" name="Picture 28"/>
          <p:cNvPicPr>
            <a:picLocks noChangeAspect="1" noChangeArrowheads="1"/>
          </p:cNvPicPr>
          <p:nvPr/>
        </p:nvPicPr>
        <p:blipFill>
          <a:blip r:embed="rId6">
            <a:extLst>
              <a:ext uri="{28A0092B-C50C-407E-A947-70E740481C1C}">
                <a14:useLocalDpi xmlns:a14="http://schemas.microsoft.com/office/drawing/2010/main" val="0"/>
              </a:ext>
            </a:extLst>
          </a:blip>
          <a:srcRect l="19972" t="26277" r="15762" b="12953"/>
          <a:stretch>
            <a:fillRect/>
          </a:stretch>
        </p:blipFill>
        <p:spPr bwMode="auto">
          <a:xfrm>
            <a:off x="3487738" y="4592638"/>
            <a:ext cx="2171700" cy="1538287"/>
          </a:xfrm>
          <a:prstGeom prst="rect">
            <a:avLst/>
          </a:prstGeom>
          <a:noFill/>
          <a:ln w="76200">
            <a:solidFill>
              <a:schemeClr val="accent2"/>
            </a:solidFill>
            <a:miter lim="800000"/>
            <a:headEnd/>
            <a:tailEnd/>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sp>
        <p:nvSpPr>
          <p:cNvPr id="624670" name="AutoShape 30"/>
          <p:cNvSpPr>
            <a:spLocks noChangeArrowheads="1"/>
          </p:cNvSpPr>
          <p:nvPr/>
        </p:nvSpPr>
        <p:spPr bwMode="auto">
          <a:xfrm>
            <a:off x="676275" y="2652713"/>
            <a:ext cx="5800725" cy="1462087"/>
          </a:xfrm>
          <a:prstGeom prst="roundRect">
            <a:avLst>
              <a:gd name="adj" fmla="val 16667"/>
            </a:avLst>
          </a:prstGeom>
          <a:noFill/>
          <a:ln w="3810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624671" name="Text Box 31"/>
          <p:cNvSpPr txBox="1">
            <a:spLocks noChangeArrowheads="1"/>
          </p:cNvSpPr>
          <p:nvPr/>
        </p:nvSpPr>
        <p:spPr bwMode="auto">
          <a:xfrm>
            <a:off x="1655763" y="676275"/>
            <a:ext cx="5775325" cy="94615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mn-MN" b="1" i="1">
                <a:solidFill>
                  <a:srgbClr val="37F1FA"/>
                </a:solidFill>
                <a:ea typeface="+mn-ea"/>
                <a:cs typeface="+mn-cs"/>
              </a:rPr>
              <a:t>ДУГАНТ УУЛ НЬ АСАР ИХ АЧ ХОЛБОГДОЛТОЙ ГАЗАР</a:t>
            </a:r>
            <a:r>
              <a:rPr lang="en-US" b="1" i="1">
                <a:solidFill>
                  <a:srgbClr val="37F1FA"/>
                </a:solidFill>
                <a:ea typeface="+mn-ea"/>
                <a:cs typeface="+mn-cs"/>
              </a:rPr>
              <a:t>!</a:t>
            </a:r>
          </a:p>
        </p:txBody>
      </p:sp>
      <p:sp>
        <p:nvSpPr>
          <p:cNvPr id="624672" name="Text Box 32"/>
          <p:cNvSpPr txBox="1">
            <a:spLocks noChangeArrowheads="1"/>
          </p:cNvSpPr>
          <p:nvPr/>
        </p:nvSpPr>
        <p:spPr bwMode="auto">
          <a:xfrm>
            <a:off x="263525" y="1535113"/>
            <a:ext cx="3857625" cy="57943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3200" b="1" smtClean="0">
                <a:solidFill>
                  <a:srgbClr val="FFEA18"/>
                </a:solidFill>
              </a:rPr>
              <a:t>• </a:t>
            </a:r>
            <a:r>
              <a:rPr lang="mn-MN" sz="3200" b="1" smtClean="0">
                <a:solidFill>
                  <a:srgbClr val="FFEA18"/>
                </a:solidFill>
              </a:rPr>
              <a:t>Итгэл бишрэлийн</a:t>
            </a:r>
            <a:endParaRPr lang="en-US" sz="3200" b="1" smtClean="0">
              <a:solidFill>
                <a:srgbClr val="FFEA18"/>
              </a:solidFill>
            </a:endParaRPr>
          </a:p>
        </p:txBody>
      </p:sp>
      <p:sp>
        <p:nvSpPr>
          <p:cNvPr id="624673" name="Text Box 33"/>
          <p:cNvSpPr txBox="1">
            <a:spLocks noChangeArrowheads="1"/>
          </p:cNvSpPr>
          <p:nvPr/>
        </p:nvSpPr>
        <p:spPr bwMode="auto">
          <a:xfrm>
            <a:off x="827088" y="2127250"/>
            <a:ext cx="2524125"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3200" b="1" smtClean="0">
                <a:solidFill>
                  <a:srgbClr val="FFEA18"/>
                </a:solidFill>
              </a:rPr>
              <a:t>• </a:t>
            </a:r>
            <a:r>
              <a:rPr lang="mn-MN" sz="3200" b="1" smtClean="0">
                <a:solidFill>
                  <a:srgbClr val="FFEA18"/>
                </a:solidFill>
              </a:rPr>
              <a:t>Теологийн</a:t>
            </a:r>
            <a:endParaRPr lang="en-US" sz="3200" b="1" smtClean="0">
              <a:solidFill>
                <a:srgbClr val="FFEA18"/>
              </a:solidFill>
            </a:endParaRPr>
          </a:p>
        </p:txBody>
      </p:sp>
      <p:sp>
        <p:nvSpPr>
          <p:cNvPr id="624674" name="Text Box 34"/>
          <p:cNvSpPr txBox="1">
            <a:spLocks noChangeArrowheads="1"/>
          </p:cNvSpPr>
          <p:nvPr/>
        </p:nvSpPr>
        <p:spPr bwMode="auto">
          <a:xfrm>
            <a:off x="1355725" y="2719388"/>
            <a:ext cx="2676525" cy="57943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3200" b="1" smtClean="0">
                <a:solidFill>
                  <a:srgbClr val="FFEA18"/>
                </a:solidFill>
              </a:rPr>
              <a:t>• </a:t>
            </a:r>
            <a:r>
              <a:rPr lang="mn-MN" sz="3200" b="1" smtClean="0">
                <a:solidFill>
                  <a:srgbClr val="FFEA18"/>
                </a:solidFill>
              </a:rPr>
              <a:t>Улс төрийн</a:t>
            </a:r>
            <a:endParaRPr lang="en-US" sz="3200" b="1" smtClean="0">
              <a:solidFill>
                <a:srgbClr val="FFEA18"/>
              </a:solidFill>
            </a:endParaRPr>
          </a:p>
        </p:txBody>
      </p:sp>
      <p:sp>
        <p:nvSpPr>
          <p:cNvPr id="624675" name="Text Box 35"/>
          <p:cNvSpPr txBox="1">
            <a:spLocks noChangeArrowheads="1"/>
          </p:cNvSpPr>
          <p:nvPr/>
        </p:nvSpPr>
        <p:spPr bwMode="auto">
          <a:xfrm>
            <a:off x="1909763" y="3297238"/>
            <a:ext cx="2582862" cy="57943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3200" b="1" smtClean="0">
                <a:solidFill>
                  <a:srgbClr val="FFEA18"/>
                </a:solidFill>
              </a:rPr>
              <a:t>• </a:t>
            </a:r>
            <a:r>
              <a:rPr lang="mn-MN" sz="3200" b="1" smtClean="0">
                <a:solidFill>
                  <a:srgbClr val="FFEA18"/>
                </a:solidFill>
              </a:rPr>
              <a:t>Газар зүйн</a:t>
            </a:r>
            <a:endParaRPr lang="en-US" sz="3200" b="1" smtClean="0">
              <a:solidFill>
                <a:srgbClr val="FFEA18"/>
              </a:solidFill>
            </a:endParaRPr>
          </a:p>
        </p:txBody>
      </p:sp>
      <p:sp>
        <p:nvSpPr>
          <p:cNvPr id="624676" name="Text Box 36"/>
          <p:cNvSpPr txBox="1">
            <a:spLocks noChangeArrowheads="1"/>
          </p:cNvSpPr>
          <p:nvPr/>
        </p:nvSpPr>
        <p:spPr bwMode="auto">
          <a:xfrm>
            <a:off x="2514600" y="3952875"/>
            <a:ext cx="3113088"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3200" b="1" smtClean="0">
                <a:solidFill>
                  <a:srgbClr val="FFEA18"/>
                </a:solidFill>
              </a:rPr>
              <a:t>• </a:t>
            </a:r>
            <a:r>
              <a:rPr lang="mn-MN" sz="3200" b="1" smtClean="0">
                <a:solidFill>
                  <a:srgbClr val="FFEA18"/>
                </a:solidFill>
              </a:rPr>
              <a:t>Эцсийн үеийн</a:t>
            </a:r>
            <a:endParaRPr lang="en-US" sz="3200" b="1" smtClean="0">
              <a:solidFill>
                <a:srgbClr val="FFEA18"/>
              </a:solidFill>
            </a:endParaRPr>
          </a:p>
        </p:txBody>
      </p:sp>
      <p:sp>
        <p:nvSpPr>
          <p:cNvPr id="624698" name="Text Box 58"/>
          <p:cNvSpPr txBox="1">
            <a:spLocks noChangeArrowheads="1"/>
          </p:cNvSpPr>
          <p:nvPr/>
        </p:nvSpPr>
        <p:spPr bwMode="auto">
          <a:xfrm>
            <a:off x="1905000" y="0"/>
            <a:ext cx="152241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mn-MN" sz="1600" b="1">
                <a:solidFill>
                  <a:schemeClr val="tx1"/>
                </a:solidFill>
                <a:ea typeface="+mn-ea"/>
                <a:cs typeface="+mn-cs"/>
              </a:rPr>
              <a:t>Х.дээд</a:t>
            </a:r>
            <a:r>
              <a:rPr lang="en-US" sz="1600" b="1">
                <a:solidFill>
                  <a:schemeClr val="tx1"/>
                </a:solidFill>
                <a:ea typeface="+mn-ea"/>
                <a:cs typeface="+mn-cs"/>
              </a:rPr>
              <a:t> 6:14-38</a:t>
            </a:r>
          </a:p>
        </p:txBody>
      </p:sp>
      <p:grpSp>
        <p:nvGrpSpPr>
          <p:cNvPr id="73742" name="Group 59"/>
          <p:cNvGrpSpPr>
            <a:grpSpLocks/>
          </p:cNvGrpSpPr>
          <p:nvPr/>
        </p:nvGrpSpPr>
        <p:grpSpPr bwMode="auto">
          <a:xfrm>
            <a:off x="7954963" y="3436938"/>
            <a:ext cx="1044575" cy="1843087"/>
            <a:chOff x="5011" y="2165"/>
            <a:chExt cx="658" cy="1161"/>
          </a:xfrm>
        </p:grpSpPr>
        <p:sp>
          <p:nvSpPr>
            <p:cNvPr id="73745" name="Freeform 60"/>
            <p:cNvSpPr>
              <a:spLocks/>
            </p:cNvSpPr>
            <p:nvPr/>
          </p:nvSpPr>
          <p:spPr bwMode="auto">
            <a:xfrm>
              <a:off x="5536" y="2244"/>
              <a:ext cx="132" cy="49"/>
            </a:xfrm>
            <a:custGeom>
              <a:avLst/>
              <a:gdLst>
                <a:gd name="T0" fmla="*/ 140 w 129"/>
                <a:gd name="T1" fmla="*/ 48 h 49"/>
                <a:gd name="T2" fmla="*/ 0 w 129"/>
                <a:gd name="T3" fmla="*/ 48 h 49"/>
                <a:gd name="T4" fmla="*/ 0 w 129"/>
                <a:gd name="T5" fmla="*/ 0 h 49"/>
                <a:gd name="T6" fmla="*/ 140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3746" name="AutoShape 61"/>
            <p:cNvSpPr>
              <a:spLocks noChangeArrowheads="1"/>
            </p:cNvSpPr>
            <p:nvPr/>
          </p:nvSpPr>
          <p:spPr bwMode="auto">
            <a:xfrm>
              <a:off x="5040" y="2172"/>
              <a:ext cx="481"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3747" name="Rectangle 62"/>
            <p:cNvSpPr>
              <a:spLocks noChangeArrowheads="1"/>
            </p:cNvSpPr>
            <p:nvPr/>
          </p:nvSpPr>
          <p:spPr bwMode="auto">
            <a:xfrm>
              <a:off x="5041" y="2273"/>
              <a:ext cx="628"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3748" name="Line 63"/>
            <p:cNvSpPr>
              <a:spLocks noChangeShapeType="1"/>
            </p:cNvSpPr>
            <p:nvPr/>
          </p:nvSpPr>
          <p:spPr bwMode="auto">
            <a:xfrm>
              <a:off x="5079" y="2372"/>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49" name="Rectangle 64"/>
            <p:cNvSpPr>
              <a:spLocks noChangeArrowheads="1"/>
            </p:cNvSpPr>
            <p:nvPr/>
          </p:nvSpPr>
          <p:spPr bwMode="auto">
            <a:xfrm>
              <a:off x="5281" y="2240"/>
              <a:ext cx="230"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3750" name="Rectangle 65"/>
            <p:cNvSpPr>
              <a:spLocks noChangeArrowheads="1"/>
            </p:cNvSpPr>
            <p:nvPr/>
          </p:nvSpPr>
          <p:spPr bwMode="auto">
            <a:xfrm>
              <a:off x="5059" y="2226"/>
              <a:ext cx="238"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3751" name="Line 66"/>
            <p:cNvSpPr>
              <a:spLocks noChangeShapeType="1"/>
            </p:cNvSpPr>
            <p:nvPr/>
          </p:nvSpPr>
          <p:spPr bwMode="auto">
            <a:xfrm>
              <a:off x="5079" y="2488"/>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2" name="Line 67"/>
            <p:cNvSpPr>
              <a:spLocks noChangeShapeType="1"/>
            </p:cNvSpPr>
            <p:nvPr/>
          </p:nvSpPr>
          <p:spPr bwMode="auto">
            <a:xfrm>
              <a:off x="5079" y="2600"/>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3" name="Line 68"/>
            <p:cNvSpPr>
              <a:spLocks noChangeShapeType="1"/>
            </p:cNvSpPr>
            <p:nvPr/>
          </p:nvSpPr>
          <p:spPr bwMode="auto">
            <a:xfrm>
              <a:off x="5079" y="2712"/>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4" name="Line 69"/>
            <p:cNvSpPr>
              <a:spLocks noChangeShapeType="1"/>
            </p:cNvSpPr>
            <p:nvPr/>
          </p:nvSpPr>
          <p:spPr bwMode="auto">
            <a:xfrm>
              <a:off x="5080" y="3040"/>
              <a:ext cx="53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5" name="Line 70"/>
            <p:cNvSpPr>
              <a:spLocks noChangeShapeType="1"/>
            </p:cNvSpPr>
            <p:nvPr/>
          </p:nvSpPr>
          <p:spPr bwMode="auto">
            <a:xfrm>
              <a:off x="5079" y="2816"/>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6" name="Line 71"/>
            <p:cNvSpPr>
              <a:spLocks noChangeShapeType="1"/>
            </p:cNvSpPr>
            <p:nvPr/>
          </p:nvSpPr>
          <p:spPr bwMode="auto">
            <a:xfrm>
              <a:off x="5079" y="3152"/>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7" name="Line 72"/>
            <p:cNvSpPr>
              <a:spLocks noChangeShapeType="1"/>
            </p:cNvSpPr>
            <p:nvPr/>
          </p:nvSpPr>
          <p:spPr bwMode="auto">
            <a:xfrm>
              <a:off x="5079" y="3264"/>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8" name="Line 73"/>
            <p:cNvSpPr>
              <a:spLocks noChangeShapeType="1"/>
            </p:cNvSpPr>
            <p:nvPr/>
          </p:nvSpPr>
          <p:spPr bwMode="auto">
            <a:xfrm>
              <a:off x="5079" y="2928"/>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9" name="Line 74"/>
            <p:cNvSpPr>
              <a:spLocks noChangeShapeType="1"/>
            </p:cNvSpPr>
            <p:nvPr/>
          </p:nvSpPr>
          <p:spPr bwMode="auto">
            <a:xfrm>
              <a:off x="5351"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0" name="Line 75"/>
            <p:cNvSpPr>
              <a:spLocks noChangeShapeType="1"/>
            </p:cNvSpPr>
            <p:nvPr/>
          </p:nvSpPr>
          <p:spPr bwMode="auto">
            <a:xfrm>
              <a:off x="5343"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1" name="Rectangle 76"/>
            <p:cNvSpPr>
              <a:spLocks noChangeArrowheads="1"/>
            </p:cNvSpPr>
            <p:nvPr/>
          </p:nvSpPr>
          <p:spPr bwMode="auto">
            <a:xfrm>
              <a:off x="5011" y="2165"/>
              <a:ext cx="54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rPr>
                <a:t>ХААНЧЛАЛ</a:t>
              </a:r>
            </a:p>
          </p:txBody>
        </p:sp>
        <p:sp>
          <p:nvSpPr>
            <p:cNvPr id="73762" name="Rectangle 77"/>
            <p:cNvSpPr>
              <a:spLocks noChangeArrowheads="1"/>
            </p:cNvSpPr>
            <p:nvPr/>
          </p:nvSpPr>
          <p:spPr bwMode="auto">
            <a:xfrm>
              <a:off x="5125" y="2267"/>
              <a:ext cx="41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С – Д – С</a:t>
              </a:r>
            </a:p>
          </p:txBody>
        </p:sp>
      </p:grpSp>
      <p:sp>
        <p:nvSpPr>
          <p:cNvPr id="73743" name="Text Box 78"/>
          <p:cNvSpPr txBox="1">
            <a:spLocks noChangeArrowheads="1"/>
          </p:cNvSpPr>
          <p:nvPr/>
        </p:nvSpPr>
        <p:spPr bwMode="auto">
          <a:xfrm>
            <a:off x="8829675" y="641667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2000">
                <a:solidFill>
                  <a:srgbClr val="FFFFFF"/>
                </a:solidFill>
              </a:rPr>
              <a:t>6</a:t>
            </a:r>
          </a:p>
        </p:txBody>
      </p:sp>
      <p:sp>
        <p:nvSpPr>
          <p:cNvPr id="73744" name="Rectangle 79"/>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32-37</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24671"/>
                                        </p:tgtEl>
                                        <p:attrNameLst>
                                          <p:attrName>style.visibility</p:attrName>
                                        </p:attrNameLst>
                                      </p:cBhvr>
                                      <p:to>
                                        <p:strVal val="visible"/>
                                      </p:to>
                                    </p:set>
                                    <p:animEffect transition="in" filter="wipe(left)">
                                      <p:cBhvr>
                                        <p:cTn id="7" dur="500"/>
                                        <p:tgtEl>
                                          <p:spTgt spid="6246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24667"/>
                                        </p:tgtEl>
                                        <p:attrNameLst>
                                          <p:attrName>style.visibility</p:attrName>
                                        </p:attrNameLst>
                                      </p:cBhvr>
                                      <p:to>
                                        <p:strVal val="visible"/>
                                      </p:to>
                                    </p:set>
                                    <p:animEffect transition="in" filter="dissolve">
                                      <p:cBhvr>
                                        <p:cTn id="12" dur="500"/>
                                        <p:tgtEl>
                                          <p:spTgt spid="624667"/>
                                        </p:tgtEl>
                                      </p:cBhvr>
                                    </p:animEffec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624668"/>
                                        </p:tgtEl>
                                        <p:attrNameLst>
                                          <p:attrName>style.visibility</p:attrName>
                                        </p:attrNameLst>
                                      </p:cBhvr>
                                      <p:to>
                                        <p:strVal val="visible"/>
                                      </p:to>
                                    </p:set>
                                    <p:animEffect transition="in" filter="dissolve">
                                      <p:cBhvr>
                                        <p:cTn id="16" dur="500"/>
                                        <p:tgtEl>
                                          <p:spTgt spid="624668"/>
                                        </p:tgtEl>
                                      </p:cBhvr>
                                    </p:animEffect>
                                  </p:childTnLst>
                                </p:cTn>
                              </p:par>
                            </p:childTnLst>
                          </p:cTn>
                        </p:par>
                        <p:par>
                          <p:cTn id="17" fill="hold" nodeType="afterGroup">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624670"/>
                                        </p:tgtEl>
                                        <p:attrNameLst>
                                          <p:attrName>style.visibility</p:attrName>
                                        </p:attrNameLst>
                                      </p:cBhvr>
                                      <p:to>
                                        <p:strVal val="visible"/>
                                      </p:to>
                                    </p:set>
                                    <p:animEffect transition="in" filter="dissolve">
                                      <p:cBhvr>
                                        <p:cTn id="20" dur="500"/>
                                        <p:tgtEl>
                                          <p:spTgt spid="624670"/>
                                        </p:tgtEl>
                                      </p:cBhvr>
                                    </p:animEffect>
                                  </p:childTnLst>
                                  <p:subTnLst>
                                    <p:set>
                                      <p:cBhvr override="childStyle">
                                        <p:cTn dur="1" fill="hold" display="0" masterRel="nextClick" afterEffect="1"/>
                                        <p:tgtEl>
                                          <p:spTgt spid="624670"/>
                                        </p:tgtEl>
                                        <p:attrNameLst>
                                          <p:attrName>style.visibility</p:attrName>
                                        </p:attrNameLst>
                                      </p:cBhvr>
                                      <p:to>
                                        <p:strVal val="hidden"/>
                                      </p:to>
                                    </p:set>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624677"/>
                                        </p:tgtEl>
                                        <p:attrNameLst>
                                          <p:attrName>style.visibility</p:attrName>
                                        </p:attrNameLst>
                                      </p:cBhvr>
                                      <p:to>
                                        <p:strVal val="visible"/>
                                      </p:to>
                                    </p:set>
                                    <p:animEffect transition="in" filter="dissolve">
                                      <p:cBhvr>
                                        <p:cTn id="25" dur="500"/>
                                        <p:tgtEl>
                                          <p:spTgt spid="624677"/>
                                        </p:tgtEl>
                                      </p:cBhvr>
                                    </p:animEffect>
                                  </p:childTnLst>
                                </p:cTn>
                              </p:par>
                            </p:childTnLst>
                          </p:cTn>
                        </p:par>
                        <p:par>
                          <p:cTn id="26" fill="hold" nodeType="afterGroup">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24672">
                                            <p:txEl>
                                              <p:pRg st="0" end="0"/>
                                            </p:txEl>
                                          </p:spTgt>
                                        </p:tgtEl>
                                        <p:attrNameLst>
                                          <p:attrName>style.visibility</p:attrName>
                                        </p:attrNameLst>
                                      </p:cBhvr>
                                      <p:to>
                                        <p:strVal val="visible"/>
                                      </p:to>
                                    </p:set>
                                    <p:animEffect transition="in" filter="wipe(left)">
                                      <p:cBhvr>
                                        <p:cTn id="29" dur="500"/>
                                        <p:tgtEl>
                                          <p:spTgt spid="624672">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24673">
                                            <p:txEl>
                                              <p:pRg st="0" end="0"/>
                                            </p:txEl>
                                          </p:spTgt>
                                        </p:tgtEl>
                                        <p:attrNameLst>
                                          <p:attrName>style.visibility</p:attrName>
                                        </p:attrNameLst>
                                      </p:cBhvr>
                                      <p:to>
                                        <p:strVal val="visible"/>
                                      </p:to>
                                    </p:set>
                                    <p:animEffect transition="in" filter="wipe(left)">
                                      <p:cBhvr>
                                        <p:cTn id="34" dur="500"/>
                                        <p:tgtEl>
                                          <p:spTgt spid="624673">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24674">
                                            <p:txEl>
                                              <p:pRg st="0" end="0"/>
                                            </p:txEl>
                                          </p:spTgt>
                                        </p:tgtEl>
                                        <p:attrNameLst>
                                          <p:attrName>style.visibility</p:attrName>
                                        </p:attrNameLst>
                                      </p:cBhvr>
                                      <p:to>
                                        <p:strVal val="visible"/>
                                      </p:to>
                                    </p:set>
                                    <p:animEffect transition="in" filter="wipe(left)">
                                      <p:cBhvr>
                                        <p:cTn id="39" dur="500"/>
                                        <p:tgtEl>
                                          <p:spTgt spid="624674">
                                            <p:txEl>
                                              <p:pRg st="0" end="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624675">
                                            <p:txEl>
                                              <p:pRg st="0" end="0"/>
                                            </p:txEl>
                                          </p:spTgt>
                                        </p:tgtEl>
                                        <p:attrNameLst>
                                          <p:attrName>style.visibility</p:attrName>
                                        </p:attrNameLst>
                                      </p:cBhvr>
                                      <p:to>
                                        <p:strVal val="visible"/>
                                      </p:to>
                                    </p:set>
                                    <p:animEffect transition="in" filter="wipe(left)">
                                      <p:cBhvr>
                                        <p:cTn id="44" dur="500"/>
                                        <p:tgtEl>
                                          <p:spTgt spid="624675">
                                            <p:txEl>
                                              <p:pRg st="0" end="0"/>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624676">
                                            <p:txEl>
                                              <p:pRg st="0" end="0"/>
                                            </p:txEl>
                                          </p:spTgt>
                                        </p:tgtEl>
                                        <p:attrNameLst>
                                          <p:attrName>style.visibility</p:attrName>
                                        </p:attrNameLst>
                                      </p:cBhvr>
                                      <p:to>
                                        <p:strVal val="visible"/>
                                      </p:to>
                                    </p:set>
                                    <p:animEffect transition="in" filter="wipe(left)">
                                      <p:cBhvr>
                                        <p:cTn id="49" dur="500"/>
                                        <p:tgtEl>
                                          <p:spTgt spid="6246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7" grpId="0" animBg="1"/>
      <p:bldP spid="624670" grpId="0" animBg="1"/>
      <p:bldP spid="624671" grpId="0" autoUpdateAnimBg="0"/>
      <p:bldP spid="624672" grpId="0" build="p" autoUpdateAnimBg="0" advAuto="0"/>
      <p:bldP spid="624673" grpId="0" build="p" autoUpdateAnimBg="0"/>
      <p:bldP spid="624674" grpId="0" build="p" autoUpdateAnimBg="0"/>
      <p:bldP spid="624675" grpId="0" build="p" autoUpdateAnimBg="0"/>
      <p:bldP spid="624676"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983" name="Picture 95" descr="Jerusalem and wilderness aerial from w, tb q010703"/>
          <p:cNvPicPr preferRelativeResize="0">
            <a:picLocks noChangeAspect="1" noChangeArrowheads="1"/>
          </p:cNvPicPr>
          <p:nvPr>
            <p:custDataLst>
              <p:tags r:id="rId1"/>
            </p:custDataLst>
          </p:nvPr>
        </p:nvPicPr>
        <p:blipFill>
          <a:blip r:embed="rId4"/>
          <a:srcRect/>
          <a:stretch>
            <a:fillRect/>
          </a:stretch>
        </p:blipFill>
        <p:spPr bwMode="auto">
          <a:xfrm>
            <a:off x="576263" y="536575"/>
            <a:ext cx="7927975" cy="5729288"/>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49978" name="Text Box 90"/>
          <p:cNvSpPr txBox="1">
            <a:spLocks noChangeArrowheads="1"/>
          </p:cNvSpPr>
          <p:nvPr/>
        </p:nvSpPr>
        <p:spPr bwMode="auto">
          <a:xfrm>
            <a:off x="450850" y="550863"/>
            <a:ext cx="8147050" cy="946150"/>
          </a:xfrm>
          <a:prstGeom prst="rect">
            <a:avLst/>
          </a:prstGeom>
          <a:noFill/>
          <a:ln w="12700">
            <a:noFill/>
            <a:miter lim="800000"/>
            <a:headEnd/>
            <a:tailEnd/>
          </a:ln>
          <a:effectLst>
            <a:outerShdw blurRad="63500" dist="29783" dir="3885598" algn="ctr" rotWithShape="0">
              <a:srgbClr val="F8131B">
                <a:alpha val="74998"/>
              </a:srgb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mn-MN" b="1" i="1" smtClean="0">
                <a:solidFill>
                  <a:srgbClr val="0831AD"/>
                </a:solidFill>
              </a:rPr>
              <a:t>Өнөөгийн Иерусалим дахь Дугант Уул</a:t>
            </a:r>
            <a:r>
              <a:rPr lang="en-US" b="1" i="1" smtClean="0">
                <a:solidFill>
                  <a:srgbClr val="0831AD"/>
                </a:solidFill>
              </a:rPr>
              <a:t>:                           </a:t>
            </a:r>
            <a:r>
              <a:rPr lang="mn-MN" b="1" i="1" smtClean="0">
                <a:solidFill>
                  <a:srgbClr val="0831AD"/>
                </a:solidFill>
              </a:rPr>
              <a:t>Манай гаригийн хамгийн анхаарал татсан газар</a:t>
            </a:r>
            <a:endParaRPr lang="en-US" b="1" i="1" smtClean="0">
              <a:solidFill>
                <a:srgbClr val="0831AD"/>
              </a:solidFill>
            </a:endParaRPr>
          </a:p>
        </p:txBody>
      </p:sp>
      <p:sp>
        <p:nvSpPr>
          <p:cNvPr id="549984" name="Oval 96"/>
          <p:cNvSpPr>
            <a:spLocks noChangeArrowheads="1"/>
          </p:cNvSpPr>
          <p:nvPr/>
        </p:nvSpPr>
        <p:spPr bwMode="auto">
          <a:xfrm>
            <a:off x="3067050" y="2603500"/>
            <a:ext cx="1119188" cy="401638"/>
          </a:xfrm>
          <a:prstGeom prst="ellipse">
            <a:avLst/>
          </a:prstGeom>
          <a:noFill/>
          <a:ln w="57150">
            <a:solidFill>
              <a:srgbClr val="F8131B"/>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a typeface="+mn-ea"/>
              <a:cs typeface="+mn-cs"/>
            </a:endParaRPr>
          </a:p>
        </p:txBody>
      </p:sp>
      <p:sp>
        <p:nvSpPr>
          <p:cNvPr id="549979" name="Rectangle 91"/>
          <p:cNvSpPr>
            <a:spLocks noChangeArrowheads="1"/>
          </p:cNvSpPr>
          <p:nvPr/>
        </p:nvSpPr>
        <p:spPr bwMode="auto">
          <a:xfrm>
            <a:off x="80787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35</a:t>
            </a:r>
          </a:p>
        </p:txBody>
      </p:sp>
      <p:sp>
        <p:nvSpPr>
          <p:cNvPr id="549986" name="Text Box 98"/>
          <p:cNvSpPr txBox="1">
            <a:spLocks noChangeArrowheads="1"/>
          </p:cNvSpPr>
          <p:nvPr/>
        </p:nvSpPr>
        <p:spPr bwMode="auto">
          <a:xfrm>
            <a:off x="1906588" y="0"/>
            <a:ext cx="2800350"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mn-MN" sz="1600" b="1">
                <a:solidFill>
                  <a:schemeClr val="tx1"/>
                </a:solidFill>
                <a:ea typeface="+mn-ea"/>
                <a:cs typeface="+mn-cs"/>
              </a:rPr>
              <a:t>Х.дээд</a:t>
            </a:r>
            <a:r>
              <a:rPr lang="en-US" sz="1600" b="1">
                <a:solidFill>
                  <a:schemeClr val="tx1"/>
                </a:solidFill>
                <a:ea typeface="+mn-ea"/>
                <a:cs typeface="+mn-cs"/>
              </a:rPr>
              <a:t> 6:14-38;  Mat 21:12-23</a:t>
            </a:r>
          </a:p>
        </p:txBody>
      </p:sp>
      <p:sp>
        <p:nvSpPr>
          <p:cNvPr id="75782" name="Rectangle 99"/>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32-37</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549978"/>
                                        </p:tgtEl>
                                        <p:attrNameLst>
                                          <p:attrName>style.visibility</p:attrName>
                                        </p:attrNameLst>
                                      </p:cBhvr>
                                      <p:to>
                                        <p:strVal val="visible"/>
                                      </p:to>
                                    </p:set>
                                    <p:anim calcmode="lin" valueType="num">
                                      <p:cBhvr>
                                        <p:cTn id="7" dur="500" fill="hold"/>
                                        <p:tgtEl>
                                          <p:spTgt spid="549978"/>
                                        </p:tgtEl>
                                        <p:attrNameLst>
                                          <p:attrName>ppt_w</p:attrName>
                                        </p:attrNameLst>
                                      </p:cBhvr>
                                      <p:tavLst>
                                        <p:tav tm="0">
                                          <p:val>
                                            <p:strVal val="2/3*#ppt_w"/>
                                          </p:val>
                                        </p:tav>
                                        <p:tav tm="100000">
                                          <p:val>
                                            <p:strVal val="#ppt_w"/>
                                          </p:val>
                                        </p:tav>
                                      </p:tavLst>
                                    </p:anim>
                                    <p:anim calcmode="lin" valueType="num">
                                      <p:cBhvr>
                                        <p:cTn id="8" dur="500" fill="hold"/>
                                        <p:tgtEl>
                                          <p:spTgt spid="549978"/>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36" fill="hold" grpId="0" nodeType="afterEffect">
                                  <p:stCondLst>
                                    <p:cond delay="0"/>
                                  </p:stCondLst>
                                  <p:childTnLst>
                                    <p:set>
                                      <p:cBhvr>
                                        <p:cTn id="11" dur="1" fill="hold">
                                          <p:stCondLst>
                                            <p:cond delay="0"/>
                                          </p:stCondLst>
                                        </p:cTn>
                                        <p:tgtEl>
                                          <p:spTgt spid="549984"/>
                                        </p:tgtEl>
                                        <p:attrNameLst>
                                          <p:attrName>style.visibility</p:attrName>
                                        </p:attrNameLst>
                                      </p:cBhvr>
                                      <p:to>
                                        <p:strVal val="visible"/>
                                      </p:to>
                                    </p:set>
                                    <p:anim calcmode="lin" valueType="num">
                                      <p:cBhvr>
                                        <p:cTn id="12" dur="500" fill="hold"/>
                                        <p:tgtEl>
                                          <p:spTgt spid="549984"/>
                                        </p:tgtEl>
                                        <p:attrNameLst>
                                          <p:attrName>ppt_w</p:attrName>
                                        </p:attrNameLst>
                                      </p:cBhvr>
                                      <p:tavLst>
                                        <p:tav tm="0">
                                          <p:val>
                                            <p:strVal val="(6*min(max(#ppt_w*#ppt_h,.3),1)-7.4)/-.7*#ppt_w"/>
                                          </p:val>
                                        </p:tav>
                                        <p:tav tm="100000">
                                          <p:val>
                                            <p:strVal val="#ppt_w"/>
                                          </p:val>
                                        </p:tav>
                                      </p:tavLst>
                                    </p:anim>
                                    <p:anim calcmode="lin" valueType="num">
                                      <p:cBhvr>
                                        <p:cTn id="13" dur="500" fill="hold"/>
                                        <p:tgtEl>
                                          <p:spTgt spid="549984"/>
                                        </p:tgtEl>
                                        <p:attrNameLst>
                                          <p:attrName>ppt_h</p:attrName>
                                        </p:attrNameLst>
                                      </p:cBhvr>
                                      <p:tavLst>
                                        <p:tav tm="0">
                                          <p:val>
                                            <p:strVal val="(6*min(max(#ppt_w*#ppt_h,.3),1)-7.4)/-.7*#ppt_h"/>
                                          </p:val>
                                        </p:tav>
                                        <p:tav tm="100000">
                                          <p:val>
                                            <p:strVal val="#ppt_h"/>
                                          </p:val>
                                        </p:tav>
                                      </p:tavLst>
                                    </p:anim>
                                    <p:anim calcmode="lin" valueType="num">
                                      <p:cBhvr>
                                        <p:cTn id="14" dur="500" fill="hold"/>
                                        <p:tgtEl>
                                          <p:spTgt spid="549984"/>
                                        </p:tgtEl>
                                        <p:attrNameLst>
                                          <p:attrName>ppt_x</p:attrName>
                                        </p:attrNameLst>
                                      </p:cBhvr>
                                      <p:tavLst>
                                        <p:tav tm="0">
                                          <p:val>
                                            <p:fltVal val="0.5"/>
                                          </p:val>
                                        </p:tav>
                                        <p:tav tm="100000">
                                          <p:val>
                                            <p:strVal val="#ppt_x"/>
                                          </p:val>
                                        </p:tav>
                                      </p:tavLst>
                                    </p:anim>
                                    <p:anim calcmode="lin" valueType="num">
                                      <p:cBhvr>
                                        <p:cTn id="15" dur="500" fill="hold"/>
                                        <p:tgtEl>
                                          <p:spTgt spid="54998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978" grpId="0" autoUpdateAnimBg="0"/>
      <p:bldP spid="54998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5" name="Group 113"/>
          <p:cNvGrpSpPr>
            <a:grpSpLocks/>
          </p:cNvGrpSpPr>
          <p:nvPr/>
        </p:nvGrpSpPr>
        <p:grpSpPr bwMode="auto">
          <a:xfrm>
            <a:off x="6083300" y="1136650"/>
            <a:ext cx="1289050" cy="1435100"/>
            <a:chOff x="1084" y="711"/>
            <a:chExt cx="2950" cy="2769"/>
          </a:xfrm>
        </p:grpSpPr>
        <p:grpSp>
          <p:nvGrpSpPr>
            <p:cNvPr id="77893" name="Group 114"/>
            <p:cNvGrpSpPr>
              <a:grpSpLocks/>
            </p:cNvGrpSpPr>
            <p:nvPr/>
          </p:nvGrpSpPr>
          <p:grpSpPr bwMode="auto">
            <a:xfrm>
              <a:off x="1084" y="711"/>
              <a:ext cx="2950" cy="2769"/>
              <a:chOff x="2707" y="548"/>
              <a:chExt cx="2950" cy="2769"/>
            </a:xfrm>
          </p:grpSpPr>
          <p:grpSp>
            <p:nvGrpSpPr>
              <p:cNvPr id="77899" name="Group 115"/>
              <p:cNvGrpSpPr>
                <a:grpSpLocks/>
              </p:cNvGrpSpPr>
              <p:nvPr/>
            </p:nvGrpSpPr>
            <p:grpSpPr bwMode="auto">
              <a:xfrm>
                <a:off x="3180" y="1046"/>
                <a:ext cx="2105" cy="1421"/>
                <a:chOff x="578" y="2316"/>
                <a:chExt cx="2105" cy="1421"/>
              </a:xfrm>
            </p:grpSpPr>
            <p:sp>
              <p:nvSpPr>
                <p:cNvPr id="77901"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311047142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7902" name="Freeform 117" descr="Cork"/>
                <p:cNvSpPr>
                  <a:spLocks/>
                </p:cNvSpPr>
                <p:nvPr/>
              </p:nvSpPr>
              <p:spPr bwMode="auto">
                <a:xfrm>
                  <a:off x="578" y="2506"/>
                  <a:ext cx="2074" cy="1231"/>
                </a:xfrm>
                <a:custGeom>
                  <a:avLst/>
                  <a:gdLst>
                    <a:gd name="T0" fmla="*/ 2147483647 w 599"/>
                    <a:gd name="T1" fmla="*/ 0 h 432"/>
                    <a:gd name="T2" fmla="*/ 2147483647 w 599"/>
                    <a:gd name="T3" fmla="*/ 907463320 h 432"/>
                    <a:gd name="T4" fmla="*/ 2147483647 w 599"/>
                    <a:gd name="T5" fmla="*/ 1512424923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77900" name="Picture 118"/>
              <p:cNvPicPr>
                <a:picLocks noChangeArrowheads="1"/>
              </p:cNvPicPr>
              <p:nvPr/>
            </p:nvPicPr>
            <p:blipFill>
              <a:blip r:embed="rId4">
                <a:lum bright="-16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77894" name="Freeform 119"/>
            <p:cNvSpPr>
              <a:spLocks/>
            </p:cNvSpPr>
            <p:nvPr/>
          </p:nvSpPr>
          <p:spPr bwMode="auto">
            <a:xfrm>
              <a:off x="1616" y="2649"/>
              <a:ext cx="88" cy="277"/>
            </a:xfrm>
            <a:custGeom>
              <a:avLst/>
              <a:gdLst>
                <a:gd name="T0" fmla="*/ 135 w 85"/>
                <a:gd name="T1" fmla="*/ 13 h 318"/>
                <a:gd name="T2" fmla="*/ 118 w 85"/>
                <a:gd name="T3" fmla="*/ 6 h 318"/>
                <a:gd name="T4" fmla="*/ 89 w 85"/>
                <a:gd name="T5" fmla="*/ 3 h 318"/>
                <a:gd name="T6" fmla="*/ 101 w 85"/>
                <a:gd name="T7" fmla="*/ 6 h 318"/>
                <a:gd name="T8" fmla="*/ 118 w 85"/>
                <a:gd name="T9" fmla="*/ 3 h 318"/>
                <a:gd name="T10" fmla="*/ 69 w 85"/>
                <a:gd name="T11" fmla="*/ 3 h 318"/>
                <a:gd name="T12" fmla="*/ 69 w 85"/>
                <a:gd name="T13" fmla="*/ 3 h 318"/>
                <a:gd name="T14" fmla="*/ 89 w 85"/>
                <a:gd name="T15" fmla="*/ 16 h 318"/>
                <a:gd name="T16" fmla="*/ 53 w 85"/>
                <a:gd name="T17" fmla="*/ 13 h 318"/>
                <a:gd name="T18" fmla="*/ 69 w 85"/>
                <a:gd name="T19" fmla="*/ 10 h 318"/>
                <a:gd name="T20" fmla="*/ 89 w 85"/>
                <a:gd name="T21" fmla="*/ 13 h 318"/>
                <a:gd name="T22" fmla="*/ 69 w 85"/>
                <a:gd name="T23" fmla="*/ 9 h 318"/>
                <a:gd name="T24" fmla="*/ 89 w 85"/>
                <a:gd name="T25" fmla="*/ 13 h 318"/>
                <a:gd name="T26" fmla="*/ 69 w 85"/>
                <a:gd name="T27" fmla="*/ 10 h 318"/>
                <a:gd name="T28" fmla="*/ 89 w 85"/>
                <a:gd name="T29" fmla="*/ 12 h 318"/>
                <a:gd name="T30" fmla="*/ 101 w 85"/>
                <a:gd name="T31" fmla="*/ 14 h 318"/>
                <a:gd name="T32" fmla="*/ 135 w 85"/>
                <a:gd name="T33" fmla="*/ 17 h 318"/>
                <a:gd name="T34" fmla="*/ 149 w 85"/>
                <a:gd name="T35" fmla="*/ 19 h 318"/>
                <a:gd name="T36" fmla="*/ 135 w 85"/>
                <a:gd name="T37" fmla="*/ 23 h 318"/>
                <a:gd name="T38" fmla="*/ 118 w 85"/>
                <a:gd name="T39" fmla="*/ 22 h 318"/>
                <a:gd name="T40" fmla="*/ 101 w 85"/>
                <a:gd name="T41" fmla="*/ 26 h 318"/>
                <a:gd name="T42" fmla="*/ 69 w 85"/>
                <a:gd name="T43" fmla="*/ 24 h 318"/>
                <a:gd name="T44" fmla="*/ 53 w 85"/>
                <a:gd name="T45" fmla="*/ 17 h 318"/>
                <a:gd name="T46" fmla="*/ 40 w 85"/>
                <a:gd name="T47" fmla="*/ 21 h 318"/>
                <a:gd name="T48" fmla="*/ 5 w 85"/>
                <a:gd name="T49" fmla="*/ 17 h 318"/>
                <a:gd name="T50" fmla="*/ 69 w 85"/>
                <a:gd name="T51" fmla="*/ 12 h 318"/>
                <a:gd name="T52" fmla="*/ 118 w 85"/>
                <a:gd name="T53" fmla="*/ 14 h 318"/>
                <a:gd name="T54" fmla="*/ 135 w 85"/>
                <a:gd name="T55" fmla="*/ 18 h 318"/>
                <a:gd name="T56" fmla="*/ 118 w 85"/>
                <a:gd name="T57" fmla="*/ 16 h 318"/>
                <a:gd name="T58" fmla="*/ 118 w 85"/>
                <a:gd name="T59" fmla="*/ 3 h 318"/>
                <a:gd name="T60" fmla="*/ 89 w 85"/>
                <a:gd name="T61" fmla="*/ 3 h 318"/>
                <a:gd name="T62" fmla="*/ 40 w 85"/>
                <a:gd name="T63" fmla="*/ 3 h 318"/>
                <a:gd name="T64" fmla="*/ 69 w 85"/>
                <a:gd name="T65" fmla="*/ 8 h 318"/>
                <a:gd name="T66" fmla="*/ 101 w 85"/>
                <a:gd name="T67" fmla="*/ 11 h 318"/>
                <a:gd name="T68" fmla="*/ 135 w 85"/>
                <a:gd name="T69" fmla="*/ 1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895" name="Freeform 120"/>
            <p:cNvSpPr>
              <a:spLocks/>
            </p:cNvSpPr>
            <p:nvPr/>
          </p:nvSpPr>
          <p:spPr bwMode="auto">
            <a:xfrm>
              <a:off x="1635" y="2647"/>
              <a:ext cx="109" cy="309"/>
            </a:xfrm>
            <a:custGeom>
              <a:avLst/>
              <a:gdLst>
                <a:gd name="T0" fmla="*/ 1 w 105"/>
                <a:gd name="T1" fmla="*/ 0 h 354"/>
                <a:gd name="T2" fmla="*/ 182 w 105"/>
                <a:gd name="T3" fmla="*/ 3 h 354"/>
                <a:gd name="T4" fmla="*/ 142 w 105"/>
                <a:gd name="T5" fmla="*/ 3 h 354"/>
                <a:gd name="T6" fmla="*/ 164 w 105"/>
                <a:gd name="T7" fmla="*/ 5 h 354"/>
                <a:gd name="T8" fmla="*/ 164 w 105"/>
                <a:gd name="T9" fmla="*/ 13 h 354"/>
                <a:gd name="T10" fmla="*/ 190 w 105"/>
                <a:gd name="T11" fmla="*/ 15 h 354"/>
                <a:gd name="T12" fmla="*/ 190 w 105"/>
                <a:gd name="T13" fmla="*/ 21 h 354"/>
                <a:gd name="T14" fmla="*/ 164 w 105"/>
                <a:gd name="T15" fmla="*/ 29 h 354"/>
                <a:gd name="T16" fmla="*/ 135 w 105"/>
                <a:gd name="T17" fmla="*/ 31 h 354"/>
                <a:gd name="T18" fmla="*/ 32 w 105"/>
                <a:gd name="T19" fmla="*/ 27 h 354"/>
                <a:gd name="T20" fmla="*/ 12 w 105"/>
                <a:gd name="T21" fmla="*/ 24 h 354"/>
                <a:gd name="T22" fmla="*/ 32 w 105"/>
                <a:gd name="T23" fmla="*/ 21 h 354"/>
                <a:gd name="T24" fmla="*/ 9 w 105"/>
                <a:gd name="T25" fmla="*/ 9 h 354"/>
                <a:gd name="T26" fmla="*/ 3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896" name="Freeform 121"/>
            <p:cNvSpPr>
              <a:spLocks/>
            </p:cNvSpPr>
            <p:nvPr/>
          </p:nvSpPr>
          <p:spPr bwMode="auto">
            <a:xfrm>
              <a:off x="3008" y="2583"/>
              <a:ext cx="155" cy="328"/>
            </a:xfrm>
            <a:custGeom>
              <a:avLst/>
              <a:gdLst>
                <a:gd name="T0" fmla="*/ 286 w 149"/>
                <a:gd name="T1" fmla="*/ 3 h 376"/>
                <a:gd name="T2" fmla="*/ 272 w 149"/>
                <a:gd name="T3" fmla="*/ 9 h 376"/>
                <a:gd name="T4" fmla="*/ 253 w 149"/>
                <a:gd name="T5" fmla="*/ 11 h 376"/>
                <a:gd name="T6" fmla="*/ 249 w 149"/>
                <a:gd name="T7" fmla="*/ 12 h 376"/>
                <a:gd name="T8" fmla="*/ 212 w 149"/>
                <a:gd name="T9" fmla="*/ 21 h 376"/>
                <a:gd name="T10" fmla="*/ 167 w 149"/>
                <a:gd name="T11" fmla="*/ 27 h 376"/>
                <a:gd name="T12" fmla="*/ 135 w 149"/>
                <a:gd name="T13" fmla="*/ 31 h 376"/>
                <a:gd name="T14" fmla="*/ 112 w 149"/>
                <a:gd name="T15" fmla="*/ 31 h 376"/>
                <a:gd name="T16" fmla="*/ 36 w 149"/>
                <a:gd name="T17" fmla="*/ 32 h 376"/>
                <a:gd name="T18" fmla="*/ 2 w 149"/>
                <a:gd name="T19" fmla="*/ 29 h 376"/>
                <a:gd name="T20" fmla="*/ 5 w 149"/>
                <a:gd name="T21" fmla="*/ 27 h 376"/>
                <a:gd name="T22" fmla="*/ 8 w 149"/>
                <a:gd name="T23" fmla="*/ 19 h 376"/>
                <a:gd name="T24" fmla="*/ 40 w 149"/>
                <a:gd name="T25" fmla="*/ 17 h 376"/>
                <a:gd name="T26" fmla="*/ 67 w 149"/>
                <a:gd name="T27" fmla="*/ 9 h 376"/>
                <a:gd name="T28" fmla="*/ 85 w 149"/>
                <a:gd name="T29" fmla="*/ 7 h 376"/>
                <a:gd name="T30" fmla="*/ 162 w 149"/>
                <a:gd name="T31" fmla="*/ 3 h 376"/>
                <a:gd name="T32" fmla="*/ 249 w 149"/>
                <a:gd name="T33" fmla="*/ 3 h 376"/>
                <a:gd name="T34" fmla="*/ 28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897" name="Freeform 122"/>
            <p:cNvSpPr>
              <a:spLocks/>
            </p:cNvSpPr>
            <p:nvPr/>
          </p:nvSpPr>
          <p:spPr bwMode="auto">
            <a:xfrm>
              <a:off x="1714" y="1020"/>
              <a:ext cx="99" cy="440"/>
            </a:xfrm>
            <a:custGeom>
              <a:avLst/>
              <a:gdLst>
                <a:gd name="T0" fmla="*/ 44 w 96"/>
                <a:gd name="T1" fmla="*/ 42 h 504"/>
                <a:gd name="T2" fmla="*/ 105 w 96"/>
                <a:gd name="T3" fmla="*/ 44 h 504"/>
                <a:gd name="T4" fmla="*/ 125 w 96"/>
                <a:gd name="T5" fmla="*/ 39 h 504"/>
                <a:gd name="T6" fmla="*/ 125 w 96"/>
                <a:gd name="T7" fmla="*/ 28 h 504"/>
                <a:gd name="T8" fmla="*/ 154 w 96"/>
                <a:gd name="T9" fmla="*/ 18 h 504"/>
                <a:gd name="T10" fmla="*/ 166 w 96"/>
                <a:gd name="T11" fmla="*/ 15 h 504"/>
                <a:gd name="T12" fmla="*/ 154 w 96"/>
                <a:gd name="T13" fmla="*/ 4 h 504"/>
                <a:gd name="T14" fmla="*/ 134 w 96"/>
                <a:gd name="T15" fmla="*/ 3 h 504"/>
                <a:gd name="T16" fmla="*/ 47 w 96"/>
                <a:gd name="T17" fmla="*/ 3 h 504"/>
                <a:gd name="T18" fmla="*/ 44 w 96"/>
                <a:gd name="T19" fmla="*/ 10 h 504"/>
                <a:gd name="T20" fmla="*/ 52 w 96"/>
                <a:gd name="T21" fmla="*/ 31 h 504"/>
                <a:gd name="T22" fmla="*/ 68 w 96"/>
                <a:gd name="T23" fmla="*/ 35 h 504"/>
                <a:gd name="T24" fmla="*/ 42 w 96"/>
                <a:gd name="T25" fmla="*/ 41 h 504"/>
                <a:gd name="T26" fmla="*/ 44 w 96"/>
                <a:gd name="T27" fmla="*/ 4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898" name="Freeform 123"/>
            <p:cNvSpPr>
              <a:spLocks/>
            </p:cNvSpPr>
            <p:nvPr/>
          </p:nvSpPr>
          <p:spPr bwMode="auto">
            <a:xfrm>
              <a:off x="3431" y="1007"/>
              <a:ext cx="156" cy="358"/>
            </a:xfrm>
            <a:custGeom>
              <a:avLst/>
              <a:gdLst>
                <a:gd name="T0" fmla="*/ 5 w 150"/>
                <a:gd name="T1" fmla="*/ 33 h 410"/>
                <a:gd name="T2" fmla="*/ 82 w 150"/>
                <a:gd name="T3" fmla="*/ 36 h 410"/>
                <a:gd name="T4" fmla="*/ 162 w 150"/>
                <a:gd name="T5" fmla="*/ 34 h 410"/>
                <a:gd name="T6" fmla="*/ 189 w 150"/>
                <a:gd name="T7" fmla="*/ 31 h 410"/>
                <a:gd name="T8" fmla="*/ 233 w 150"/>
                <a:gd name="T9" fmla="*/ 24 h 410"/>
                <a:gd name="T10" fmla="*/ 260 w 150"/>
                <a:gd name="T11" fmla="*/ 19 h 410"/>
                <a:gd name="T12" fmla="*/ 275 w 150"/>
                <a:gd name="T13" fmla="*/ 17 h 410"/>
                <a:gd name="T14" fmla="*/ 281 w 150"/>
                <a:gd name="T15" fmla="*/ 10 h 410"/>
                <a:gd name="T16" fmla="*/ 292 w 150"/>
                <a:gd name="T17" fmla="*/ 9 h 410"/>
                <a:gd name="T18" fmla="*/ 296 w 150"/>
                <a:gd name="T19" fmla="*/ 3 h 410"/>
                <a:gd name="T20" fmla="*/ 263 w 150"/>
                <a:gd name="T21" fmla="*/ 0 h 410"/>
                <a:gd name="T22" fmla="*/ 189 w 150"/>
                <a:gd name="T23" fmla="*/ 3 h 410"/>
                <a:gd name="T24" fmla="*/ 156 w 150"/>
                <a:gd name="T25" fmla="*/ 4 h 410"/>
                <a:gd name="T26" fmla="*/ 134 w 150"/>
                <a:gd name="T27" fmla="*/ 12 h 410"/>
                <a:gd name="T28" fmla="*/ 116 w 150"/>
                <a:gd name="T29" fmla="*/ 14 h 410"/>
                <a:gd name="T30" fmla="*/ 85 w 150"/>
                <a:gd name="T31" fmla="*/ 19 h 410"/>
                <a:gd name="T32" fmla="*/ 82 w 150"/>
                <a:gd name="T33" fmla="*/ 20 h 410"/>
                <a:gd name="T34" fmla="*/ 67 w 150"/>
                <a:gd name="T35" fmla="*/ 20 h 410"/>
                <a:gd name="T36" fmla="*/ 62 w 150"/>
                <a:gd name="T37" fmla="*/ 22 h 410"/>
                <a:gd name="T38" fmla="*/ 56 w 150"/>
                <a:gd name="T39" fmla="*/ 23 h 410"/>
                <a:gd name="T40" fmla="*/ 34 w 150"/>
                <a:gd name="T41" fmla="*/ 30 h 410"/>
                <a:gd name="T42" fmla="*/ 10 w 150"/>
                <a:gd name="T43" fmla="*/ 33 h 410"/>
                <a:gd name="T44" fmla="*/ 2 w 150"/>
                <a:gd name="T45" fmla="*/ 34 h 410"/>
                <a:gd name="T46" fmla="*/ 5 w 150"/>
                <a:gd name="T47" fmla="*/ 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77826" name="Group 113"/>
          <p:cNvGrpSpPr>
            <a:grpSpLocks/>
          </p:cNvGrpSpPr>
          <p:nvPr/>
        </p:nvGrpSpPr>
        <p:grpSpPr bwMode="auto">
          <a:xfrm>
            <a:off x="6083300" y="3154363"/>
            <a:ext cx="1289050" cy="1435100"/>
            <a:chOff x="1084" y="711"/>
            <a:chExt cx="2950" cy="2769"/>
          </a:xfrm>
        </p:grpSpPr>
        <p:grpSp>
          <p:nvGrpSpPr>
            <p:cNvPr id="77883" name="Group 114"/>
            <p:cNvGrpSpPr>
              <a:grpSpLocks/>
            </p:cNvGrpSpPr>
            <p:nvPr/>
          </p:nvGrpSpPr>
          <p:grpSpPr bwMode="auto">
            <a:xfrm>
              <a:off x="1084" y="711"/>
              <a:ext cx="2950" cy="2769"/>
              <a:chOff x="2707" y="548"/>
              <a:chExt cx="2950" cy="2769"/>
            </a:xfrm>
          </p:grpSpPr>
          <p:grpSp>
            <p:nvGrpSpPr>
              <p:cNvPr id="77889" name="Group 115"/>
              <p:cNvGrpSpPr>
                <a:grpSpLocks/>
              </p:cNvGrpSpPr>
              <p:nvPr/>
            </p:nvGrpSpPr>
            <p:grpSpPr bwMode="auto">
              <a:xfrm>
                <a:off x="3180" y="1046"/>
                <a:ext cx="2105" cy="1421"/>
                <a:chOff x="578" y="2316"/>
                <a:chExt cx="2105" cy="1421"/>
              </a:xfrm>
            </p:grpSpPr>
            <p:sp>
              <p:nvSpPr>
                <p:cNvPr id="77891"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311047142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7892" name="Freeform 117" descr="Cork"/>
                <p:cNvSpPr>
                  <a:spLocks/>
                </p:cNvSpPr>
                <p:nvPr/>
              </p:nvSpPr>
              <p:spPr bwMode="auto">
                <a:xfrm>
                  <a:off x="578" y="2506"/>
                  <a:ext cx="2074" cy="1231"/>
                </a:xfrm>
                <a:custGeom>
                  <a:avLst/>
                  <a:gdLst>
                    <a:gd name="T0" fmla="*/ 2147483647 w 599"/>
                    <a:gd name="T1" fmla="*/ 0 h 432"/>
                    <a:gd name="T2" fmla="*/ 2147483647 w 599"/>
                    <a:gd name="T3" fmla="*/ 907463320 h 432"/>
                    <a:gd name="T4" fmla="*/ 2147483647 w 599"/>
                    <a:gd name="T5" fmla="*/ 1512424923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77890" name="Picture 118"/>
              <p:cNvPicPr>
                <a:picLocks noChangeArrowheads="1"/>
              </p:cNvPicPr>
              <p:nvPr/>
            </p:nvPicPr>
            <p:blipFill>
              <a:blip r:embed="rId4">
                <a:lum bright="-16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77884" name="Freeform 119"/>
            <p:cNvSpPr>
              <a:spLocks/>
            </p:cNvSpPr>
            <p:nvPr/>
          </p:nvSpPr>
          <p:spPr bwMode="auto">
            <a:xfrm>
              <a:off x="1616" y="2649"/>
              <a:ext cx="88" cy="277"/>
            </a:xfrm>
            <a:custGeom>
              <a:avLst/>
              <a:gdLst>
                <a:gd name="T0" fmla="*/ 135 w 85"/>
                <a:gd name="T1" fmla="*/ 13 h 318"/>
                <a:gd name="T2" fmla="*/ 118 w 85"/>
                <a:gd name="T3" fmla="*/ 6 h 318"/>
                <a:gd name="T4" fmla="*/ 89 w 85"/>
                <a:gd name="T5" fmla="*/ 3 h 318"/>
                <a:gd name="T6" fmla="*/ 101 w 85"/>
                <a:gd name="T7" fmla="*/ 6 h 318"/>
                <a:gd name="T8" fmla="*/ 118 w 85"/>
                <a:gd name="T9" fmla="*/ 3 h 318"/>
                <a:gd name="T10" fmla="*/ 69 w 85"/>
                <a:gd name="T11" fmla="*/ 3 h 318"/>
                <a:gd name="T12" fmla="*/ 69 w 85"/>
                <a:gd name="T13" fmla="*/ 3 h 318"/>
                <a:gd name="T14" fmla="*/ 89 w 85"/>
                <a:gd name="T15" fmla="*/ 16 h 318"/>
                <a:gd name="T16" fmla="*/ 53 w 85"/>
                <a:gd name="T17" fmla="*/ 13 h 318"/>
                <a:gd name="T18" fmla="*/ 69 w 85"/>
                <a:gd name="T19" fmla="*/ 10 h 318"/>
                <a:gd name="T20" fmla="*/ 89 w 85"/>
                <a:gd name="T21" fmla="*/ 13 h 318"/>
                <a:gd name="T22" fmla="*/ 69 w 85"/>
                <a:gd name="T23" fmla="*/ 9 h 318"/>
                <a:gd name="T24" fmla="*/ 89 w 85"/>
                <a:gd name="T25" fmla="*/ 13 h 318"/>
                <a:gd name="T26" fmla="*/ 69 w 85"/>
                <a:gd name="T27" fmla="*/ 10 h 318"/>
                <a:gd name="T28" fmla="*/ 89 w 85"/>
                <a:gd name="T29" fmla="*/ 12 h 318"/>
                <a:gd name="T30" fmla="*/ 101 w 85"/>
                <a:gd name="T31" fmla="*/ 14 h 318"/>
                <a:gd name="T32" fmla="*/ 135 w 85"/>
                <a:gd name="T33" fmla="*/ 17 h 318"/>
                <a:gd name="T34" fmla="*/ 149 w 85"/>
                <a:gd name="T35" fmla="*/ 19 h 318"/>
                <a:gd name="T36" fmla="*/ 135 w 85"/>
                <a:gd name="T37" fmla="*/ 23 h 318"/>
                <a:gd name="T38" fmla="*/ 118 w 85"/>
                <a:gd name="T39" fmla="*/ 22 h 318"/>
                <a:gd name="T40" fmla="*/ 101 w 85"/>
                <a:gd name="T41" fmla="*/ 26 h 318"/>
                <a:gd name="T42" fmla="*/ 69 w 85"/>
                <a:gd name="T43" fmla="*/ 24 h 318"/>
                <a:gd name="T44" fmla="*/ 53 w 85"/>
                <a:gd name="T45" fmla="*/ 17 h 318"/>
                <a:gd name="T46" fmla="*/ 40 w 85"/>
                <a:gd name="T47" fmla="*/ 21 h 318"/>
                <a:gd name="T48" fmla="*/ 5 w 85"/>
                <a:gd name="T49" fmla="*/ 17 h 318"/>
                <a:gd name="T50" fmla="*/ 69 w 85"/>
                <a:gd name="T51" fmla="*/ 12 h 318"/>
                <a:gd name="T52" fmla="*/ 118 w 85"/>
                <a:gd name="T53" fmla="*/ 14 h 318"/>
                <a:gd name="T54" fmla="*/ 135 w 85"/>
                <a:gd name="T55" fmla="*/ 18 h 318"/>
                <a:gd name="T56" fmla="*/ 118 w 85"/>
                <a:gd name="T57" fmla="*/ 16 h 318"/>
                <a:gd name="T58" fmla="*/ 118 w 85"/>
                <a:gd name="T59" fmla="*/ 3 h 318"/>
                <a:gd name="T60" fmla="*/ 89 w 85"/>
                <a:gd name="T61" fmla="*/ 3 h 318"/>
                <a:gd name="T62" fmla="*/ 40 w 85"/>
                <a:gd name="T63" fmla="*/ 3 h 318"/>
                <a:gd name="T64" fmla="*/ 69 w 85"/>
                <a:gd name="T65" fmla="*/ 8 h 318"/>
                <a:gd name="T66" fmla="*/ 101 w 85"/>
                <a:gd name="T67" fmla="*/ 11 h 318"/>
                <a:gd name="T68" fmla="*/ 135 w 85"/>
                <a:gd name="T69" fmla="*/ 1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885" name="Freeform 120"/>
            <p:cNvSpPr>
              <a:spLocks/>
            </p:cNvSpPr>
            <p:nvPr/>
          </p:nvSpPr>
          <p:spPr bwMode="auto">
            <a:xfrm>
              <a:off x="1635" y="2647"/>
              <a:ext cx="109" cy="309"/>
            </a:xfrm>
            <a:custGeom>
              <a:avLst/>
              <a:gdLst>
                <a:gd name="T0" fmla="*/ 1 w 105"/>
                <a:gd name="T1" fmla="*/ 0 h 354"/>
                <a:gd name="T2" fmla="*/ 182 w 105"/>
                <a:gd name="T3" fmla="*/ 3 h 354"/>
                <a:gd name="T4" fmla="*/ 142 w 105"/>
                <a:gd name="T5" fmla="*/ 3 h 354"/>
                <a:gd name="T6" fmla="*/ 164 w 105"/>
                <a:gd name="T7" fmla="*/ 5 h 354"/>
                <a:gd name="T8" fmla="*/ 164 w 105"/>
                <a:gd name="T9" fmla="*/ 13 h 354"/>
                <a:gd name="T10" fmla="*/ 190 w 105"/>
                <a:gd name="T11" fmla="*/ 15 h 354"/>
                <a:gd name="T12" fmla="*/ 190 w 105"/>
                <a:gd name="T13" fmla="*/ 21 h 354"/>
                <a:gd name="T14" fmla="*/ 164 w 105"/>
                <a:gd name="T15" fmla="*/ 29 h 354"/>
                <a:gd name="T16" fmla="*/ 135 w 105"/>
                <a:gd name="T17" fmla="*/ 31 h 354"/>
                <a:gd name="T18" fmla="*/ 32 w 105"/>
                <a:gd name="T19" fmla="*/ 27 h 354"/>
                <a:gd name="T20" fmla="*/ 12 w 105"/>
                <a:gd name="T21" fmla="*/ 24 h 354"/>
                <a:gd name="T22" fmla="*/ 32 w 105"/>
                <a:gd name="T23" fmla="*/ 21 h 354"/>
                <a:gd name="T24" fmla="*/ 9 w 105"/>
                <a:gd name="T25" fmla="*/ 9 h 354"/>
                <a:gd name="T26" fmla="*/ 3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886" name="Freeform 121"/>
            <p:cNvSpPr>
              <a:spLocks/>
            </p:cNvSpPr>
            <p:nvPr/>
          </p:nvSpPr>
          <p:spPr bwMode="auto">
            <a:xfrm>
              <a:off x="3008" y="2583"/>
              <a:ext cx="155" cy="328"/>
            </a:xfrm>
            <a:custGeom>
              <a:avLst/>
              <a:gdLst>
                <a:gd name="T0" fmla="*/ 286 w 149"/>
                <a:gd name="T1" fmla="*/ 3 h 376"/>
                <a:gd name="T2" fmla="*/ 272 w 149"/>
                <a:gd name="T3" fmla="*/ 9 h 376"/>
                <a:gd name="T4" fmla="*/ 253 w 149"/>
                <a:gd name="T5" fmla="*/ 11 h 376"/>
                <a:gd name="T6" fmla="*/ 249 w 149"/>
                <a:gd name="T7" fmla="*/ 12 h 376"/>
                <a:gd name="T8" fmla="*/ 212 w 149"/>
                <a:gd name="T9" fmla="*/ 21 h 376"/>
                <a:gd name="T10" fmla="*/ 167 w 149"/>
                <a:gd name="T11" fmla="*/ 27 h 376"/>
                <a:gd name="T12" fmla="*/ 135 w 149"/>
                <a:gd name="T13" fmla="*/ 31 h 376"/>
                <a:gd name="T14" fmla="*/ 112 w 149"/>
                <a:gd name="T15" fmla="*/ 31 h 376"/>
                <a:gd name="T16" fmla="*/ 36 w 149"/>
                <a:gd name="T17" fmla="*/ 32 h 376"/>
                <a:gd name="T18" fmla="*/ 2 w 149"/>
                <a:gd name="T19" fmla="*/ 29 h 376"/>
                <a:gd name="T20" fmla="*/ 5 w 149"/>
                <a:gd name="T21" fmla="*/ 27 h 376"/>
                <a:gd name="T22" fmla="*/ 8 w 149"/>
                <a:gd name="T23" fmla="*/ 19 h 376"/>
                <a:gd name="T24" fmla="*/ 40 w 149"/>
                <a:gd name="T25" fmla="*/ 17 h 376"/>
                <a:gd name="T26" fmla="*/ 67 w 149"/>
                <a:gd name="T27" fmla="*/ 9 h 376"/>
                <a:gd name="T28" fmla="*/ 85 w 149"/>
                <a:gd name="T29" fmla="*/ 7 h 376"/>
                <a:gd name="T30" fmla="*/ 162 w 149"/>
                <a:gd name="T31" fmla="*/ 3 h 376"/>
                <a:gd name="T32" fmla="*/ 249 w 149"/>
                <a:gd name="T33" fmla="*/ 3 h 376"/>
                <a:gd name="T34" fmla="*/ 28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887" name="Freeform 122"/>
            <p:cNvSpPr>
              <a:spLocks/>
            </p:cNvSpPr>
            <p:nvPr/>
          </p:nvSpPr>
          <p:spPr bwMode="auto">
            <a:xfrm>
              <a:off x="1714" y="1020"/>
              <a:ext cx="99" cy="440"/>
            </a:xfrm>
            <a:custGeom>
              <a:avLst/>
              <a:gdLst>
                <a:gd name="T0" fmla="*/ 44 w 96"/>
                <a:gd name="T1" fmla="*/ 42 h 504"/>
                <a:gd name="T2" fmla="*/ 105 w 96"/>
                <a:gd name="T3" fmla="*/ 44 h 504"/>
                <a:gd name="T4" fmla="*/ 125 w 96"/>
                <a:gd name="T5" fmla="*/ 39 h 504"/>
                <a:gd name="T6" fmla="*/ 125 w 96"/>
                <a:gd name="T7" fmla="*/ 28 h 504"/>
                <a:gd name="T8" fmla="*/ 154 w 96"/>
                <a:gd name="T9" fmla="*/ 18 h 504"/>
                <a:gd name="T10" fmla="*/ 166 w 96"/>
                <a:gd name="T11" fmla="*/ 15 h 504"/>
                <a:gd name="T12" fmla="*/ 154 w 96"/>
                <a:gd name="T13" fmla="*/ 4 h 504"/>
                <a:gd name="T14" fmla="*/ 134 w 96"/>
                <a:gd name="T15" fmla="*/ 3 h 504"/>
                <a:gd name="T16" fmla="*/ 47 w 96"/>
                <a:gd name="T17" fmla="*/ 3 h 504"/>
                <a:gd name="T18" fmla="*/ 44 w 96"/>
                <a:gd name="T19" fmla="*/ 10 h 504"/>
                <a:gd name="T20" fmla="*/ 52 w 96"/>
                <a:gd name="T21" fmla="*/ 31 h 504"/>
                <a:gd name="T22" fmla="*/ 68 w 96"/>
                <a:gd name="T23" fmla="*/ 35 h 504"/>
                <a:gd name="T24" fmla="*/ 42 w 96"/>
                <a:gd name="T25" fmla="*/ 41 h 504"/>
                <a:gd name="T26" fmla="*/ 44 w 96"/>
                <a:gd name="T27" fmla="*/ 4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888" name="Freeform 123"/>
            <p:cNvSpPr>
              <a:spLocks/>
            </p:cNvSpPr>
            <p:nvPr/>
          </p:nvSpPr>
          <p:spPr bwMode="auto">
            <a:xfrm>
              <a:off x="3431" y="1007"/>
              <a:ext cx="156" cy="358"/>
            </a:xfrm>
            <a:custGeom>
              <a:avLst/>
              <a:gdLst>
                <a:gd name="T0" fmla="*/ 5 w 150"/>
                <a:gd name="T1" fmla="*/ 33 h 410"/>
                <a:gd name="T2" fmla="*/ 82 w 150"/>
                <a:gd name="T3" fmla="*/ 36 h 410"/>
                <a:gd name="T4" fmla="*/ 162 w 150"/>
                <a:gd name="T5" fmla="*/ 34 h 410"/>
                <a:gd name="T6" fmla="*/ 189 w 150"/>
                <a:gd name="T7" fmla="*/ 31 h 410"/>
                <a:gd name="T8" fmla="*/ 233 w 150"/>
                <a:gd name="T9" fmla="*/ 24 h 410"/>
                <a:gd name="T10" fmla="*/ 260 w 150"/>
                <a:gd name="T11" fmla="*/ 19 h 410"/>
                <a:gd name="T12" fmla="*/ 275 w 150"/>
                <a:gd name="T13" fmla="*/ 17 h 410"/>
                <a:gd name="T14" fmla="*/ 281 w 150"/>
                <a:gd name="T15" fmla="*/ 10 h 410"/>
                <a:gd name="T16" fmla="*/ 292 w 150"/>
                <a:gd name="T17" fmla="*/ 9 h 410"/>
                <a:gd name="T18" fmla="*/ 296 w 150"/>
                <a:gd name="T19" fmla="*/ 3 h 410"/>
                <a:gd name="T20" fmla="*/ 263 w 150"/>
                <a:gd name="T21" fmla="*/ 0 h 410"/>
                <a:gd name="T22" fmla="*/ 189 w 150"/>
                <a:gd name="T23" fmla="*/ 3 h 410"/>
                <a:gd name="T24" fmla="*/ 156 w 150"/>
                <a:gd name="T25" fmla="*/ 4 h 410"/>
                <a:gd name="T26" fmla="*/ 134 w 150"/>
                <a:gd name="T27" fmla="*/ 12 h 410"/>
                <a:gd name="T28" fmla="*/ 116 w 150"/>
                <a:gd name="T29" fmla="*/ 14 h 410"/>
                <a:gd name="T30" fmla="*/ 85 w 150"/>
                <a:gd name="T31" fmla="*/ 19 h 410"/>
                <a:gd name="T32" fmla="*/ 82 w 150"/>
                <a:gd name="T33" fmla="*/ 20 h 410"/>
                <a:gd name="T34" fmla="*/ 67 w 150"/>
                <a:gd name="T35" fmla="*/ 20 h 410"/>
                <a:gd name="T36" fmla="*/ 62 w 150"/>
                <a:gd name="T37" fmla="*/ 22 h 410"/>
                <a:gd name="T38" fmla="*/ 56 w 150"/>
                <a:gd name="T39" fmla="*/ 23 h 410"/>
                <a:gd name="T40" fmla="*/ 34 w 150"/>
                <a:gd name="T41" fmla="*/ 30 h 410"/>
                <a:gd name="T42" fmla="*/ 10 w 150"/>
                <a:gd name="T43" fmla="*/ 33 h 410"/>
                <a:gd name="T44" fmla="*/ 2 w 150"/>
                <a:gd name="T45" fmla="*/ 34 h 410"/>
                <a:gd name="T46" fmla="*/ 5 w 150"/>
                <a:gd name="T47" fmla="*/ 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77827" name="Group 180"/>
          <p:cNvGrpSpPr>
            <a:grpSpLocks/>
          </p:cNvGrpSpPr>
          <p:nvPr/>
        </p:nvGrpSpPr>
        <p:grpSpPr bwMode="auto">
          <a:xfrm>
            <a:off x="7954963" y="3436938"/>
            <a:ext cx="1044575" cy="1843087"/>
            <a:chOff x="5011" y="2165"/>
            <a:chExt cx="658" cy="1161"/>
          </a:xfrm>
        </p:grpSpPr>
        <p:sp>
          <p:nvSpPr>
            <p:cNvPr id="77865" name="Freeform 181"/>
            <p:cNvSpPr>
              <a:spLocks/>
            </p:cNvSpPr>
            <p:nvPr/>
          </p:nvSpPr>
          <p:spPr bwMode="auto">
            <a:xfrm>
              <a:off x="5536" y="2244"/>
              <a:ext cx="132" cy="49"/>
            </a:xfrm>
            <a:custGeom>
              <a:avLst/>
              <a:gdLst>
                <a:gd name="T0" fmla="*/ 140 w 129"/>
                <a:gd name="T1" fmla="*/ 48 h 49"/>
                <a:gd name="T2" fmla="*/ 0 w 129"/>
                <a:gd name="T3" fmla="*/ 48 h 49"/>
                <a:gd name="T4" fmla="*/ 0 w 129"/>
                <a:gd name="T5" fmla="*/ 0 h 49"/>
                <a:gd name="T6" fmla="*/ 140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7866" name="AutoShape 182"/>
            <p:cNvSpPr>
              <a:spLocks noChangeArrowheads="1"/>
            </p:cNvSpPr>
            <p:nvPr/>
          </p:nvSpPr>
          <p:spPr bwMode="auto">
            <a:xfrm>
              <a:off x="5040" y="2172"/>
              <a:ext cx="481"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7867" name="Rectangle 183"/>
            <p:cNvSpPr>
              <a:spLocks noChangeArrowheads="1"/>
            </p:cNvSpPr>
            <p:nvPr/>
          </p:nvSpPr>
          <p:spPr bwMode="auto">
            <a:xfrm>
              <a:off x="5041" y="2273"/>
              <a:ext cx="628"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7868" name="Line 184"/>
            <p:cNvSpPr>
              <a:spLocks noChangeShapeType="1"/>
            </p:cNvSpPr>
            <p:nvPr/>
          </p:nvSpPr>
          <p:spPr bwMode="auto">
            <a:xfrm>
              <a:off x="5079" y="2372"/>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69" name="Rectangle 185"/>
            <p:cNvSpPr>
              <a:spLocks noChangeArrowheads="1"/>
            </p:cNvSpPr>
            <p:nvPr/>
          </p:nvSpPr>
          <p:spPr bwMode="auto">
            <a:xfrm>
              <a:off x="5281" y="2240"/>
              <a:ext cx="230"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70" name="Rectangle 186"/>
            <p:cNvSpPr>
              <a:spLocks noChangeArrowheads="1"/>
            </p:cNvSpPr>
            <p:nvPr/>
          </p:nvSpPr>
          <p:spPr bwMode="auto">
            <a:xfrm>
              <a:off x="5059" y="2226"/>
              <a:ext cx="238"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71" name="Line 187"/>
            <p:cNvSpPr>
              <a:spLocks noChangeShapeType="1"/>
            </p:cNvSpPr>
            <p:nvPr/>
          </p:nvSpPr>
          <p:spPr bwMode="auto">
            <a:xfrm>
              <a:off x="5079" y="2488"/>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72" name="Line 188"/>
            <p:cNvSpPr>
              <a:spLocks noChangeShapeType="1"/>
            </p:cNvSpPr>
            <p:nvPr/>
          </p:nvSpPr>
          <p:spPr bwMode="auto">
            <a:xfrm>
              <a:off x="5079" y="2600"/>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73" name="Line 189"/>
            <p:cNvSpPr>
              <a:spLocks noChangeShapeType="1"/>
            </p:cNvSpPr>
            <p:nvPr/>
          </p:nvSpPr>
          <p:spPr bwMode="auto">
            <a:xfrm>
              <a:off x="5079" y="2712"/>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74" name="Line 190"/>
            <p:cNvSpPr>
              <a:spLocks noChangeShapeType="1"/>
            </p:cNvSpPr>
            <p:nvPr/>
          </p:nvSpPr>
          <p:spPr bwMode="auto">
            <a:xfrm>
              <a:off x="5080" y="3040"/>
              <a:ext cx="53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75" name="Line 191"/>
            <p:cNvSpPr>
              <a:spLocks noChangeShapeType="1"/>
            </p:cNvSpPr>
            <p:nvPr/>
          </p:nvSpPr>
          <p:spPr bwMode="auto">
            <a:xfrm>
              <a:off x="5079" y="2816"/>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76" name="Line 192"/>
            <p:cNvSpPr>
              <a:spLocks noChangeShapeType="1"/>
            </p:cNvSpPr>
            <p:nvPr/>
          </p:nvSpPr>
          <p:spPr bwMode="auto">
            <a:xfrm>
              <a:off x="5079" y="3152"/>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77" name="Line 193"/>
            <p:cNvSpPr>
              <a:spLocks noChangeShapeType="1"/>
            </p:cNvSpPr>
            <p:nvPr/>
          </p:nvSpPr>
          <p:spPr bwMode="auto">
            <a:xfrm>
              <a:off x="5079" y="3264"/>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78" name="Line 194"/>
            <p:cNvSpPr>
              <a:spLocks noChangeShapeType="1"/>
            </p:cNvSpPr>
            <p:nvPr/>
          </p:nvSpPr>
          <p:spPr bwMode="auto">
            <a:xfrm>
              <a:off x="5079" y="2928"/>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79" name="Line 195"/>
            <p:cNvSpPr>
              <a:spLocks noChangeShapeType="1"/>
            </p:cNvSpPr>
            <p:nvPr/>
          </p:nvSpPr>
          <p:spPr bwMode="auto">
            <a:xfrm>
              <a:off x="5351"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0" name="Line 196"/>
            <p:cNvSpPr>
              <a:spLocks noChangeShapeType="1"/>
            </p:cNvSpPr>
            <p:nvPr/>
          </p:nvSpPr>
          <p:spPr bwMode="auto">
            <a:xfrm>
              <a:off x="5343"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1" name="Rectangle 197"/>
            <p:cNvSpPr>
              <a:spLocks noChangeArrowheads="1"/>
            </p:cNvSpPr>
            <p:nvPr/>
          </p:nvSpPr>
          <p:spPr bwMode="auto">
            <a:xfrm>
              <a:off x="5011" y="2165"/>
              <a:ext cx="54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rPr>
                <a:t>ХААНЧЛАЛ</a:t>
              </a:r>
            </a:p>
          </p:txBody>
        </p:sp>
        <p:sp>
          <p:nvSpPr>
            <p:cNvPr id="77882" name="Rectangle 198"/>
            <p:cNvSpPr>
              <a:spLocks noChangeArrowheads="1"/>
            </p:cNvSpPr>
            <p:nvPr/>
          </p:nvSpPr>
          <p:spPr bwMode="auto">
            <a:xfrm>
              <a:off x="5125" y="2267"/>
              <a:ext cx="41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С – Д – С</a:t>
              </a:r>
            </a:p>
          </p:txBody>
        </p:sp>
      </p:grpSp>
      <p:sp>
        <p:nvSpPr>
          <p:cNvPr id="538626" name="Rectangle 2"/>
          <p:cNvSpPr>
            <a:spLocks noChangeArrowheads="1"/>
          </p:cNvSpPr>
          <p:nvPr/>
        </p:nvSpPr>
        <p:spPr bwMode="auto">
          <a:xfrm>
            <a:off x="3130550" y="1377950"/>
            <a:ext cx="3035300" cy="4419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77829" name="AutoShape 3"/>
          <p:cNvSpPr>
            <a:spLocks noChangeArrowheads="1"/>
          </p:cNvSpPr>
          <p:nvPr/>
        </p:nvSpPr>
        <p:spPr bwMode="auto">
          <a:xfrm>
            <a:off x="3130550" y="996950"/>
            <a:ext cx="1663700" cy="10541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830" name="Rectangle 5"/>
          <p:cNvSpPr>
            <a:spLocks noChangeArrowheads="1"/>
          </p:cNvSpPr>
          <p:nvPr/>
        </p:nvSpPr>
        <p:spPr bwMode="auto">
          <a:xfrm>
            <a:off x="3059113" y="879475"/>
            <a:ext cx="1616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rPr>
              <a:t> </a:t>
            </a:r>
            <a:r>
              <a:rPr lang="mn-MN" sz="1800" b="1">
                <a:solidFill>
                  <a:schemeClr val="accent2"/>
                </a:solidFill>
              </a:rPr>
              <a:t>ХААНЧЛАЛ</a:t>
            </a:r>
            <a:endParaRPr lang="en-US" sz="1800" b="1">
              <a:solidFill>
                <a:schemeClr val="accent2"/>
              </a:solidFill>
            </a:endParaRPr>
          </a:p>
        </p:txBody>
      </p:sp>
      <p:sp>
        <p:nvSpPr>
          <p:cNvPr id="538631" name="Rectangle 7"/>
          <p:cNvSpPr>
            <a:spLocks noChangeArrowheads="1"/>
          </p:cNvSpPr>
          <p:nvPr/>
        </p:nvSpPr>
        <p:spPr bwMode="auto">
          <a:xfrm>
            <a:off x="4786313" y="928688"/>
            <a:ext cx="2155825"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mn-MN" sz="2000" b="1">
                <a:solidFill>
                  <a:srgbClr val="FAFD00"/>
                </a:solidFill>
              </a:rPr>
              <a:t>МЭӨ 1000 орчим</a:t>
            </a:r>
            <a:endParaRPr lang="en-US" sz="2000" b="1">
              <a:solidFill>
                <a:srgbClr val="FAFD00"/>
              </a:solidFill>
            </a:endParaRPr>
          </a:p>
        </p:txBody>
      </p:sp>
      <p:sp>
        <p:nvSpPr>
          <p:cNvPr id="77832" name="Rectangle 10"/>
          <p:cNvSpPr>
            <a:spLocks noChangeArrowheads="1"/>
          </p:cNvSpPr>
          <p:nvPr/>
        </p:nvSpPr>
        <p:spPr bwMode="auto">
          <a:xfrm>
            <a:off x="3744913" y="1387475"/>
            <a:ext cx="153193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b="1">
                <a:solidFill>
                  <a:schemeClr val="accent2"/>
                </a:solidFill>
              </a:rPr>
              <a:t>С</a:t>
            </a:r>
            <a:r>
              <a:rPr lang="en-US" b="1">
                <a:solidFill>
                  <a:schemeClr val="accent2"/>
                </a:solidFill>
              </a:rPr>
              <a:t> - </a:t>
            </a:r>
            <a:r>
              <a:rPr lang="mn-MN" b="1">
                <a:solidFill>
                  <a:schemeClr val="accent2"/>
                </a:solidFill>
              </a:rPr>
              <a:t>Д</a:t>
            </a:r>
            <a:r>
              <a:rPr lang="en-US" b="1">
                <a:solidFill>
                  <a:schemeClr val="accent2"/>
                </a:solidFill>
              </a:rPr>
              <a:t> - </a:t>
            </a:r>
            <a:r>
              <a:rPr lang="mn-MN" b="1">
                <a:solidFill>
                  <a:schemeClr val="accent2"/>
                </a:solidFill>
              </a:rPr>
              <a:t>С</a:t>
            </a:r>
            <a:endParaRPr lang="en-US" b="1">
              <a:solidFill>
                <a:schemeClr val="accent2"/>
              </a:solidFill>
            </a:endParaRPr>
          </a:p>
        </p:txBody>
      </p:sp>
      <p:grpSp>
        <p:nvGrpSpPr>
          <p:cNvPr id="77833" name="Group 13"/>
          <p:cNvGrpSpPr>
            <a:grpSpLocks/>
          </p:cNvGrpSpPr>
          <p:nvPr/>
        </p:nvGrpSpPr>
        <p:grpSpPr bwMode="auto">
          <a:xfrm>
            <a:off x="901700" y="2603500"/>
            <a:ext cx="2201863" cy="1765300"/>
            <a:chOff x="568" y="1640"/>
            <a:chExt cx="1387" cy="1112"/>
          </a:xfrm>
        </p:grpSpPr>
        <p:grpSp>
          <p:nvGrpSpPr>
            <p:cNvPr id="77860" name="Group 14"/>
            <p:cNvGrpSpPr>
              <a:grpSpLocks/>
            </p:cNvGrpSpPr>
            <p:nvPr/>
          </p:nvGrpSpPr>
          <p:grpSpPr bwMode="auto">
            <a:xfrm>
              <a:off x="568" y="1640"/>
              <a:ext cx="1249" cy="1112"/>
              <a:chOff x="568" y="1640"/>
              <a:chExt cx="1249" cy="1112"/>
            </a:xfrm>
          </p:grpSpPr>
          <p:sp>
            <p:nvSpPr>
              <p:cNvPr id="538639" name="Oval 15"/>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77863" name="Freeform 16"/>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77864" name="Freeform 17"/>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8642" name="Rectangle 18"/>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rPr>
                <a:t>A </a:t>
              </a:r>
              <a:r>
                <a:rPr lang="mn-MN" sz="6000">
                  <a:solidFill>
                    <a:srgbClr val="51DC00"/>
                  </a:solidFill>
                </a:rPr>
                <a:t>Х</a:t>
              </a:r>
              <a:r>
                <a:rPr lang="en-US" sz="3600">
                  <a:solidFill>
                    <a:schemeClr val="tx2"/>
                  </a:solidFill>
                </a:rPr>
                <a:t> </a:t>
              </a:r>
              <a:r>
                <a:rPr lang="mn-MN" sz="3600">
                  <a:solidFill>
                    <a:schemeClr val="tx2"/>
                  </a:solidFill>
                </a:rPr>
                <a:t>К</a:t>
              </a:r>
              <a:endParaRPr lang="en-US" sz="3600">
                <a:solidFill>
                  <a:schemeClr val="tx2"/>
                </a:solidFill>
              </a:endParaRPr>
            </a:p>
          </p:txBody>
        </p:sp>
      </p:grpSp>
      <p:sp>
        <p:nvSpPr>
          <p:cNvPr id="77834" name="Line 20"/>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5" name="Line 21"/>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6" name="Line 22"/>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7" name="Line 23"/>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8" name="Line 24"/>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9" name="Line 25"/>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0" name="Line 26"/>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1" name="Line 27"/>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2" name="Line 28"/>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3" name="Rectangle 32"/>
          <p:cNvSpPr>
            <a:spLocks noChangeArrowheads="1"/>
          </p:cNvSpPr>
          <p:nvPr/>
        </p:nvSpPr>
        <p:spPr bwMode="auto">
          <a:xfrm>
            <a:off x="4538663" y="2555875"/>
            <a:ext cx="160337" cy="294481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8691" name="Oval 67"/>
          <p:cNvSpPr>
            <a:spLocks noChangeArrowheads="1"/>
          </p:cNvSpPr>
          <p:nvPr/>
        </p:nvSpPr>
        <p:spPr bwMode="auto">
          <a:xfrm>
            <a:off x="3587750" y="1249363"/>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538692" name="Oval 68"/>
          <p:cNvSpPr>
            <a:spLocks noChangeArrowheads="1"/>
          </p:cNvSpPr>
          <p:nvPr/>
        </p:nvSpPr>
        <p:spPr bwMode="auto">
          <a:xfrm>
            <a:off x="4079875" y="1246188"/>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538693" name="Oval 69"/>
          <p:cNvSpPr>
            <a:spLocks noChangeArrowheads="1"/>
          </p:cNvSpPr>
          <p:nvPr/>
        </p:nvSpPr>
        <p:spPr bwMode="auto">
          <a:xfrm>
            <a:off x="4632325" y="1220788"/>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pic>
        <p:nvPicPr>
          <p:cNvPr id="538754" name="Picture 1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3063" y="2735263"/>
            <a:ext cx="2292350" cy="183515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38756" name="Rectangle 132"/>
          <p:cNvSpPr>
            <a:spLocks noChangeArrowheads="1"/>
          </p:cNvSpPr>
          <p:nvPr/>
        </p:nvSpPr>
        <p:spPr bwMode="auto">
          <a:xfrm>
            <a:off x="80787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36</a:t>
            </a:r>
          </a:p>
        </p:txBody>
      </p:sp>
      <p:sp>
        <p:nvSpPr>
          <p:cNvPr id="538781" name="Rectangle 157"/>
          <p:cNvSpPr>
            <a:spLocks noChangeArrowheads="1"/>
          </p:cNvSpPr>
          <p:nvPr/>
        </p:nvSpPr>
        <p:spPr bwMode="auto">
          <a:xfrm>
            <a:off x="6213475" y="2197100"/>
            <a:ext cx="2541588"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a:solidFill>
                  <a:schemeClr val="tx1"/>
                </a:solidFill>
                <a:ea typeface="+mn-ea"/>
                <a:cs typeface="+mn-cs"/>
              </a:rPr>
              <a:t>2 </a:t>
            </a:r>
            <a:r>
              <a:rPr lang="mn-MN" b="1">
                <a:solidFill>
                  <a:schemeClr val="tx1"/>
                </a:solidFill>
                <a:ea typeface="+mn-ea"/>
                <a:cs typeface="+mn-cs"/>
              </a:rPr>
              <a:t>Сам</a:t>
            </a:r>
            <a:r>
              <a:rPr lang="en-US" b="1">
                <a:solidFill>
                  <a:schemeClr val="tx1"/>
                </a:solidFill>
                <a:ea typeface="+mn-ea"/>
                <a:cs typeface="+mn-cs"/>
              </a:rPr>
              <a:t> 7:4-16</a:t>
            </a:r>
          </a:p>
          <a:p>
            <a:pPr>
              <a:defRPr/>
            </a:pPr>
            <a:r>
              <a:rPr lang="mn-MN" b="1">
                <a:solidFill>
                  <a:schemeClr val="tx1"/>
                </a:solidFill>
                <a:ea typeface="+mn-ea"/>
                <a:cs typeface="+mn-cs"/>
              </a:rPr>
              <a:t>Ш.дээд</a:t>
            </a:r>
            <a:r>
              <a:rPr lang="en-US" b="1">
                <a:solidFill>
                  <a:schemeClr val="tx1"/>
                </a:solidFill>
                <a:ea typeface="+mn-ea"/>
                <a:cs typeface="+mn-cs"/>
              </a:rPr>
              <a:t> 17:3-15</a:t>
            </a:r>
          </a:p>
        </p:txBody>
      </p:sp>
      <p:sp>
        <p:nvSpPr>
          <p:cNvPr id="538793" name="Text Box 169"/>
          <p:cNvSpPr txBox="1">
            <a:spLocks noChangeArrowheads="1"/>
          </p:cNvSpPr>
          <p:nvPr/>
        </p:nvSpPr>
        <p:spPr bwMode="auto">
          <a:xfrm>
            <a:off x="6383338" y="1376363"/>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mn-MN" sz="4000" i="1" smtClean="0">
                <a:solidFill>
                  <a:schemeClr val="tx1"/>
                </a:solidFill>
              </a:rPr>
              <a:t>ДГ</a:t>
            </a:r>
            <a:endParaRPr lang="en-US" sz="4000" i="1" smtClean="0">
              <a:solidFill>
                <a:schemeClr val="tx1"/>
              </a:solidFill>
            </a:endParaRPr>
          </a:p>
        </p:txBody>
      </p:sp>
      <p:sp>
        <p:nvSpPr>
          <p:cNvPr id="77851" name="Text Box 206"/>
          <p:cNvSpPr txBox="1">
            <a:spLocks noChangeArrowheads="1"/>
          </p:cNvSpPr>
          <p:nvPr/>
        </p:nvSpPr>
        <p:spPr bwMode="auto">
          <a:xfrm>
            <a:off x="8829675" y="641667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2000">
                <a:solidFill>
                  <a:srgbClr val="FFFFFF"/>
                </a:solidFill>
              </a:rPr>
              <a:t>6</a:t>
            </a:r>
          </a:p>
        </p:txBody>
      </p:sp>
      <p:grpSp>
        <p:nvGrpSpPr>
          <p:cNvPr id="77852" name="Group 207"/>
          <p:cNvGrpSpPr>
            <a:grpSpLocks/>
          </p:cNvGrpSpPr>
          <p:nvPr/>
        </p:nvGrpSpPr>
        <p:grpSpPr bwMode="auto">
          <a:xfrm>
            <a:off x="515938" y="141288"/>
            <a:ext cx="893762" cy="1584325"/>
            <a:chOff x="391" y="101"/>
            <a:chExt cx="563" cy="998"/>
          </a:xfrm>
        </p:grpSpPr>
        <p:sp>
          <p:nvSpPr>
            <p:cNvPr id="538832" name="Rectangle 208"/>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ea typeface="+mn-ea"/>
                  <a:cs typeface="+mn-cs"/>
                </a:rPr>
                <a:t>7</a:t>
              </a:r>
            </a:p>
          </p:txBody>
        </p:sp>
        <p:sp>
          <p:nvSpPr>
            <p:cNvPr id="538833" name="Line 209"/>
            <p:cNvSpPr>
              <a:spLocks noChangeShapeType="1"/>
            </p:cNvSpPr>
            <p:nvPr/>
          </p:nvSpPr>
          <p:spPr bwMode="auto">
            <a:xfrm>
              <a:off x="526" y="588"/>
              <a:ext cx="256"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38834" name="Rectangle 210"/>
            <p:cNvSpPr>
              <a:spLocks noChangeArrowheads="1"/>
            </p:cNvSpPr>
            <p:nvPr/>
          </p:nvSpPr>
          <p:spPr bwMode="auto">
            <a:xfrm>
              <a:off x="486" y="196"/>
              <a:ext cx="468" cy="90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77853" name="Rectangle 211"/>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32-37</a:t>
            </a:r>
          </a:p>
        </p:txBody>
      </p:sp>
      <p:sp>
        <p:nvSpPr>
          <p:cNvPr id="538797" name="Rectangle 173"/>
          <p:cNvSpPr>
            <a:spLocks noChangeArrowheads="1"/>
          </p:cNvSpPr>
          <p:nvPr/>
        </p:nvSpPr>
        <p:spPr bwMode="auto">
          <a:xfrm>
            <a:off x="3106738" y="4670425"/>
            <a:ext cx="3140075" cy="1160463"/>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8755" name="Text Box 131"/>
          <p:cNvSpPr txBox="1">
            <a:spLocks noChangeArrowheads="1"/>
          </p:cNvSpPr>
          <p:nvPr/>
        </p:nvSpPr>
        <p:spPr bwMode="auto">
          <a:xfrm>
            <a:off x="866775" y="4606925"/>
            <a:ext cx="7769225" cy="5794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mn-MN" sz="3200" b="1" smtClean="0">
                <a:solidFill>
                  <a:schemeClr val="tx1"/>
                </a:solidFill>
              </a:rPr>
              <a:t>С</a:t>
            </a:r>
            <a:r>
              <a:rPr lang="en-US" sz="3200" b="1" smtClean="0">
                <a:solidFill>
                  <a:schemeClr val="tx1"/>
                </a:solidFill>
              </a:rPr>
              <a:t>O</a:t>
            </a:r>
            <a:r>
              <a:rPr lang="mn-MN" sz="3200" b="1" smtClean="0">
                <a:solidFill>
                  <a:schemeClr val="tx1"/>
                </a:solidFill>
              </a:rPr>
              <a:t>Л</a:t>
            </a:r>
            <a:r>
              <a:rPr lang="en-US" sz="3200" b="1" smtClean="0">
                <a:solidFill>
                  <a:schemeClr val="tx1"/>
                </a:solidFill>
              </a:rPr>
              <a:t>OMO</a:t>
            </a:r>
            <a:r>
              <a:rPr lang="mn-MN" sz="3200" b="1" smtClean="0">
                <a:solidFill>
                  <a:schemeClr val="tx1"/>
                </a:solidFill>
              </a:rPr>
              <a:t>Н</a:t>
            </a:r>
            <a:r>
              <a:rPr lang="en-US" sz="3200" b="1" smtClean="0">
                <a:solidFill>
                  <a:schemeClr val="tx1"/>
                </a:solidFill>
              </a:rPr>
              <a:t>: </a:t>
            </a:r>
            <a:r>
              <a:rPr lang="mn-MN" sz="3200" b="1" smtClean="0">
                <a:solidFill>
                  <a:schemeClr val="tx1"/>
                </a:solidFill>
              </a:rPr>
              <a:t>ҮНЭХЭЭР АГУУ САНАА</a:t>
            </a:r>
            <a:endParaRPr lang="en-US" sz="3200" b="1" smtClean="0">
              <a:solidFill>
                <a:schemeClr val="tx1"/>
              </a:solidFill>
            </a:endParaRPr>
          </a:p>
        </p:txBody>
      </p:sp>
      <p:sp>
        <p:nvSpPr>
          <p:cNvPr id="538799" name="Text Box 175"/>
          <p:cNvSpPr txBox="1">
            <a:spLocks noChangeArrowheads="1"/>
          </p:cNvSpPr>
          <p:nvPr/>
        </p:nvSpPr>
        <p:spPr bwMode="auto">
          <a:xfrm>
            <a:off x="585788" y="5454650"/>
            <a:ext cx="8148637" cy="5794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mn-MN" sz="3200" b="1" smtClean="0">
                <a:solidFill>
                  <a:schemeClr val="tx1"/>
                </a:solidFill>
              </a:rPr>
              <a:t>АГУУ БҮТЭЭЛ</a:t>
            </a:r>
            <a:r>
              <a:rPr lang="en-US" sz="3200" b="1" smtClean="0">
                <a:solidFill>
                  <a:schemeClr val="tx1"/>
                </a:solidFill>
              </a:rPr>
              <a:t>: </a:t>
            </a:r>
            <a:r>
              <a:rPr lang="mn-MN" sz="3200" b="1" smtClean="0">
                <a:solidFill>
                  <a:schemeClr val="tx1"/>
                </a:solidFill>
              </a:rPr>
              <a:t>ӨНДӨР ӨРТӨГ</a:t>
            </a:r>
            <a:endParaRPr lang="en-US" sz="3200" b="1" smtClean="0">
              <a:solidFill>
                <a:schemeClr val="tx1"/>
              </a:solidFill>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8691"/>
                                        </p:tgtEl>
                                        <p:attrNameLst>
                                          <p:attrName>style.visibility</p:attrName>
                                        </p:attrNameLst>
                                      </p:cBhvr>
                                      <p:to>
                                        <p:strVal val="visible"/>
                                      </p:to>
                                    </p:set>
                                    <p:animEffect transition="in" filter="dissolve">
                                      <p:cBhvr>
                                        <p:cTn id="7" dur="500"/>
                                        <p:tgtEl>
                                          <p:spTgt spid="538691"/>
                                        </p:tgtEl>
                                      </p:cBhvr>
                                    </p:animEffect>
                                  </p:childTnLst>
                                  <p:subTnLst>
                                    <p:set>
                                      <p:cBhvr override="childStyle">
                                        <p:cTn dur="1" fill="hold" display="0" masterRel="nextClick" afterEffect="1"/>
                                        <p:tgtEl>
                                          <p:spTgt spid="538691"/>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38692"/>
                                        </p:tgtEl>
                                        <p:attrNameLst>
                                          <p:attrName>style.visibility</p:attrName>
                                        </p:attrNameLst>
                                      </p:cBhvr>
                                      <p:to>
                                        <p:strVal val="visible"/>
                                      </p:to>
                                    </p:set>
                                    <p:animEffect transition="in" filter="dissolve">
                                      <p:cBhvr>
                                        <p:cTn id="12" dur="500"/>
                                        <p:tgtEl>
                                          <p:spTgt spid="538692"/>
                                        </p:tgtEl>
                                      </p:cBhvr>
                                    </p:animEffect>
                                  </p:childTnLst>
                                  <p:subTnLst>
                                    <p:set>
                                      <p:cBhvr override="childStyle">
                                        <p:cTn dur="1" fill="hold" display="0" masterRel="nextClick" afterEffect="1"/>
                                        <p:tgtEl>
                                          <p:spTgt spid="538692"/>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38693"/>
                                        </p:tgtEl>
                                        <p:attrNameLst>
                                          <p:attrName>style.visibility</p:attrName>
                                        </p:attrNameLst>
                                      </p:cBhvr>
                                      <p:to>
                                        <p:strVal val="visible"/>
                                      </p:to>
                                    </p:set>
                                    <p:animEffect transition="in" filter="dissolve">
                                      <p:cBhvr>
                                        <p:cTn id="17" dur="500"/>
                                        <p:tgtEl>
                                          <p:spTgt spid="5386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538754"/>
                                        </p:tgtEl>
                                        <p:attrNameLst>
                                          <p:attrName>style.visibility</p:attrName>
                                        </p:attrNameLst>
                                      </p:cBhvr>
                                      <p:to>
                                        <p:strVal val="visible"/>
                                      </p:to>
                                    </p:set>
                                    <p:animEffect transition="in" filter="dissolve">
                                      <p:cBhvr>
                                        <p:cTn id="22" dur="500"/>
                                        <p:tgtEl>
                                          <p:spTgt spid="5387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38797"/>
                                        </p:tgtEl>
                                        <p:attrNameLst>
                                          <p:attrName>style.visibility</p:attrName>
                                        </p:attrNameLst>
                                      </p:cBhvr>
                                      <p:to>
                                        <p:strVal val="visible"/>
                                      </p:to>
                                    </p:set>
                                    <p:animEffect transition="in" filter="dissolve">
                                      <p:cBhvr>
                                        <p:cTn id="27" dur="500"/>
                                        <p:tgtEl>
                                          <p:spTgt spid="538797"/>
                                        </p:tgtEl>
                                      </p:cBhvr>
                                    </p:animEffect>
                                  </p:childTnLst>
                                </p:cTn>
                              </p:par>
                            </p:childTnLst>
                          </p:cTn>
                        </p:par>
                        <p:par>
                          <p:cTn id="28" fill="hold" nodeType="afterGroup">
                            <p:stCondLst>
                              <p:cond delay="500"/>
                            </p:stCondLst>
                            <p:childTnLst>
                              <p:par>
                                <p:cTn id="29" presetID="9" presetClass="entr" presetSubtype="0" fill="hold" grpId="0" nodeType="afterEffect">
                                  <p:stCondLst>
                                    <p:cond delay="0"/>
                                  </p:stCondLst>
                                  <p:childTnLst>
                                    <p:set>
                                      <p:cBhvr>
                                        <p:cTn id="30" dur="1" fill="hold">
                                          <p:stCondLst>
                                            <p:cond delay="0"/>
                                          </p:stCondLst>
                                        </p:cTn>
                                        <p:tgtEl>
                                          <p:spTgt spid="538755"/>
                                        </p:tgtEl>
                                        <p:attrNameLst>
                                          <p:attrName>style.visibility</p:attrName>
                                        </p:attrNameLst>
                                      </p:cBhvr>
                                      <p:to>
                                        <p:strVal val="visible"/>
                                      </p:to>
                                    </p:set>
                                    <p:animEffect transition="in" filter="dissolve">
                                      <p:cBhvr>
                                        <p:cTn id="31" dur="500"/>
                                        <p:tgtEl>
                                          <p:spTgt spid="53875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538799"/>
                                        </p:tgtEl>
                                        <p:attrNameLst>
                                          <p:attrName>style.visibility</p:attrName>
                                        </p:attrNameLst>
                                      </p:cBhvr>
                                      <p:to>
                                        <p:strVal val="visible"/>
                                      </p:to>
                                    </p:set>
                                    <p:animEffect transition="in" filter="dissolve">
                                      <p:cBhvr>
                                        <p:cTn id="36" dur="500"/>
                                        <p:tgtEl>
                                          <p:spTgt spid="538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691" grpId="0" animBg="1"/>
      <p:bldP spid="538692" grpId="0" animBg="1"/>
      <p:bldP spid="538693" grpId="0" animBg="1"/>
      <p:bldP spid="538797" grpId="0" animBg="1"/>
      <p:bldP spid="538755" grpId="0" autoUpdateAnimBg="0"/>
      <p:bldP spid="538799"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3" name="Group 113"/>
          <p:cNvGrpSpPr>
            <a:grpSpLocks/>
          </p:cNvGrpSpPr>
          <p:nvPr/>
        </p:nvGrpSpPr>
        <p:grpSpPr bwMode="auto">
          <a:xfrm>
            <a:off x="6083300" y="1136650"/>
            <a:ext cx="1289050" cy="1435100"/>
            <a:chOff x="1084" y="711"/>
            <a:chExt cx="2950" cy="2769"/>
          </a:xfrm>
        </p:grpSpPr>
        <p:grpSp>
          <p:nvGrpSpPr>
            <p:cNvPr id="79935" name="Group 114"/>
            <p:cNvGrpSpPr>
              <a:grpSpLocks/>
            </p:cNvGrpSpPr>
            <p:nvPr/>
          </p:nvGrpSpPr>
          <p:grpSpPr bwMode="auto">
            <a:xfrm>
              <a:off x="1084" y="711"/>
              <a:ext cx="2950" cy="2769"/>
              <a:chOff x="2707" y="548"/>
              <a:chExt cx="2950" cy="2769"/>
            </a:xfrm>
          </p:grpSpPr>
          <p:grpSp>
            <p:nvGrpSpPr>
              <p:cNvPr id="79941" name="Group 115"/>
              <p:cNvGrpSpPr>
                <a:grpSpLocks/>
              </p:cNvGrpSpPr>
              <p:nvPr/>
            </p:nvGrpSpPr>
            <p:grpSpPr bwMode="auto">
              <a:xfrm>
                <a:off x="3180" y="1046"/>
                <a:ext cx="2105" cy="1421"/>
                <a:chOff x="578" y="2316"/>
                <a:chExt cx="2105" cy="1421"/>
              </a:xfrm>
            </p:grpSpPr>
            <p:sp>
              <p:nvSpPr>
                <p:cNvPr id="79943"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311047142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9944" name="Freeform 117" descr="Cork"/>
                <p:cNvSpPr>
                  <a:spLocks/>
                </p:cNvSpPr>
                <p:nvPr/>
              </p:nvSpPr>
              <p:spPr bwMode="auto">
                <a:xfrm>
                  <a:off x="578" y="2506"/>
                  <a:ext cx="2074" cy="1231"/>
                </a:xfrm>
                <a:custGeom>
                  <a:avLst/>
                  <a:gdLst>
                    <a:gd name="T0" fmla="*/ 2147483647 w 599"/>
                    <a:gd name="T1" fmla="*/ 0 h 432"/>
                    <a:gd name="T2" fmla="*/ 2147483647 w 599"/>
                    <a:gd name="T3" fmla="*/ 907463320 h 432"/>
                    <a:gd name="T4" fmla="*/ 2147483647 w 599"/>
                    <a:gd name="T5" fmla="*/ 1512424923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79942" name="Picture 118"/>
              <p:cNvPicPr>
                <a:picLocks noChangeArrowheads="1"/>
              </p:cNvPicPr>
              <p:nvPr/>
            </p:nvPicPr>
            <p:blipFill>
              <a:blip r:embed="rId4">
                <a:lum bright="-16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79936" name="Freeform 119"/>
            <p:cNvSpPr>
              <a:spLocks/>
            </p:cNvSpPr>
            <p:nvPr/>
          </p:nvSpPr>
          <p:spPr bwMode="auto">
            <a:xfrm>
              <a:off x="1616" y="2649"/>
              <a:ext cx="88" cy="277"/>
            </a:xfrm>
            <a:custGeom>
              <a:avLst/>
              <a:gdLst>
                <a:gd name="T0" fmla="*/ 135 w 85"/>
                <a:gd name="T1" fmla="*/ 13 h 318"/>
                <a:gd name="T2" fmla="*/ 118 w 85"/>
                <a:gd name="T3" fmla="*/ 6 h 318"/>
                <a:gd name="T4" fmla="*/ 89 w 85"/>
                <a:gd name="T5" fmla="*/ 3 h 318"/>
                <a:gd name="T6" fmla="*/ 101 w 85"/>
                <a:gd name="T7" fmla="*/ 6 h 318"/>
                <a:gd name="T8" fmla="*/ 118 w 85"/>
                <a:gd name="T9" fmla="*/ 3 h 318"/>
                <a:gd name="T10" fmla="*/ 69 w 85"/>
                <a:gd name="T11" fmla="*/ 3 h 318"/>
                <a:gd name="T12" fmla="*/ 69 w 85"/>
                <a:gd name="T13" fmla="*/ 3 h 318"/>
                <a:gd name="T14" fmla="*/ 89 w 85"/>
                <a:gd name="T15" fmla="*/ 16 h 318"/>
                <a:gd name="T16" fmla="*/ 53 w 85"/>
                <a:gd name="T17" fmla="*/ 13 h 318"/>
                <a:gd name="T18" fmla="*/ 69 w 85"/>
                <a:gd name="T19" fmla="*/ 10 h 318"/>
                <a:gd name="T20" fmla="*/ 89 w 85"/>
                <a:gd name="T21" fmla="*/ 13 h 318"/>
                <a:gd name="T22" fmla="*/ 69 w 85"/>
                <a:gd name="T23" fmla="*/ 9 h 318"/>
                <a:gd name="T24" fmla="*/ 89 w 85"/>
                <a:gd name="T25" fmla="*/ 13 h 318"/>
                <a:gd name="T26" fmla="*/ 69 w 85"/>
                <a:gd name="T27" fmla="*/ 10 h 318"/>
                <a:gd name="T28" fmla="*/ 89 w 85"/>
                <a:gd name="T29" fmla="*/ 12 h 318"/>
                <a:gd name="T30" fmla="*/ 101 w 85"/>
                <a:gd name="T31" fmla="*/ 14 h 318"/>
                <a:gd name="T32" fmla="*/ 135 w 85"/>
                <a:gd name="T33" fmla="*/ 17 h 318"/>
                <a:gd name="T34" fmla="*/ 149 w 85"/>
                <a:gd name="T35" fmla="*/ 19 h 318"/>
                <a:gd name="T36" fmla="*/ 135 w 85"/>
                <a:gd name="T37" fmla="*/ 23 h 318"/>
                <a:gd name="T38" fmla="*/ 118 w 85"/>
                <a:gd name="T39" fmla="*/ 22 h 318"/>
                <a:gd name="T40" fmla="*/ 101 w 85"/>
                <a:gd name="T41" fmla="*/ 26 h 318"/>
                <a:gd name="T42" fmla="*/ 69 w 85"/>
                <a:gd name="T43" fmla="*/ 24 h 318"/>
                <a:gd name="T44" fmla="*/ 53 w 85"/>
                <a:gd name="T45" fmla="*/ 17 h 318"/>
                <a:gd name="T46" fmla="*/ 40 w 85"/>
                <a:gd name="T47" fmla="*/ 21 h 318"/>
                <a:gd name="T48" fmla="*/ 5 w 85"/>
                <a:gd name="T49" fmla="*/ 17 h 318"/>
                <a:gd name="T50" fmla="*/ 69 w 85"/>
                <a:gd name="T51" fmla="*/ 12 h 318"/>
                <a:gd name="T52" fmla="*/ 118 w 85"/>
                <a:gd name="T53" fmla="*/ 14 h 318"/>
                <a:gd name="T54" fmla="*/ 135 w 85"/>
                <a:gd name="T55" fmla="*/ 18 h 318"/>
                <a:gd name="T56" fmla="*/ 118 w 85"/>
                <a:gd name="T57" fmla="*/ 16 h 318"/>
                <a:gd name="T58" fmla="*/ 118 w 85"/>
                <a:gd name="T59" fmla="*/ 3 h 318"/>
                <a:gd name="T60" fmla="*/ 89 w 85"/>
                <a:gd name="T61" fmla="*/ 3 h 318"/>
                <a:gd name="T62" fmla="*/ 40 w 85"/>
                <a:gd name="T63" fmla="*/ 3 h 318"/>
                <a:gd name="T64" fmla="*/ 69 w 85"/>
                <a:gd name="T65" fmla="*/ 8 h 318"/>
                <a:gd name="T66" fmla="*/ 101 w 85"/>
                <a:gd name="T67" fmla="*/ 11 h 318"/>
                <a:gd name="T68" fmla="*/ 135 w 85"/>
                <a:gd name="T69" fmla="*/ 1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37" name="Freeform 120"/>
            <p:cNvSpPr>
              <a:spLocks/>
            </p:cNvSpPr>
            <p:nvPr/>
          </p:nvSpPr>
          <p:spPr bwMode="auto">
            <a:xfrm>
              <a:off x="1635" y="2647"/>
              <a:ext cx="109" cy="309"/>
            </a:xfrm>
            <a:custGeom>
              <a:avLst/>
              <a:gdLst>
                <a:gd name="T0" fmla="*/ 1 w 105"/>
                <a:gd name="T1" fmla="*/ 0 h 354"/>
                <a:gd name="T2" fmla="*/ 182 w 105"/>
                <a:gd name="T3" fmla="*/ 3 h 354"/>
                <a:gd name="T4" fmla="*/ 142 w 105"/>
                <a:gd name="T5" fmla="*/ 3 h 354"/>
                <a:gd name="T6" fmla="*/ 164 w 105"/>
                <a:gd name="T7" fmla="*/ 5 h 354"/>
                <a:gd name="T8" fmla="*/ 164 w 105"/>
                <a:gd name="T9" fmla="*/ 13 h 354"/>
                <a:gd name="T10" fmla="*/ 190 w 105"/>
                <a:gd name="T11" fmla="*/ 15 h 354"/>
                <a:gd name="T12" fmla="*/ 190 w 105"/>
                <a:gd name="T13" fmla="*/ 21 h 354"/>
                <a:gd name="T14" fmla="*/ 164 w 105"/>
                <a:gd name="T15" fmla="*/ 29 h 354"/>
                <a:gd name="T16" fmla="*/ 135 w 105"/>
                <a:gd name="T17" fmla="*/ 31 h 354"/>
                <a:gd name="T18" fmla="*/ 32 w 105"/>
                <a:gd name="T19" fmla="*/ 27 h 354"/>
                <a:gd name="T20" fmla="*/ 12 w 105"/>
                <a:gd name="T21" fmla="*/ 24 h 354"/>
                <a:gd name="T22" fmla="*/ 32 w 105"/>
                <a:gd name="T23" fmla="*/ 21 h 354"/>
                <a:gd name="T24" fmla="*/ 9 w 105"/>
                <a:gd name="T25" fmla="*/ 9 h 354"/>
                <a:gd name="T26" fmla="*/ 3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38" name="Freeform 121"/>
            <p:cNvSpPr>
              <a:spLocks/>
            </p:cNvSpPr>
            <p:nvPr/>
          </p:nvSpPr>
          <p:spPr bwMode="auto">
            <a:xfrm>
              <a:off x="3008" y="2583"/>
              <a:ext cx="155" cy="328"/>
            </a:xfrm>
            <a:custGeom>
              <a:avLst/>
              <a:gdLst>
                <a:gd name="T0" fmla="*/ 286 w 149"/>
                <a:gd name="T1" fmla="*/ 3 h 376"/>
                <a:gd name="T2" fmla="*/ 272 w 149"/>
                <a:gd name="T3" fmla="*/ 9 h 376"/>
                <a:gd name="T4" fmla="*/ 253 w 149"/>
                <a:gd name="T5" fmla="*/ 11 h 376"/>
                <a:gd name="T6" fmla="*/ 249 w 149"/>
                <a:gd name="T7" fmla="*/ 12 h 376"/>
                <a:gd name="T8" fmla="*/ 212 w 149"/>
                <a:gd name="T9" fmla="*/ 21 h 376"/>
                <a:gd name="T10" fmla="*/ 167 w 149"/>
                <a:gd name="T11" fmla="*/ 27 h 376"/>
                <a:gd name="T12" fmla="*/ 135 w 149"/>
                <a:gd name="T13" fmla="*/ 31 h 376"/>
                <a:gd name="T14" fmla="*/ 112 w 149"/>
                <a:gd name="T15" fmla="*/ 31 h 376"/>
                <a:gd name="T16" fmla="*/ 36 w 149"/>
                <a:gd name="T17" fmla="*/ 32 h 376"/>
                <a:gd name="T18" fmla="*/ 2 w 149"/>
                <a:gd name="T19" fmla="*/ 29 h 376"/>
                <a:gd name="T20" fmla="*/ 5 w 149"/>
                <a:gd name="T21" fmla="*/ 27 h 376"/>
                <a:gd name="T22" fmla="*/ 8 w 149"/>
                <a:gd name="T23" fmla="*/ 19 h 376"/>
                <a:gd name="T24" fmla="*/ 40 w 149"/>
                <a:gd name="T25" fmla="*/ 17 h 376"/>
                <a:gd name="T26" fmla="*/ 67 w 149"/>
                <a:gd name="T27" fmla="*/ 9 h 376"/>
                <a:gd name="T28" fmla="*/ 85 w 149"/>
                <a:gd name="T29" fmla="*/ 7 h 376"/>
                <a:gd name="T30" fmla="*/ 162 w 149"/>
                <a:gd name="T31" fmla="*/ 3 h 376"/>
                <a:gd name="T32" fmla="*/ 249 w 149"/>
                <a:gd name="T33" fmla="*/ 3 h 376"/>
                <a:gd name="T34" fmla="*/ 28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39" name="Freeform 122"/>
            <p:cNvSpPr>
              <a:spLocks/>
            </p:cNvSpPr>
            <p:nvPr/>
          </p:nvSpPr>
          <p:spPr bwMode="auto">
            <a:xfrm>
              <a:off x="1714" y="1020"/>
              <a:ext cx="99" cy="440"/>
            </a:xfrm>
            <a:custGeom>
              <a:avLst/>
              <a:gdLst>
                <a:gd name="T0" fmla="*/ 44 w 96"/>
                <a:gd name="T1" fmla="*/ 42 h 504"/>
                <a:gd name="T2" fmla="*/ 105 w 96"/>
                <a:gd name="T3" fmla="*/ 44 h 504"/>
                <a:gd name="T4" fmla="*/ 125 w 96"/>
                <a:gd name="T5" fmla="*/ 39 h 504"/>
                <a:gd name="T6" fmla="*/ 125 w 96"/>
                <a:gd name="T7" fmla="*/ 28 h 504"/>
                <a:gd name="T8" fmla="*/ 154 w 96"/>
                <a:gd name="T9" fmla="*/ 18 h 504"/>
                <a:gd name="T10" fmla="*/ 166 w 96"/>
                <a:gd name="T11" fmla="*/ 15 h 504"/>
                <a:gd name="T12" fmla="*/ 154 w 96"/>
                <a:gd name="T13" fmla="*/ 4 h 504"/>
                <a:gd name="T14" fmla="*/ 134 w 96"/>
                <a:gd name="T15" fmla="*/ 3 h 504"/>
                <a:gd name="T16" fmla="*/ 47 w 96"/>
                <a:gd name="T17" fmla="*/ 3 h 504"/>
                <a:gd name="T18" fmla="*/ 44 w 96"/>
                <a:gd name="T19" fmla="*/ 10 h 504"/>
                <a:gd name="T20" fmla="*/ 52 w 96"/>
                <a:gd name="T21" fmla="*/ 31 h 504"/>
                <a:gd name="T22" fmla="*/ 68 w 96"/>
                <a:gd name="T23" fmla="*/ 35 h 504"/>
                <a:gd name="T24" fmla="*/ 42 w 96"/>
                <a:gd name="T25" fmla="*/ 41 h 504"/>
                <a:gd name="T26" fmla="*/ 44 w 96"/>
                <a:gd name="T27" fmla="*/ 4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40" name="Freeform 123"/>
            <p:cNvSpPr>
              <a:spLocks/>
            </p:cNvSpPr>
            <p:nvPr/>
          </p:nvSpPr>
          <p:spPr bwMode="auto">
            <a:xfrm>
              <a:off x="3431" y="1007"/>
              <a:ext cx="156" cy="358"/>
            </a:xfrm>
            <a:custGeom>
              <a:avLst/>
              <a:gdLst>
                <a:gd name="T0" fmla="*/ 5 w 150"/>
                <a:gd name="T1" fmla="*/ 33 h 410"/>
                <a:gd name="T2" fmla="*/ 82 w 150"/>
                <a:gd name="T3" fmla="*/ 36 h 410"/>
                <a:gd name="T4" fmla="*/ 162 w 150"/>
                <a:gd name="T5" fmla="*/ 34 h 410"/>
                <a:gd name="T6" fmla="*/ 189 w 150"/>
                <a:gd name="T7" fmla="*/ 31 h 410"/>
                <a:gd name="T8" fmla="*/ 233 w 150"/>
                <a:gd name="T9" fmla="*/ 24 h 410"/>
                <a:gd name="T10" fmla="*/ 260 w 150"/>
                <a:gd name="T11" fmla="*/ 19 h 410"/>
                <a:gd name="T12" fmla="*/ 275 w 150"/>
                <a:gd name="T13" fmla="*/ 17 h 410"/>
                <a:gd name="T14" fmla="*/ 281 w 150"/>
                <a:gd name="T15" fmla="*/ 10 h 410"/>
                <a:gd name="T16" fmla="*/ 292 w 150"/>
                <a:gd name="T17" fmla="*/ 9 h 410"/>
                <a:gd name="T18" fmla="*/ 296 w 150"/>
                <a:gd name="T19" fmla="*/ 3 h 410"/>
                <a:gd name="T20" fmla="*/ 263 w 150"/>
                <a:gd name="T21" fmla="*/ 0 h 410"/>
                <a:gd name="T22" fmla="*/ 189 w 150"/>
                <a:gd name="T23" fmla="*/ 3 h 410"/>
                <a:gd name="T24" fmla="*/ 156 w 150"/>
                <a:gd name="T25" fmla="*/ 4 h 410"/>
                <a:gd name="T26" fmla="*/ 134 w 150"/>
                <a:gd name="T27" fmla="*/ 12 h 410"/>
                <a:gd name="T28" fmla="*/ 116 w 150"/>
                <a:gd name="T29" fmla="*/ 14 h 410"/>
                <a:gd name="T30" fmla="*/ 85 w 150"/>
                <a:gd name="T31" fmla="*/ 19 h 410"/>
                <a:gd name="T32" fmla="*/ 82 w 150"/>
                <a:gd name="T33" fmla="*/ 20 h 410"/>
                <a:gd name="T34" fmla="*/ 67 w 150"/>
                <a:gd name="T35" fmla="*/ 20 h 410"/>
                <a:gd name="T36" fmla="*/ 62 w 150"/>
                <a:gd name="T37" fmla="*/ 22 h 410"/>
                <a:gd name="T38" fmla="*/ 56 w 150"/>
                <a:gd name="T39" fmla="*/ 23 h 410"/>
                <a:gd name="T40" fmla="*/ 34 w 150"/>
                <a:gd name="T41" fmla="*/ 30 h 410"/>
                <a:gd name="T42" fmla="*/ 10 w 150"/>
                <a:gd name="T43" fmla="*/ 33 h 410"/>
                <a:gd name="T44" fmla="*/ 2 w 150"/>
                <a:gd name="T45" fmla="*/ 34 h 410"/>
                <a:gd name="T46" fmla="*/ 5 w 150"/>
                <a:gd name="T47" fmla="*/ 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79874" name="Group 113"/>
          <p:cNvGrpSpPr>
            <a:grpSpLocks/>
          </p:cNvGrpSpPr>
          <p:nvPr/>
        </p:nvGrpSpPr>
        <p:grpSpPr bwMode="auto">
          <a:xfrm>
            <a:off x="6083300" y="3154363"/>
            <a:ext cx="1289050" cy="1435100"/>
            <a:chOff x="1084" y="711"/>
            <a:chExt cx="2950" cy="2769"/>
          </a:xfrm>
        </p:grpSpPr>
        <p:grpSp>
          <p:nvGrpSpPr>
            <p:cNvPr id="79925" name="Group 114"/>
            <p:cNvGrpSpPr>
              <a:grpSpLocks/>
            </p:cNvGrpSpPr>
            <p:nvPr/>
          </p:nvGrpSpPr>
          <p:grpSpPr bwMode="auto">
            <a:xfrm>
              <a:off x="1084" y="711"/>
              <a:ext cx="2950" cy="2769"/>
              <a:chOff x="2707" y="548"/>
              <a:chExt cx="2950" cy="2769"/>
            </a:xfrm>
          </p:grpSpPr>
          <p:grpSp>
            <p:nvGrpSpPr>
              <p:cNvPr id="79931" name="Group 115"/>
              <p:cNvGrpSpPr>
                <a:grpSpLocks/>
              </p:cNvGrpSpPr>
              <p:nvPr/>
            </p:nvGrpSpPr>
            <p:grpSpPr bwMode="auto">
              <a:xfrm>
                <a:off x="3180" y="1046"/>
                <a:ext cx="2105" cy="1421"/>
                <a:chOff x="578" y="2316"/>
                <a:chExt cx="2105" cy="1421"/>
              </a:xfrm>
            </p:grpSpPr>
            <p:sp>
              <p:nvSpPr>
                <p:cNvPr id="79933"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311047142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9934" name="Freeform 117" descr="Cork"/>
                <p:cNvSpPr>
                  <a:spLocks/>
                </p:cNvSpPr>
                <p:nvPr/>
              </p:nvSpPr>
              <p:spPr bwMode="auto">
                <a:xfrm>
                  <a:off x="578" y="2506"/>
                  <a:ext cx="2074" cy="1231"/>
                </a:xfrm>
                <a:custGeom>
                  <a:avLst/>
                  <a:gdLst>
                    <a:gd name="T0" fmla="*/ 2147483647 w 599"/>
                    <a:gd name="T1" fmla="*/ 0 h 432"/>
                    <a:gd name="T2" fmla="*/ 2147483647 w 599"/>
                    <a:gd name="T3" fmla="*/ 907463320 h 432"/>
                    <a:gd name="T4" fmla="*/ 2147483647 w 599"/>
                    <a:gd name="T5" fmla="*/ 1512424923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79932" name="Picture 118"/>
              <p:cNvPicPr>
                <a:picLocks noChangeArrowheads="1"/>
              </p:cNvPicPr>
              <p:nvPr/>
            </p:nvPicPr>
            <p:blipFill>
              <a:blip r:embed="rId4">
                <a:lum bright="-16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79926" name="Freeform 119"/>
            <p:cNvSpPr>
              <a:spLocks/>
            </p:cNvSpPr>
            <p:nvPr/>
          </p:nvSpPr>
          <p:spPr bwMode="auto">
            <a:xfrm>
              <a:off x="1616" y="2649"/>
              <a:ext cx="88" cy="277"/>
            </a:xfrm>
            <a:custGeom>
              <a:avLst/>
              <a:gdLst>
                <a:gd name="T0" fmla="*/ 135 w 85"/>
                <a:gd name="T1" fmla="*/ 13 h 318"/>
                <a:gd name="T2" fmla="*/ 118 w 85"/>
                <a:gd name="T3" fmla="*/ 6 h 318"/>
                <a:gd name="T4" fmla="*/ 89 w 85"/>
                <a:gd name="T5" fmla="*/ 3 h 318"/>
                <a:gd name="T6" fmla="*/ 101 w 85"/>
                <a:gd name="T7" fmla="*/ 6 h 318"/>
                <a:gd name="T8" fmla="*/ 118 w 85"/>
                <a:gd name="T9" fmla="*/ 3 h 318"/>
                <a:gd name="T10" fmla="*/ 69 w 85"/>
                <a:gd name="T11" fmla="*/ 3 h 318"/>
                <a:gd name="T12" fmla="*/ 69 w 85"/>
                <a:gd name="T13" fmla="*/ 3 h 318"/>
                <a:gd name="T14" fmla="*/ 89 w 85"/>
                <a:gd name="T15" fmla="*/ 16 h 318"/>
                <a:gd name="T16" fmla="*/ 53 w 85"/>
                <a:gd name="T17" fmla="*/ 13 h 318"/>
                <a:gd name="T18" fmla="*/ 69 w 85"/>
                <a:gd name="T19" fmla="*/ 10 h 318"/>
                <a:gd name="T20" fmla="*/ 89 w 85"/>
                <a:gd name="T21" fmla="*/ 13 h 318"/>
                <a:gd name="T22" fmla="*/ 69 w 85"/>
                <a:gd name="T23" fmla="*/ 9 h 318"/>
                <a:gd name="T24" fmla="*/ 89 w 85"/>
                <a:gd name="T25" fmla="*/ 13 h 318"/>
                <a:gd name="T26" fmla="*/ 69 w 85"/>
                <a:gd name="T27" fmla="*/ 10 h 318"/>
                <a:gd name="T28" fmla="*/ 89 w 85"/>
                <a:gd name="T29" fmla="*/ 12 h 318"/>
                <a:gd name="T30" fmla="*/ 101 w 85"/>
                <a:gd name="T31" fmla="*/ 14 h 318"/>
                <a:gd name="T32" fmla="*/ 135 w 85"/>
                <a:gd name="T33" fmla="*/ 17 h 318"/>
                <a:gd name="T34" fmla="*/ 149 w 85"/>
                <a:gd name="T35" fmla="*/ 19 h 318"/>
                <a:gd name="T36" fmla="*/ 135 w 85"/>
                <a:gd name="T37" fmla="*/ 23 h 318"/>
                <a:gd name="T38" fmla="*/ 118 w 85"/>
                <a:gd name="T39" fmla="*/ 22 h 318"/>
                <a:gd name="T40" fmla="*/ 101 w 85"/>
                <a:gd name="T41" fmla="*/ 26 h 318"/>
                <a:gd name="T42" fmla="*/ 69 w 85"/>
                <a:gd name="T43" fmla="*/ 24 h 318"/>
                <a:gd name="T44" fmla="*/ 53 w 85"/>
                <a:gd name="T45" fmla="*/ 17 h 318"/>
                <a:gd name="T46" fmla="*/ 40 w 85"/>
                <a:gd name="T47" fmla="*/ 21 h 318"/>
                <a:gd name="T48" fmla="*/ 5 w 85"/>
                <a:gd name="T49" fmla="*/ 17 h 318"/>
                <a:gd name="T50" fmla="*/ 69 w 85"/>
                <a:gd name="T51" fmla="*/ 12 h 318"/>
                <a:gd name="T52" fmla="*/ 118 w 85"/>
                <a:gd name="T53" fmla="*/ 14 h 318"/>
                <a:gd name="T54" fmla="*/ 135 w 85"/>
                <a:gd name="T55" fmla="*/ 18 h 318"/>
                <a:gd name="T56" fmla="*/ 118 w 85"/>
                <a:gd name="T57" fmla="*/ 16 h 318"/>
                <a:gd name="T58" fmla="*/ 118 w 85"/>
                <a:gd name="T59" fmla="*/ 3 h 318"/>
                <a:gd name="T60" fmla="*/ 89 w 85"/>
                <a:gd name="T61" fmla="*/ 3 h 318"/>
                <a:gd name="T62" fmla="*/ 40 w 85"/>
                <a:gd name="T63" fmla="*/ 3 h 318"/>
                <a:gd name="T64" fmla="*/ 69 w 85"/>
                <a:gd name="T65" fmla="*/ 8 h 318"/>
                <a:gd name="T66" fmla="*/ 101 w 85"/>
                <a:gd name="T67" fmla="*/ 11 h 318"/>
                <a:gd name="T68" fmla="*/ 135 w 85"/>
                <a:gd name="T69" fmla="*/ 1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27" name="Freeform 120"/>
            <p:cNvSpPr>
              <a:spLocks/>
            </p:cNvSpPr>
            <p:nvPr/>
          </p:nvSpPr>
          <p:spPr bwMode="auto">
            <a:xfrm>
              <a:off x="1635" y="2647"/>
              <a:ext cx="109" cy="309"/>
            </a:xfrm>
            <a:custGeom>
              <a:avLst/>
              <a:gdLst>
                <a:gd name="T0" fmla="*/ 1 w 105"/>
                <a:gd name="T1" fmla="*/ 0 h 354"/>
                <a:gd name="T2" fmla="*/ 182 w 105"/>
                <a:gd name="T3" fmla="*/ 3 h 354"/>
                <a:gd name="T4" fmla="*/ 142 w 105"/>
                <a:gd name="T5" fmla="*/ 3 h 354"/>
                <a:gd name="T6" fmla="*/ 164 w 105"/>
                <a:gd name="T7" fmla="*/ 5 h 354"/>
                <a:gd name="T8" fmla="*/ 164 w 105"/>
                <a:gd name="T9" fmla="*/ 13 h 354"/>
                <a:gd name="T10" fmla="*/ 190 w 105"/>
                <a:gd name="T11" fmla="*/ 15 h 354"/>
                <a:gd name="T12" fmla="*/ 190 w 105"/>
                <a:gd name="T13" fmla="*/ 21 h 354"/>
                <a:gd name="T14" fmla="*/ 164 w 105"/>
                <a:gd name="T15" fmla="*/ 29 h 354"/>
                <a:gd name="T16" fmla="*/ 135 w 105"/>
                <a:gd name="T17" fmla="*/ 31 h 354"/>
                <a:gd name="T18" fmla="*/ 32 w 105"/>
                <a:gd name="T19" fmla="*/ 27 h 354"/>
                <a:gd name="T20" fmla="*/ 12 w 105"/>
                <a:gd name="T21" fmla="*/ 24 h 354"/>
                <a:gd name="T22" fmla="*/ 32 w 105"/>
                <a:gd name="T23" fmla="*/ 21 h 354"/>
                <a:gd name="T24" fmla="*/ 9 w 105"/>
                <a:gd name="T25" fmla="*/ 9 h 354"/>
                <a:gd name="T26" fmla="*/ 3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28" name="Freeform 121"/>
            <p:cNvSpPr>
              <a:spLocks/>
            </p:cNvSpPr>
            <p:nvPr/>
          </p:nvSpPr>
          <p:spPr bwMode="auto">
            <a:xfrm>
              <a:off x="3008" y="2583"/>
              <a:ext cx="155" cy="328"/>
            </a:xfrm>
            <a:custGeom>
              <a:avLst/>
              <a:gdLst>
                <a:gd name="T0" fmla="*/ 286 w 149"/>
                <a:gd name="T1" fmla="*/ 3 h 376"/>
                <a:gd name="T2" fmla="*/ 272 w 149"/>
                <a:gd name="T3" fmla="*/ 9 h 376"/>
                <a:gd name="T4" fmla="*/ 253 w 149"/>
                <a:gd name="T5" fmla="*/ 11 h 376"/>
                <a:gd name="T6" fmla="*/ 249 w 149"/>
                <a:gd name="T7" fmla="*/ 12 h 376"/>
                <a:gd name="T8" fmla="*/ 212 w 149"/>
                <a:gd name="T9" fmla="*/ 21 h 376"/>
                <a:gd name="T10" fmla="*/ 167 w 149"/>
                <a:gd name="T11" fmla="*/ 27 h 376"/>
                <a:gd name="T12" fmla="*/ 135 w 149"/>
                <a:gd name="T13" fmla="*/ 31 h 376"/>
                <a:gd name="T14" fmla="*/ 112 w 149"/>
                <a:gd name="T15" fmla="*/ 31 h 376"/>
                <a:gd name="T16" fmla="*/ 36 w 149"/>
                <a:gd name="T17" fmla="*/ 32 h 376"/>
                <a:gd name="T18" fmla="*/ 2 w 149"/>
                <a:gd name="T19" fmla="*/ 29 h 376"/>
                <a:gd name="T20" fmla="*/ 5 w 149"/>
                <a:gd name="T21" fmla="*/ 27 h 376"/>
                <a:gd name="T22" fmla="*/ 8 w 149"/>
                <a:gd name="T23" fmla="*/ 19 h 376"/>
                <a:gd name="T24" fmla="*/ 40 w 149"/>
                <a:gd name="T25" fmla="*/ 17 h 376"/>
                <a:gd name="T26" fmla="*/ 67 w 149"/>
                <a:gd name="T27" fmla="*/ 9 h 376"/>
                <a:gd name="T28" fmla="*/ 85 w 149"/>
                <a:gd name="T29" fmla="*/ 7 h 376"/>
                <a:gd name="T30" fmla="*/ 162 w 149"/>
                <a:gd name="T31" fmla="*/ 3 h 376"/>
                <a:gd name="T32" fmla="*/ 249 w 149"/>
                <a:gd name="T33" fmla="*/ 3 h 376"/>
                <a:gd name="T34" fmla="*/ 28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29" name="Freeform 122"/>
            <p:cNvSpPr>
              <a:spLocks/>
            </p:cNvSpPr>
            <p:nvPr/>
          </p:nvSpPr>
          <p:spPr bwMode="auto">
            <a:xfrm>
              <a:off x="1714" y="1020"/>
              <a:ext cx="99" cy="440"/>
            </a:xfrm>
            <a:custGeom>
              <a:avLst/>
              <a:gdLst>
                <a:gd name="T0" fmla="*/ 44 w 96"/>
                <a:gd name="T1" fmla="*/ 42 h 504"/>
                <a:gd name="T2" fmla="*/ 105 w 96"/>
                <a:gd name="T3" fmla="*/ 44 h 504"/>
                <a:gd name="T4" fmla="*/ 125 w 96"/>
                <a:gd name="T5" fmla="*/ 39 h 504"/>
                <a:gd name="T6" fmla="*/ 125 w 96"/>
                <a:gd name="T7" fmla="*/ 28 h 504"/>
                <a:gd name="T8" fmla="*/ 154 w 96"/>
                <a:gd name="T9" fmla="*/ 18 h 504"/>
                <a:gd name="T10" fmla="*/ 166 w 96"/>
                <a:gd name="T11" fmla="*/ 15 h 504"/>
                <a:gd name="T12" fmla="*/ 154 w 96"/>
                <a:gd name="T13" fmla="*/ 4 h 504"/>
                <a:gd name="T14" fmla="*/ 134 w 96"/>
                <a:gd name="T15" fmla="*/ 3 h 504"/>
                <a:gd name="T16" fmla="*/ 47 w 96"/>
                <a:gd name="T17" fmla="*/ 3 h 504"/>
                <a:gd name="T18" fmla="*/ 44 w 96"/>
                <a:gd name="T19" fmla="*/ 10 h 504"/>
                <a:gd name="T20" fmla="*/ 52 w 96"/>
                <a:gd name="T21" fmla="*/ 31 h 504"/>
                <a:gd name="T22" fmla="*/ 68 w 96"/>
                <a:gd name="T23" fmla="*/ 35 h 504"/>
                <a:gd name="T24" fmla="*/ 42 w 96"/>
                <a:gd name="T25" fmla="*/ 41 h 504"/>
                <a:gd name="T26" fmla="*/ 44 w 96"/>
                <a:gd name="T27" fmla="*/ 4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30" name="Freeform 123"/>
            <p:cNvSpPr>
              <a:spLocks/>
            </p:cNvSpPr>
            <p:nvPr/>
          </p:nvSpPr>
          <p:spPr bwMode="auto">
            <a:xfrm>
              <a:off x="3431" y="1007"/>
              <a:ext cx="156" cy="358"/>
            </a:xfrm>
            <a:custGeom>
              <a:avLst/>
              <a:gdLst>
                <a:gd name="T0" fmla="*/ 5 w 150"/>
                <a:gd name="T1" fmla="*/ 33 h 410"/>
                <a:gd name="T2" fmla="*/ 82 w 150"/>
                <a:gd name="T3" fmla="*/ 36 h 410"/>
                <a:gd name="T4" fmla="*/ 162 w 150"/>
                <a:gd name="T5" fmla="*/ 34 h 410"/>
                <a:gd name="T6" fmla="*/ 189 w 150"/>
                <a:gd name="T7" fmla="*/ 31 h 410"/>
                <a:gd name="T8" fmla="*/ 233 w 150"/>
                <a:gd name="T9" fmla="*/ 24 h 410"/>
                <a:gd name="T10" fmla="*/ 260 w 150"/>
                <a:gd name="T11" fmla="*/ 19 h 410"/>
                <a:gd name="T12" fmla="*/ 275 w 150"/>
                <a:gd name="T13" fmla="*/ 17 h 410"/>
                <a:gd name="T14" fmla="*/ 281 w 150"/>
                <a:gd name="T15" fmla="*/ 10 h 410"/>
                <a:gd name="T16" fmla="*/ 292 w 150"/>
                <a:gd name="T17" fmla="*/ 9 h 410"/>
                <a:gd name="T18" fmla="*/ 296 w 150"/>
                <a:gd name="T19" fmla="*/ 3 h 410"/>
                <a:gd name="T20" fmla="*/ 263 w 150"/>
                <a:gd name="T21" fmla="*/ 0 h 410"/>
                <a:gd name="T22" fmla="*/ 189 w 150"/>
                <a:gd name="T23" fmla="*/ 3 h 410"/>
                <a:gd name="T24" fmla="*/ 156 w 150"/>
                <a:gd name="T25" fmla="*/ 4 h 410"/>
                <a:gd name="T26" fmla="*/ 134 w 150"/>
                <a:gd name="T27" fmla="*/ 12 h 410"/>
                <a:gd name="T28" fmla="*/ 116 w 150"/>
                <a:gd name="T29" fmla="*/ 14 h 410"/>
                <a:gd name="T30" fmla="*/ 85 w 150"/>
                <a:gd name="T31" fmla="*/ 19 h 410"/>
                <a:gd name="T32" fmla="*/ 82 w 150"/>
                <a:gd name="T33" fmla="*/ 20 h 410"/>
                <a:gd name="T34" fmla="*/ 67 w 150"/>
                <a:gd name="T35" fmla="*/ 20 h 410"/>
                <a:gd name="T36" fmla="*/ 62 w 150"/>
                <a:gd name="T37" fmla="*/ 22 h 410"/>
                <a:gd name="T38" fmla="*/ 56 w 150"/>
                <a:gd name="T39" fmla="*/ 23 h 410"/>
                <a:gd name="T40" fmla="*/ 34 w 150"/>
                <a:gd name="T41" fmla="*/ 30 h 410"/>
                <a:gd name="T42" fmla="*/ 10 w 150"/>
                <a:gd name="T43" fmla="*/ 33 h 410"/>
                <a:gd name="T44" fmla="*/ 2 w 150"/>
                <a:gd name="T45" fmla="*/ 34 h 410"/>
                <a:gd name="T46" fmla="*/ 5 w 150"/>
                <a:gd name="T47" fmla="*/ 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54658"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79876"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877" name="Rectangle 5"/>
          <p:cNvSpPr>
            <a:spLocks noChangeArrowheads="1"/>
          </p:cNvSpPr>
          <p:nvPr/>
        </p:nvSpPr>
        <p:spPr bwMode="auto">
          <a:xfrm>
            <a:off x="3059113" y="879475"/>
            <a:ext cx="1616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rPr>
              <a:t> </a:t>
            </a:r>
            <a:r>
              <a:rPr lang="mn-MN" sz="1800" b="1">
                <a:solidFill>
                  <a:schemeClr val="accent1"/>
                </a:solidFill>
              </a:rPr>
              <a:t>ХААНЧЛАЛ</a:t>
            </a:r>
            <a:endParaRPr lang="en-US" sz="1800" b="1">
              <a:solidFill>
                <a:schemeClr val="accent1"/>
              </a:solidFill>
            </a:endParaRPr>
          </a:p>
        </p:txBody>
      </p:sp>
      <p:sp>
        <p:nvSpPr>
          <p:cNvPr id="454663" name="Rectangle 7"/>
          <p:cNvSpPr>
            <a:spLocks noChangeArrowheads="1"/>
          </p:cNvSpPr>
          <p:nvPr/>
        </p:nvSpPr>
        <p:spPr bwMode="auto">
          <a:xfrm>
            <a:off x="4786313" y="928688"/>
            <a:ext cx="2155825" cy="393700"/>
          </a:xfrm>
          <a:prstGeom prst="rect">
            <a:avLst/>
          </a:prstGeom>
          <a:noFill/>
          <a:ln w="12700">
            <a:noFill/>
            <a:miter lim="800000"/>
            <a:headEnd/>
            <a:tailEnd/>
          </a:ln>
          <a:effectLst>
            <a:outerShdw blurRad="63500" dist="46662" dir="2115817" algn="ctr" rotWithShape="0">
              <a:schemeClr val="bg1">
                <a:alpha val="74998"/>
              </a:schemeClr>
            </a:outerShdw>
          </a:effectLst>
        </p:spPr>
        <p:txBody>
          <a:bodyPr wrap="none" lIns="90487" tIns="44450" rIns="90487" bIns="44450">
            <a:spAutoFit/>
          </a:bodyPr>
          <a:lstStyle/>
          <a:p>
            <a:pPr>
              <a:spcBef>
                <a:spcPct val="50000"/>
              </a:spcBef>
              <a:defRPr/>
            </a:pPr>
            <a:r>
              <a:rPr lang="mn-MN" sz="2000" b="1">
                <a:solidFill>
                  <a:srgbClr val="003399"/>
                </a:solidFill>
              </a:rPr>
              <a:t>МЭӨ 1000 орчим</a:t>
            </a:r>
            <a:endParaRPr lang="en-US" sz="2000" b="1">
              <a:solidFill>
                <a:srgbClr val="003399"/>
              </a:solidFill>
            </a:endParaRPr>
          </a:p>
        </p:txBody>
      </p:sp>
      <p:sp>
        <p:nvSpPr>
          <p:cNvPr id="79879" name="Rectangle 10"/>
          <p:cNvSpPr>
            <a:spLocks noChangeArrowheads="1"/>
          </p:cNvSpPr>
          <p:nvPr/>
        </p:nvSpPr>
        <p:spPr bwMode="auto">
          <a:xfrm>
            <a:off x="3744913" y="1349375"/>
            <a:ext cx="153193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b="1">
                <a:solidFill>
                  <a:schemeClr val="accent1"/>
                </a:solidFill>
              </a:rPr>
              <a:t>С</a:t>
            </a:r>
            <a:r>
              <a:rPr lang="en-US" b="1">
                <a:solidFill>
                  <a:schemeClr val="accent1"/>
                </a:solidFill>
              </a:rPr>
              <a:t> - </a:t>
            </a:r>
            <a:r>
              <a:rPr lang="mn-MN" b="1">
                <a:solidFill>
                  <a:schemeClr val="accent1"/>
                </a:solidFill>
              </a:rPr>
              <a:t>Д</a:t>
            </a:r>
            <a:r>
              <a:rPr lang="en-US" b="1">
                <a:solidFill>
                  <a:schemeClr val="accent1"/>
                </a:solidFill>
              </a:rPr>
              <a:t> - </a:t>
            </a:r>
            <a:r>
              <a:rPr lang="mn-MN" b="1">
                <a:solidFill>
                  <a:schemeClr val="accent1"/>
                </a:solidFill>
              </a:rPr>
              <a:t>С</a:t>
            </a:r>
            <a:endParaRPr lang="en-US" b="1">
              <a:solidFill>
                <a:schemeClr val="accent1"/>
              </a:solidFill>
            </a:endParaRPr>
          </a:p>
        </p:txBody>
      </p:sp>
      <p:sp>
        <p:nvSpPr>
          <p:cNvPr id="79880" name="Freeform 17"/>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a:p>
        </p:txBody>
      </p:sp>
      <p:grpSp>
        <p:nvGrpSpPr>
          <p:cNvPr id="79881" name="Group 73"/>
          <p:cNvGrpSpPr>
            <a:grpSpLocks/>
          </p:cNvGrpSpPr>
          <p:nvPr/>
        </p:nvGrpSpPr>
        <p:grpSpPr bwMode="auto">
          <a:xfrm>
            <a:off x="901700" y="2603500"/>
            <a:ext cx="1982788" cy="1765300"/>
            <a:chOff x="568" y="1640"/>
            <a:chExt cx="1249" cy="1112"/>
          </a:xfrm>
        </p:grpSpPr>
        <p:sp>
          <p:nvSpPr>
            <p:cNvPr id="454672" name="Oval 16"/>
            <p:cNvSpPr>
              <a:spLocks noChangeArrowheads="1"/>
            </p:cNvSpPr>
            <p:nvPr/>
          </p:nvSpPr>
          <p:spPr bwMode="auto">
            <a:xfrm>
              <a:off x="568" y="1740"/>
              <a:ext cx="1024" cy="1012"/>
            </a:xfrm>
            <a:prstGeom prst="ellipse">
              <a:avLst/>
            </a:prstGeom>
            <a:noFill/>
            <a:ln w="50800">
              <a:solidFill>
                <a:srgbClr val="003399"/>
              </a:solidFill>
              <a:round/>
              <a:headEnd/>
              <a:tailEnd/>
            </a:ln>
            <a:effectLst>
              <a:outerShdw blurRad="63500" dist="107763" dir="2700000" algn="ctr" rotWithShape="0">
                <a:schemeClr val="bg1">
                  <a:alpha val="74998"/>
                </a:schemeClr>
              </a:outerShdw>
            </a:effectLst>
          </p:spPr>
          <p:txBody>
            <a:bodyPr wrap="none" anchor="ctr"/>
            <a:lstStyle/>
            <a:p>
              <a:pPr>
                <a:defRPr/>
              </a:pPr>
              <a:endParaRPr lang="en-US">
                <a:ea typeface="+mn-ea"/>
                <a:cs typeface="+mn-cs"/>
              </a:endParaRPr>
            </a:p>
          </p:txBody>
        </p:sp>
        <p:sp>
          <p:nvSpPr>
            <p:cNvPr id="454674" name="Freeform 18"/>
            <p:cNvSpPr>
              <a:spLocks/>
            </p:cNvSpPr>
            <p:nvPr/>
          </p:nvSpPr>
          <p:spPr bwMode="auto">
            <a:xfrm>
              <a:off x="1024" y="1640"/>
              <a:ext cx="793" cy="657"/>
            </a:xfrm>
            <a:custGeom>
              <a:avLst/>
              <a:gdLst/>
              <a:ahLst/>
              <a:cxnLst>
                <a:cxn ang="0">
                  <a:pos x="24" y="8"/>
                </a:cxn>
                <a:cxn ang="0">
                  <a:pos x="88" y="32"/>
                </a:cxn>
                <a:cxn ang="0">
                  <a:pos x="144" y="40"/>
                </a:cxn>
                <a:cxn ang="0">
                  <a:pos x="184" y="64"/>
                </a:cxn>
                <a:cxn ang="0">
                  <a:pos x="216" y="80"/>
                </a:cxn>
                <a:cxn ang="0">
                  <a:pos x="240" y="104"/>
                </a:cxn>
                <a:cxn ang="0">
                  <a:pos x="280" y="120"/>
                </a:cxn>
                <a:cxn ang="0">
                  <a:pos x="312" y="136"/>
                </a:cxn>
                <a:cxn ang="0">
                  <a:pos x="344" y="152"/>
                </a:cxn>
                <a:cxn ang="0">
                  <a:pos x="376" y="168"/>
                </a:cxn>
                <a:cxn ang="0">
                  <a:pos x="408" y="184"/>
                </a:cxn>
                <a:cxn ang="0">
                  <a:pos x="440" y="216"/>
                </a:cxn>
                <a:cxn ang="0">
                  <a:pos x="464" y="240"/>
                </a:cxn>
                <a:cxn ang="0">
                  <a:pos x="496" y="256"/>
                </a:cxn>
                <a:cxn ang="0">
                  <a:pos x="528" y="272"/>
                </a:cxn>
                <a:cxn ang="0">
                  <a:pos x="552" y="296"/>
                </a:cxn>
                <a:cxn ang="0">
                  <a:pos x="568" y="328"/>
                </a:cxn>
                <a:cxn ang="0">
                  <a:pos x="592" y="352"/>
                </a:cxn>
                <a:cxn ang="0">
                  <a:pos x="624" y="376"/>
                </a:cxn>
                <a:cxn ang="0">
                  <a:pos x="640" y="400"/>
                </a:cxn>
                <a:cxn ang="0">
                  <a:pos x="656" y="432"/>
                </a:cxn>
                <a:cxn ang="0">
                  <a:pos x="680" y="464"/>
                </a:cxn>
                <a:cxn ang="0">
                  <a:pos x="712" y="472"/>
                </a:cxn>
                <a:cxn ang="0">
                  <a:pos x="736" y="496"/>
                </a:cxn>
                <a:cxn ang="0">
                  <a:pos x="760" y="520"/>
                </a:cxn>
                <a:cxn ang="0">
                  <a:pos x="792" y="544"/>
                </a:cxn>
                <a:cxn ang="0">
                  <a:pos x="792" y="576"/>
                </a:cxn>
                <a:cxn ang="0">
                  <a:pos x="776" y="608"/>
                </a:cxn>
                <a:cxn ang="0">
                  <a:pos x="752" y="632"/>
                </a:cxn>
                <a:cxn ang="0">
                  <a:pos x="728" y="648"/>
                </a:cxn>
                <a:cxn ang="0">
                  <a:pos x="696" y="656"/>
                </a:cxn>
                <a:cxn ang="0">
                  <a:pos x="664" y="648"/>
                </a:cxn>
                <a:cxn ang="0">
                  <a:pos x="632" y="648"/>
                </a:cxn>
                <a:cxn ang="0">
                  <a:pos x="600" y="648"/>
                </a:cxn>
                <a:cxn ang="0">
                  <a:pos x="568" y="648"/>
                </a:cxn>
                <a:cxn ang="0">
                  <a:pos x="536" y="648"/>
                </a:cxn>
                <a:cxn ang="0">
                  <a:pos x="496" y="648"/>
                </a:cxn>
                <a:cxn ang="0">
                  <a:pos x="456" y="640"/>
                </a:cxn>
                <a:cxn ang="0">
                  <a:pos x="432" y="608"/>
                </a:cxn>
                <a:cxn ang="0">
                  <a:pos x="424" y="576"/>
                </a:cxn>
                <a:cxn ang="0">
                  <a:pos x="400" y="536"/>
                </a:cxn>
                <a:cxn ang="0">
                  <a:pos x="376" y="504"/>
                </a:cxn>
                <a:cxn ang="0">
                  <a:pos x="352" y="472"/>
                </a:cxn>
                <a:cxn ang="0">
                  <a:pos x="312" y="432"/>
                </a:cxn>
                <a:cxn ang="0">
                  <a:pos x="280" y="392"/>
                </a:cxn>
                <a:cxn ang="0">
                  <a:pos x="256" y="368"/>
                </a:cxn>
                <a:cxn ang="0">
                  <a:pos x="224" y="352"/>
                </a:cxn>
                <a:cxn ang="0">
                  <a:pos x="192" y="344"/>
                </a:cxn>
                <a:cxn ang="0">
                  <a:pos x="160" y="336"/>
                </a:cxn>
                <a:cxn ang="0">
                  <a:pos x="120" y="336"/>
                </a:cxn>
                <a:cxn ang="0">
                  <a:pos x="88" y="328"/>
                </a:cxn>
                <a:cxn ang="0">
                  <a:pos x="48" y="304"/>
                </a:cxn>
                <a:cxn ang="0">
                  <a:pos x="32" y="272"/>
                </a:cxn>
                <a:cxn ang="0">
                  <a:pos x="16" y="248"/>
                </a:cxn>
                <a:cxn ang="0">
                  <a:pos x="8" y="216"/>
                </a:cxn>
                <a:cxn ang="0">
                  <a:pos x="8" y="184"/>
                </a:cxn>
                <a:cxn ang="0">
                  <a:pos x="8" y="152"/>
                </a:cxn>
                <a:cxn ang="0">
                  <a:pos x="0" y="120"/>
                </a:cxn>
                <a:cxn ang="0">
                  <a:pos x="0" y="88"/>
                </a:cxn>
                <a:cxn ang="0">
                  <a:pos x="0" y="56"/>
                </a:cxn>
                <a:cxn ang="0">
                  <a:pos x="0" y="24"/>
                </a:cxn>
                <a:cxn ang="0">
                  <a:pos x="24" y="16"/>
                </a:cxn>
              </a:cxnLst>
              <a:rect l="0" t="0" r="r" b="b"/>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w="12700" cap="rnd" cmpd="sng">
              <a:noFill/>
              <a:prstDash val="solid"/>
              <a:round/>
              <a:headEnd type="none" w="med" len="med"/>
              <a:tailEnd type="none" w="med" len="med"/>
            </a:ln>
            <a:effectLst>
              <a:outerShdw blurRad="63500" dist="38099" dir="2700000" algn="ctr" rotWithShape="0">
                <a:schemeClr val="bg1">
                  <a:alpha val="74998"/>
                </a:schemeClr>
              </a:outerShdw>
            </a:effectLst>
          </p:spPr>
          <p:txBody>
            <a:bodyPr/>
            <a:lstStyle/>
            <a:p>
              <a:pPr>
                <a:defRPr/>
              </a:pPr>
              <a:endParaRPr lang="en-US">
                <a:ea typeface="+mn-ea"/>
                <a:cs typeface="+mn-cs"/>
              </a:endParaRPr>
            </a:p>
          </p:txBody>
        </p:sp>
      </p:grpSp>
      <p:sp>
        <p:nvSpPr>
          <p:cNvPr id="454675" name="Rectangle 19"/>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1">
                <a:alpha val="74998"/>
              </a:schemeClr>
            </a:outerShdw>
          </a:effectLst>
        </p:spPr>
        <p:txBody>
          <a:bodyPr lIns="90487" tIns="44450" rIns="90487" bIns="44450">
            <a:spAutoFit/>
          </a:bodyPr>
          <a:lstStyle/>
          <a:p>
            <a:pPr>
              <a:defRPr/>
            </a:pPr>
            <a:r>
              <a:rPr lang="en-US" sz="3600">
                <a:solidFill>
                  <a:schemeClr val="accent1"/>
                </a:solidFill>
              </a:rPr>
              <a:t>A </a:t>
            </a:r>
            <a:r>
              <a:rPr lang="mn-MN" sz="6000">
                <a:solidFill>
                  <a:schemeClr val="accent1"/>
                </a:solidFill>
              </a:rPr>
              <a:t>Х</a:t>
            </a:r>
            <a:r>
              <a:rPr lang="en-US" sz="3600">
                <a:solidFill>
                  <a:schemeClr val="accent1"/>
                </a:solidFill>
              </a:rPr>
              <a:t> </a:t>
            </a:r>
            <a:r>
              <a:rPr lang="mn-MN" sz="3600">
                <a:solidFill>
                  <a:schemeClr val="accent1"/>
                </a:solidFill>
              </a:rPr>
              <a:t>К</a:t>
            </a:r>
            <a:endParaRPr lang="en-US" sz="3600">
              <a:solidFill>
                <a:schemeClr val="accent1"/>
              </a:solidFill>
            </a:endParaRPr>
          </a:p>
        </p:txBody>
      </p:sp>
      <p:sp>
        <p:nvSpPr>
          <p:cNvPr id="79883"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4"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5"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6"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7"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8"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9"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0"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1"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2" name="Rectangle 35"/>
          <p:cNvSpPr>
            <a:spLocks noChangeArrowheads="1"/>
          </p:cNvSpPr>
          <p:nvPr/>
        </p:nvSpPr>
        <p:spPr bwMode="auto">
          <a:xfrm>
            <a:off x="4538663" y="2555875"/>
            <a:ext cx="160337" cy="3076575"/>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4732" name="Text Box 76"/>
          <p:cNvSpPr txBox="1">
            <a:spLocks noChangeArrowheads="1"/>
          </p:cNvSpPr>
          <p:nvPr/>
        </p:nvSpPr>
        <p:spPr bwMode="auto">
          <a:xfrm>
            <a:off x="1919288" y="-22225"/>
            <a:ext cx="16351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mn-MN" sz="1600" b="1">
                <a:solidFill>
                  <a:schemeClr val="tx1"/>
                </a:solidFill>
                <a:ea typeface="+mn-ea"/>
                <a:cs typeface="+mn-cs"/>
              </a:rPr>
              <a:t>Х.дээд</a:t>
            </a:r>
            <a:r>
              <a:rPr lang="en-US" sz="1600" b="1">
                <a:solidFill>
                  <a:schemeClr val="tx1"/>
                </a:solidFill>
                <a:ea typeface="+mn-ea"/>
                <a:cs typeface="+mn-cs"/>
              </a:rPr>
              <a:t> 9, 10, 11</a:t>
            </a:r>
          </a:p>
        </p:txBody>
      </p:sp>
      <p:sp>
        <p:nvSpPr>
          <p:cNvPr id="454794" name="Rectangle 138"/>
          <p:cNvSpPr>
            <a:spLocks noChangeArrowheads="1"/>
          </p:cNvSpPr>
          <p:nvPr/>
        </p:nvSpPr>
        <p:spPr bwMode="auto">
          <a:xfrm>
            <a:off x="80787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37</a:t>
            </a:r>
          </a:p>
        </p:txBody>
      </p:sp>
      <p:sp>
        <p:nvSpPr>
          <p:cNvPr id="454810" name="Rectangle 154"/>
          <p:cNvSpPr>
            <a:spLocks noChangeArrowheads="1"/>
          </p:cNvSpPr>
          <p:nvPr/>
        </p:nvSpPr>
        <p:spPr bwMode="auto">
          <a:xfrm>
            <a:off x="6213475" y="2197100"/>
            <a:ext cx="2541588" cy="942975"/>
          </a:xfrm>
          <a:prstGeom prst="rect">
            <a:avLst/>
          </a:prstGeom>
          <a:noFill/>
          <a:ln w="12700">
            <a:noFill/>
            <a:miter lim="800000"/>
            <a:headEnd/>
            <a:tailEnd/>
          </a:ln>
          <a:effectLst>
            <a:outerShdw blurRad="63500" dist="53882" dir="2700000" algn="ctr" rotWithShape="0">
              <a:schemeClr val="bg1">
                <a:alpha val="74998"/>
              </a:schemeClr>
            </a:outerShdw>
          </a:effectLst>
        </p:spPr>
        <p:txBody>
          <a:bodyPr wrap="none" lIns="90487" tIns="44450" rIns="90487" bIns="44450">
            <a:spAutoFit/>
          </a:bodyPr>
          <a:lstStyle/>
          <a:p>
            <a:pPr>
              <a:defRPr/>
            </a:pPr>
            <a:r>
              <a:rPr lang="en-US" b="1">
                <a:solidFill>
                  <a:schemeClr val="accent1"/>
                </a:solidFill>
                <a:ea typeface="+mn-ea"/>
                <a:cs typeface="+mn-cs"/>
              </a:rPr>
              <a:t>2 </a:t>
            </a:r>
            <a:r>
              <a:rPr lang="mn-MN" b="1">
                <a:solidFill>
                  <a:schemeClr val="accent1"/>
                </a:solidFill>
                <a:ea typeface="+mn-ea"/>
                <a:cs typeface="+mn-cs"/>
              </a:rPr>
              <a:t>Сам</a:t>
            </a:r>
            <a:r>
              <a:rPr lang="en-US" b="1">
                <a:solidFill>
                  <a:schemeClr val="accent1"/>
                </a:solidFill>
                <a:ea typeface="+mn-ea"/>
                <a:cs typeface="+mn-cs"/>
              </a:rPr>
              <a:t> 7:4-16</a:t>
            </a:r>
          </a:p>
          <a:p>
            <a:pPr>
              <a:defRPr/>
            </a:pPr>
            <a:r>
              <a:rPr lang="mn-MN" b="1">
                <a:solidFill>
                  <a:schemeClr val="accent1"/>
                </a:solidFill>
                <a:ea typeface="+mn-ea"/>
                <a:cs typeface="+mn-cs"/>
              </a:rPr>
              <a:t>Ш.дээд </a:t>
            </a:r>
            <a:r>
              <a:rPr lang="en-US" b="1">
                <a:solidFill>
                  <a:schemeClr val="accent1"/>
                </a:solidFill>
                <a:ea typeface="+mn-ea"/>
                <a:cs typeface="+mn-cs"/>
              </a:rPr>
              <a:t>17:3-15</a:t>
            </a:r>
          </a:p>
        </p:txBody>
      </p:sp>
      <p:sp>
        <p:nvSpPr>
          <p:cNvPr id="454822" name="Text Box 166"/>
          <p:cNvSpPr txBox="1">
            <a:spLocks noChangeArrowheads="1"/>
          </p:cNvSpPr>
          <p:nvPr/>
        </p:nvSpPr>
        <p:spPr bwMode="auto">
          <a:xfrm>
            <a:off x="6383338" y="1376363"/>
            <a:ext cx="863600" cy="701675"/>
          </a:xfrm>
          <a:prstGeom prst="rect">
            <a:avLst/>
          </a:prstGeom>
          <a:noFill/>
          <a:ln w="12700">
            <a:noFill/>
            <a:miter lim="800000"/>
            <a:headEnd/>
            <a:tailEnd/>
          </a:ln>
          <a:effectLst>
            <a:outerShdw blurRad="63500" dist="38099" dir="2700000" algn="ctr" rotWithShape="0">
              <a:schemeClr val="bg1">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mn-MN" sz="4000" i="1" smtClean="0">
                <a:solidFill>
                  <a:schemeClr val="accent1"/>
                </a:solidFill>
              </a:rPr>
              <a:t>ДГ</a:t>
            </a:r>
            <a:endParaRPr lang="en-US" sz="4000" i="1" smtClean="0">
              <a:solidFill>
                <a:schemeClr val="accent1"/>
              </a:solidFill>
            </a:endParaRPr>
          </a:p>
        </p:txBody>
      </p:sp>
      <p:sp>
        <p:nvSpPr>
          <p:cNvPr id="454797" name="Text Box 141"/>
          <p:cNvSpPr txBox="1">
            <a:spLocks noChangeArrowheads="1"/>
          </p:cNvSpPr>
          <p:nvPr/>
        </p:nvSpPr>
        <p:spPr bwMode="auto">
          <a:xfrm>
            <a:off x="1371600" y="1881188"/>
            <a:ext cx="6853238" cy="324326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lnSpc>
                <a:spcPct val="80000"/>
              </a:lnSpc>
              <a:spcBef>
                <a:spcPct val="50000"/>
              </a:spcBef>
              <a:defRPr/>
            </a:pPr>
            <a:r>
              <a:rPr lang="mn-MN" sz="4400" b="1" i="1" dirty="0">
                <a:solidFill>
                  <a:srgbClr val="FFEA18"/>
                </a:solidFill>
                <a:ea typeface="+mn-ea"/>
                <a:cs typeface="+mn-cs"/>
              </a:rPr>
              <a:t>Бүтээн байгуулалт</a:t>
            </a:r>
            <a:r>
              <a:rPr lang="en-US" sz="4400" b="1" i="1" dirty="0">
                <a:solidFill>
                  <a:srgbClr val="FFEA18"/>
                </a:solidFill>
                <a:ea typeface="+mn-ea"/>
                <a:cs typeface="+mn-cs"/>
              </a:rPr>
              <a:t>!</a:t>
            </a:r>
          </a:p>
          <a:p>
            <a:pPr algn="ctr">
              <a:lnSpc>
                <a:spcPct val="80000"/>
              </a:lnSpc>
              <a:spcBef>
                <a:spcPct val="50000"/>
              </a:spcBef>
              <a:defRPr/>
            </a:pPr>
            <a:r>
              <a:rPr lang="mn-MN" sz="4400" b="1" i="1" dirty="0">
                <a:solidFill>
                  <a:srgbClr val="FFEA18"/>
                </a:solidFill>
                <a:ea typeface="+mn-ea"/>
                <a:cs typeface="+mn-cs"/>
              </a:rPr>
              <a:t>Хүнд хатуу алба гув</a:t>
            </a:r>
            <a:r>
              <a:rPr lang="en-US" sz="4400" b="1" i="1" dirty="0" err="1">
                <a:solidFill>
                  <a:srgbClr val="FFEA18"/>
                </a:solidFill>
                <a:ea typeface="+mn-ea"/>
                <a:cs typeface="+mn-cs"/>
              </a:rPr>
              <a:t>ч</a:t>
            </a:r>
            <a:r>
              <a:rPr lang="mn-MN" sz="4400" b="1" i="1" dirty="0">
                <a:solidFill>
                  <a:srgbClr val="FFEA18"/>
                </a:solidFill>
                <a:ea typeface="+mn-ea"/>
                <a:cs typeface="+mn-cs"/>
              </a:rPr>
              <a:t>уур</a:t>
            </a:r>
            <a:r>
              <a:rPr lang="en-US" sz="4400" b="1" i="1" dirty="0">
                <a:solidFill>
                  <a:srgbClr val="FFEA18"/>
                </a:solidFill>
                <a:ea typeface="+mn-ea"/>
                <a:cs typeface="+mn-cs"/>
              </a:rPr>
              <a:t>!</a:t>
            </a:r>
          </a:p>
          <a:p>
            <a:pPr algn="ctr">
              <a:lnSpc>
                <a:spcPct val="80000"/>
              </a:lnSpc>
              <a:spcBef>
                <a:spcPct val="50000"/>
              </a:spcBef>
              <a:defRPr/>
            </a:pPr>
            <a:r>
              <a:rPr lang="mn-MN" sz="4400" b="1" i="1" dirty="0">
                <a:solidFill>
                  <a:srgbClr val="FFEA18"/>
                </a:solidFill>
                <a:ea typeface="+mn-ea"/>
                <a:cs typeface="+mn-cs"/>
              </a:rPr>
              <a:t>Дампуурал</a:t>
            </a:r>
            <a:r>
              <a:rPr lang="en-US" sz="4400" b="1" i="1" dirty="0">
                <a:solidFill>
                  <a:srgbClr val="FFEA18"/>
                </a:solidFill>
                <a:ea typeface="+mn-ea"/>
                <a:cs typeface="+mn-cs"/>
              </a:rPr>
              <a:t>!</a:t>
            </a:r>
          </a:p>
          <a:p>
            <a:pPr algn="ctr">
              <a:lnSpc>
                <a:spcPct val="80000"/>
              </a:lnSpc>
              <a:spcBef>
                <a:spcPct val="50000"/>
              </a:spcBef>
              <a:defRPr/>
            </a:pPr>
            <a:r>
              <a:rPr lang="mn-MN" sz="4400" b="1" i="1" dirty="0">
                <a:solidFill>
                  <a:srgbClr val="FFEA18"/>
                </a:solidFill>
                <a:ea typeface="+mn-ea"/>
                <a:cs typeface="+mn-cs"/>
              </a:rPr>
              <a:t>Шүтээн шүтэх</a:t>
            </a:r>
            <a:r>
              <a:rPr lang="en-US" sz="4400" b="1" i="1" dirty="0">
                <a:solidFill>
                  <a:srgbClr val="FFEA18"/>
                </a:solidFill>
                <a:ea typeface="+mn-ea"/>
                <a:cs typeface="+mn-cs"/>
              </a:rPr>
              <a:t>!</a:t>
            </a:r>
          </a:p>
        </p:txBody>
      </p:sp>
      <p:grpSp>
        <p:nvGrpSpPr>
          <p:cNvPr id="79898" name="Group 171"/>
          <p:cNvGrpSpPr>
            <a:grpSpLocks/>
          </p:cNvGrpSpPr>
          <p:nvPr/>
        </p:nvGrpSpPr>
        <p:grpSpPr bwMode="auto">
          <a:xfrm>
            <a:off x="7954963" y="3436938"/>
            <a:ext cx="1044575" cy="1843087"/>
            <a:chOff x="5011" y="2165"/>
            <a:chExt cx="658" cy="1161"/>
          </a:xfrm>
        </p:grpSpPr>
        <p:sp>
          <p:nvSpPr>
            <p:cNvPr id="79905" name="Freeform 172"/>
            <p:cNvSpPr>
              <a:spLocks/>
            </p:cNvSpPr>
            <p:nvPr/>
          </p:nvSpPr>
          <p:spPr bwMode="auto">
            <a:xfrm>
              <a:off x="5536" y="2244"/>
              <a:ext cx="132" cy="49"/>
            </a:xfrm>
            <a:custGeom>
              <a:avLst/>
              <a:gdLst>
                <a:gd name="T0" fmla="*/ 140 w 129"/>
                <a:gd name="T1" fmla="*/ 48 h 49"/>
                <a:gd name="T2" fmla="*/ 0 w 129"/>
                <a:gd name="T3" fmla="*/ 48 h 49"/>
                <a:gd name="T4" fmla="*/ 0 w 129"/>
                <a:gd name="T5" fmla="*/ 0 h 49"/>
                <a:gd name="T6" fmla="*/ 140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9906" name="AutoShape 173"/>
            <p:cNvSpPr>
              <a:spLocks noChangeArrowheads="1"/>
            </p:cNvSpPr>
            <p:nvPr/>
          </p:nvSpPr>
          <p:spPr bwMode="auto">
            <a:xfrm>
              <a:off x="5040" y="2172"/>
              <a:ext cx="481"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9907" name="Rectangle 174"/>
            <p:cNvSpPr>
              <a:spLocks noChangeArrowheads="1"/>
            </p:cNvSpPr>
            <p:nvPr/>
          </p:nvSpPr>
          <p:spPr bwMode="auto">
            <a:xfrm>
              <a:off x="5041" y="2273"/>
              <a:ext cx="628"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9908" name="Line 175"/>
            <p:cNvSpPr>
              <a:spLocks noChangeShapeType="1"/>
            </p:cNvSpPr>
            <p:nvPr/>
          </p:nvSpPr>
          <p:spPr bwMode="auto">
            <a:xfrm>
              <a:off x="5079" y="2372"/>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9" name="Rectangle 176"/>
            <p:cNvSpPr>
              <a:spLocks noChangeArrowheads="1"/>
            </p:cNvSpPr>
            <p:nvPr/>
          </p:nvSpPr>
          <p:spPr bwMode="auto">
            <a:xfrm>
              <a:off x="5281" y="2240"/>
              <a:ext cx="230"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9910" name="Rectangle 177"/>
            <p:cNvSpPr>
              <a:spLocks noChangeArrowheads="1"/>
            </p:cNvSpPr>
            <p:nvPr/>
          </p:nvSpPr>
          <p:spPr bwMode="auto">
            <a:xfrm>
              <a:off x="5059" y="2226"/>
              <a:ext cx="238"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9911" name="Line 178"/>
            <p:cNvSpPr>
              <a:spLocks noChangeShapeType="1"/>
            </p:cNvSpPr>
            <p:nvPr/>
          </p:nvSpPr>
          <p:spPr bwMode="auto">
            <a:xfrm>
              <a:off x="5079" y="2488"/>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12" name="Line 179"/>
            <p:cNvSpPr>
              <a:spLocks noChangeShapeType="1"/>
            </p:cNvSpPr>
            <p:nvPr/>
          </p:nvSpPr>
          <p:spPr bwMode="auto">
            <a:xfrm>
              <a:off x="5079" y="2600"/>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13" name="Line 180"/>
            <p:cNvSpPr>
              <a:spLocks noChangeShapeType="1"/>
            </p:cNvSpPr>
            <p:nvPr/>
          </p:nvSpPr>
          <p:spPr bwMode="auto">
            <a:xfrm>
              <a:off x="5079" y="2712"/>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14" name="Line 181"/>
            <p:cNvSpPr>
              <a:spLocks noChangeShapeType="1"/>
            </p:cNvSpPr>
            <p:nvPr/>
          </p:nvSpPr>
          <p:spPr bwMode="auto">
            <a:xfrm>
              <a:off x="5080" y="3040"/>
              <a:ext cx="53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15" name="Line 182"/>
            <p:cNvSpPr>
              <a:spLocks noChangeShapeType="1"/>
            </p:cNvSpPr>
            <p:nvPr/>
          </p:nvSpPr>
          <p:spPr bwMode="auto">
            <a:xfrm>
              <a:off x="5079" y="2816"/>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16" name="Line 183"/>
            <p:cNvSpPr>
              <a:spLocks noChangeShapeType="1"/>
            </p:cNvSpPr>
            <p:nvPr/>
          </p:nvSpPr>
          <p:spPr bwMode="auto">
            <a:xfrm>
              <a:off x="5079" y="3152"/>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17" name="Line 184"/>
            <p:cNvSpPr>
              <a:spLocks noChangeShapeType="1"/>
            </p:cNvSpPr>
            <p:nvPr/>
          </p:nvSpPr>
          <p:spPr bwMode="auto">
            <a:xfrm>
              <a:off x="5079" y="3264"/>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18" name="Line 185"/>
            <p:cNvSpPr>
              <a:spLocks noChangeShapeType="1"/>
            </p:cNvSpPr>
            <p:nvPr/>
          </p:nvSpPr>
          <p:spPr bwMode="auto">
            <a:xfrm>
              <a:off x="5079" y="2928"/>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19" name="Line 186"/>
            <p:cNvSpPr>
              <a:spLocks noChangeShapeType="1"/>
            </p:cNvSpPr>
            <p:nvPr/>
          </p:nvSpPr>
          <p:spPr bwMode="auto">
            <a:xfrm>
              <a:off x="5351"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0" name="Line 187"/>
            <p:cNvSpPr>
              <a:spLocks noChangeShapeType="1"/>
            </p:cNvSpPr>
            <p:nvPr/>
          </p:nvSpPr>
          <p:spPr bwMode="auto">
            <a:xfrm>
              <a:off x="5343"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1" name="Rectangle 188"/>
            <p:cNvSpPr>
              <a:spLocks noChangeArrowheads="1"/>
            </p:cNvSpPr>
            <p:nvPr/>
          </p:nvSpPr>
          <p:spPr bwMode="auto">
            <a:xfrm>
              <a:off x="5011" y="2165"/>
              <a:ext cx="54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rPr>
                <a:t>ХААНЧЛАЛ</a:t>
              </a:r>
            </a:p>
          </p:txBody>
        </p:sp>
        <p:sp>
          <p:nvSpPr>
            <p:cNvPr id="79922" name="Rectangle 189"/>
            <p:cNvSpPr>
              <a:spLocks noChangeArrowheads="1"/>
            </p:cNvSpPr>
            <p:nvPr/>
          </p:nvSpPr>
          <p:spPr bwMode="auto">
            <a:xfrm>
              <a:off x="5125" y="2267"/>
              <a:ext cx="41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С – Д – С</a:t>
              </a:r>
            </a:p>
          </p:txBody>
        </p:sp>
      </p:grpSp>
      <p:sp>
        <p:nvSpPr>
          <p:cNvPr id="79899" name="Text Box 190"/>
          <p:cNvSpPr txBox="1">
            <a:spLocks noChangeArrowheads="1"/>
          </p:cNvSpPr>
          <p:nvPr/>
        </p:nvSpPr>
        <p:spPr bwMode="auto">
          <a:xfrm>
            <a:off x="8829675" y="641667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2000">
                <a:solidFill>
                  <a:srgbClr val="FFFFFF"/>
                </a:solidFill>
              </a:rPr>
              <a:t>4</a:t>
            </a:r>
          </a:p>
        </p:txBody>
      </p:sp>
      <p:grpSp>
        <p:nvGrpSpPr>
          <p:cNvPr id="79900" name="Group 191"/>
          <p:cNvGrpSpPr>
            <a:grpSpLocks/>
          </p:cNvGrpSpPr>
          <p:nvPr/>
        </p:nvGrpSpPr>
        <p:grpSpPr bwMode="auto">
          <a:xfrm>
            <a:off x="515938" y="141288"/>
            <a:ext cx="893762" cy="1584325"/>
            <a:chOff x="391" y="101"/>
            <a:chExt cx="563" cy="998"/>
          </a:xfrm>
        </p:grpSpPr>
        <p:sp>
          <p:nvSpPr>
            <p:cNvPr id="454848" name="Rectangle 192"/>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ea typeface="+mn-ea"/>
                  <a:cs typeface="+mn-cs"/>
                </a:rPr>
                <a:t>7</a:t>
              </a:r>
            </a:p>
          </p:txBody>
        </p:sp>
        <p:sp>
          <p:nvSpPr>
            <p:cNvPr id="454849" name="Line 193"/>
            <p:cNvSpPr>
              <a:spLocks noChangeShapeType="1"/>
            </p:cNvSpPr>
            <p:nvPr/>
          </p:nvSpPr>
          <p:spPr bwMode="auto">
            <a:xfrm>
              <a:off x="526" y="588"/>
              <a:ext cx="256"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54850" name="Rectangle 194"/>
            <p:cNvSpPr>
              <a:spLocks noChangeArrowheads="1"/>
            </p:cNvSpPr>
            <p:nvPr/>
          </p:nvSpPr>
          <p:spPr bwMode="auto">
            <a:xfrm>
              <a:off x="486" y="196"/>
              <a:ext cx="468" cy="90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79901" name="Rectangle 195"/>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32-37</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54797">
                                            <p:txEl>
                                              <p:pRg st="0" end="0"/>
                                            </p:txEl>
                                          </p:spTgt>
                                        </p:tgtEl>
                                        <p:attrNameLst>
                                          <p:attrName>style.visibility</p:attrName>
                                        </p:attrNameLst>
                                      </p:cBhvr>
                                      <p:to>
                                        <p:strVal val="visible"/>
                                      </p:to>
                                    </p:set>
                                    <p:animEffect transition="in" filter="box(out)">
                                      <p:cBhvr>
                                        <p:cTn id="7" dur="500"/>
                                        <p:tgtEl>
                                          <p:spTgt spid="45479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454797">
                                            <p:txEl>
                                              <p:pRg st="1" end="1"/>
                                            </p:txEl>
                                          </p:spTgt>
                                        </p:tgtEl>
                                        <p:attrNameLst>
                                          <p:attrName>style.visibility</p:attrName>
                                        </p:attrNameLst>
                                      </p:cBhvr>
                                      <p:to>
                                        <p:strVal val="visible"/>
                                      </p:to>
                                    </p:set>
                                    <p:animEffect transition="in" filter="box(out)">
                                      <p:cBhvr>
                                        <p:cTn id="12" dur="500"/>
                                        <p:tgtEl>
                                          <p:spTgt spid="45479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454797">
                                            <p:txEl>
                                              <p:pRg st="2" end="2"/>
                                            </p:txEl>
                                          </p:spTgt>
                                        </p:tgtEl>
                                        <p:attrNameLst>
                                          <p:attrName>style.visibility</p:attrName>
                                        </p:attrNameLst>
                                      </p:cBhvr>
                                      <p:to>
                                        <p:strVal val="visible"/>
                                      </p:to>
                                    </p:set>
                                    <p:animEffect transition="in" filter="box(out)">
                                      <p:cBhvr>
                                        <p:cTn id="17" dur="500"/>
                                        <p:tgtEl>
                                          <p:spTgt spid="45479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454797">
                                            <p:txEl>
                                              <p:pRg st="3" end="3"/>
                                            </p:txEl>
                                          </p:spTgt>
                                        </p:tgtEl>
                                        <p:attrNameLst>
                                          <p:attrName>style.visibility</p:attrName>
                                        </p:attrNameLst>
                                      </p:cBhvr>
                                      <p:to>
                                        <p:strVal val="visible"/>
                                      </p:to>
                                    </p:set>
                                    <p:animEffect transition="in" filter="box(out)">
                                      <p:cBhvr>
                                        <p:cTn id="22" dur="500"/>
                                        <p:tgtEl>
                                          <p:spTgt spid="45479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797"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1" name="Group 113"/>
          <p:cNvGrpSpPr>
            <a:grpSpLocks/>
          </p:cNvGrpSpPr>
          <p:nvPr/>
        </p:nvGrpSpPr>
        <p:grpSpPr bwMode="auto">
          <a:xfrm>
            <a:off x="6083300" y="1136650"/>
            <a:ext cx="1289050" cy="1435100"/>
            <a:chOff x="1084" y="711"/>
            <a:chExt cx="2950" cy="2769"/>
          </a:xfrm>
        </p:grpSpPr>
        <p:grpSp>
          <p:nvGrpSpPr>
            <p:cNvPr id="81994" name="Group 114"/>
            <p:cNvGrpSpPr>
              <a:grpSpLocks/>
            </p:cNvGrpSpPr>
            <p:nvPr/>
          </p:nvGrpSpPr>
          <p:grpSpPr bwMode="auto">
            <a:xfrm>
              <a:off x="1084" y="711"/>
              <a:ext cx="2950" cy="2769"/>
              <a:chOff x="2707" y="548"/>
              <a:chExt cx="2950" cy="2769"/>
            </a:xfrm>
          </p:grpSpPr>
          <p:grpSp>
            <p:nvGrpSpPr>
              <p:cNvPr id="82000" name="Group 115"/>
              <p:cNvGrpSpPr>
                <a:grpSpLocks/>
              </p:cNvGrpSpPr>
              <p:nvPr/>
            </p:nvGrpSpPr>
            <p:grpSpPr bwMode="auto">
              <a:xfrm>
                <a:off x="3180" y="1046"/>
                <a:ext cx="2105" cy="1421"/>
                <a:chOff x="578" y="2316"/>
                <a:chExt cx="2105" cy="1421"/>
              </a:xfrm>
            </p:grpSpPr>
            <p:sp>
              <p:nvSpPr>
                <p:cNvPr id="8200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311047142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2003" name="Freeform 117" descr="Cork"/>
                <p:cNvSpPr>
                  <a:spLocks/>
                </p:cNvSpPr>
                <p:nvPr/>
              </p:nvSpPr>
              <p:spPr bwMode="auto">
                <a:xfrm>
                  <a:off x="578" y="2506"/>
                  <a:ext cx="2074" cy="1231"/>
                </a:xfrm>
                <a:custGeom>
                  <a:avLst/>
                  <a:gdLst>
                    <a:gd name="T0" fmla="*/ 2147483647 w 599"/>
                    <a:gd name="T1" fmla="*/ 0 h 432"/>
                    <a:gd name="T2" fmla="*/ 2147483647 w 599"/>
                    <a:gd name="T3" fmla="*/ 907463320 h 432"/>
                    <a:gd name="T4" fmla="*/ 2147483647 w 599"/>
                    <a:gd name="T5" fmla="*/ 1512424923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82001" name="Picture 118"/>
              <p:cNvPicPr>
                <a:picLocks noChangeArrowheads="1"/>
              </p:cNvPicPr>
              <p:nvPr/>
            </p:nvPicPr>
            <p:blipFill>
              <a:blip r:embed="rId3">
                <a:lum bright="-16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1995" name="Freeform 119"/>
            <p:cNvSpPr>
              <a:spLocks/>
            </p:cNvSpPr>
            <p:nvPr/>
          </p:nvSpPr>
          <p:spPr bwMode="auto">
            <a:xfrm>
              <a:off x="1616" y="2649"/>
              <a:ext cx="88" cy="277"/>
            </a:xfrm>
            <a:custGeom>
              <a:avLst/>
              <a:gdLst>
                <a:gd name="T0" fmla="*/ 135 w 85"/>
                <a:gd name="T1" fmla="*/ 13 h 318"/>
                <a:gd name="T2" fmla="*/ 118 w 85"/>
                <a:gd name="T3" fmla="*/ 6 h 318"/>
                <a:gd name="T4" fmla="*/ 89 w 85"/>
                <a:gd name="T5" fmla="*/ 3 h 318"/>
                <a:gd name="T6" fmla="*/ 101 w 85"/>
                <a:gd name="T7" fmla="*/ 6 h 318"/>
                <a:gd name="T8" fmla="*/ 118 w 85"/>
                <a:gd name="T9" fmla="*/ 3 h 318"/>
                <a:gd name="T10" fmla="*/ 69 w 85"/>
                <a:gd name="T11" fmla="*/ 3 h 318"/>
                <a:gd name="T12" fmla="*/ 69 w 85"/>
                <a:gd name="T13" fmla="*/ 3 h 318"/>
                <a:gd name="T14" fmla="*/ 89 w 85"/>
                <a:gd name="T15" fmla="*/ 16 h 318"/>
                <a:gd name="T16" fmla="*/ 53 w 85"/>
                <a:gd name="T17" fmla="*/ 13 h 318"/>
                <a:gd name="T18" fmla="*/ 69 w 85"/>
                <a:gd name="T19" fmla="*/ 10 h 318"/>
                <a:gd name="T20" fmla="*/ 89 w 85"/>
                <a:gd name="T21" fmla="*/ 13 h 318"/>
                <a:gd name="T22" fmla="*/ 69 w 85"/>
                <a:gd name="T23" fmla="*/ 9 h 318"/>
                <a:gd name="T24" fmla="*/ 89 w 85"/>
                <a:gd name="T25" fmla="*/ 13 h 318"/>
                <a:gd name="T26" fmla="*/ 69 w 85"/>
                <a:gd name="T27" fmla="*/ 10 h 318"/>
                <a:gd name="T28" fmla="*/ 89 w 85"/>
                <a:gd name="T29" fmla="*/ 12 h 318"/>
                <a:gd name="T30" fmla="*/ 101 w 85"/>
                <a:gd name="T31" fmla="*/ 14 h 318"/>
                <a:gd name="T32" fmla="*/ 135 w 85"/>
                <a:gd name="T33" fmla="*/ 17 h 318"/>
                <a:gd name="T34" fmla="*/ 149 w 85"/>
                <a:gd name="T35" fmla="*/ 19 h 318"/>
                <a:gd name="T36" fmla="*/ 135 w 85"/>
                <a:gd name="T37" fmla="*/ 23 h 318"/>
                <a:gd name="T38" fmla="*/ 118 w 85"/>
                <a:gd name="T39" fmla="*/ 22 h 318"/>
                <a:gd name="T40" fmla="*/ 101 w 85"/>
                <a:gd name="T41" fmla="*/ 26 h 318"/>
                <a:gd name="T42" fmla="*/ 69 w 85"/>
                <a:gd name="T43" fmla="*/ 24 h 318"/>
                <a:gd name="T44" fmla="*/ 53 w 85"/>
                <a:gd name="T45" fmla="*/ 17 h 318"/>
                <a:gd name="T46" fmla="*/ 40 w 85"/>
                <a:gd name="T47" fmla="*/ 21 h 318"/>
                <a:gd name="T48" fmla="*/ 5 w 85"/>
                <a:gd name="T49" fmla="*/ 17 h 318"/>
                <a:gd name="T50" fmla="*/ 69 w 85"/>
                <a:gd name="T51" fmla="*/ 12 h 318"/>
                <a:gd name="T52" fmla="*/ 118 w 85"/>
                <a:gd name="T53" fmla="*/ 14 h 318"/>
                <a:gd name="T54" fmla="*/ 135 w 85"/>
                <a:gd name="T55" fmla="*/ 18 h 318"/>
                <a:gd name="T56" fmla="*/ 118 w 85"/>
                <a:gd name="T57" fmla="*/ 16 h 318"/>
                <a:gd name="T58" fmla="*/ 118 w 85"/>
                <a:gd name="T59" fmla="*/ 3 h 318"/>
                <a:gd name="T60" fmla="*/ 89 w 85"/>
                <a:gd name="T61" fmla="*/ 3 h 318"/>
                <a:gd name="T62" fmla="*/ 40 w 85"/>
                <a:gd name="T63" fmla="*/ 3 h 318"/>
                <a:gd name="T64" fmla="*/ 69 w 85"/>
                <a:gd name="T65" fmla="*/ 8 h 318"/>
                <a:gd name="T66" fmla="*/ 101 w 85"/>
                <a:gd name="T67" fmla="*/ 11 h 318"/>
                <a:gd name="T68" fmla="*/ 135 w 85"/>
                <a:gd name="T69" fmla="*/ 1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996" name="Freeform 120"/>
            <p:cNvSpPr>
              <a:spLocks/>
            </p:cNvSpPr>
            <p:nvPr/>
          </p:nvSpPr>
          <p:spPr bwMode="auto">
            <a:xfrm>
              <a:off x="1635" y="2647"/>
              <a:ext cx="109" cy="309"/>
            </a:xfrm>
            <a:custGeom>
              <a:avLst/>
              <a:gdLst>
                <a:gd name="T0" fmla="*/ 1 w 105"/>
                <a:gd name="T1" fmla="*/ 0 h 354"/>
                <a:gd name="T2" fmla="*/ 182 w 105"/>
                <a:gd name="T3" fmla="*/ 3 h 354"/>
                <a:gd name="T4" fmla="*/ 142 w 105"/>
                <a:gd name="T5" fmla="*/ 3 h 354"/>
                <a:gd name="T6" fmla="*/ 164 w 105"/>
                <a:gd name="T7" fmla="*/ 5 h 354"/>
                <a:gd name="T8" fmla="*/ 164 w 105"/>
                <a:gd name="T9" fmla="*/ 13 h 354"/>
                <a:gd name="T10" fmla="*/ 190 w 105"/>
                <a:gd name="T11" fmla="*/ 15 h 354"/>
                <a:gd name="T12" fmla="*/ 190 w 105"/>
                <a:gd name="T13" fmla="*/ 21 h 354"/>
                <a:gd name="T14" fmla="*/ 164 w 105"/>
                <a:gd name="T15" fmla="*/ 29 h 354"/>
                <a:gd name="T16" fmla="*/ 135 w 105"/>
                <a:gd name="T17" fmla="*/ 31 h 354"/>
                <a:gd name="T18" fmla="*/ 32 w 105"/>
                <a:gd name="T19" fmla="*/ 27 h 354"/>
                <a:gd name="T20" fmla="*/ 12 w 105"/>
                <a:gd name="T21" fmla="*/ 24 h 354"/>
                <a:gd name="T22" fmla="*/ 32 w 105"/>
                <a:gd name="T23" fmla="*/ 21 h 354"/>
                <a:gd name="T24" fmla="*/ 9 w 105"/>
                <a:gd name="T25" fmla="*/ 9 h 354"/>
                <a:gd name="T26" fmla="*/ 3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997" name="Freeform 121"/>
            <p:cNvSpPr>
              <a:spLocks/>
            </p:cNvSpPr>
            <p:nvPr/>
          </p:nvSpPr>
          <p:spPr bwMode="auto">
            <a:xfrm>
              <a:off x="3008" y="2583"/>
              <a:ext cx="155" cy="328"/>
            </a:xfrm>
            <a:custGeom>
              <a:avLst/>
              <a:gdLst>
                <a:gd name="T0" fmla="*/ 286 w 149"/>
                <a:gd name="T1" fmla="*/ 3 h 376"/>
                <a:gd name="T2" fmla="*/ 272 w 149"/>
                <a:gd name="T3" fmla="*/ 9 h 376"/>
                <a:gd name="T4" fmla="*/ 253 w 149"/>
                <a:gd name="T5" fmla="*/ 11 h 376"/>
                <a:gd name="T6" fmla="*/ 249 w 149"/>
                <a:gd name="T7" fmla="*/ 12 h 376"/>
                <a:gd name="T8" fmla="*/ 212 w 149"/>
                <a:gd name="T9" fmla="*/ 21 h 376"/>
                <a:gd name="T10" fmla="*/ 167 w 149"/>
                <a:gd name="T11" fmla="*/ 27 h 376"/>
                <a:gd name="T12" fmla="*/ 135 w 149"/>
                <a:gd name="T13" fmla="*/ 31 h 376"/>
                <a:gd name="T14" fmla="*/ 112 w 149"/>
                <a:gd name="T15" fmla="*/ 31 h 376"/>
                <a:gd name="T16" fmla="*/ 36 w 149"/>
                <a:gd name="T17" fmla="*/ 32 h 376"/>
                <a:gd name="T18" fmla="*/ 2 w 149"/>
                <a:gd name="T19" fmla="*/ 29 h 376"/>
                <a:gd name="T20" fmla="*/ 5 w 149"/>
                <a:gd name="T21" fmla="*/ 27 h 376"/>
                <a:gd name="T22" fmla="*/ 8 w 149"/>
                <a:gd name="T23" fmla="*/ 19 h 376"/>
                <a:gd name="T24" fmla="*/ 40 w 149"/>
                <a:gd name="T25" fmla="*/ 17 h 376"/>
                <a:gd name="T26" fmla="*/ 67 w 149"/>
                <a:gd name="T27" fmla="*/ 9 h 376"/>
                <a:gd name="T28" fmla="*/ 85 w 149"/>
                <a:gd name="T29" fmla="*/ 7 h 376"/>
                <a:gd name="T30" fmla="*/ 162 w 149"/>
                <a:gd name="T31" fmla="*/ 3 h 376"/>
                <a:gd name="T32" fmla="*/ 249 w 149"/>
                <a:gd name="T33" fmla="*/ 3 h 376"/>
                <a:gd name="T34" fmla="*/ 28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998" name="Freeform 122"/>
            <p:cNvSpPr>
              <a:spLocks/>
            </p:cNvSpPr>
            <p:nvPr/>
          </p:nvSpPr>
          <p:spPr bwMode="auto">
            <a:xfrm>
              <a:off x="1714" y="1020"/>
              <a:ext cx="99" cy="440"/>
            </a:xfrm>
            <a:custGeom>
              <a:avLst/>
              <a:gdLst>
                <a:gd name="T0" fmla="*/ 44 w 96"/>
                <a:gd name="T1" fmla="*/ 42 h 504"/>
                <a:gd name="T2" fmla="*/ 105 w 96"/>
                <a:gd name="T3" fmla="*/ 44 h 504"/>
                <a:gd name="T4" fmla="*/ 125 w 96"/>
                <a:gd name="T5" fmla="*/ 39 h 504"/>
                <a:gd name="T6" fmla="*/ 125 w 96"/>
                <a:gd name="T7" fmla="*/ 28 h 504"/>
                <a:gd name="T8" fmla="*/ 154 w 96"/>
                <a:gd name="T9" fmla="*/ 18 h 504"/>
                <a:gd name="T10" fmla="*/ 166 w 96"/>
                <a:gd name="T11" fmla="*/ 15 h 504"/>
                <a:gd name="T12" fmla="*/ 154 w 96"/>
                <a:gd name="T13" fmla="*/ 4 h 504"/>
                <a:gd name="T14" fmla="*/ 134 w 96"/>
                <a:gd name="T15" fmla="*/ 3 h 504"/>
                <a:gd name="T16" fmla="*/ 47 w 96"/>
                <a:gd name="T17" fmla="*/ 3 h 504"/>
                <a:gd name="T18" fmla="*/ 44 w 96"/>
                <a:gd name="T19" fmla="*/ 10 h 504"/>
                <a:gd name="T20" fmla="*/ 52 w 96"/>
                <a:gd name="T21" fmla="*/ 31 h 504"/>
                <a:gd name="T22" fmla="*/ 68 w 96"/>
                <a:gd name="T23" fmla="*/ 35 h 504"/>
                <a:gd name="T24" fmla="*/ 42 w 96"/>
                <a:gd name="T25" fmla="*/ 41 h 504"/>
                <a:gd name="T26" fmla="*/ 44 w 96"/>
                <a:gd name="T27" fmla="*/ 4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999" name="Freeform 123"/>
            <p:cNvSpPr>
              <a:spLocks/>
            </p:cNvSpPr>
            <p:nvPr/>
          </p:nvSpPr>
          <p:spPr bwMode="auto">
            <a:xfrm>
              <a:off x="3431" y="1007"/>
              <a:ext cx="156" cy="358"/>
            </a:xfrm>
            <a:custGeom>
              <a:avLst/>
              <a:gdLst>
                <a:gd name="T0" fmla="*/ 5 w 150"/>
                <a:gd name="T1" fmla="*/ 33 h 410"/>
                <a:gd name="T2" fmla="*/ 82 w 150"/>
                <a:gd name="T3" fmla="*/ 36 h 410"/>
                <a:gd name="T4" fmla="*/ 162 w 150"/>
                <a:gd name="T5" fmla="*/ 34 h 410"/>
                <a:gd name="T6" fmla="*/ 189 w 150"/>
                <a:gd name="T7" fmla="*/ 31 h 410"/>
                <a:gd name="T8" fmla="*/ 233 w 150"/>
                <a:gd name="T9" fmla="*/ 24 h 410"/>
                <a:gd name="T10" fmla="*/ 260 w 150"/>
                <a:gd name="T11" fmla="*/ 19 h 410"/>
                <a:gd name="T12" fmla="*/ 275 w 150"/>
                <a:gd name="T13" fmla="*/ 17 h 410"/>
                <a:gd name="T14" fmla="*/ 281 w 150"/>
                <a:gd name="T15" fmla="*/ 10 h 410"/>
                <a:gd name="T16" fmla="*/ 292 w 150"/>
                <a:gd name="T17" fmla="*/ 9 h 410"/>
                <a:gd name="T18" fmla="*/ 296 w 150"/>
                <a:gd name="T19" fmla="*/ 3 h 410"/>
                <a:gd name="T20" fmla="*/ 263 w 150"/>
                <a:gd name="T21" fmla="*/ 0 h 410"/>
                <a:gd name="T22" fmla="*/ 189 w 150"/>
                <a:gd name="T23" fmla="*/ 3 h 410"/>
                <a:gd name="T24" fmla="*/ 156 w 150"/>
                <a:gd name="T25" fmla="*/ 4 h 410"/>
                <a:gd name="T26" fmla="*/ 134 w 150"/>
                <a:gd name="T27" fmla="*/ 12 h 410"/>
                <a:gd name="T28" fmla="*/ 116 w 150"/>
                <a:gd name="T29" fmla="*/ 14 h 410"/>
                <a:gd name="T30" fmla="*/ 85 w 150"/>
                <a:gd name="T31" fmla="*/ 19 h 410"/>
                <a:gd name="T32" fmla="*/ 82 w 150"/>
                <a:gd name="T33" fmla="*/ 20 h 410"/>
                <a:gd name="T34" fmla="*/ 67 w 150"/>
                <a:gd name="T35" fmla="*/ 20 h 410"/>
                <a:gd name="T36" fmla="*/ 62 w 150"/>
                <a:gd name="T37" fmla="*/ 22 h 410"/>
                <a:gd name="T38" fmla="*/ 56 w 150"/>
                <a:gd name="T39" fmla="*/ 23 h 410"/>
                <a:gd name="T40" fmla="*/ 34 w 150"/>
                <a:gd name="T41" fmla="*/ 30 h 410"/>
                <a:gd name="T42" fmla="*/ 10 w 150"/>
                <a:gd name="T43" fmla="*/ 33 h 410"/>
                <a:gd name="T44" fmla="*/ 2 w 150"/>
                <a:gd name="T45" fmla="*/ 34 h 410"/>
                <a:gd name="T46" fmla="*/ 5 w 150"/>
                <a:gd name="T47" fmla="*/ 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81922" name="Group 113"/>
          <p:cNvGrpSpPr>
            <a:grpSpLocks/>
          </p:cNvGrpSpPr>
          <p:nvPr/>
        </p:nvGrpSpPr>
        <p:grpSpPr bwMode="auto">
          <a:xfrm>
            <a:off x="6083300" y="3154363"/>
            <a:ext cx="1289050" cy="1435100"/>
            <a:chOff x="1084" y="711"/>
            <a:chExt cx="2950" cy="2769"/>
          </a:xfrm>
        </p:grpSpPr>
        <p:grpSp>
          <p:nvGrpSpPr>
            <p:cNvPr id="81984" name="Group 114"/>
            <p:cNvGrpSpPr>
              <a:grpSpLocks/>
            </p:cNvGrpSpPr>
            <p:nvPr/>
          </p:nvGrpSpPr>
          <p:grpSpPr bwMode="auto">
            <a:xfrm>
              <a:off x="1084" y="711"/>
              <a:ext cx="2950" cy="2769"/>
              <a:chOff x="2707" y="548"/>
              <a:chExt cx="2950" cy="2769"/>
            </a:xfrm>
          </p:grpSpPr>
          <p:grpSp>
            <p:nvGrpSpPr>
              <p:cNvPr id="81990" name="Group 115"/>
              <p:cNvGrpSpPr>
                <a:grpSpLocks/>
              </p:cNvGrpSpPr>
              <p:nvPr/>
            </p:nvGrpSpPr>
            <p:grpSpPr bwMode="auto">
              <a:xfrm>
                <a:off x="3180" y="1046"/>
                <a:ext cx="2105" cy="1421"/>
                <a:chOff x="578" y="2316"/>
                <a:chExt cx="2105" cy="1421"/>
              </a:xfrm>
            </p:grpSpPr>
            <p:sp>
              <p:nvSpPr>
                <p:cNvPr id="8199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311047142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1993" name="Freeform 117" descr="Cork"/>
                <p:cNvSpPr>
                  <a:spLocks/>
                </p:cNvSpPr>
                <p:nvPr/>
              </p:nvSpPr>
              <p:spPr bwMode="auto">
                <a:xfrm>
                  <a:off x="578" y="2506"/>
                  <a:ext cx="2074" cy="1231"/>
                </a:xfrm>
                <a:custGeom>
                  <a:avLst/>
                  <a:gdLst>
                    <a:gd name="T0" fmla="*/ 2147483647 w 599"/>
                    <a:gd name="T1" fmla="*/ 0 h 432"/>
                    <a:gd name="T2" fmla="*/ 2147483647 w 599"/>
                    <a:gd name="T3" fmla="*/ 907463320 h 432"/>
                    <a:gd name="T4" fmla="*/ 2147483647 w 599"/>
                    <a:gd name="T5" fmla="*/ 1512424923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81991" name="Picture 118"/>
              <p:cNvPicPr>
                <a:picLocks noChangeArrowheads="1"/>
              </p:cNvPicPr>
              <p:nvPr/>
            </p:nvPicPr>
            <p:blipFill>
              <a:blip r:embed="rId3">
                <a:lum bright="-16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1985" name="Freeform 119"/>
            <p:cNvSpPr>
              <a:spLocks/>
            </p:cNvSpPr>
            <p:nvPr/>
          </p:nvSpPr>
          <p:spPr bwMode="auto">
            <a:xfrm>
              <a:off x="1616" y="2649"/>
              <a:ext cx="88" cy="277"/>
            </a:xfrm>
            <a:custGeom>
              <a:avLst/>
              <a:gdLst>
                <a:gd name="T0" fmla="*/ 135 w 85"/>
                <a:gd name="T1" fmla="*/ 13 h 318"/>
                <a:gd name="T2" fmla="*/ 118 w 85"/>
                <a:gd name="T3" fmla="*/ 6 h 318"/>
                <a:gd name="T4" fmla="*/ 89 w 85"/>
                <a:gd name="T5" fmla="*/ 3 h 318"/>
                <a:gd name="T6" fmla="*/ 101 w 85"/>
                <a:gd name="T7" fmla="*/ 6 h 318"/>
                <a:gd name="T8" fmla="*/ 118 w 85"/>
                <a:gd name="T9" fmla="*/ 3 h 318"/>
                <a:gd name="T10" fmla="*/ 69 w 85"/>
                <a:gd name="T11" fmla="*/ 3 h 318"/>
                <a:gd name="T12" fmla="*/ 69 w 85"/>
                <a:gd name="T13" fmla="*/ 3 h 318"/>
                <a:gd name="T14" fmla="*/ 89 w 85"/>
                <a:gd name="T15" fmla="*/ 16 h 318"/>
                <a:gd name="T16" fmla="*/ 53 w 85"/>
                <a:gd name="T17" fmla="*/ 13 h 318"/>
                <a:gd name="T18" fmla="*/ 69 w 85"/>
                <a:gd name="T19" fmla="*/ 10 h 318"/>
                <a:gd name="T20" fmla="*/ 89 w 85"/>
                <a:gd name="T21" fmla="*/ 13 h 318"/>
                <a:gd name="T22" fmla="*/ 69 w 85"/>
                <a:gd name="T23" fmla="*/ 9 h 318"/>
                <a:gd name="T24" fmla="*/ 89 w 85"/>
                <a:gd name="T25" fmla="*/ 13 h 318"/>
                <a:gd name="T26" fmla="*/ 69 w 85"/>
                <a:gd name="T27" fmla="*/ 10 h 318"/>
                <a:gd name="T28" fmla="*/ 89 w 85"/>
                <a:gd name="T29" fmla="*/ 12 h 318"/>
                <a:gd name="T30" fmla="*/ 101 w 85"/>
                <a:gd name="T31" fmla="*/ 14 h 318"/>
                <a:gd name="T32" fmla="*/ 135 w 85"/>
                <a:gd name="T33" fmla="*/ 17 h 318"/>
                <a:gd name="T34" fmla="*/ 149 w 85"/>
                <a:gd name="T35" fmla="*/ 19 h 318"/>
                <a:gd name="T36" fmla="*/ 135 w 85"/>
                <a:gd name="T37" fmla="*/ 23 h 318"/>
                <a:gd name="T38" fmla="*/ 118 w 85"/>
                <a:gd name="T39" fmla="*/ 22 h 318"/>
                <a:gd name="T40" fmla="*/ 101 w 85"/>
                <a:gd name="T41" fmla="*/ 26 h 318"/>
                <a:gd name="T42" fmla="*/ 69 w 85"/>
                <a:gd name="T43" fmla="*/ 24 h 318"/>
                <a:gd name="T44" fmla="*/ 53 w 85"/>
                <a:gd name="T45" fmla="*/ 17 h 318"/>
                <a:gd name="T46" fmla="*/ 40 w 85"/>
                <a:gd name="T47" fmla="*/ 21 h 318"/>
                <a:gd name="T48" fmla="*/ 5 w 85"/>
                <a:gd name="T49" fmla="*/ 17 h 318"/>
                <a:gd name="T50" fmla="*/ 69 w 85"/>
                <a:gd name="T51" fmla="*/ 12 h 318"/>
                <a:gd name="T52" fmla="*/ 118 w 85"/>
                <a:gd name="T53" fmla="*/ 14 h 318"/>
                <a:gd name="T54" fmla="*/ 135 w 85"/>
                <a:gd name="T55" fmla="*/ 18 h 318"/>
                <a:gd name="T56" fmla="*/ 118 w 85"/>
                <a:gd name="T57" fmla="*/ 16 h 318"/>
                <a:gd name="T58" fmla="*/ 118 w 85"/>
                <a:gd name="T59" fmla="*/ 3 h 318"/>
                <a:gd name="T60" fmla="*/ 89 w 85"/>
                <a:gd name="T61" fmla="*/ 3 h 318"/>
                <a:gd name="T62" fmla="*/ 40 w 85"/>
                <a:gd name="T63" fmla="*/ 3 h 318"/>
                <a:gd name="T64" fmla="*/ 69 w 85"/>
                <a:gd name="T65" fmla="*/ 8 h 318"/>
                <a:gd name="T66" fmla="*/ 101 w 85"/>
                <a:gd name="T67" fmla="*/ 11 h 318"/>
                <a:gd name="T68" fmla="*/ 135 w 85"/>
                <a:gd name="T69" fmla="*/ 1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986" name="Freeform 120"/>
            <p:cNvSpPr>
              <a:spLocks/>
            </p:cNvSpPr>
            <p:nvPr/>
          </p:nvSpPr>
          <p:spPr bwMode="auto">
            <a:xfrm>
              <a:off x="1635" y="2647"/>
              <a:ext cx="109" cy="309"/>
            </a:xfrm>
            <a:custGeom>
              <a:avLst/>
              <a:gdLst>
                <a:gd name="T0" fmla="*/ 1 w 105"/>
                <a:gd name="T1" fmla="*/ 0 h 354"/>
                <a:gd name="T2" fmla="*/ 182 w 105"/>
                <a:gd name="T3" fmla="*/ 3 h 354"/>
                <a:gd name="T4" fmla="*/ 142 w 105"/>
                <a:gd name="T5" fmla="*/ 3 h 354"/>
                <a:gd name="T6" fmla="*/ 164 w 105"/>
                <a:gd name="T7" fmla="*/ 5 h 354"/>
                <a:gd name="T8" fmla="*/ 164 w 105"/>
                <a:gd name="T9" fmla="*/ 13 h 354"/>
                <a:gd name="T10" fmla="*/ 190 w 105"/>
                <a:gd name="T11" fmla="*/ 15 h 354"/>
                <a:gd name="T12" fmla="*/ 190 w 105"/>
                <a:gd name="T13" fmla="*/ 21 h 354"/>
                <a:gd name="T14" fmla="*/ 164 w 105"/>
                <a:gd name="T15" fmla="*/ 29 h 354"/>
                <a:gd name="T16" fmla="*/ 135 w 105"/>
                <a:gd name="T17" fmla="*/ 31 h 354"/>
                <a:gd name="T18" fmla="*/ 32 w 105"/>
                <a:gd name="T19" fmla="*/ 27 h 354"/>
                <a:gd name="T20" fmla="*/ 12 w 105"/>
                <a:gd name="T21" fmla="*/ 24 h 354"/>
                <a:gd name="T22" fmla="*/ 32 w 105"/>
                <a:gd name="T23" fmla="*/ 21 h 354"/>
                <a:gd name="T24" fmla="*/ 9 w 105"/>
                <a:gd name="T25" fmla="*/ 9 h 354"/>
                <a:gd name="T26" fmla="*/ 3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987" name="Freeform 121"/>
            <p:cNvSpPr>
              <a:spLocks/>
            </p:cNvSpPr>
            <p:nvPr/>
          </p:nvSpPr>
          <p:spPr bwMode="auto">
            <a:xfrm>
              <a:off x="3008" y="2583"/>
              <a:ext cx="155" cy="328"/>
            </a:xfrm>
            <a:custGeom>
              <a:avLst/>
              <a:gdLst>
                <a:gd name="T0" fmla="*/ 286 w 149"/>
                <a:gd name="T1" fmla="*/ 3 h 376"/>
                <a:gd name="T2" fmla="*/ 272 w 149"/>
                <a:gd name="T3" fmla="*/ 9 h 376"/>
                <a:gd name="T4" fmla="*/ 253 w 149"/>
                <a:gd name="T5" fmla="*/ 11 h 376"/>
                <a:gd name="T6" fmla="*/ 249 w 149"/>
                <a:gd name="T7" fmla="*/ 12 h 376"/>
                <a:gd name="T8" fmla="*/ 212 w 149"/>
                <a:gd name="T9" fmla="*/ 21 h 376"/>
                <a:gd name="T10" fmla="*/ 167 w 149"/>
                <a:gd name="T11" fmla="*/ 27 h 376"/>
                <a:gd name="T12" fmla="*/ 135 w 149"/>
                <a:gd name="T13" fmla="*/ 31 h 376"/>
                <a:gd name="T14" fmla="*/ 112 w 149"/>
                <a:gd name="T15" fmla="*/ 31 h 376"/>
                <a:gd name="T16" fmla="*/ 36 w 149"/>
                <a:gd name="T17" fmla="*/ 32 h 376"/>
                <a:gd name="T18" fmla="*/ 2 w 149"/>
                <a:gd name="T19" fmla="*/ 29 h 376"/>
                <a:gd name="T20" fmla="*/ 5 w 149"/>
                <a:gd name="T21" fmla="*/ 27 h 376"/>
                <a:gd name="T22" fmla="*/ 8 w 149"/>
                <a:gd name="T23" fmla="*/ 19 h 376"/>
                <a:gd name="T24" fmla="*/ 40 w 149"/>
                <a:gd name="T25" fmla="*/ 17 h 376"/>
                <a:gd name="T26" fmla="*/ 67 w 149"/>
                <a:gd name="T27" fmla="*/ 9 h 376"/>
                <a:gd name="T28" fmla="*/ 85 w 149"/>
                <a:gd name="T29" fmla="*/ 7 h 376"/>
                <a:gd name="T30" fmla="*/ 162 w 149"/>
                <a:gd name="T31" fmla="*/ 3 h 376"/>
                <a:gd name="T32" fmla="*/ 249 w 149"/>
                <a:gd name="T33" fmla="*/ 3 h 376"/>
                <a:gd name="T34" fmla="*/ 28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988" name="Freeform 122"/>
            <p:cNvSpPr>
              <a:spLocks/>
            </p:cNvSpPr>
            <p:nvPr/>
          </p:nvSpPr>
          <p:spPr bwMode="auto">
            <a:xfrm>
              <a:off x="1714" y="1020"/>
              <a:ext cx="99" cy="440"/>
            </a:xfrm>
            <a:custGeom>
              <a:avLst/>
              <a:gdLst>
                <a:gd name="T0" fmla="*/ 44 w 96"/>
                <a:gd name="T1" fmla="*/ 42 h 504"/>
                <a:gd name="T2" fmla="*/ 105 w 96"/>
                <a:gd name="T3" fmla="*/ 44 h 504"/>
                <a:gd name="T4" fmla="*/ 125 w 96"/>
                <a:gd name="T5" fmla="*/ 39 h 504"/>
                <a:gd name="T6" fmla="*/ 125 w 96"/>
                <a:gd name="T7" fmla="*/ 28 h 504"/>
                <a:gd name="T8" fmla="*/ 154 w 96"/>
                <a:gd name="T9" fmla="*/ 18 h 504"/>
                <a:gd name="T10" fmla="*/ 166 w 96"/>
                <a:gd name="T11" fmla="*/ 15 h 504"/>
                <a:gd name="T12" fmla="*/ 154 w 96"/>
                <a:gd name="T13" fmla="*/ 4 h 504"/>
                <a:gd name="T14" fmla="*/ 134 w 96"/>
                <a:gd name="T15" fmla="*/ 3 h 504"/>
                <a:gd name="T16" fmla="*/ 47 w 96"/>
                <a:gd name="T17" fmla="*/ 3 h 504"/>
                <a:gd name="T18" fmla="*/ 44 w 96"/>
                <a:gd name="T19" fmla="*/ 10 h 504"/>
                <a:gd name="T20" fmla="*/ 52 w 96"/>
                <a:gd name="T21" fmla="*/ 31 h 504"/>
                <a:gd name="T22" fmla="*/ 68 w 96"/>
                <a:gd name="T23" fmla="*/ 35 h 504"/>
                <a:gd name="T24" fmla="*/ 42 w 96"/>
                <a:gd name="T25" fmla="*/ 41 h 504"/>
                <a:gd name="T26" fmla="*/ 44 w 96"/>
                <a:gd name="T27" fmla="*/ 4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989" name="Freeform 123"/>
            <p:cNvSpPr>
              <a:spLocks/>
            </p:cNvSpPr>
            <p:nvPr/>
          </p:nvSpPr>
          <p:spPr bwMode="auto">
            <a:xfrm>
              <a:off x="3431" y="1007"/>
              <a:ext cx="156" cy="358"/>
            </a:xfrm>
            <a:custGeom>
              <a:avLst/>
              <a:gdLst>
                <a:gd name="T0" fmla="*/ 5 w 150"/>
                <a:gd name="T1" fmla="*/ 33 h 410"/>
                <a:gd name="T2" fmla="*/ 82 w 150"/>
                <a:gd name="T3" fmla="*/ 36 h 410"/>
                <a:gd name="T4" fmla="*/ 162 w 150"/>
                <a:gd name="T5" fmla="*/ 34 h 410"/>
                <a:gd name="T6" fmla="*/ 189 w 150"/>
                <a:gd name="T7" fmla="*/ 31 h 410"/>
                <a:gd name="T8" fmla="*/ 233 w 150"/>
                <a:gd name="T9" fmla="*/ 24 h 410"/>
                <a:gd name="T10" fmla="*/ 260 w 150"/>
                <a:gd name="T11" fmla="*/ 19 h 410"/>
                <a:gd name="T12" fmla="*/ 275 w 150"/>
                <a:gd name="T13" fmla="*/ 17 h 410"/>
                <a:gd name="T14" fmla="*/ 281 w 150"/>
                <a:gd name="T15" fmla="*/ 10 h 410"/>
                <a:gd name="T16" fmla="*/ 292 w 150"/>
                <a:gd name="T17" fmla="*/ 9 h 410"/>
                <a:gd name="T18" fmla="*/ 296 w 150"/>
                <a:gd name="T19" fmla="*/ 3 h 410"/>
                <a:gd name="T20" fmla="*/ 263 w 150"/>
                <a:gd name="T21" fmla="*/ 0 h 410"/>
                <a:gd name="T22" fmla="*/ 189 w 150"/>
                <a:gd name="T23" fmla="*/ 3 h 410"/>
                <a:gd name="T24" fmla="*/ 156 w 150"/>
                <a:gd name="T25" fmla="*/ 4 h 410"/>
                <a:gd name="T26" fmla="*/ 134 w 150"/>
                <a:gd name="T27" fmla="*/ 12 h 410"/>
                <a:gd name="T28" fmla="*/ 116 w 150"/>
                <a:gd name="T29" fmla="*/ 14 h 410"/>
                <a:gd name="T30" fmla="*/ 85 w 150"/>
                <a:gd name="T31" fmla="*/ 19 h 410"/>
                <a:gd name="T32" fmla="*/ 82 w 150"/>
                <a:gd name="T33" fmla="*/ 20 h 410"/>
                <a:gd name="T34" fmla="*/ 67 w 150"/>
                <a:gd name="T35" fmla="*/ 20 h 410"/>
                <a:gd name="T36" fmla="*/ 62 w 150"/>
                <a:gd name="T37" fmla="*/ 22 h 410"/>
                <a:gd name="T38" fmla="*/ 56 w 150"/>
                <a:gd name="T39" fmla="*/ 23 h 410"/>
                <a:gd name="T40" fmla="*/ 34 w 150"/>
                <a:gd name="T41" fmla="*/ 30 h 410"/>
                <a:gd name="T42" fmla="*/ 10 w 150"/>
                <a:gd name="T43" fmla="*/ 33 h 410"/>
                <a:gd name="T44" fmla="*/ 2 w 150"/>
                <a:gd name="T45" fmla="*/ 34 h 410"/>
                <a:gd name="T46" fmla="*/ 5 w 150"/>
                <a:gd name="T47" fmla="*/ 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81923" name="Group 96"/>
          <p:cNvGrpSpPr>
            <a:grpSpLocks/>
          </p:cNvGrpSpPr>
          <p:nvPr/>
        </p:nvGrpSpPr>
        <p:grpSpPr bwMode="auto">
          <a:xfrm>
            <a:off x="515938" y="141288"/>
            <a:ext cx="893762" cy="1584325"/>
            <a:chOff x="391" y="101"/>
            <a:chExt cx="563" cy="998"/>
          </a:xfrm>
        </p:grpSpPr>
        <p:sp>
          <p:nvSpPr>
            <p:cNvPr id="710753" name="Rectangle 97"/>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ea typeface="+mn-ea"/>
                  <a:cs typeface="+mn-cs"/>
                </a:rPr>
                <a:t>7</a:t>
              </a:r>
            </a:p>
          </p:txBody>
        </p:sp>
        <p:sp>
          <p:nvSpPr>
            <p:cNvPr id="710754" name="Line 98"/>
            <p:cNvSpPr>
              <a:spLocks noChangeShapeType="1"/>
            </p:cNvSpPr>
            <p:nvPr/>
          </p:nvSpPr>
          <p:spPr bwMode="auto">
            <a:xfrm>
              <a:off x="526" y="588"/>
              <a:ext cx="256"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710755" name="Rectangle 99"/>
            <p:cNvSpPr>
              <a:spLocks noChangeArrowheads="1"/>
            </p:cNvSpPr>
            <p:nvPr/>
          </p:nvSpPr>
          <p:spPr bwMode="auto">
            <a:xfrm>
              <a:off x="486" y="196"/>
              <a:ext cx="468" cy="90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grpSp>
        <p:nvGrpSpPr>
          <p:cNvPr id="81924" name="Group 71"/>
          <p:cNvGrpSpPr>
            <a:grpSpLocks/>
          </p:cNvGrpSpPr>
          <p:nvPr/>
        </p:nvGrpSpPr>
        <p:grpSpPr bwMode="auto">
          <a:xfrm>
            <a:off x="901700" y="2603500"/>
            <a:ext cx="1982788" cy="1765300"/>
            <a:chOff x="568" y="1640"/>
            <a:chExt cx="1249" cy="1112"/>
          </a:xfrm>
        </p:grpSpPr>
        <p:sp>
          <p:nvSpPr>
            <p:cNvPr id="710728" name="Oval 72"/>
            <p:cNvSpPr>
              <a:spLocks noChangeArrowheads="1"/>
            </p:cNvSpPr>
            <p:nvPr/>
          </p:nvSpPr>
          <p:spPr bwMode="auto">
            <a:xfrm>
              <a:off x="568" y="1740"/>
              <a:ext cx="1024" cy="1012"/>
            </a:xfrm>
            <a:prstGeom prst="ellipse">
              <a:avLst/>
            </a:prstGeom>
            <a:noFill/>
            <a:ln w="50800">
              <a:solidFill>
                <a:srgbClr val="003399"/>
              </a:solidFill>
              <a:round/>
              <a:headEnd/>
              <a:tailEnd/>
            </a:ln>
            <a:effectLst>
              <a:outerShdw blurRad="63500" dist="107763" dir="2700000" algn="ctr" rotWithShape="0">
                <a:schemeClr val="bg1">
                  <a:alpha val="74998"/>
                </a:schemeClr>
              </a:outerShdw>
            </a:effectLst>
          </p:spPr>
          <p:txBody>
            <a:bodyPr wrap="none" anchor="ctr"/>
            <a:lstStyle/>
            <a:p>
              <a:pPr>
                <a:defRPr/>
              </a:pPr>
              <a:endParaRPr lang="en-US">
                <a:ea typeface="+mn-ea"/>
                <a:cs typeface="+mn-cs"/>
              </a:endParaRPr>
            </a:p>
          </p:txBody>
        </p:sp>
        <p:sp>
          <p:nvSpPr>
            <p:cNvPr id="710729" name="Freeform 73"/>
            <p:cNvSpPr>
              <a:spLocks/>
            </p:cNvSpPr>
            <p:nvPr/>
          </p:nvSpPr>
          <p:spPr bwMode="auto">
            <a:xfrm>
              <a:off x="1024" y="1640"/>
              <a:ext cx="793" cy="657"/>
            </a:xfrm>
            <a:custGeom>
              <a:avLst/>
              <a:gdLst/>
              <a:ahLst/>
              <a:cxnLst>
                <a:cxn ang="0">
                  <a:pos x="24" y="8"/>
                </a:cxn>
                <a:cxn ang="0">
                  <a:pos x="88" y="32"/>
                </a:cxn>
                <a:cxn ang="0">
                  <a:pos x="144" y="40"/>
                </a:cxn>
                <a:cxn ang="0">
                  <a:pos x="184" y="64"/>
                </a:cxn>
                <a:cxn ang="0">
                  <a:pos x="216" y="80"/>
                </a:cxn>
                <a:cxn ang="0">
                  <a:pos x="240" y="104"/>
                </a:cxn>
                <a:cxn ang="0">
                  <a:pos x="280" y="120"/>
                </a:cxn>
                <a:cxn ang="0">
                  <a:pos x="312" y="136"/>
                </a:cxn>
                <a:cxn ang="0">
                  <a:pos x="344" y="152"/>
                </a:cxn>
                <a:cxn ang="0">
                  <a:pos x="376" y="168"/>
                </a:cxn>
                <a:cxn ang="0">
                  <a:pos x="408" y="184"/>
                </a:cxn>
                <a:cxn ang="0">
                  <a:pos x="440" y="216"/>
                </a:cxn>
                <a:cxn ang="0">
                  <a:pos x="464" y="240"/>
                </a:cxn>
                <a:cxn ang="0">
                  <a:pos x="496" y="256"/>
                </a:cxn>
                <a:cxn ang="0">
                  <a:pos x="528" y="272"/>
                </a:cxn>
                <a:cxn ang="0">
                  <a:pos x="552" y="296"/>
                </a:cxn>
                <a:cxn ang="0">
                  <a:pos x="568" y="328"/>
                </a:cxn>
                <a:cxn ang="0">
                  <a:pos x="592" y="352"/>
                </a:cxn>
                <a:cxn ang="0">
                  <a:pos x="624" y="376"/>
                </a:cxn>
                <a:cxn ang="0">
                  <a:pos x="640" y="400"/>
                </a:cxn>
                <a:cxn ang="0">
                  <a:pos x="656" y="432"/>
                </a:cxn>
                <a:cxn ang="0">
                  <a:pos x="680" y="464"/>
                </a:cxn>
                <a:cxn ang="0">
                  <a:pos x="712" y="472"/>
                </a:cxn>
                <a:cxn ang="0">
                  <a:pos x="736" y="496"/>
                </a:cxn>
                <a:cxn ang="0">
                  <a:pos x="760" y="520"/>
                </a:cxn>
                <a:cxn ang="0">
                  <a:pos x="792" y="544"/>
                </a:cxn>
                <a:cxn ang="0">
                  <a:pos x="792" y="576"/>
                </a:cxn>
                <a:cxn ang="0">
                  <a:pos x="776" y="608"/>
                </a:cxn>
                <a:cxn ang="0">
                  <a:pos x="752" y="632"/>
                </a:cxn>
                <a:cxn ang="0">
                  <a:pos x="728" y="648"/>
                </a:cxn>
                <a:cxn ang="0">
                  <a:pos x="696" y="656"/>
                </a:cxn>
                <a:cxn ang="0">
                  <a:pos x="664" y="648"/>
                </a:cxn>
                <a:cxn ang="0">
                  <a:pos x="632" y="648"/>
                </a:cxn>
                <a:cxn ang="0">
                  <a:pos x="600" y="648"/>
                </a:cxn>
                <a:cxn ang="0">
                  <a:pos x="568" y="648"/>
                </a:cxn>
                <a:cxn ang="0">
                  <a:pos x="536" y="648"/>
                </a:cxn>
                <a:cxn ang="0">
                  <a:pos x="496" y="648"/>
                </a:cxn>
                <a:cxn ang="0">
                  <a:pos x="456" y="640"/>
                </a:cxn>
                <a:cxn ang="0">
                  <a:pos x="432" y="608"/>
                </a:cxn>
                <a:cxn ang="0">
                  <a:pos x="424" y="576"/>
                </a:cxn>
                <a:cxn ang="0">
                  <a:pos x="400" y="536"/>
                </a:cxn>
                <a:cxn ang="0">
                  <a:pos x="376" y="504"/>
                </a:cxn>
                <a:cxn ang="0">
                  <a:pos x="352" y="472"/>
                </a:cxn>
                <a:cxn ang="0">
                  <a:pos x="312" y="432"/>
                </a:cxn>
                <a:cxn ang="0">
                  <a:pos x="280" y="392"/>
                </a:cxn>
                <a:cxn ang="0">
                  <a:pos x="256" y="368"/>
                </a:cxn>
                <a:cxn ang="0">
                  <a:pos x="224" y="352"/>
                </a:cxn>
                <a:cxn ang="0">
                  <a:pos x="192" y="344"/>
                </a:cxn>
                <a:cxn ang="0">
                  <a:pos x="160" y="336"/>
                </a:cxn>
                <a:cxn ang="0">
                  <a:pos x="120" y="336"/>
                </a:cxn>
                <a:cxn ang="0">
                  <a:pos x="88" y="328"/>
                </a:cxn>
                <a:cxn ang="0">
                  <a:pos x="48" y="304"/>
                </a:cxn>
                <a:cxn ang="0">
                  <a:pos x="32" y="272"/>
                </a:cxn>
                <a:cxn ang="0">
                  <a:pos x="16" y="248"/>
                </a:cxn>
                <a:cxn ang="0">
                  <a:pos x="8" y="216"/>
                </a:cxn>
                <a:cxn ang="0">
                  <a:pos x="8" y="184"/>
                </a:cxn>
                <a:cxn ang="0">
                  <a:pos x="8" y="152"/>
                </a:cxn>
                <a:cxn ang="0">
                  <a:pos x="0" y="120"/>
                </a:cxn>
                <a:cxn ang="0">
                  <a:pos x="0" y="88"/>
                </a:cxn>
                <a:cxn ang="0">
                  <a:pos x="0" y="56"/>
                </a:cxn>
                <a:cxn ang="0">
                  <a:pos x="0" y="24"/>
                </a:cxn>
                <a:cxn ang="0">
                  <a:pos x="24" y="16"/>
                </a:cxn>
              </a:cxnLst>
              <a:rect l="0" t="0" r="r" b="b"/>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w="12700" cap="rnd" cmpd="sng">
              <a:noFill/>
              <a:prstDash val="solid"/>
              <a:round/>
              <a:headEnd type="none" w="med" len="med"/>
              <a:tailEnd type="none" w="med" len="med"/>
            </a:ln>
            <a:effectLst>
              <a:outerShdw blurRad="63500" dist="38099" dir="2700000" algn="ctr" rotWithShape="0">
                <a:schemeClr val="bg1">
                  <a:alpha val="74998"/>
                </a:schemeClr>
              </a:outerShdw>
            </a:effectLst>
          </p:spPr>
          <p:txBody>
            <a:bodyPr/>
            <a:lstStyle/>
            <a:p>
              <a:pPr>
                <a:defRPr/>
              </a:pPr>
              <a:endParaRPr lang="en-US">
                <a:ea typeface="+mn-ea"/>
                <a:cs typeface="+mn-cs"/>
              </a:endParaRPr>
            </a:p>
          </p:txBody>
        </p:sp>
      </p:grpSp>
      <p:sp>
        <p:nvSpPr>
          <p:cNvPr id="710660" name="Rectangle 4"/>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1926" name="AutoShape 5"/>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927" name="Rectangle 7"/>
          <p:cNvSpPr>
            <a:spLocks noChangeArrowheads="1"/>
          </p:cNvSpPr>
          <p:nvPr/>
        </p:nvSpPr>
        <p:spPr bwMode="auto">
          <a:xfrm>
            <a:off x="3059113" y="879475"/>
            <a:ext cx="1616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rPr>
              <a:t> </a:t>
            </a:r>
            <a:r>
              <a:rPr lang="mn-MN" sz="1800" b="1">
                <a:solidFill>
                  <a:schemeClr val="accent1"/>
                </a:solidFill>
              </a:rPr>
              <a:t>ХААНЧЛАЛ</a:t>
            </a:r>
            <a:endParaRPr lang="en-US" sz="1800" b="1">
              <a:solidFill>
                <a:schemeClr val="accent1"/>
              </a:solidFill>
            </a:endParaRPr>
          </a:p>
        </p:txBody>
      </p:sp>
      <p:sp>
        <p:nvSpPr>
          <p:cNvPr id="710665" name="Rectangle 9"/>
          <p:cNvSpPr>
            <a:spLocks noChangeArrowheads="1"/>
          </p:cNvSpPr>
          <p:nvPr/>
        </p:nvSpPr>
        <p:spPr bwMode="auto">
          <a:xfrm>
            <a:off x="4786313" y="928688"/>
            <a:ext cx="2155825" cy="393700"/>
          </a:xfrm>
          <a:prstGeom prst="rect">
            <a:avLst/>
          </a:prstGeom>
          <a:noFill/>
          <a:ln w="12700">
            <a:noFill/>
            <a:miter lim="800000"/>
            <a:headEnd/>
            <a:tailEnd/>
          </a:ln>
          <a:effectLst>
            <a:outerShdw blurRad="63500" dist="46662" dir="2115817" algn="ctr" rotWithShape="0">
              <a:schemeClr val="bg1">
                <a:alpha val="74998"/>
              </a:schemeClr>
            </a:outerShdw>
          </a:effectLst>
        </p:spPr>
        <p:txBody>
          <a:bodyPr wrap="none" lIns="90487" tIns="44450" rIns="90487" bIns="44450">
            <a:spAutoFit/>
          </a:bodyPr>
          <a:lstStyle/>
          <a:p>
            <a:pPr>
              <a:spcBef>
                <a:spcPct val="50000"/>
              </a:spcBef>
              <a:defRPr/>
            </a:pPr>
            <a:r>
              <a:rPr lang="mn-MN" sz="2000" b="1">
                <a:solidFill>
                  <a:srgbClr val="003399"/>
                </a:solidFill>
              </a:rPr>
              <a:t>МЭӨ 1000 орчим</a:t>
            </a:r>
            <a:endParaRPr lang="en-US" sz="2000" b="1">
              <a:solidFill>
                <a:srgbClr val="003399"/>
              </a:solidFill>
            </a:endParaRPr>
          </a:p>
        </p:txBody>
      </p:sp>
      <p:sp>
        <p:nvSpPr>
          <p:cNvPr id="81929" name="Rectangle 11"/>
          <p:cNvSpPr>
            <a:spLocks noChangeArrowheads="1"/>
          </p:cNvSpPr>
          <p:nvPr/>
        </p:nvSpPr>
        <p:spPr bwMode="auto">
          <a:xfrm>
            <a:off x="3744913" y="1349375"/>
            <a:ext cx="153193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b="1">
                <a:solidFill>
                  <a:schemeClr val="accent1"/>
                </a:solidFill>
              </a:rPr>
              <a:t>С</a:t>
            </a:r>
            <a:r>
              <a:rPr lang="en-US" b="1">
                <a:solidFill>
                  <a:schemeClr val="accent1"/>
                </a:solidFill>
              </a:rPr>
              <a:t> - </a:t>
            </a:r>
            <a:r>
              <a:rPr lang="mn-MN" b="1">
                <a:solidFill>
                  <a:schemeClr val="accent1"/>
                </a:solidFill>
              </a:rPr>
              <a:t>Д</a:t>
            </a:r>
            <a:r>
              <a:rPr lang="en-US" b="1">
                <a:solidFill>
                  <a:schemeClr val="accent1"/>
                </a:solidFill>
              </a:rPr>
              <a:t> - </a:t>
            </a:r>
            <a:r>
              <a:rPr lang="mn-MN" b="1">
                <a:solidFill>
                  <a:schemeClr val="accent1"/>
                </a:solidFill>
              </a:rPr>
              <a:t>С</a:t>
            </a:r>
            <a:endParaRPr lang="en-US" b="1">
              <a:solidFill>
                <a:schemeClr val="accent1"/>
              </a:solidFill>
            </a:endParaRPr>
          </a:p>
        </p:txBody>
      </p:sp>
      <p:sp>
        <p:nvSpPr>
          <p:cNvPr id="710670" name="Rectangle 14"/>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1">
                <a:alpha val="74998"/>
              </a:schemeClr>
            </a:outerShdw>
          </a:effectLst>
        </p:spPr>
        <p:txBody>
          <a:bodyPr lIns="90487" tIns="44450" rIns="90487" bIns="44450">
            <a:spAutoFit/>
          </a:bodyPr>
          <a:lstStyle/>
          <a:p>
            <a:pPr>
              <a:defRPr/>
            </a:pPr>
            <a:r>
              <a:rPr lang="en-US" sz="3600">
                <a:solidFill>
                  <a:schemeClr val="accent1"/>
                </a:solidFill>
              </a:rPr>
              <a:t>A </a:t>
            </a:r>
            <a:r>
              <a:rPr lang="mn-MN" sz="6000">
                <a:solidFill>
                  <a:schemeClr val="accent1"/>
                </a:solidFill>
              </a:rPr>
              <a:t>Х</a:t>
            </a:r>
            <a:r>
              <a:rPr lang="en-US" sz="3600">
                <a:solidFill>
                  <a:schemeClr val="accent1"/>
                </a:solidFill>
              </a:rPr>
              <a:t> </a:t>
            </a:r>
            <a:r>
              <a:rPr lang="mn-MN" sz="3600">
                <a:solidFill>
                  <a:schemeClr val="accent1"/>
                </a:solidFill>
              </a:rPr>
              <a:t>К</a:t>
            </a:r>
            <a:endParaRPr lang="en-US" sz="3600">
              <a:solidFill>
                <a:schemeClr val="accent1"/>
              </a:solidFill>
            </a:endParaRPr>
          </a:p>
        </p:txBody>
      </p:sp>
      <p:sp>
        <p:nvSpPr>
          <p:cNvPr id="81931" name="Line 15"/>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32" name="Line 16"/>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33" name="Line 17"/>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34" name="Line 18"/>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35" name="Line 19"/>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36" name="Line 20"/>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37" name="Line 21"/>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38" name="Line 22"/>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39" name="Line 23"/>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0" name="Rectangle 27"/>
          <p:cNvSpPr>
            <a:spLocks noChangeArrowheads="1"/>
          </p:cNvSpPr>
          <p:nvPr/>
        </p:nvSpPr>
        <p:spPr bwMode="auto">
          <a:xfrm>
            <a:off x="4538663" y="2555875"/>
            <a:ext cx="174625" cy="2989263"/>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10696" name="Rectangle 40"/>
          <p:cNvSpPr>
            <a:spLocks noChangeArrowheads="1"/>
          </p:cNvSpPr>
          <p:nvPr/>
        </p:nvSpPr>
        <p:spPr bwMode="auto">
          <a:xfrm>
            <a:off x="6213475" y="2197100"/>
            <a:ext cx="2541588" cy="942975"/>
          </a:xfrm>
          <a:prstGeom prst="rect">
            <a:avLst/>
          </a:prstGeom>
          <a:noFill/>
          <a:ln w="12700">
            <a:noFill/>
            <a:miter lim="800000"/>
            <a:headEnd/>
            <a:tailEnd/>
          </a:ln>
          <a:effectLst>
            <a:outerShdw blurRad="63500" dist="53882" dir="2700000" algn="ctr" rotWithShape="0">
              <a:schemeClr val="bg1">
                <a:alpha val="74998"/>
              </a:schemeClr>
            </a:outerShdw>
          </a:effectLst>
        </p:spPr>
        <p:txBody>
          <a:bodyPr wrap="none" lIns="90487" tIns="44450" rIns="90487" bIns="44450">
            <a:spAutoFit/>
          </a:bodyPr>
          <a:lstStyle/>
          <a:p>
            <a:pPr>
              <a:defRPr/>
            </a:pPr>
            <a:r>
              <a:rPr lang="en-US" b="1">
                <a:solidFill>
                  <a:schemeClr val="accent1"/>
                </a:solidFill>
                <a:ea typeface="+mn-ea"/>
                <a:cs typeface="+mn-cs"/>
              </a:rPr>
              <a:t>2 </a:t>
            </a:r>
            <a:r>
              <a:rPr lang="mn-MN" b="1">
                <a:solidFill>
                  <a:schemeClr val="accent1"/>
                </a:solidFill>
                <a:ea typeface="+mn-ea"/>
                <a:cs typeface="+mn-cs"/>
              </a:rPr>
              <a:t>Сам</a:t>
            </a:r>
            <a:r>
              <a:rPr lang="en-US" b="1">
                <a:solidFill>
                  <a:schemeClr val="accent1"/>
                </a:solidFill>
                <a:ea typeface="+mn-ea"/>
                <a:cs typeface="+mn-cs"/>
              </a:rPr>
              <a:t> 7:4-16</a:t>
            </a:r>
          </a:p>
          <a:p>
            <a:pPr>
              <a:defRPr/>
            </a:pPr>
            <a:r>
              <a:rPr lang="mn-MN" b="1">
                <a:solidFill>
                  <a:schemeClr val="accent1"/>
                </a:solidFill>
                <a:ea typeface="+mn-ea"/>
                <a:cs typeface="+mn-cs"/>
              </a:rPr>
              <a:t>Ш.дээд </a:t>
            </a:r>
            <a:r>
              <a:rPr lang="en-US" b="1">
                <a:solidFill>
                  <a:schemeClr val="accent1"/>
                </a:solidFill>
                <a:ea typeface="+mn-ea"/>
                <a:cs typeface="+mn-cs"/>
              </a:rPr>
              <a:t>17:3-15</a:t>
            </a:r>
          </a:p>
        </p:txBody>
      </p:sp>
      <p:sp>
        <p:nvSpPr>
          <p:cNvPr id="710707" name="Text Box 51"/>
          <p:cNvSpPr txBox="1">
            <a:spLocks noChangeArrowheads="1"/>
          </p:cNvSpPr>
          <p:nvPr/>
        </p:nvSpPr>
        <p:spPr bwMode="auto">
          <a:xfrm>
            <a:off x="6383338" y="1376363"/>
            <a:ext cx="863600" cy="701675"/>
          </a:xfrm>
          <a:prstGeom prst="rect">
            <a:avLst/>
          </a:prstGeom>
          <a:noFill/>
          <a:ln w="12700">
            <a:noFill/>
            <a:miter lim="800000"/>
            <a:headEnd/>
            <a:tailEnd/>
          </a:ln>
          <a:effectLst>
            <a:outerShdw blurRad="63500" dist="38099" dir="2700000" algn="ctr" rotWithShape="0">
              <a:schemeClr val="bg1">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mn-MN" sz="4000" i="1" smtClean="0">
                <a:solidFill>
                  <a:schemeClr val="accent1"/>
                </a:solidFill>
              </a:rPr>
              <a:t>ДГ</a:t>
            </a:r>
            <a:endParaRPr lang="en-US" sz="4000" i="1" smtClean="0">
              <a:solidFill>
                <a:schemeClr val="accent1"/>
              </a:solidFill>
            </a:endParaRPr>
          </a:p>
        </p:txBody>
      </p:sp>
      <p:grpSp>
        <p:nvGrpSpPr>
          <p:cNvPr id="81943" name="Group 52"/>
          <p:cNvGrpSpPr>
            <a:grpSpLocks/>
          </p:cNvGrpSpPr>
          <p:nvPr/>
        </p:nvGrpSpPr>
        <p:grpSpPr bwMode="auto">
          <a:xfrm>
            <a:off x="8032750" y="3414713"/>
            <a:ext cx="1044575" cy="1843087"/>
            <a:chOff x="5011" y="2165"/>
            <a:chExt cx="658" cy="1161"/>
          </a:xfrm>
        </p:grpSpPr>
        <p:sp>
          <p:nvSpPr>
            <p:cNvPr id="81961" name="Freeform 53"/>
            <p:cNvSpPr>
              <a:spLocks/>
            </p:cNvSpPr>
            <p:nvPr/>
          </p:nvSpPr>
          <p:spPr bwMode="auto">
            <a:xfrm>
              <a:off x="5536" y="2244"/>
              <a:ext cx="132" cy="49"/>
            </a:xfrm>
            <a:custGeom>
              <a:avLst/>
              <a:gdLst>
                <a:gd name="T0" fmla="*/ 140 w 129"/>
                <a:gd name="T1" fmla="*/ 48 h 49"/>
                <a:gd name="T2" fmla="*/ 0 w 129"/>
                <a:gd name="T3" fmla="*/ 48 h 49"/>
                <a:gd name="T4" fmla="*/ 0 w 129"/>
                <a:gd name="T5" fmla="*/ 0 h 49"/>
                <a:gd name="T6" fmla="*/ 140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1962" name="AutoShape 54"/>
            <p:cNvSpPr>
              <a:spLocks noChangeArrowheads="1"/>
            </p:cNvSpPr>
            <p:nvPr/>
          </p:nvSpPr>
          <p:spPr bwMode="auto">
            <a:xfrm>
              <a:off x="5040" y="2172"/>
              <a:ext cx="481"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1963" name="Rectangle 55"/>
            <p:cNvSpPr>
              <a:spLocks noChangeArrowheads="1"/>
            </p:cNvSpPr>
            <p:nvPr/>
          </p:nvSpPr>
          <p:spPr bwMode="auto">
            <a:xfrm>
              <a:off x="5041" y="2273"/>
              <a:ext cx="628"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1964" name="Line 56"/>
            <p:cNvSpPr>
              <a:spLocks noChangeShapeType="1"/>
            </p:cNvSpPr>
            <p:nvPr/>
          </p:nvSpPr>
          <p:spPr bwMode="auto">
            <a:xfrm>
              <a:off x="5079" y="2372"/>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65" name="Rectangle 57"/>
            <p:cNvSpPr>
              <a:spLocks noChangeArrowheads="1"/>
            </p:cNvSpPr>
            <p:nvPr/>
          </p:nvSpPr>
          <p:spPr bwMode="auto">
            <a:xfrm>
              <a:off x="5281" y="2240"/>
              <a:ext cx="230"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1966" name="Rectangle 58"/>
            <p:cNvSpPr>
              <a:spLocks noChangeArrowheads="1"/>
            </p:cNvSpPr>
            <p:nvPr/>
          </p:nvSpPr>
          <p:spPr bwMode="auto">
            <a:xfrm>
              <a:off x="5059" y="2226"/>
              <a:ext cx="238"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1967" name="Line 59"/>
            <p:cNvSpPr>
              <a:spLocks noChangeShapeType="1"/>
            </p:cNvSpPr>
            <p:nvPr/>
          </p:nvSpPr>
          <p:spPr bwMode="auto">
            <a:xfrm>
              <a:off x="5079" y="2488"/>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68" name="Line 60"/>
            <p:cNvSpPr>
              <a:spLocks noChangeShapeType="1"/>
            </p:cNvSpPr>
            <p:nvPr/>
          </p:nvSpPr>
          <p:spPr bwMode="auto">
            <a:xfrm>
              <a:off x="5079" y="2600"/>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69" name="Line 61"/>
            <p:cNvSpPr>
              <a:spLocks noChangeShapeType="1"/>
            </p:cNvSpPr>
            <p:nvPr/>
          </p:nvSpPr>
          <p:spPr bwMode="auto">
            <a:xfrm>
              <a:off x="5079" y="2712"/>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0" name="Line 62"/>
            <p:cNvSpPr>
              <a:spLocks noChangeShapeType="1"/>
            </p:cNvSpPr>
            <p:nvPr/>
          </p:nvSpPr>
          <p:spPr bwMode="auto">
            <a:xfrm>
              <a:off x="5080" y="3040"/>
              <a:ext cx="53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1" name="Line 63"/>
            <p:cNvSpPr>
              <a:spLocks noChangeShapeType="1"/>
            </p:cNvSpPr>
            <p:nvPr/>
          </p:nvSpPr>
          <p:spPr bwMode="auto">
            <a:xfrm>
              <a:off x="5079" y="2816"/>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2" name="Line 64"/>
            <p:cNvSpPr>
              <a:spLocks noChangeShapeType="1"/>
            </p:cNvSpPr>
            <p:nvPr/>
          </p:nvSpPr>
          <p:spPr bwMode="auto">
            <a:xfrm>
              <a:off x="5079" y="3152"/>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3" name="Line 65"/>
            <p:cNvSpPr>
              <a:spLocks noChangeShapeType="1"/>
            </p:cNvSpPr>
            <p:nvPr/>
          </p:nvSpPr>
          <p:spPr bwMode="auto">
            <a:xfrm>
              <a:off x="5079" y="3264"/>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4" name="Line 66"/>
            <p:cNvSpPr>
              <a:spLocks noChangeShapeType="1"/>
            </p:cNvSpPr>
            <p:nvPr/>
          </p:nvSpPr>
          <p:spPr bwMode="auto">
            <a:xfrm>
              <a:off x="5079" y="2928"/>
              <a:ext cx="5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5" name="Line 67"/>
            <p:cNvSpPr>
              <a:spLocks noChangeShapeType="1"/>
            </p:cNvSpPr>
            <p:nvPr/>
          </p:nvSpPr>
          <p:spPr bwMode="auto">
            <a:xfrm>
              <a:off x="5351"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6" name="Line 68"/>
            <p:cNvSpPr>
              <a:spLocks noChangeShapeType="1"/>
            </p:cNvSpPr>
            <p:nvPr/>
          </p:nvSpPr>
          <p:spPr bwMode="auto">
            <a:xfrm>
              <a:off x="5343"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7" name="Rectangle 69"/>
            <p:cNvSpPr>
              <a:spLocks noChangeArrowheads="1"/>
            </p:cNvSpPr>
            <p:nvPr/>
          </p:nvSpPr>
          <p:spPr bwMode="auto">
            <a:xfrm>
              <a:off x="5011" y="2165"/>
              <a:ext cx="54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rPr>
                <a:t>ÕÀÀÍ×ËÀË</a:t>
              </a:r>
            </a:p>
          </p:txBody>
        </p:sp>
        <p:sp>
          <p:nvSpPr>
            <p:cNvPr id="81978" name="Rectangle 70"/>
            <p:cNvSpPr>
              <a:spLocks noChangeArrowheads="1"/>
            </p:cNvSpPr>
            <p:nvPr/>
          </p:nvSpPr>
          <p:spPr bwMode="auto">
            <a:xfrm>
              <a:off x="5125"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Ñ - Ä - Ñ</a:t>
              </a:r>
            </a:p>
          </p:txBody>
        </p:sp>
      </p:grpSp>
      <p:pic>
        <p:nvPicPr>
          <p:cNvPr id="710731" name="Picture 75"/>
          <p:cNvPicPr>
            <a:picLocks noChangeAspect="1" noChangeArrowheads="1"/>
          </p:cNvPicPr>
          <p:nvPr/>
        </p:nvPicPr>
        <p:blipFill>
          <a:blip r:embed="rId4"/>
          <a:srcRect l="29630" t="13441" b="19957"/>
          <a:stretch>
            <a:fillRect/>
          </a:stretch>
        </p:blipFill>
        <p:spPr bwMode="auto">
          <a:xfrm>
            <a:off x="1143000" y="800100"/>
            <a:ext cx="7291388" cy="45148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grpSp>
        <p:nvGrpSpPr>
          <p:cNvPr id="11" name="Group 76"/>
          <p:cNvGrpSpPr>
            <a:grpSpLocks/>
          </p:cNvGrpSpPr>
          <p:nvPr/>
        </p:nvGrpSpPr>
        <p:grpSpPr bwMode="auto">
          <a:xfrm>
            <a:off x="3471863" y="1852613"/>
            <a:ext cx="4610100" cy="1870075"/>
            <a:chOff x="2187" y="1167"/>
            <a:chExt cx="2904" cy="1178"/>
          </a:xfrm>
        </p:grpSpPr>
        <p:grpSp>
          <p:nvGrpSpPr>
            <p:cNvPr id="81957" name="Group 77"/>
            <p:cNvGrpSpPr>
              <a:grpSpLocks/>
            </p:cNvGrpSpPr>
            <p:nvPr/>
          </p:nvGrpSpPr>
          <p:grpSpPr bwMode="auto">
            <a:xfrm>
              <a:off x="2899" y="1167"/>
              <a:ext cx="2192" cy="1178"/>
              <a:chOff x="471" y="2694"/>
              <a:chExt cx="1518" cy="727"/>
            </a:xfrm>
          </p:grpSpPr>
          <p:sp>
            <p:nvSpPr>
              <p:cNvPr id="710734" name="AutoShape 78"/>
              <p:cNvSpPr>
                <a:spLocks noChangeArrowheads="1"/>
              </p:cNvSpPr>
              <p:nvPr/>
            </p:nvSpPr>
            <p:spPr bwMode="auto">
              <a:xfrm rot="5681612">
                <a:off x="779" y="2792"/>
                <a:ext cx="321" cy="937"/>
              </a:xfrm>
              <a:prstGeom prst="curvedLeftArrow">
                <a:avLst>
                  <a:gd name="adj1" fmla="val 58380"/>
                  <a:gd name="adj2" fmla="val 116760"/>
                  <a:gd name="adj3" fmla="val 33333"/>
                </a:avLst>
              </a:prstGeom>
              <a:solidFill>
                <a:srgbClr val="F8131B"/>
              </a:solidFill>
              <a:ln w="127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pPr>
                  <a:defRPr/>
                </a:pPr>
                <a:endParaRPr lang="en-US">
                  <a:ea typeface="+mn-ea"/>
                  <a:cs typeface="+mn-cs"/>
                </a:endParaRPr>
              </a:p>
            </p:txBody>
          </p:sp>
          <p:pic>
            <p:nvPicPr>
              <p:cNvPr id="710735" name="Picture 79"/>
              <p:cNvPicPr>
                <a:picLocks noChangeAspect="1" noChangeArrowheads="1"/>
              </p:cNvPicPr>
              <p:nvPr/>
            </p:nvPicPr>
            <p:blipFill>
              <a:blip r:embed="rId5"/>
              <a:srcRect/>
              <a:stretch>
                <a:fillRect/>
              </a:stretch>
            </p:blipFill>
            <p:spPr bwMode="auto">
              <a:xfrm>
                <a:off x="1199" y="2694"/>
                <a:ext cx="790" cy="632"/>
              </a:xfrm>
              <a:prstGeom prst="rect">
                <a:avLst/>
              </a:prstGeom>
              <a:noFill/>
              <a:ln w="76200">
                <a:solidFill>
                  <a:schemeClr val="accent2"/>
                </a:solidFill>
                <a:miter lim="800000"/>
                <a:headEnd/>
                <a:tailEnd/>
              </a:ln>
              <a:effectLst>
                <a:outerShdw blurRad="63500" dist="99190" dir="2388334" algn="ctr" rotWithShape="0">
                  <a:schemeClr val="bg2">
                    <a:alpha val="74998"/>
                  </a:schemeClr>
                </a:outerShdw>
              </a:effectLst>
            </p:spPr>
          </p:pic>
        </p:grpSp>
        <p:sp>
          <p:nvSpPr>
            <p:cNvPr id="710736" name="Text Box 80"/>
            <p:cNvSpPr txBox="1">
              <a:spLocks noChangeArrowheads="1"/>
            </p:cNvSpPr>
            <p:nvPr/>
          </p:nvSpPr>
          <p:spPr bwMode="auto">
            <a:xfrm>
              <a:off x="2187" y="1784"/>
              <a:ext cx="2143"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mn-MN" b="1" smtClean="0">
                  <a:solidFill>
                    <a:schemeClr val="tx1"/>
                  </a:solidFill>
                </a:rPr>
                <a:t>Дугант Уул</a:t>
              </a:r>
              <a:endParaRPr lang="en-US" b="1" smtClean="0">
                <a:solidFill>
                  <a:schemeClr val="tx1"/>
                </a:solidFill>
              </a:endParaRPr>
            </a:p>
          </p:txBody>
        </p:sp>
      </p:grpSp>
      <p:grpSp>
        <p:nvGrpSpPr>
          <p:cNvPr id="13" name="Group 81"/>
          <p:cNvGrpSpPr>
            <a:grpSpLocks/>
          </p:cNvGrpSpPr>
          <p:nvPr/>
        </p:nvGrpSpPr>
        <p:grpSpPr bwMode="auto">
          <a:xfrm>
            <a:off x="2005013" y="819150"/>
            <a:ext cx="6208712" cy="1246188"/>
            <a:chOff x="1263" y="516"/>
            <a:chExt cx="3911" cy="785"/>
          </a:xfrm>
        </p:grpSpPr>
        <p:sp>
          <p:nvSpPr>
            <p:cNvPr id="710738" name="AutoShape 82"/>
            <p:cNvSpPr>
              <a:spLocks noChangeArrowheads="1"/>
            </p:cNvSpPr>
            <p:nvPr/>
          </p:nvSpPr>
          <p:spPr bwMode="auto">
            <a:xfrm>
              <a:off x="1263" y="745"/>
              <a:ext cx="2832" cy="556"/>
            </a:xfrm>
            <a:prstGeom prst="roundRect">
              <a:avLst>
                <a:gd name="adj" fmla="val 16667"/>
              </a:avLst>
            </a:prstGeom>
            <a:noFill/>
            <a:ln w="3810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710739" name="Text Box 83"/>
            <p:cNvSpPr txBox="1">
              <a:spLocks noChangeArrowheads="1"/>
            </p:cNvSpPr>
            <p:nvPr/>
          </p:nvSpPr>
          <p:spPr bwMode="auto">
            <a:xfrm>
              <a:off x="2647" y="516"/>
              <a:ext cx="2527" cy="32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mn-MN" b="1" smtClean="0">
                  <a:solidFill>
                    <a:srgbClr val="FFFF00"/>
                  </a:solidFill>
                </a:rPr>
                <a:t>Оливо модтой уул</a:t>
              </a:r>
              <a:endParaRPr lang="en-US" b="1" smtClean="0">
                <a:solidFill>
                  <a:srgbClr val="FFFF00"/>
                </a:solidFill>
              </a:endParaRPr>
            </a:p>
          </p:txBody>
        </p:sp>
      </p:grpSp>
      <p:grpSp>
        <p:nvGrpSpPr>
          <p:cNvPr id="14" name="Group 84"/>
          <p:cNvGrpSpPr>
            <a:grpSpLocks/>
          </p:cNvGrpSpPr>
          <p:nvPr/>
        </p:nvGrpSpPr>
        <p:grpSpPr bwMode="auto">
          <a:xfrm>
            <a:off x="1481138" y="795338"/>
            <a:ext cx="1911350" cy="1452562"/>
            <a:chOff x="1960" y="1060"/>
            <a:chExt cx="1204" cy="915"/>
          </a:xfrm>
        </p:grpSpPr>
        <p:sp>
          <p:nvSpPr>
            <p:cNvPr id="710741" name="AutoShape 85"/>
            <p:cNvSpPr>
              <a:spLocks noChangeArrowheads="1"/>
            </p:cNvSpPr>
            <p:nvPr/>
          </p:nvSpPr>
          <p:spPr bwMode="auto">
            <a:xfrm rot="16245125">
              <a:off x="2625" y="1089"/>
              <a:ext cx="229" cy="848"/>
            </a:xfrm>
            <a:prstGeom prst="curvedLeftArrow">
              <a:avLst>
                <a:gd name="adj1" fmla="val 74061"/>
                <a:gd name="adj2" fmla="val 148122"/>
                <a:gd name="adj3" fmla="val 33333"/>
              </a:avLst>
            </a:pr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pic>
          <p:nvPicPr>
            <p:cNvPr id="710742" name="Picture 86"/>
            <p:cNvPicPr>
              <a:picLocks noChangeAspect="1" noChangeArrowheads="1"/>
            </p:cNvPicPr>
            <p:nvPr/>
          </p:nvPicPr>
          <p:blipFill>
            <a:blip r:embed="rId6"/>
            <a:srcRect/>
            <a:stretch>
              <a:fillRect/>
            </a:stretch>
          </p:blipFill>
          <p:spPr bwMode="auto">
            <a:xfrm>
              <a:off x="1960" y="1060"/>
              <a:ext cx="403" cy="91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grpSp>
      <p:sp>
        <p:nvSpPr>
          <p:cNvPr id="710743" name="Text Box 87"/>
          <p:cNvSpPr txBox="1">
            <a:spLocks noChangeArrowheads="1"/>
          </p:cNvSpPr>
          <p:nvPr/>
        </p:nvSpPr>
        <p:spPr bwMode="auto">
          <a:xfrm>
            <a:off x="1524000" y="5395913"/>
            <a:ext cx="5740400" cy="8239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mn-MN" sz="4800" b="1" i="1">
                <a:solidFill>
                  <a:srgbClr val="FFFF00"/>
                </a:solidFill>
                <a:ea typeface="+mn-ea"/>
                <a:cs typeface="+mn-cs"/>
              </a:rPr>
              <a:t>ШҮТЭЭН ШҮТЭХ</a:t>
            </a:r>
            <a:r>
              <a:rPr lang="en-US" sz="4800" b="1" i="1">
                <a:solidFill>
                  <a:srgbClr val="FFFF00"/>
                </a:solidFill>
                <a:ea typeface="+mn-ea"/>
                <a:cs typeface="+mn-cs"/>
              </a:rPr>
              <a:t>!</a:t>
            </a:r>
          </a:p>
        </p:txBody>
      </p:sp>
      <p:sp>
        <p:nvSpPr>
          <p:cNvPr id="710744" name="Text Box 88"/>
          <p:cNvSpPr txBox="1">
            <a:spLocks noChangeArrowheads="1"/>
          </p:cNvSpPr>
          <p:nvPr/>
        </p:nvSpPr>
        <p:spPr bwMode="auto">
          <a:xfrm>
            <a:off x="1919288" y="-12700"/>
            <a:ext cx="14827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mn-MN" sz="1600" b="1">
                <a:solidFill>
                  <a:schemeClr val="tx1"/>
                </a:solidFill>
                <a:ea typeface="+mn-ea"/>
                <a:cs typeface="+mn-cs"/>
              </a:rPr>
              <a:t>Х.дээд</a:t>
            </a:r>
            <a:r>
              <a:rPr lang="en-US" sz="1600" b="1">
                <a:solidFill>
                  <a:schemeClr val="tx1"/>
                </a:solidFill>
                <a:ea typeface="+mn-ea"/>
                <a:cs typeface="+mn-cs"/>
              </a:rPr>
              <a:t> 11:4-8</a:t>
            </a:r>
          </a:p>
        </p:txBody>
      </p:sp>
      <p:sp>
        <p:nvSpPr>
          <p:cNvPr id="81950" name="Text Box 95"/>
          <p:cNvSpPr txBox="1">
            <a:spLocks noChangeArrowheads="1"/>
          </p:cNvSpPr>
          <p:nvPr/>
        </p:nvSpPr>
        <p:spPr bwMode="auto">
          <a:xfrm>
            <a:off x="8829675" y="641667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2000">
                <a:solidFill>
                  <a:srgbClr val="FFFFFF"/>
                </a:solidFill>
              </a:rPr>
              <a:t>4</a:t>
            </a:r>
          </a:p>
        </p:txBody>
      </p:sp>
      <p:sp>
        <p:nvSpPr>
          <p:cNvPr id="81951" name="Rectangle 100"/>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32-37</a:t>
            </a:r>
          </a:p>
        </p:txBody>
      </p:sp>
      <p:sp>
        <p:nvSpPr>
          <p:cNvPr id="710757" name="Rectangle 101"/>
          <p:cNvSpPr>
            <a:spLocks noChangeArrowheads="1"/>
          </p:cNvSpPr>
          <p:nvPr/>
        </p:nvSpPr>
        <p:spPr bwMode="auto">
          <a:xfrm>
            <a:off x="80787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38</a:t>
            </a:r>
          </a:p>
        </p:txBody>
      </p:sp>
    </p:spTree>
  </p:cSld>
  <p:clrMapOvr>
    <a:masterClrMapping/>
  </p:clrMapOvr>
  <p:transition xmlns:p14="http://schemas.microsoft.com/office/powerpoint/2010/main">
    <p:wheel spokes="0"/>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
                                  </p:stCondLst>
                                  <p:childTnLst>
                                    <p:set>
                                      <p:cBhvr>
                                        <p:cTn id="6" dur="1" fill="hold">
                                          <p:stCondLst>
                                            <p:cond delay="0"/>
                                          </p:stCondLst>
                                        </p:cTn>
                                        <p:tgtEl>
                                          <p:spTgt spid="710731"/>
                                        </p:tgtEl>
                                        <p:attrNameLst>
                                          <p:attrName>style.visibility</p:attrName>
                                        </p:attrNameLst>
                                      </p:cBhvr>
                                      <p:to>
                                        <p:strVal val="visible"/>
                                      </p:to>
                                    </p:set>
                                    <p:animEffect transition="in" filter="dissolve">
                                      <p:cBhvr>
                                        <p:cTn id="7" dur="500"/>
                                        <p:tgtEl>
                                          <p:spTgt spid="7107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710743"/>
                                        </p:tgtEl>
                                        <p:attrNameLst>
                                          <p:attrName>style.visibility</p:attrName>
                                        </p:attrNameLst>
                                      </p:cBhvr>
                                      <p:to>
                                        <p:strVal val="visible"/>
                                      </p:to>
                                    </p:set>
                                    <p:anim calcmode="lin" valueType="num">
                                      <p:cBhvr additive="base">
                                        <p:cTn id="27" dur="500" fill="hold"/>
                                        <p:tgtEl>
                                          <p:spTgt spid="710743"/>
                                        </p:tgtEl>
                                        <p:attrNameLst>
                                          <p:attrName>ppt_x</p:attrName>
                                        </p:attrNameLst>
                                      </p:cBhvr>
                                      <p:tavLst>
                                        <p:tav tm="0">
                                          <p:val>
                                            <p:strVal val="0-#ppt_w/2"/>
                                          </p:val>
                                        </p:tav>
                                        <p:tav tm="100000">
                                          <p:val>
                                            <p:strVal val="#ppt_x"/>
                                          </p:val>
                                        </p:tav>
                                      </p:tavLst>
                                    </p:anim>
                                    <p:anim calcmode="lin" valueType="num">
                                      <p:cBhvr additive="base">
                                        <p:cTn id="28" dur="500" fill="hold"/>
                                        <p:tgtEl>
                                          <p:spTgt spid="7107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0743"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ChangeArrowheads="1"/>
          </p:cNvSpPr>
          <p:nvPr/>
        </p:nvSpPr>
        <p:spPr bwMode="auto">
          <a:xfrm>
            <a:off x="2578100" y="647700"/>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endParaRPr lang="en-US"/>
          </a:p>
        </p:txBody>
      </p:sp>
      <p:grpSp>
        <p:nvGrpSpPr>
          <p:cNvPr id="10242" name="Group 18"/>
          <p:cNvGrpSpPr>
            <a:grpSpLocks/>
          </p:cNvGrpSpPr>
          <p:nvPr/>
        </p:nvGrpSpPr>
        <p:grpSpPr bwMode="auto">
          <a:xfrm>
            <a:off x="5473700" y="2120900"/>
            <a:ext cx="558800" cy="3644900"/>
            <a:chOff x="3448" y="1336"/>
            <a:chExt cx="352" cy="2296"/>
          </a:xfrm>
        </p:grpSpPr>
        <p:grpSp>
          <p:nvGrpSpPr>
            <p:cNvPr id="10290" name="Group 19" descr="Large confetti"/>
            <p:cNvGrpSpPr>
              <a:grpSpLocks/>
            </p:cNvGrpSpPr>
            <p:nvPr/>
          </p:nvGrpSpPr>
          <p:grpSpPr bwMode="auto">
            <a:xfrm>
              <a:off x="3656" y="1336"/>
              <a:ext cx="144" cy="1416"/>
              <a:chOff x="3656" y="1336"/>
              <a:chExt cx="144" cy="1416"/>
            </a:xfrm>
          </p:grpSpPr>
          <p:sp>
            <p:nvSpPr>
              <p:cNvPr id="528404" name="Freeform 20" descr="Large confetti"/>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pattFill prst="lgConfetti">
                <a:fgClr>
                  <a:schemeClr val="accent1"/>
                </a:fgClr>
                <a:bgClr>
                  <a:schemeClr val="bg1"/>
                </a:bgClr>
              </a:pattFill>
              <a:ln w="12700" cap="flat" cmpd="sng">
                <a:solidFill>
                  <a:schemeClr val="accent1"/>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8405" name="Freeform 21" descr="Large confetti"/>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pattFill prst="lgConfetti">
                <a:fgClr>
                  <a:schemeClr val="accent1"/>
                </a:fgClr>
                <a:bgClr>
                  <a:schemeClr val="bg1"/>
                </a:bgClr>
              </a:pattFill>
              <a:ln w="28575" cap="flat" cmpd="sng">
                <a:solidFill>
                  <a:schemeClr val="accent1"/>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528406" name="Freeform 22" descr="Large confetti"/>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pattFill prst="lgConfetti">
              <a:fgClr>
                <a:schemeClr val="accent1"/>
              </a:fgClr>
              <a:bgClr>
                <a:schemeClr val="bg1"/>
              </a:bgClr>
            </a:pattFill>
            <a:ln w="12700" cap="flat" cmpd="sng">
              <a:solidFill>
                <a:schemeClr val="accent1"/>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grpSp>
        <p:nvGrpSpPr>
          <p:cNvPr id="10243" name="Group 23"/>
          <p:cNvGrpSpPr>
            <a:grpSpLocks/>
          </p:cNvGrpSpPr>
          <p:nvPr/>
        </p:nvGrpSpPr>
        <p:grpSpPr bwMode="auto">
          <a:xfrm>
            <a:off x="3073400" y="1079500"/>
            <a:ext cx="2317750" cy="4584700"/>
            <a:chOff x="1936" y="680"/>
            <a:chExt cx="1460" cy="2888"/>
          </a:xfrm>
        </p:grpSpPr>
        <p:sp>
          <p:nvSpPr>
            <p:cNvPr id="528408" name="Freeform 24"/>
            <p:cNvSpPr>
              <a:spLocks/>
            </p:cNvSpPr>
            <p:nvPr/>
          </p:nvSpPr>
          <p:spPr bwMode="auto">
            <a:xfrm>
              <a:off x="2304" y="680"/>
              <a:ext cx="1092" cy="2608"/>
            </a:xfrm>
            <a:custGeom>
              <a:avLst/>
              <a:gdLst/>
              <a:ahLst/>
              <a:cxnLst>
                <a:cxn ang="0">
                  <a:pos x="1080" y="0"/>
                </a:cxn>
                <a:cxn ang="0">
                  <a:pos x="1072" y="120"/>
                </a:cxn>
                <a:cxn ang="0">
                  <a:pos x="1040" y="168"/>
                </a:cxn>
                <a:cxn ang="0">
                  <a:pos x="968" y="320"/>
                </a:cxn>
                <a:cxn ang="0">
                  <a:pos x="944" y="368"/>
                </a:cxn>
                <a:cxn ang="0">
                  <a:pos x="904" y="488"/>
                </a:cxn>
                <a:cxn ang="0">
                  <a:pos x="880" y="536"/>
                </a:cxn>
                <a:cxn ang="0">
                  <a:pos x="872" y="664"/>
                </a:cxn>
                <a:cxn ang="0">
                  <a:pos x="800" y="696"/>
                </a:cxn>
                <a:cxn ang="0">
                  <a:pos x="776" y="704"/>
                </a:cxn>
                <a:cxn ang="0">
                  <a:pos x="744" y="848"/>
                </a:cxn>
                <a:cxn ang="0">
                  <a:pos x="720" y="1120"/>
                </a:cxn>
                <a:cxn ang="0">
                  <a:pos x="576" y="1664"/>
                </a:cxn>
                <a:cxn ang="0">
                  <a:pos x="456" y="1976"/>
                </a:cxn>
                <a:cxn ang="0">
                  <a:pos x="408" y="2048"/>
                </a:cxn>
                <a:cxn ang="0">
                  <a:pos x="376" y="2096"/>
                </a:cxn>
                <a:cxn ang="0">
                  <a:pos x="320" y="2184"/>
                </a:cxn>
                <a:cxn ang="0">
                  <a:pos x="240" y="2264"/>
                </a:cxn>
                <a:cxn ang="0">
                  <a:pos x="152" y="2384"/>
                </a:cxn>
                <a:cxn ang="0">
                  <a:pos x="80" y="2480"/>
                </a:cxn>
                <a:cxn ang="0">
                  <a:pos x="40" y="2528"/>
                </a:cxn>
                <a:cxn ang="0">
                  <a:pos x="0" y="2608"/>
                </a:cxn>
              </a:cxnLst>
              <a:rect l="0" t="0" r="r" b="b"/>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chemeClr val="accent1"/>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ea typeface="+mn-ea"/>
                <a:cs typeface="+mn-cs"/>
              </a:endParaRPr>
            </a:p>
          </p:txBody>
        </p:sp>
        <p:sp>
          <p:nvSpPr>
            <p:cNvPr id="528409" name="Freeform 25"/>
            <p:cNvSpPr>
              <a:spLocks/>
            </p:cNvSpPr>
            <p:nvPr/>
          </p:nvSpPr>
          <p:spPr bwMode="auto">
            <a:xfrm>
              <a:off x="1936" y="3248"/>
              <a:ext cx="392" cy="320"/>
            </a:xfrm>
            <a:custGeom>
              <a:avLst/>
              <a:gdLst/>
              <a:ahLst/>
              <a:cxnLst>
                <a:cxn ang="0">
                  <a:pos x="392" y="0"/>
                </a:cxn>
                <a:cxn ang="0">
                  <a:pos x="336" y="64"/>
                </a:cxn>
                <a:cxn ang="0">
                  <a:pos x="256" y="144"/>
                </a:cxn>
                <a:cxn ang="0">
                  <a:pos x="0" y="320"/>
                </a:cxn>
              </a:cxnLst>
              <a:rect l="0" t="0" r="r" b="b"/>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chemeClr val="accent1"/>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ea typeface="+mn-ea"/>
                <a:cs typeface="+mn-cs"/>
              </a:endParaRPr>
            </a:p>
          </p:txBody>
        </p:sp>
      </p:grpSp>
      <p:sp>
        <p:nvSpPr>
          <p:cNvPr id="528410" name="Text Box 26"/>
          <p:cNvSpPr txBox="1">
            <a:spLocks noChangeArrowheads="1"/>
          </p:cNvSpPr>
          <p:nvPr/>
        </p:nvSpPr>
        <p:spPr bwMode="auto">
          <a:xfrm>
            <a:off x="5664200" y="1739900"/>
            <a:ext cx="88582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200" i="1" smtClean="0">
                <a:solidFill>
                  <a:srgbClr val="00FF00"/>
                </a:solidFill>
              </a:rPr>
              <a:t>Галил нуур</a:t>
            </a:r>
          </a:p>
        </p:txBody>
      </p:sp>
      <p:sp>
        <p:nvSpPr>
          <p:cNvPr id="528411" name="Text Box 27"/>
          <p:cNvSpPr txBox="1">
            <a:spLocks noChangeArrowheads="1"/>
          </p:cNvSpPr>
          <p:nvPr/>
        </p:nvSpPr>
        <p:spPr bwMode="auto">
          <a:xfrm>
            <a:off x="5518150" y="2698750"/>
            <a:ext cx="113347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600" i="1" smtClean="0">
                <a:solidFill>
                  <a:srgbClr val="00FF00"/>
                </a:solidFill>
              </a:rPr>
              <a:t>Гилбоа уул</a:t>
            </a:r>
          </a:p>
        </p:txBody>
      </p:sp>
      <p:sp>
        <p:nvSpPr>
          <p:cNvPr id="528412" name="Text Box 28"/>
          <p:cNvSpPr txBox="1">
            <a:spLocks noChangeArrowheads="1"/>
          </p:cNvSpPr>
          <p:nvPr/>
        </p:nvSpPr>
        <p:spPr bwMode="auto">
          <a:xfrm>
            <a:off x="4838700" y="4660900"/>
            <a:ext cx="82073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600" i="1" smtClean="0">
                <a:solidFill>
                  <a:srgbClr val="00FF00"/>
                </a:solidFill>
              </a:rPr>
              <a:t>Хеброн</a:t>
            </a:r>
          </a:p>
        </p:txBody>
      </p:sp>
      <p:sp>
        <p:nvSpPr>
          <p:cNvPr id="528413" name="Text Box 29"/>
          <p:cNvSpPr txBox="1">
            <a:spLocks noChangeArrowheads="1"/>
          </p:cNvSpPr>
          <p:nvPr/>
        </p:nvSpPr>
        <p:spPr bwMode="auto">
          <a:xfrm rot="-5286213">
            <a:off x="4704556" y="1729582"/>
            <a:ext cx="9032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600" b="1" smtClean="0">
                <a:solidFill>
                  <a:srgbClr val="FF3300"/>
                </a:solidFill>
              </a:rPr>
              <a:t>АШЕР</a:t>
            </a:r>
          </a:p>
        </p:txBody>
      </p:sp>
      <p:sp>
        <p:nvSpPr>
          <p:cNvPr id="528414" name="Text Box 30"/>
          <p:cNvSpPr txBox="1">
            <a:spLocks noChangeArrowheads="1"/>
          </p:cNvSpPr>
          <p:nvPr/>
        </p:nvSpPr>
        <p:spPr bwMode="auto">
          <a:xfrm rot="-844665">
            <a:off x="5078413" y="2449513"/>
            <a:ext cx="13049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600" b="1" smtClean="0">
                <a:solidFill>
                  <a:schemeClr val="tx1"/>
                </a:solidFill>
              </a:rPr>
              <a:t>ИССАХАР</a:t>
            </a:r>
          </a:p>
        </p:txBody>
      </p:sp>
      <p:sp>
        <p:nvSpPr>
          <p:cNvPr id="528415" name="Text Box 31"/>
          <p:cNvSpPr txBox="1">
            <a:spLocks noChangeArrowheads="1"/>
          </p:cNvSpPr>
          <p:nvPr/>
        </p:nvSpPr>
        <p:spPr bwMode="auto">
          <a:xfrm rot="469584">
            <a:off x="4419600" y="3022600"/>
            <a:ext cx="126365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600" b="1" smtClean="0">
                <a:solidFill>
                  <a:srgbClr val="00FF00"/>
                </a:solidFill>
              </a:rPr>
              <a:t>МАНАССЕ</a:t>
            </a:r>
          </a:p>
        </p:txBody>
      </p:sp>
      <p:sp>
        <p:nvSpPr>
          <p:cNvPr id="528416" name="Text Box 32"/>
          <p:cNvSpPr txBox="1">
            <a:spLocks noChangeArrowheads="1"/>
          </p:cNvSpPr>
          <p:nvPr/>
        </p:nvSpPr>
        <p:spPr bwMode="auto">
          <a:xfrm rot="2606806">
            <a:off x="5997575" y="3962400"/>
            <a:ext cx="6461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600" b="1" smtClean="0">
                <a:solidFill>
                  <a:srgbClr val="FFFF00"/>
                </a:solidFill>
              </a:rPr>
              <a:t>ГАД</a:t>
            </a:r>
          </a:p>
        </p:txBody>
      </p:sp>
      <p:sp>
        <p:nvSpPr>
          <p:cNvPr id="528417" name="Text Box 33"/>
          <p:cNvSpPr txBox="1">
            <a:spLocks noChangeArrowheads="1"/>
          </p:cNvSpPr>
          <p:nvPr/>
        </p:nvSpPr>
        <p:spPr bwMode="auto">
          <a:xfrm rot="-2225045">
            <a:off x="4603750" y="3732213"/>
            <a:ext cx="11604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600" b="1" smtClean="0">
                <a:solidFill>
                  <a:srgbClr val="FF00FF"/>
                </a:solidFill>
              </a:rPr>
              <a:t>ЕФРАИМ</a:t>
            </a:r>
          </a:p>
        </p:txBody>
      </p:sp>
      <p:sp>
        <p:nvSpPr>
          <p:cNvPr id="528418" name="Text Box 34"/>
          <p:cNvSpPr txBox="1">
            <a:spLocks noChangeArrowheads="1"/>
          </p:cNvSpPr>
          <p:nvPr/>
        </p:nvSpPr>
        <p:spPr bwMode="auto">
          <a:xfrm>
            <a:off x="4800600" y="4267200"/>
            <a:ext cx="145415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600" b="1" smtClean="0">
                <a:solidFill>
                  <a:srgbClr val="FFFF00"/>
                </a:solidFill>
              </a:rPr>
              <a:t>БЕНИАМИН</a:t>
            </a:r>
          </a:p>
        </p:txBody>
      </p:sp>
      <p:sp>
        <p:nvSpPr>
          <p:cNvPr id="528419" name="Text Box 35"/>
          <p:cNvSpPr txBox="1">
            <a:spLocks noChangeArrowheads="1"/>
          </p:cNvSpPr>
          <p:nvPr/>
        </p:nvSpPr>
        <p:spPr bwMode="auto">
          <a:xfrm rot="2953560">
            <a:off x="5857875" y="4837113"/>
            <a:ext cx="10890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600" b="1" smtClean="0">
                <a:solidFill>
                  <a:srgbClr val="FF3300"/>
                </a:solidFill>
              </a:rPr>
              <a:t>РЕУБЕН</a:t>
            </a:r>
          </a:p>
        </p:txBody>
      </p:sp>
      <p:sp>
        <p:nvSpPr>
          <p:cNvPr id="528420" name="Text Box 36"/>
          <p:cNvSpPr txBox="1">
            <a:spLocks noChangeArrowheads="1"/>
          </p:cNvSpPr>
          <p:nvPr/>
        </p:nvSpPr>
        <p:spPr bwMode="auto">
          <a:xfrm rot="-3254640">
            <a:off x="4024312" y="4375151"/>
            <a:ext cx="63817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600" b="1" smtClean="0">
                <a:solidFill>
                  <a:srgbClr val="FF3300"/>
                </a:solidFill>
              </a:rPr>
              <a:t>ДАН</a:t>
            </a:r>
          </a:p>
        </p:txBody>
      </p:sp>
      <p:sp>
        <p:nvSpPr>
          <p:cNvPr id="528421" name="Text Box 37"/>
          <p:cNvSpPr txBox="1">
            <a:spLocks noChangeArrowheads="1"/>
          </p:cNvSpPr>
          <p:nvPr/>
        </p:nvSpPr>
        <p:spPr bwMode="auto">
          <a:xfrm rot="-2428638">
            <a:off x="3841750" y="4943475"/>
            <a:ext cx="8651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600" b="1" smtClean="0">
                <a:solidFill>
                  <a:schemeClr val="tx1"/>
                </a:solidFill>
              </a:rPr>
              <a:t>ИУДА</a:t>
            </a:r>
          </a:p>
        </p:txBody>
      </p:sp>
      <p:sp>
        <p:nvSpPr>
          <p:cNvPr id="528422" name="Text Box 38"/>
          <p:cNvSpPr txBox="1">
            <a:spLocks noChangeArrowheads="1"/>
          </p:cNvSpPr>
          <p:nvPr/>
        </p:nvSpPr>
        <p:spPr bwMode="auto">
          <a:xfrm>
            <a:off x="3898900" y="5537200"/>
            <a:ext cx="13827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600" b="1" smtClean="0">
                <a:solidFill>
                  <a:srgbClr val="00FF00"/>
                </a:solidFill>
              </a:rPr>
              <a:t>СИМЕОН…</a:t>
            </a:r>
          </a:p>
        </p:txBody>
      </p:sp>
      <p:sp>
        <p:nvSpPr>
          <p:cNvPr id="528423" name="Text Box 39"/>
          <p:cNvSpPr txBox="1">
            <a:spLocks noChangeArrowheads="1"/>
          </p:cNvSpPr>
          <p:nvPr/>
        </p:nvSpPr>
        <p:spPr bwMode="auto">
          <a:xfrm rot="-1471107">
            <a:off x="5808663" y="3306763"/>
            <a:ext cx="12922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600" b="1" smtClean="0">
                <a:solidFill>
                  <a:srgbClr val="00FF00"/>
                </a:solidFill>
              </a:rPr>
              <a:t>МАНАССЕ</a:t>
            </a:r>
          </a:p>
        </p:txBody>
      </p:sp>
      <p:sp>
        <p:nvSpPr>
          <p:cNvPr id="528424" name="Text Box 40"/>
          <p:cNvSpPr txBox="1">
            <a:spLocks noChangeArrowheads="1"/>
          </p:cNvSpPr>
          <p:nvPr/>
        </p:nvSpPr>
        <p:spPr bwMode="auto">
          <a:xfrm rot="-4430452">
            <a:off x="5880100" y="1393826"/>
            <a:ext cx="131127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600" b="1" smtClean="0">
                <a:solidFill>
                  <a:srgbClr val="FFFF00"/>
                </a:solidFill>
              </a:rPr>
              <a:t>НАФТАЛИ</a:t>
            </a:r>
          </a:p>
        </p:txBody>
      </p:sp>
      <p:sp>
        <p:nvSpPr>
          <p:cNvPr id="528425" name="Text Box 41"/>
          <p:cNvSpPr txBox="1">
            <a:spLocks noChangeArrowheads="1"/>
          </p:cNvSpPr>
          <p:nvPr/>
        </p:nvSpPr>
        <p:spPr bwMode="auto">
          <a:xfrm rot="-5105054">
            <a:off x="4896644" y="1710532"/>
            <a:ext cx="12207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600" b="1" smtClean="0">
                <a:solidFill>
                  <a:srgbClr val="FF00FF"/>
                </a:solidFill>
              </a:rPr>
              <a:t>ЗЕБУЛУН</a:t>
            </a:r>
          </a:p>
        </p:txBody>
      </p:sp>
      <p:sp>
        <p:nvSpPr>
          <p:cNvPr id="528426" name="Text Box 42"/>
          <p:cNvSpPr txBox="1">
            <a:spLocks noChangeArrowheads="1"/>
          </p:cNvSpPr>
          <p:nvPr/>
        </p:nvSpPr>
        <p:spPr bwMode="auto">
          <a:xfrm>
            <a:off x="4051300" y="2311400"/>
            <a:ext cx="12541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600" b="1" i="1" smtClean="0">
                <a:solidFill>
                  <a:srgbClr val="FFFF00"/>
                </a:solidFill>
              </a:rPr>
              <a:t>Кармел уул</a:t>
            </a:r>
          </a:p>
        </p:txBody>
      </p:sp>
      <p:sp>
        <p:nvSpPr>
          <p:cNvPr id="528427" name="Text Box 43"/>
          <p:cNvSpPr txBox="1">
            <a:spLocks noChangeArrowheads="1"/>
          </p:cNvSpPr>
          <p:nvPr/>
        </p:nvSpPr>
        <p:spPr bwMode="auto">
          <a:xfrm>
            <a:off x="5448300" y="2146300"/>
            <a:ext cx="10715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600" i="1" smtClean="0">
                <a:solidFill>
                  <a:srgbClr val="00FF00"/>
                </a:solidFill>
              </a:rPr>
              <a:t>Табор уул</a:t>
            </a:r>
          </a:p>
        </p:txBody>
      </p:sp>
      <p:sp>
        <p:nvSpPr>
          <p:cNvPr id="528428" name="Text Box 44"/>
          <p:cNvSpPr txBox="1">
            <a:spLocks noChangeArrowheads="1"/>
          </p:cNvSpPr>
          <p:nvPr/>
        </p:nvSpPr>
        <p:spPr bwMode="auto">
          <a:xfrm>
            <a:off x="4914900" y="50927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600" i="1" smtClean="0">
                <a:solidFill>
                  <a:srgbClr val="00FF00"/>
                </a:solidFill>
              </a:rPr>
              <a:t>Сөнөсөн тэнгис</a:t>
            </a:r>
          </a:p>
        </p:txBody>
      </p:sp>
      <p:sp>
        <p:nvSpPr>
          <p:cNvPr id="528429" name="Text Box 45"/>
          <p:cNvSpPr txBox="1">
            <a:spLocks noChangeArrowheads="1"/>
          </p:cNvSpPr>
          <p:nvPr/>
        </p:nvSpPr>
        <p:spPr bwMode="auto">
          <a:xfrm>
            <a:off x="3009900" y="1393825"/>
            <a:ext cx="1612900" cy="11874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2400" b="1" i="1" smtClean="0">
                <a:solidFill>
                  <a:srgbClr val="00FF00"/>
                </a:solidFill>
              </a:rPr>
              <a:t>Газар Дундын Тэнгис</a:t>
            </a:r>
          </a:p>
        </p:txBody>
      </p:sp>
      <p:sp>
        <p:nvSpPr>
          <p:cNvPr id="528430" name="Oval 46"/>
          <p:cNvSpPr>
            <a:spLocks noChangeArrowheads="1"/>
          </p:cNvSpPr>
          <p:nvPr/>
        </p:nvSpPr>
        <p:spPr bwMode="auto">
          <a:xfrm>
            <a:off x="4953000" y="4953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8431" name="Oval 47"/>
          <p:cNvSpPr>
            <a:spLocks noChangeArrowheads="1"/>
          </p:cNvSpPr>
          <p:nvPr/>
        </p:nvSpPr>
        <p:spPr bwMode="auto">
          <a:xfrm>
            <a:off x="5435600" y="28702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8432" name="Oval 48"/>
          <p:cNvSpPr>
            <a:spLocks noChangeArrowheads="1"/>
          </p:cNvSpPr>
          <p:nvPr/>
        </p:nvSpPr>
        <p:spPr bwMode="auto">
          <a:xfrm>
            <a:off x="5461000" y="24257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8434" name="Text Box 50"/>
          <p:cNvSpPr txBox="1">
            <a:spLocks noChangeArrowheads="1"/>
          </p:cNvSpPr>
          <p:nvPr/>
        </p:nvSpPr>
        <p:spPr bwMode="auto">
          <a:xfrm rot="-37201">
            <a:off x="6816725" y="5449888"/>
            <a:ext cx="1328738" cy="7270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r">
              <a:lnSpc>
                <a:spcPct val="65000"/>
              </a:lnSpc>
              <a:spcBef>
                <a:spcPct val="50000"/>
              </a:spcBef>
              <a:defRPr/>
            </a:pPr>
            <a:r>
              <a:rPr lang="en-US" sz="1600" b="1" i="1" smtClean="0">
                <a:solidFill>
                  <a:srgbClr val="FFFF00"/>
                </a:solidFill>
              </a:rPr>
              <a:t>ЛЕВИ: Зөвхөн хотуудад амьдарна</a:t>
            </a:r>
          </a:p>
        </p:txBody>
      </p:sp>
      <p:sp>
        <p:nvSpPr>
          <p:cNvPr id="528435" name="Text Box 51"/>
          <p:cNvSpPr txBox="1">
            <a:spLocks noChangeArrowheads="1"/>
          </p:cNvSpPr>
          <p:nvPr/>
        </p:nvSpPr>
        <p:spPr bwMode="auto">
          <a:xfrm>
            <a:off x="393700" y="2514600"/>
            <a:ext cx="2578100" cy="26543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r">
              <a:spcBef>
                <a:spcPct val="50000"/>
              </a:spcBef>
              <a:defRPr/>
            </a:pPr>
            <a:r>
              <a:rPr lang="ja-JP" altLang="en-US" b="1" i="1" smtClean="0">
                <a:solidFill>
                  <a:srgbClr val="FFFF00"/>
                </a:solidFill>
              </a:rPr>
              <a:t>“</a:t>
            </a:r>
            <a:r>
              <a:rPr lang="en-US" b="1" i="1" smtClean="0">
                <a:solidFill>
                  <a:srgbClr val="FFFF00"/>
                </a:solidFill>
              </a:rPr>
              <a:t>Хүн бүр өөрийн нүдэнд зөв хэмээн үзсэнээ үйлдэж байлаа</a:t>
            </a:r>
            <a:r>
              <a:rPr lang="ja-JP" altLang="en-US" b="1" i="1" smtClean="0">
                <a:solidFill>
                  <a:srgbClr val="FFFF00"/>
                </a:solidFill>
              </a:rPr>
              <a:t>”</a:t>
            </a:r>
            <a:endParaRPr lang="en-US" b="1" i="1" smtClean="0">
              <a:solidFill>
                <a:srgbClr val="FFFF00"/>
              </a:solidFill>
            </a:endParaRPr>
          </a:p>
        </p:txBody>
      </p:sp>
      <p:sp>
        <p:nvSpPr>
          <p:cNvPr id="528438" name="Text Box 54"/>
          <p:cNvSpPr txBox="1">
            <a:spLocks noChangeArrowheads="1"/>
          </p:cNvSpPr>
          <p:nvPr/>
        </p:nvSpPr>
        <p:spPr bwMode="auto">
          <a:xfrm>
            <a:off x="1897063" y="-12700"/>
            <a:ext cx="12287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Шүүг. 17:6</a:t>
            </a:r>
          </a:p>
        </p:txBody>
      </p:sp>
      <p:sp>
        <p:nvSpPr>
          <p:cNvPr id="528455" name="Rectangle 71"/>
          <p:cNvSpPr>
            <a:spLocks noChangeArrowheads="1"/>
          </p:cNvSpPr>
          <p:nvPr/>
        </p:nvSpPr>
        <p:spPr bwMode="auto">
          <a:xfrm>
            <a:off x="8091488" y="6542088"/>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04</a:t>
            </a:r>
          </a:p>
        </p:txBody>
      </p:sp>
      <p:grpSp>
        <p:nvGrpSpPr>
          <p:cNvPr id="10271" name="Group 93"/>
          <p:cNvGrpSpPr>
            <a:grpSpLocks/>
          </p:cNvGrpSpPr>
          <p:nvPr/>
        </p:nvGrpSpPr>
        <p:grpSpPr bwMode="auto">
          <a:xfrm>
            <a:off x="7969250" y="3443288"/>
            <a:ext cx="1057275" cy="658812"/>
            <a:chOff x="5020" y="2169"/>
            <a:chExt cx="666" cy="415"/>
          </a:xfrm>
        </p:grpSpPr>
        <p:sp>
          <p:nvSpPr>
            <p:cNvPr id="10276" name="Freeform 94"/>
            <p:cNvSpPr>
              <a:spLocks/>
            </p:cNvSpPr>
            <p:nvPr/>
          </p:nvSpPr>
          <p:spPr bwMode="auto">
            <a:xfrm>
              <a:off x="5417"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277" name="Rectangle 95"/>
            <p:cNvSpPr>
              <a:spLocks noChangeArrowheads="1"/>
            </p:cNvSpPr>
            <p:nvPr/>
          </p:nvSpPr>
          <p:spPr bwMode="auto">
            <a:xfrm>
              <a:off x="5153" y="246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278" name="Freeform 96"/>
            <p:cNvSpPr>
              <a:spLocks/>
            </p:cNvSpPr>
            <p:nvPr/>
          </p:nvSpPr>
          <p:spPr bwMode="auto">
            <a:xfrm>
              <a:off x="5414" y="2231"/>
              <a:ext cx="148" cy="76"/>
            </a:xfrm>
            <a:custGeom>
              <a:avLst/>
              <a:gdLst>
                <a:gd name="T0" fmla="*/ 223 w 129"/>
                <a:gd name="T1" fmla="*/ 276 h 49"/>
                <a:gd name="T2" fmla="*/ 0 w 129"/>
                <a:gd name="T3" fmla="*/ 276 h 49"/>
                <a:gd name="T4" fmla="*/ 0 w 129"/>
                <a:gd name="T5" fmla="*/ 0 h 49"/>
                <a:gd name="T6" fmla="*/ 223 w 129"/>
                <a:gd name="T7" fmla="*/ 276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279" name="AutoShape 97"/>
            <p:cNvSpPr>
              <a:spLocks noChangeArrowheads="1"/>
            </p:cNvSpPr>
            <p:nvPr/>
          </p:nvSpPr>
          <p:spPr bwMode="auto">
            <a:xfrm>
              <a:off x="5054" y="217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280" name="Rectangle 98"/>
            <p:cNvSpPr>
              <a:spLocks noChangeArrowheads="1"/>
            </p:cNvSpPr>
            <p:nvPr/>
          </p:nvSpPr>
          <p:spPr bwMode="auto">
            <a:xfrm>
              <a:off x="5051" y="227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281" name="Rectangle 99"/>
            <p:cNvSpPr>
              <a:spLocks noChangeArrowheads="1"/>
            </p:cNvSpPr>
            <p:nvPr/>
          </p:nvSpPr>
          <p:spPr bwMode="auto">
            <a:xfrm>
              <a:off x="5121" y="243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0282" name="AutoShape 100"/>
            <p:cNvSpPr>
              <a:spLocks noChangeArrowheads="1"/>
            </p:cNvSpPr>
            <p:nvPr/>
          </p:nvSpPr>
          <p:spPr bwMode="auto">
            <a:xfrm>
              <a:off x="5062" y="219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283" name="Line 101"/>
            <p:cNvSpPr>
              <a:spLocks noChangeShapeType="1"/>
            </p:cNvSpPr>
            <p:nvPr/>
          </p:nvSpPr>
          <p:spPr bwMode="auto">
            <a:xfrm>
              <a:off x="5071" y="241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84" name="Line 102"/>
            <p:cNvSpPr>
              <a:spLocks noChangeShapeType="1"/>
            </p:cNvSpPr>
            <p:nvPr/>
          </p:nvSpPr>
          <p:spPr bwMode="auto">
            <a:xfrm>
              <a:off x="5071" y="253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85" name="Rectangle 103"/>
            <p:cNvSpPr>
              <a:spLocks noChangeArrowheads="1"/>
            </p:cNvSpPr>
            <p:nvPr/>
          </p:nvSpPr>
          <p:spPr bwMode="auto">
            <a:xfrm>
              <a:off x="5064" y="2169"/>
              <a:ext cx="41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ИОШУА</a:t>
              </a:r>
            </a:p>
          </p:txBody>
        </p:sp>
        <p:sp>
          <p:nvSpPr>
            <p:cNvPr id="10286" name="Rectangle 104"/>
            <p:cNvSpPr>
              <a:spLocks noChangeArrowheads="1"/>
            </p:cNvSpPr>
            <p:nvPr/>
          </p:nvSpPr>
          <p:spPr bwMode="auto">
            <a:xfrm>
              <a:off x="5021" y="2296"/>
              <a:ext cx="46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Иерихо/Аи</a:t>
              </a:r>
            </a:p>
          </p:txBody>
        </p:sp>
        <p:sp>
          <p:nvSpPr>
            <p:cNvPr id="10287" name="Rectangle 105"/>
            <p:cNvSpPr>
              <a:spLocks noChangeArrowheads="1"/>
            </p:cNvSpPr>
            <p:nvPr/>
          </p:nvSpPr>
          <p:spPr bwMode="auto">
            <a:xfrm>
              <a:off x="5020" y="2416"/>
              <a:ext cx="66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Газар хуваарилалт</a:t>
              </a:r>
            </a:p>
          </p:txBody>
        </p:sp>
      </p:grpSp>
      <p:grpSp>
        <p:nvGrpSpPr>
          <p:cNvPr id="10272" name="Group 106"/>
          <p:cNvGrpSpPr>
            <a:grpSpLocks/>
          </p:cNvGrpSpPr>
          <p:nvPr/>
        </p:nvGrpSpPr>
        <p:grpSpPr bwMode="auto">
          <a:xfrm>
            <a:off x="515938" y="141288"/>
            <a:ext cx="893762" cy="1584325"/>
            <a:chOff x="391" y="101"/>
            <a:chExt cx="563" cy="998"/>
          </a:xfrm>
        </p:grpSpPr>
        <p:sp>
          <p:nvSpPr>
            <p:cNvPr id="528491" name="Rectangle 107"/>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ea typeface="+mn-ea"/>
                  <a:cs typeface="+mn-cs"/>
                </a:rPr>
                <a:t>7</a:t>
              </a:r>
            </a:p>
          </p:txBody>
        </p:sp>
        <p:sp>
          <p:nvSpPr>
            <p:cNvPr id="528492" name="Line 108"/>
            <p:cNvSpPr>
              <a:spLocks noChangeShapeType="1"/>
            </p:cNvSpPr>
            <p:nvPr/>
          </p:nvSpPr>
          <p:spPr bwMode="auto">
            <a:xfrm>
              <a:off x="526" y="588"/>
              <a:ext cx="256"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28493" name="Rectangle 109"/>
            <p:cNvSpPr>
              <a:spLocks noChangeArrowheads="1"/>
            </p:cNvSpPr>
            <p:nvPr/>
          </p:nvSpPr>
          <p:spPr bwMode="auto">
            <a:xfrm>
              <a:off x="486" y="196"/>
              <a:ext cx="468" cy="90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28435"/>
                                        </p:tgtEl>
                                        <p:attrNameLst>
                                          <p:attrName>style.visibility</p:attrName>
                                        </p:attrNameLst>
                                      </p:cBhvr>
                                      <p:to>
                                        <p:strVal val="visible"/>
                                      </p:to>
                                    </p:set>
                                    <p:anim calcmode="lin" valueType="num">
                                      <p:cBhvr>
                                        <p:cTn id="7" dur="500" fill="hold"/>
                                        <p:tgtEl>
                                          <p:spTgt spid="528435"/>
                                        </p:tgtEl>
                                        <p:attrNameLst>
                                          <p:attrName>ppt_x</p:attrName>
                                        </p:attrNameLst>
                                      </p:cBhvr>
                                      <p:tavLst>
                                        <p:tav tm="0">
                                          <p:val>
                                            <p:strVal val="#ppt_x-#ppt_w/2"/>
                                          </p:val>
                                        </p:tav>
                                        <p:tav tm="100000">
                                          <p:val>
                                            <p:strVal val="#ppt_x"/>
                                          </p:val>
                                        </p:tav>
                                      </p:tavLst>
                                    </p:anim>
                                    <p:anim calcmode="lin" valueType="num">
                                      <p:cBhvr>
                                        <p:cTn id="8" dur="500" fill="hold"/>
                                        <p:tgtEl>
                                          <p:spTgt spid="528435"/>
                                        </p:tgtEl>
                                        <p:attrNameLst>
                                          <p:attrName>ppt_y</p:attrName>
                                        </p:attrNameLst>
                                      </p:cBhvr>
                                      <p:tavLst>
                                        <p:tav tm="0">
                                          <p:val>
                                            <p:strVal val="#ppt_y"/>
                                          </p:val>
                                        </p:tav>
                                        <p:tav tm="100000">
                                          <p:val>
                                            <p:strVal val="#ppt_y"/>
                                          </p:val>
                                        </p:tav>
                                      </p:tavLst>
                                    </p:anim>
                                    <p:anim calcmode="lin" valueType="num">
                                      <p:cBhvr>
                                        <p:cTn id="9" dur="500" fill="hold"/>
                                        <p:tgtEl>
                                          <p:spTgt spid="528435"/>
                                        </p:tgtEl>
                                        <p:attrNameLst>
                                          <p:attrName>ppt_w</p:attrName>
                                        </p:attrNameLst>
                                      </p:cBhvr>
                                      <p:tavLst>
                                        <p:tav tm="0">
                                          <p:val>
                                            <p:fltVal val="0"/>
                                          </p:val>
                                        </p:tav>
                                        <p:tav tm="100000">
                                          <p:val>
                                            <p:strVal val="#ppt_w"/>
                                          </p:val>
                                        </p:tav>
                                      </p:tavLst>
                                    </p:anim>
                                    <p:anim calcmode="lin" valueType="num">
                                      <p:cBhvr>
                                        <p:cTn id="10" dur="500" fill="hold"/>
                                        <p:tgtEl>
                                          <p:spTgt spid="52843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272" fill="hold" grpId="0" nodeType="afterEffect">
                                  <p:stCondLst>
                                    <p:cond delay="100"/>
                                  </p:stCondLst>
                                  <p:childTnLst>
                                    <p:set>
                                      <p:cBhvr>
                                        <p:cTn id="13" dur="1" fill="hold">
                                          <p:stCondLst>
                                            <p:cond delay="0"/>
                                          </p:stCondLst>
                                        </p:cTn>
                                        <p:tgtEl>
                                          <p:spTgt spid="528413"/>
                                        </p:tgtEl>
                                        <p:attrNameLst>
                                          <p:attrName>style.visibility</p:attrName>
                                        </p:attrNameLst>
                                      </p:cBhvr>
                                      <p:to>
                                        <p:strVal val="visible"/>
                                      </p:to>
                                    </p:set>
                                    <p:anim calcmode="lin" valueType="num">
                                      <p:cBhvr>
                                        <p:cTn id="14" dur="500" fill="hold"/>
                                        <p:tgtEl>
                                          <p:spTgt spid="528413"/>
                                        </p:tgtEl>
                                        <p:attrNameLst>
                                          <p:attrName>ppt_w</p:attrName>
                                        </p:attrNameLst>
                                      </p:cBhvr>
                                      <p:tavLst>
                                        <p:tav tm="0">
                                          <p:val>
                                            <p:strVal val="2/3*#ppt_w"/>
                                          </p:val>
                                        </p:tav>
                                        <p:tav tm="100000">
                                          <p:val>
                                            <p:strVal val="#ppt_w"/>
                                          </p:val>
                                        </p:tav>
                                      </p:tavLst>
                                    </p:anim>
                                    <p:anim calcmode="lin" valueType="num">
                                      <p:cBhvr>
                                        <p:cTn id="15" dur="500" fill="hold"/>
                                        <p:tgtEl>
                                          <p:spTgt spid="528413"/>
                                        </p:tgtEl>
                                        <p:attrNameLst>
                                          <p:attrName>ppt_h</p:attrName>
                                        </p:attrNameLst>
                                      </p:cBhvr>
                                      <p:tavLst>
                                        <p:tav tm="0">
                                          <p:val>
                                            <p:strVal val="2/3*#ppt_h"/>
                                          </p:val>
                                        </p:tav>
                                        <p:tav tm="100000">
                                          <p:val>
                                            <p:strVal val="#ppt_h"/>
                                          </p:val>
                                        </p:tav>
                                      </p:tavLst>
                                    </p:anim>
                                  </p:childTnLst>
                                </p:cTn>
                              </p:par>
                            </p:childTnLst>
                          </p:cTn>
                        </p:par>
                        <p:par>
                          <p:cTn id="16" fill="hold" nodeType="afterGroup">
                            <p:stCondLst>
                              <p:cond delay="1100"/>
                            </p:stCondLst>
                            <p:childTnLst>
                              <p:par>
                                <p:cTn id="17" presetID="23" presetClass="entr" presetSubtype="272" fill="hold" grpId="0" nodeType="afterEffect">
                                  <p:stCondLst>
                                    <p:cond delay="100"/>
                                  </p:stCondLst>
                                  <p:childTnLst>
                                    <p:set>
                                      <p:cBhvr>
                                        <p:cTn id="18" dur="1" fill="hold">
                                          <p:stCondLst>
                                            <p:cond delay="0"/>
                                          </p:stCondLst>
                                        </p:cTn>
                                        <p:tgtEl>
                                          <p:spTgt spid="528425"/>
                                        </p:tgtEl>
                                        <p:attrNameLst>
                                          <p:attrName>style.visibility</p:attrName>
                                        </p:attrNameLst>
                                      </p:cBhvr>
                                      <p:to>
                                        <p:strVal val="visible"/>
                                      </p:to>
                                    </p:set>
                                    <p:anim calcmode="lin" valueType="num">
                                      <p:cBhvr>
                                        <p:cTn id="19" dur="500" fill="hold"/>
                                        <p:tgtEl>
                                          <p:spTgt spid="528425"/>
                                        </p:tgtEl>
                                        <p:attrNameLst>
                                          <p:attrName>ppt_w</p:attrName>
                                        </p:attrNameLst>
                                      </p:cBhvr>
                                      <p:tavLst>
                                        <p:tav tm="0">
                                          <p:val>
                                            <p:strVal val="2/3*#ppt_w"/>
                                          </p:val>
                                        </p:tav>
                                        <p:tav tm="100000">
                                          <p:val>
                                            <p:strVal val="#ppt_w"/>
                                          </p:val>
                                        </p:tav>
                                      </p:tavLst>
                                    </p:anim>
                                    <p:anim calcmode="lin" valueType="num">
                                      <p:cBhvr>
                                        <p:cTn id="20" dur="500" fill="hold"/>
                                        <p:tgtEl>
                                          <p:spTgt spid="528425"/>
                                        </p:tgtEl>
                                        <p:attrNameLst>
                                          <p:attrName>ppt_h</p:attrName>
                                        </p:attrNameLst>
                                      </p:cBhvr>
                                      <p:tavLst>
                                        <p:tav tm="0">
                                          <p:val>
                                            <p:strVal val="2/3*#ppt_h"/>
                                          </p:val>
                                        </p:tav>
                                        <p:tav tm="100000">
                                          <p:val>
                                            <p:strVal val="#ppt_h"/>
                                          </p:val>
                                        </p:tav>
                                      </p:tavLst>
                                    </p:anim>
                                  </p:childTnLst>
                                </p:cTn>
                              </p:par>
                            </p:childTnLst>
                          </p:cTn>
                        </p:par>
                        <p:par>
                          <p:cTn id="21" fill="hold" nodeType="afterGroup">
                            <p:stCondLst>
                              <p:cond delay="1700"/>
                            </p:stCondLst>
                            <p:childTnLst>
                              <p:par>
                                <p:cTn id="22" presetID="23" presetClass="entr" presetSubtype="272" fill="hold" grpId="0" nodeType="afterEffect">
                                  <p:stCondLst>
                                    <p:cond delay="100"/>
                                  </p:stCondLst>
                                  <p:childTnLst>
                                    <p:set>
                                      <p:cBhvr>
                                        <p:cTn id="23" dur="1" fill="hold">
                                          <p:stCondLst>
                                            <p:cond delay="0"/>
                                          </p:stCondLst>
                                        </p:cTn>
                                        <p:tgtEl>
                                          <p:spTgt spid="528424"/>
                                        </p:tgtEl>
                                        <p:attrNameLst>
                                          <p:attrName>style.visibility</p:attrName>
                                        </p:attrNameLst>
                                      </p:cBhvr>
                                      <p:to>
                                        <p:strVal val="visible"/>
                                      </p:to>
                                    </p:set>
                                    <p:anim calcmode="lin" valueType="num">
                                      <p:cBhvr>
                                        <p:cTn id="24" dur="500" fill="hold"/>
                                        <p:tgtEl>
                                          <p:spTgt spid="528424"/>
                                        </p:tgtEl>
                                        <p:attrNameLst>
                                          <p:attrName>ppt_w</p:attrName>
                                        </p:attrNameLst>
                                      </p:cBhvr>
                                      <p:tavLst>
                                        <p:tav tm="0">
                                          <p:val>
                                            <p:strVal val="2/3*#ppt_w"/>
                                          </p:val>
                                        </p:tav>
                                        <p:tav tm="100000">
                                          <p:val>
                                            <p:strVal val="#ppt_w"/>
                                          </p:val>
                                        </p:tav>
                                      </p:tavLst>
                                    </p:anim>
                                    <p:anim calcmode="lin" valueType="num">
                                      <p:cBhvr>
                                        <p:cTn id="25" dur="500" fill="hold"/>
                                        <p:tgtEl>
                                          <p:spTgt spid="528424"/>
                                        </p:tgtEl>
                                        <p:attrNameLst>
                                          <p:attrName>ppt_h</p:attrName>
                                        </p:attrNameLst>
                                      </p:cBhvr>
                                      <p:tavLst>
                                        <p:tav tm="0">
                                          <p:val>
                                            <p:strVal val="2/3*#ppt_h"/>
                                          </p:val>
                                        </p:tav>
                                        <p:tav tm="100000">
                                          <p:val>
                                            <p:strVal val="#ppt_h"/>
                                          </p:val>
                                        </p:tav>
                                      </p:tavLst>
                                    </p:anim>
                                  </p:childTnLst>
                                </p:cTn>
                              </p:par>
                            </p:childTnLst>
                          </p:cTn>
                        </p:par>
                        <p:par>
                          <p:cTn id="26" fill="hold" nodeType="afterGroup">
                            <p:stCondLst>
                              <p:cond delay="2300"/>
                            </p:stCondLst>
                            <p:childTnLst>
                              <p:par>
                                <p:cTn id="27" presetID="23" presetClass="entr" presetSubtype="272" fill="hold" grpId="0" nodeType="afterEffect">
                                  <p:stCondLst>
                                    <p:cond delay="100"/>
                                  </p:stCondLst>
                                  <p:childTnLst>
                                    <p:set>
                                      <p:cBhvr>
                                        <p:cTn id="28" dur="1" fill="hold">
                                          <p:stCondLst>
                                            <p:cond delay="0"/>
                                          </p:stCondLst>
                                        </p:cTn>
                                        <p:tgtEl>
                                          <p:spTgt spid="528416"/>
                                        </p:tgtEl>
                                        <p:attrNameLst>
                                          <p:attrName>style.visibility</p:attrName>
                                        </p:attrNameLst>
                                      </p:cBhvr>
                                      <p:to>
                                        <p:strVal val="visible"/>
                                      </p:to>
                                    </p:set>
                                    <p:anim calcmode="lin" valueType="num">
                                      <p:cBhvr>
                                        <p:cTn id="29" dur="500" fill="hold"/>
                                        <p:tgtEl>
                                          <p:spTgt spid="528416"/>
                                        </p:tgtEl>
                                        <p:attrNameLst>
                                          <p:attrName>ppt_w</p:attrName>
                                        </p:attrNameLst>
                                      </p:cBhvr>
                                      <p:tavLst>
                                        <p:tav tm="0">
                                          <p:val>
                                            <p:strVal val="2/3*#ppt_w"/>
                                          </p:val>
                                        </p:tav>
                                        <p:tav tm="100000">
                                          <p:val>
                                            <p:strVal val="#ppt_w"/>
                                          </p:val>
                                        </p:tav>
                                      </p:tavLst>
                                    </p:anim>
                                    <p:anim calcmode="lin" valueType="num">
                                      <p:cBhvr>
                                        <p:cTn id="30" dur="500" fill="hold"/>
                                        <p:tgtEl>
                                          <p:spTgt spid="528416"/>
                                        </p:tgtEl>
                                        <p:attrNameLst>
                                          <p:attrName>ppt_h</p:attrName>
                                        </p:attrNameLst>
                                      </p:cBhvr>
                                      <p:tavLst>
                                        <p:tav tm="0">
                                          <p:val>
                                            <p:strVal val="2/3*#ppt_h"/>
                                          </p:val>
                                        </p:tav>
                                        <p:tav tm="100000">
                                          <p:val>
                                            <p:strVal val="#ppt_h"/>
                                          </p:val>
                                        </p:tav>
                                      </p:tavLst>
                                    </p:anim>
                                  </p:childTnLst>
                                </p:cTn>
                              </p:par>
                            </p:childTnLst>
                          </p:cTn>
                        </p:par>
                        <p:par>
                          <p:cTn id="31" fill="hold" nodeType="afterGroup">
                            <p:stCondLst>
                              <p:cond delay="2900"/>
                            </p:stCondLst>
                            <p:childTnLst>
                              <p:par>
                                <p:cTn id="32" presetID="23" presetClass="entr" presetSubtype="272" fill="hold" grpId="0" nodeType="afterEffect">
                                  <p:stCondLst>
                                    <p:cond delay="100"/>
                                  </p:stCondLst>
                                  <p:childTnLst>
                                    <p:set>
                                      <p:cBhvr>
                                        <p:cTn id="33" dur="1" fill="hold">
                                          <p:stCondLst>
                                            <p:cond delay="0"/>
                                          </p:stCondLst>
                                        </p:cTn>
                                        <p:tgtEl>
                                          <p:spTgt spid="528414"/>
                                        </p:tgtEl>
                                        <p:attrNameLst>
                                          <p:attrName>style.visibility</p:attrName>
                                        </p:attrNameLst>
                                      </p:cBhvr>
                                      <p:to>
                                        <p:strVal val="visible"/>
                                      </p:to>
                                    </p:set>
                                    <p:anim calcmode="lin" valueType="num">
                                      <p:cBhvr>
                                        <p:cTn id="34" dur="500" fill="hold"/>
                                        <p:tgtEl>
                                          <p:spTgt spid="528414"/>
                                        </p:tgtEl>
                                        <p:attrNameLst>
                                          <p:attrName>ppt_w</p:attrName>
                                        </p:attrNameLst>
                                      </p:cBhvr>
                                      <p:tavLst>
                                        <p:tav tm="0">
                                          <p:val>
                                            <p:strVal val="2/3*#ppt_w"/>
                                          </p:val>
                                        </p:tav>
                                        <p:tav tm="100000">
                                          <p:val>
                                            <p:strVal val="#ppt_w"/>
                                          </p:val>
                                        </p:tav>
                                      </p:tavLst>
                                    </p:anim>
                                    <p:anim calcmode="lin" valueType="num">
                                      <p:cBhvr>
                                        <p:cTn id="35" dur="500" fill="hold"/>
                                        <p:tgtEl>
                                          <p:spTgt spid="528414"/>
                                        </p:tgtEl>
                                        <p:attrNameLst>
                                          <p:attrName>ppt_h</p:attrName>
                                        </p:attrNameLst>
                                      </p:cBhvr>
                                      <p:tavLst>
                                        <p:tav tm="0">
                                          <p:val>
                                            <p:strVal val="2/3*#ppt_h"/>
                                          </p:val>
                                        </p:tav>
                                        <p:tav tm="100000">
                                          <p:val>
                                            <p:strVal val="#ppt_h"/>
                                          </p:val>
                                        </p:tav>
                                      </p:tavLst>
                                    </p:anim>
                                  </p:childTnLst>
                                </p:cTn>
                              </p:par>
                            </p:childTnLst>
                          </p:cTn>
                        </p:par>
                        <p:par>
                          <p:cTn id="36" fill="hold" nodeType="afterGroup">
                            <p:stCondLst>
                              <p:cond delay="3500"/>
                            </p:stCondLst>
                            <p:childTnLst>
                              <p:par>
                                <p:cTn id="37" presetID="23" presetClass="entr" presetSubtype="272" fill="hold" grpId="0" nodeType="afterEffect">
                                  <p:stCondLst>
                                    <p:cond delay="100"/>
                                  </p:stCondLst>
                                  <p:childTnLst>
                                    <p:set>
                                      <p:cBhvr>
                                        <p:cTn id="38" dur="1" fill="hold">
                                          <p:stCondLst>
                                            <p:cond delay="0"/>
                                          </p:stCondLst>
                                        </p:cTn>
                                        <p:tgtEl>
                                          <p:spTgt spid="528415"/>
                                        </p:tgtEl>
                                        <p:attrNameLst>
                                          <p:attrName>style.visibility</p:attrName>
                                        </p:attrNameLst>
                                      </p:cBhvr>
                                      <p:to>
                                        <p:strVal val="visible"/>
                                      </p:to>
                                    </p:set>
                                    <p:anim calcmode="lin" valueType="num">
                                      <p:cBhvr>
                                        <p:cTn id="39" dur="500" fill="hold"/>
                                        <p:tgtEl>
                                          <p:spTgt spid="528415"/>
                                        </p:tgtEl>
                                        <p:attrNameLst>
                                          <p:attrName>ppt_w</p:attrName>
                                        </p:attrNameLst>
                                      </p:cBhvr>
                                      <p:tavLst>
                                        <p:tav tm="0">
                                          <p:val>
                                            <p:strVal val="2/3*#ppt_w"/>
                                          </p:val>
                                        </p:tav>
                                        <p:tav tm="100000">
                                          <p:val>
                                            <p:strVal val="#ppt_w"/>
                                          </p:val>
                                        </p:tav>
                                      </p:tavLst>
                                    </p:anim>
                                    <p:anim calcmode="lin" valueType="num">
                                      <p:cBhvr>
                                        <p:cTn id="40" dur="500" fill="hold"/>
                                        <p:tgtEl>
                                          <p:spTgt spid="528415"/>
                                        </p:tgtEl>
                                        <p:attrNameLst>
                                          <p:attrName>ppt_h</p:attrName>
                                        </p:attrNameLst>
                                      </p:cBhvr>
                                      <p:tavLst>
                                        <p:tav tm="0">
                                          <p:val>
                                            <p:strVal val="2/3*#ppt_h"/>
                                          </p:val>
                                        </p:tav>
                                        <p:tav tm="100000">
                                          <p:val>
                                            <p:strVal val="#ppt_h"/>
                                          </p:val>
                                        </p:tav>
                                      </p:tavLst>
                                    </p:anim>
                                  </p:childTnLst>
                                </p:cTn>
                              </p:par>
                            </p:childTnLst>
                          </p:cTn>
                        </p:par>
                        <p:par>
                          <p:cTn id="41" fill="hold" nodeType="afterGroup">
                            <p:stCondLst>
                              <p:cond delay="4100"/>
                            </p:stCondLst>
                            <p:childTnLst>
                              <p:par>
                                <p:cTn id="42" presetID="23" presetClass="entr" presetSubtype="272" fill="hold" grpId="0" nodeType="afterEffect">
                                  <p:stCondLst>
                                    <p:cond delay="100"/>
                                  </p:stCondLst>
                                  <p:childTnLst>
                                    <p:set>
                                      <p:cBhvr>
                                        <p:cTn id="43" dur="1" fill="hold">
                                          <p:stCondLst>
                                            <p:cond delay="0"/>
                                          </p:stCondLst>
                                        </p:cTn>
                                        <p:tgtEl>
                                          <p:spTgt spid="528423"/>
                                        </p:tgtEl>
                                        <p:attrNameLst>
                                          <p:attrName>style.visibility</p:attrName>
                                        </p:attrNameLst>
                                      </p:cBhvr>
                                      <p:to>
                                        <p:strVal val="visible"/>
                                      </p:to>
                                    </p:set>
                                    <p:anim calcmode="lin" valueType="num">
                                      <p:cBhvr>
                                        <p:cTn id="44" dur="500" fill="hold"/>
                                        <p:tgtEl>
                                          <p:spTgt spid="528423"/>
                                        </p:tgtEl>
                                        <p:attrNameLst>
                                          <p:attrName>ppt_w</p:attrName>
                                        </p:attrNameLst>
                                      </p:cBhvr>
                                      <p:tavLst>
                                        <p:tav tm="0">
                                          <p:val>
                                            <p:strVal val="2/3*#ppt_w"/>
                                          </p:val>
                                        </p:tav>
                                        <p:tav tm="100000">
                                          <p:val>
                                            <p:strVal val="#ppt_w"/>
                                          </p:val>
                                        </p:tav>
                                      </p:tavLst>
                                    </p:anim>
                                    <p:anim calcmode="lin" valueType="num">
                                      <p:cBhvr>
                                        <p:cTn id="45" dur="500" fill="hold"/>
                                        <p:tgtEl>
                                          <p:spTgt spid="528423"/>
                                        </p:tgtEl>
                                        <p:attrNameLst>
                                          <p:attrName>ppt_h</p:attrName>
                                        </p:attrNameLst>
                                      </p:cBhvr>
                                      <p:tavLst>
                                        <p:tav tm="0">
                                          <p:val>
                                            <p:strVal val="2/3*#ppt_h"/>
                                          </p:val>
                                        </p:tav>
                                        <p:tav tm="100000">
                                          <p:val>
                                            <p:strVal val="#ppt_h"/>
                                          </p:val>
                                        </p:tav>
                                      </p:tavLst>
                                    </p:anim>
                                  </p:childTnLst>
                                </p:cTn>
                              </p:par>
                            </p:childTnLst>
                          </p:cTn>
                        </p:par>
                        <p:par>
                          <p:cTn id="46" fill="hold" nodeType="afterGroup">
                            <p:stCondLst>
                              <p:cond delay="4700"/>
                            </p:stCondLst>
                            <p:childTnLst>
                              <p:par>
                                <p:cTn id="47" presetID="23" presetClass="entr" presetSubtype="272" fill="hold" grpId="0" nodeType="afterEffect">
                                  <p:stCondLst>
                                    <p:cond delay="100"/>
                                  </p:stCondLst>
                                  <p:childTnLst>
                                    <p:set>
                                      <p:cBhvr>
                                        <p:cTn id="48" dur="1" fill="hold">
                                          <p:stCondLst>
                                            <p:cond delay="0"/>
                                          </p:stCondLst>
                                        </p:cTn>
                                        <p:tgtEl>
                                          <p:spTgt spid="528417"/>
                                        </p:tgtEl>
                                        <p:attrNameLst>
                                          <p:attrName>style.visibility</p:attrName>
                                        </p:attrNameLst>
                                      </p:cBhvr>
                                      <p:to>
                                        <p:strVal val="visible"/>
                                      </p:to>
                                    </p:set>
                                    <p:anim calcmode="lin" valueType="num">
                                      <p:cBhvr>
                                        <p:cTn id="49" dur="500" fill="hold"/>
                                        <p:tgtEl>
                                          <p:spTgt spid="528417"/>
                                        </p:tgtEl>
                                        <p:attrNameLst>
                                          <p:attrName>ppt_w</p:attrName>
                                        </p:attrNameLst>
                                      </p:cBhvr>
                                      <p:tavLst>
                                        <p:tav tm="0">
                                          <p:val>
                                            <p:strVal val="2/3*#ppt_w"/>
                                          </p:val>
                                        </p:tav>
                                        <p:tav tm="100000">
                                          <p:val>
                                            <p:strVal val="#ppt_w"/>
                                          </p:val>
                                        </p:tav>
                                      </p:tavLst>
                                    </p:anim>
                                    <p:anim calcmode="lin" valueType="num">
                                      <p:cBhvr>
                                        <p:cTn id="50" dur="500" fill="hold"/>
                                        <p:tgtEl>
                                          <p:spTgt spid="528417"/>
                                        </p:tgtEl>
                                        <p:attrNameLst>
                                          <p:attrName>ppt_h</p:attrName>
                                        </p:attrNameLst>
                                      </p:cBhvr>
                                      <p:tavLst>
                                        <p:tav tm="0">
                                          <p:val>
                                            <p:strVal val="2/3*#ppt_h"/>
                                          </p:val>
                                        </p:tav>
                                        <p:tav tm="100000">
                                          <p:val>
                                            <p:strVal val="#ppt_h"/>
                                          </p:val>
                                        </p:tav>
                                      </p:tavLst>
                                    </p:anim>
                                  </p:childTnLst>
                                </p:cTn>
                              </p:par>
                            </p:childTnLst>
                          </p:cTn>
                        </p:par>
                        <p:par>
                          <p:cTn id="51" fill="hold" nodeType="afterGroup">
                            <p:stCondLst>
                              <p:cond delay="5300"/>
                            </p:stCondLst>
                            <p:childTnLst>
                              <p:par>
                                <p:cTn id="52" presetID="23" presetClass="entr" presetSubtype="272" fill="hold" grpId="0" nodeType="afterEffect">
                                  <p:stCondLst>
                                    <p:cond delay="100"/>
                                  </p:stCondLst>
                                  <p:childTnLst>
                                    <p:set>
                                      <p:cBhvr>
                                        <p:cTn id="53" dur="1" fill="hold">
                                          <p:stCondLst>
                                            <p:cond delay="0"/>
                                          </p:stCondLst>
                                        </p:cTn>
                                        <p:tgtEl>
                                          <p:spTgt spid="528421"/>
                                        </p:tgtEl>
                                        <p:attrNameLst>
                                          <p:attrName>style.visibility</p:attrName>
                                        </p:attrNameLst>
                                      </p:cBhvr>
                                      <p:to>
                                        <p:strVal val="visible"/>
                                      </p:to>
                                    </p:set>
                                    <p:anim calcmode="lin" valueType="num">
                                      <p:cBhvr>
                                        <p:cTn id="54" dur="500" fill="hold"/>
                                        <p:tgtEl>
                                          <p:spTgt spid="528421"/>
                                        </p:tgtEl>
                                        <p:attrNameLst>
                                          <p:attrName>ppt_w</p:attrName>
                                        </p:attrNameLst>
                                      </p:cBhvr>
                                      <p:tavLst>
                                        <p:tav tm="0">
                                          <p:val>
                                            <p:strVal val="2/3*#ppt_w"/>
                                          </p:val>
                                        </p:tav>
                                        <p:tav tm="100000">
                                          <p:val>
                                            <p:strVal val="#ppt_w"/>
                                          </p:val>
                                        </p:tav>
                                      </p:tavLst>
                                    </p:anim>
                                    <p:anim calcmode="lin" valueType="num">
                                      <p:cBhvr>
                                        <p:cTn id="55" dur="500" fill="hold"/>
                                        <p:tgtEl>
                                          <p:spTgt spid="528421"/>
                                        </p:tgtEl>
                                        <p:attrNameLst>
                                          <p:attrName>ppt_h</p:attrName>
                                        </p:attrNameLst>
                                      </p:cBhvr>
                                      <p:tavLst>
                                        <p:tav tm="0">
                                          <p:val>
                                            <p:strVal val="2/3*#ppt_h"/>
                                          </p:val>
                                        </p:tav>
                                        <p:tav tm="100000">
                                          <p:val>
                                            <p:strVal val="#ppt_h"/>
                                          </p:val>
                                        </p:tav>
                                      </p:tavLst>
                                    </p:anim>
                                  </p:childTnLst>
                                </p:cTn>
                              </p:par>
                            </p:childTnLst>
                          </p:cTn>
                        </p:par>
                        <p:par>
                          <p:cTn id="56" fill="hold" nodeType="afterGroup">
                            <p:stCondLst>
                              <p:cond delay="5900"/>
                            </p:stCondLst>
                            <p:childTnLst>
                              <p:par>
                                <p:cTn id="57" presetID="23" presetClass="entr" presetSubtype="272" fill="hold" grpId="0" nodeType="afterEffect">
                                  <p:stCondLst>
                                    <p:cond delay="100"/>
                                  </p:stCondLst>
                                  <p:childTnLst>
                                    <p:set>
                                      <p:cBhvr>
                                        <p:cTn id="58" dur="1" fill="hold">
                                          <p:stCondLst>
                                            <p:cond delay="0"/>
                                          </p:stCondLst>
                                        </p:cTn>
                                        <p:tgtEl>
                                          <p:spTgt spid="528419"/>
                                        </p:tgtEl>
                                        <p:attrNameLst>
                                          <p:attrName>style.visibility</p:attrName>
                                        </p:attrNameLst>
                                      </p:cBhvr>
                                      <p:to>
                                        <p:strVal val="visible"/>
                                      </p:to>
                                    </p:set>
                                    <p:anim calcmode="lin" valueType="num">
                                      <p:cBhvr>
                                        <p:cTn id="59" dur="500" fill="hold"/>
                                        <p:tgtEl>
                                          <p:spTgt spid="528419"/>
                                        </p:tgtEl>
                                        <p:attrNameLst>
                                          <p:attrName>ppt_w</p:attrName>
                                        </p:attrNameLst>
                                      </p:cBhvr>
                                      <p:tavLst>
                                        <p:tav tm="0">
                                          <p:val>
                                            <p:strVal val="2/3*#ppt_w"/>
                                          </p:val>
                                        </p:tav>
                                        <p:tav tm="100000">
                                          <p:val>
                                            <p:strVal val="#ppt_w"/>
                                          </p:val>
                                        </p:tav>
                                      </p:tavLst>
                                    </p:anim>
                                    <p:anim calcmode="lin" valueType="num">
                                      <p:cBhvr>
                                        <p:cTn id="60" dur="500" fill="hold"/>
                                        <p:tgtEl>
                                          <p:spTgt spid="528419"/>
                                        </p:tgtEl>
                                        <p:attrNameLst>
                                          <p:attrName>ppt_h</p:attrName>
                                        </p:attrNameLst>
                                      </p:cBhvr>
                                      <p:tavLst>
                                        <p:tav tm="0">
                                          <p:val>
                                            <p:strVal val="2/3*#ppt_h"/>
                                          </p:val>
                                        </p:tav>
                                        <p:tav tm="100000">
                                          <p:val>
                                            <p:strVal val="#ppt_h"/>
                                          </p:val>
                                        </p:tav>
                                      </p:tavLst>
                                    </p:anim>
                                  </p:childTnLst>
                                </p:cTn>
                              </p:par>
                            </p:childTnLst>
                          </p:cTn>
                        </p:par>
                        <p:par>
                          <p:cTn id="61" fill="hold" nodeType="afterGroup">
                            <p:stCondLst>
                              <p:cond delay="6500"/>
                            </p:stCondLst>
                            <p:childTnLst>
                              <p:par>
                                <p:cTn id="62" presetID="23" presetClass="entr" presetSubtype="272" fill="hold" grpId="0" nodeType="afterEffect">
                                  <p:stCondLst>
                                    <p:cond delay="100"/>
                                  </p:stCondLst>
                                  <p:childTnLst>
                                    <p:set>
                                      <p:cBhvr>
                                        <p:cTn id="63" dur="1" fill="hold">
                                          <p:stCondLst>
                                            <p:cond delay="0"/>
                                          </p:stCondLst>
                                        </p:cTn>
                                        <p:tgtEl>
                                          <p:spTgt spid="528418"/>
                                        </p:tgtEl>
                                        <p:attrNameLst>
                                          <p:attrName>style.visibility</p:attrName>
                                        </p:attrNameLst>
                                      </p:cBhvr>
                                      <p:to>
                                        <p:strVal val="visible"/>
                                      </p:to>
                                    </p:set>
                                    <p:anim calcmode="lin" valueType="num">
                                      <p:cBhvr>
                                        <p:cTn id="64" dur="500" fill="hold"/>
                                        <p:tgtEl>
                                          <p:spTgt spid="528418"/>
                                        </p:tgtEl>
                                        <p:attrNameLst>
                                          <p:attrName>ppt_w</p:attrName>
                                        </p:attrNameLst>
                                      </p:cBhvr>
                                      <p:tavLst>
                                        <p:tav tm="0">
                                          <p:val>
                                            <p:strVal val="2/3*#ppt_w"/>
                                          </p:val>
                                        </p:tav>
                                        <p:tav tm="100000">
                                          <p:val>
                                            <p:strVal val="#ppt_w"/>
                                          </p:val>
                                        </p:tav>
                                      </p:tavLst>
                                    </p:anim>
                                    <p:anim calcmode="lin" valueType="num">
                                      <p:cBhvr>
                                        <p:cTn id="65" dur="500" fill="hold"/>
                                        <p:tgtEl>
                                          <p:spTgt spid="528418"/>
                                        </p:tgtEl>
                                        <p:attrNameLst>
                                          <p:attrName>ppt_h</p:attrName>
                                        </p:attrNameLst>
                                      </p:cBhvr>
                                      <p:tavLst>
                                        <p:tav tm="0">
                                          <p:val>
                                            <p:strVal val="2/3*#ppt_h"/>
                                          </p:val>
                                        </p:tav>
                                        <p:tav tm="100000">
                                          <p:val>
                                            <p:strVal val="#ppt_h"/>
                                          </p:val>
                                        </p:tav>
                                      </p:tavLst>
                                    </p:anim>
                                  </p:childTnLst>
                                </p:cTn>
                              </p:par>
                            </p:childTnLst>
                          </p:cTn>
                        </p:par>
                        <p:par>
                          <p:cTn id="66" fill="hold" nodeType="afterGroup">
                            <p:stCondLst>
                              <p:cond delay="7100"/>
                            </p:stCondLst>
                            <p:childTnLst>
                              <p:par>
                                <p:cTn id="67" presetID="23" presetClass="entr" presetSubtype="272" fill="hold" grpId="0" nodeType="afterEffect">
                                  <p:stCondLst>
                                    <p:cond delay="100"/>
                                  </p:stCondLst>
                                  <p:childTnLst>
                                    <p:set>
                                      <p:cBhvr>
                                        <p:cTn id="68" dur="1" fill="hold">
                                          <p:stCondLst>
                                            <p:cond delay="0"/>
                                          </p:stCondLst>
                                        </p:cTn>
                                        <p:tgtEl>
                                          <p:spTgt spid="528420"/>
                                        </p:tgtEl>
                                        <p:attrNameLst>
                                          <p:attrName>style.visibility</p:attrName>
                                        </p:attrNameLst>
                                      </p:cBhvr>
                                      <p:to>
                                        <p:strVal val="visible"/>
                                      </p:to>
                                    </p:set>
                                    <p:anim calcmode="lin" valueType="num">
                                      <p:cBhvr>
                                        <p:cTn id="69" dur="500" fill="hold"/>
                                        <p:tgtEl>
                                          <p:spTgt spid="528420"/>
                                        </p:tgtEl>
                                        <p:attrNameLst>
                                          <p:attrName>ppt_w</p:attrName>
                                        </p:attrNameLst>
                                      </p:cBhvr>
                                      <p:tavLst>
                                        <p:tav tm="0">
                                          <p:val>
                                            <p:strVal val="2/3*#ppt_w"/>
                                          </p:val>
                                        </p:tav>
                                        <p:tav tm="100000">
                                          <p:val>
                                            <p:strVal val="#ppt_w"/>
                                          </p:val>
                                        </p:tav>
                                      </p:tavLst>
                                    </p:anim>
                                    <p:anim calcmode="lin" valueType="num">
                                      <p:cBhvr>
                                        <p:cTn id="70" dur="500" fill="hold"/>
                                        <p:tgtEl>
                                          <p:spTgt spid="528420"/>
                                        </p:tgtEl>
                                        <p:attrNameLst>
                                          <p:attrName>ppt_h</p:attrName>
                                        </p:attrNameLst>
                                      </p:cBhvr>
                                      <p:tavLst>
                                        <p:tav tm="0">
                                          <p:val>
                                            <p:strVal val="2/3*#ppt_h"/>
                                          </p:val>
                                        </p:tav>
                                        <p:tav tm="100000">
                                          <p:val>
                                            <p:strVal val="#ppt_h"/>
                                          </p:val>
                                        </p:tav>
                                      </p:tavLst>
                                    </p:anim>
                                  </p:childTnLst>
                                </p:cTn>
                              </p:par>
                            </p:childTnLst>
                          </p:cTn>
                        </p:par>
                        <p:par>
                          <p:cTn id="71" fill="hold" nodeType="afterGroup">
                            <p:stCondLst>
                              <p:cond delay="7700"/>
                            </p:stCondLst>
                            <p:childTnLst>
                              <p:par>
                                <p:cTn id="72" presetID="23" presetClass="entr" presetSubtype="272" fill="hold" grpId="0" nodeType="afterEffect">
                                  <p:stCondLst>
                                    <p:cond delay="100"/>
                                  </p:stCondLst>
                                  <p:childTnLst>
                                    <p:set>
                                      <p:cBhvr>
                                        <p:cTn id="73" dur="1" fill="hold">
                                          <p:stCondLst>
                                            <p:cond delay="0"/>
                                          </p:stCondLst>
                                        </p:cTn>
                                        <p:tgtEl>
                                          <p:spTgt spid="528422"/>
                                        </p:tgtEl>
                                        <p:attrNameLst>
                                          <p:attrName>style.visibility</p:attrName>
                                        </p:attrNameLst>
                                      </p:cBhvr>
                                      <p:to>
                                        <p:strVal val="visible"/>
                                      </p:to>
                                    </p:set>
                                    <p:anim calcmode="lin" valueType="num">
                                      <p:cBhvr>
                                        <p:cTn id="74" dur="500" fill="hold"/>
                                        <p:tgtEl>
                                          <p:spTgt spid="528422"/>
                                        </p:tgtEl>
                                        <p:attrNameLst>
                                          <p:attrName>ppt_w</p:attrName>
                                        </p:attrNameLst>
                                      </p:cBhvr>
                                      <p:tavLst>
                                        <p:tav tm="0">
                                          <p:val>
                                            <p:strVal val="2/3*#ppt_w"/>
                                          </p:val>
                                        </p:tav>
                                        <p:tav tm="100000">
                                          <p:val>
                                            <p:strVal val="#ppt_w"/>
                                          </p:val>
                                        </p:tav>
                                      </p:tavLst>
                                    </p:anim>
                                    <p:anim calcmode="lin" valueType="num">
                                      <p:cBhvr>
                                        <p:cTn id="75" dur="500" fill="hold"/>
                                        <p:tgtEl>
                                          <p:spTgt spid="52842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413" grpId="0" autoUpdateAnimBg="0"/>
      <p:bldP spid="528414" grpId="0" autoUpdateAnimBg="0"/>
      <p:bldP spid="528415" grpId="0" autoUpdateAnimBg="0"/>
      <p:bldP spid="528416" grpId="0" autoUpdateAnimBg="0"/>
      <p:bldP spid="528417" grpId="0" autoUpdateAnimBg="0"/>
      <p:bldP spid="528418" grpId="0" autoUpdateAnimBg="0"/>
      <p:bldP spid="528419" grpId="0" autoUpdateAnimBg="0"/>
      <p:bldP spid="528420" grpId="0" autoUpdateAnimBg="0"/>
      <p:bldP spid="528421" grpId="0" autoUpdateAnimBg="0"/>
      <p:bldP spid="528422" grpId="0" autoUpdateAnimBg="0"/>
      <p:bldP spid="528423" grpId="0" autoUpdateAnimBg="0"/>
      <p:bldP spid="528424" grpId="0" autoUpdateAnimBg="0"/>
      <p:bldP spid="528425" grpId="0" autoUpdateAnimBg="0"/>
      <p:bldP spid="528435"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5" name="Group 113"/>
          <p:cNvGrpSpPr>
            <a:grpSpLocks/>
          </p:cNvGrpSpPr>
          <p:nvPr/>
        </p:nvGrpSpPr>
        <p:grpSpPr bwMode="auto">
          <a:xfrm>
            <a:off x="6083300" y="1136650"/>
            <a:ext cx="1289050" cy="1435100"/>
            <a:chOff x="1084" y="711"/>
            <a:chExt cx="2950" cy="2769"/>
          </a:xfrm>
        </p:grpSpPr>
        <p:grpSp>
          <p:nvGrpSpPr>
            <p:cNvPr id="83018" name="Group 114"/>
            <p:cNvGrpSpPr>
              <a:grpSpLocks/>
            </p:cNvGrpSpPr>
            <p:nvPr/>
          </p:nvGrpSpPr>
          <p:grpSpPr bwMode="auto">
            <a:xfrm>
              <a:off x="1084" y="711"/>
              <a:ext cx="2950" cy="2769"/>
              <a:chOff x="2707" y="548"/>
              <a:chExt cx="2950" cy="2769"/>
            </a:xfrm>
          </p:grpSpPr>
          <p:grpSp>
            <p:nvGrpSpPr>
              <p:cNvPr id="83024" name="Group 115"/>
              <p:cNvGrpSpPr>
                <a:grpSpLocks/>
              </p:cNvGrpSpPr>
              <p:nvPr/>
            </p:nvGrpSpPr>
            <p:grpSpPr bwMode="auto">
              <a:xfrm>
                <a:off x="3180" y="1046"/>
                <a:ext cx="2105" cy="1421"/>
                <a:chOff x="578" y="2316"/>
                <a:chExt cx="2105" cy="1421"/>
              </a:xfrm>
            </p:grpSpPr>
            <p:sp>
              <p:nvSpPr>
                <p:cNvPr id="83026"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311047142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3027" name="Freeform 117" descr="Cork"/>
                <p:cNvSpPr>
                  <a:spLocks/>
                </p:cNvSpPr>
                <p:nvPr/>
              </p:nvSpPr>
              <p:spPr bwMode="auto">
                <a:xfrm>
                  <a:off x="578" y="2506"/>
                  <a:ext cx="2074" cy="1231"/>
                </a:xfrm>
                <a:custGeom>
                  <a:avLst/>
                  <a:gdLst>
                    <a:gd name="T0" fmla="*/ 2147483647 w 599"/>
                    <a:gd name="T1" fmla="*/ 0 h 432"/>
                    <a:gd name="T2" fmla="*/ 2147483647 w 599"/>
                    <a:gd name="T3" fmla="*/ 907463320 h 432"/>
                    <a:gd name="T4" fmla="*/ 2147483647 w 599"/>
                    <a:gd name="T5" fmla="*/ 1512424923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83025" name="Picture 118"/>
              <p:cNvPicPr>
                <a:picLocks noChangeArrowheads="1"/>
              </p:cNvPicPr>
              <p:nvPr/>
            </p:nvPicPr>
            <p:blipFill>
              <a:blip r:embed="rId4">
                <a:lum bright="-16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3019" name="Freeform 119"/>
            <p:cNvSpPr>
              <a:spLocks/>
            </p:cNvSpPr>
            <p:nvPr/>
          </p:nvSpPr>
          <p:spPr bwMode="auto">
            <a:xfrm>
              <a:off x="1616" y="2649"/>
              <a:ext cx="88" cy="277"/>
            </a:xfrm>
            <a:custGeom>
              <a:avLst/>
              <a:gdLst>
                <a:gd name="T0" fmla="*/ 135 w 85"/>
                <a:gd name="T1" fmla="*/ 13 h 318"/>
                <a:gd name="T2" fmla="*/ 118 w 85"/>
                <a:gd name="T3" fmla="*/ 6 h 318"/>
                <a:gd name="T4" fmla="*/ 89 w 85"/>
                <a:gd name="T5" fmla="*/ 3 h 318"/>
                <a:gd name="T6" fmla="*/ 101 w 85"/>
                <a:gd name="T7" fmla="*/ 6 h 318"/>
                <a:gd name="T8" fmla="*/ 118 w 85"/>
                <a:gd name="T9" fmla="*/ 3 h 318"/>
                <a:gd name="T10" fmla="*/ 69 w 85"/>
                <a:gd name="T11" fmla="*/ 3 h 318"/>
                <a:gd name="T12" fmla="*/ 69 w 85"/>
                <a:gd name="T13" fmla="*/ 3 h 318"/>
                <a:gd name="T14" fmla="*/ 89 w 85"/>
                <a:gd name="T15" fmla="*/ 16 h 318"/>
                <a:gd name="T16" fmla="*/ 53 w 85"/>
                <a:gd name="T17" fmla="*/ 13 h 318"/>
                <a:gd name="T18" fmla="*/ 69 w 85"/>
                <a:gd name="T19" fmla="*/ 10 h 318"/>
                <a:gd name="T20" fmla="*/ 89 w 85"/>
                <a:gd name="T21" fmla="*/ 13 h 318"/>
                <a:gd name="T22" fmla="*/ 69 w 85"/>
                <a:gd name="T23" fmla="*/ 9 h 318"/>
                <a:gd name="T24" fmla="*/ 89 w 85"/>
                <a:gd name="T25" fmla="*/ 13 h 318"/>
                <a:gd name="T26" fmla="*/ 69 w 85"/>
                <a:gd name="T27" fmla="*/ 10 h 318"/>
                <a:gd name="T28" fmla="*/ 89 w 85"/>
                <a:gd name="T29" fmla="*/ 12 h 318"/>
                <a:gd name="T30" fmla="*/ 101 w 85"/>
                <a:gd name="T31" fmla="*/ 14 h 318"/>
                <a:gd name="T32" fmla="*/ 135 w 85"/>
                <a:gd name="T33" fmla="*/ 17 h 318"/>
                <a:gd name="T34" fmla="*/ 149 w 85"/>
                <a:gd name="T35" fmla="*/ 19 h 318"/>
                <a:gd name="T36" fmla="*/ 135 w 85"/>
                <a:gd name="T37" fmla="*/ 23 h 318"/>
                <a:gd name="T38" fmla="*/ 118 w 85"/>
                <a:gd name="T39" fmla="*/ 22 h 318"/>
                <a:gd name="T40" fmla="*/ 101 w 85"/>
                <a:gd name="T41" fmla="*/ 26 h 318"/>
                <a:gd name="T42" fmla="*/ 69 w 85"/>
                <a:gd name="T43" fmla="*/ 24 h 318"/>
                <a:gd name="T44" fmla="*/ 53 w 85"/>
                <a:gd name="T45" fmla="*/ 17 h 318"/>
                <a:gd name="T46" fmla="*/ 40 w 85"/>
                <a:gd name="T47" fmla="*/ 21 h 318"/>
                <a:gd name="T48" fmla="*/ 5 w 85"/>
                <a:gd name="T49" fmla="*/ 17 h 318"/>
                <a:gd name="T50" fmla="*/ 69 w 85"/>
                <a:gd name="T51" fmla="*/ 12 h 318"/>
                <a:gd name="T52" fmla="*/ 118 w 85"/>
                <a:gd name="T53" fmla="*/ 14 h 318"/>
                <a:gd name="T54" fmla="*/ 135 w 85"/>
                <a:gd name="T55" fmla="*/ 18 h 318"/>
                <a:gd name="T56" fmla="*/ 118 w 85"/>
                <a:gd name="T57" fmla="*/ 16 h 318"/>
                <a:gd name="T58" fmla="*/ 118 w 85"/>
                <a:gd name="T59" fmla="*/ 3 h 318"/>
                <a:gd name="T60" fmla="*/ 89 w 85"/>
                <a:gd name="T61" fmla="*/ 3 h 318"/>
                <a:gd name="T62" fmla="*/ 40 w 85"/>
                <a:gd name="T63" fmla="*/ 3 h 318"/>
                <a:gd name="T64" fmla="*/ 69 w 85"/>
                <a:gd name="T65" fmla="*/ 8 h 318"/>
                <a:gd name="T66" fmla="*/ 101 w 85"/>
                <a:gd name="T67" fmla="*/ 11 h 318"/>
                <a:gd name="T68" fmla="*/ 135 w 85"/>
                <a:gd name="T69" fmla="*/ 1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3020" name="Freeform 120"/>
            <p:cNvSpPr>
              <a:spLocks/>
            </p:cNvSpPr>
            <p:nvPr/>
          </p:nvSpPr>
          <p:spPr bwMode="auto">
            <a:xfrm>
              <a:off x="1635" y="2647"/>
              <a:ext cx="109" cy="309"/>
            </a:xfrm>
            <a:custGeom>
              <a:avLst/>
              <a:gdLst>
                <a:gd name="T0" fmla="*/ 1 w 105"/>
                <a:gd name="T1" fmla="*/ 0 h 354"/>
                <a:gd name="T2" fmla="*/ 182 w 105"/>
                <a:gd name="T3" fmla="*/ 3 h 354"/>
                <a:gd name="T4" fmla="*/ 142 w 105"/>
                <a:gd name="T5" fmla="*/ 3 h 354"/>
                <a:gd name="T6" fmla="*/ 164 w 105"/>
                <a:gd name="T7" fmla="*/ 5 h 354"/>
                <a:gd name="T8" fmla="*/ 164 w 105"/>
                <a:gd name="T9" fmla="*/ 13 h 354"/>
                <a:gd name="T10" fmla="*/ 190 w 105"/>
                <a:gd name="T11" fmla="*/ 15 h 354"/>
                <a:gd name="T12" fmla="*/ 190 w 105"/>
                <a:gd name="T13" fmla="*/ 21 h 354"/>
                <a:gd name="T14" fmla="*/ 164 w 105"/>
                <a:gd name="T15" fmla="*/ 29 h 354"/>
                <a:gd name="T16" fmla="*/ 135 w 105"/>
                <a:gd name="T17" fmla="*/ 31 h 354"/>
                <a:gd name="T18" fmla="*/ 32 w 105"/>
                <a:gd name="T19" fmla="*/ 27 h 354"/>
                <a:gd name="T20" fmla="*/ 12 w 105"/>
                <a:gd name="T21" fmla="*/ 24 h 354"/>
                <a:gd name="T22" fmla="*/ 32 w 105"/>
                <a:gd name="T23" fmla="*/ 21 h 354"/>
                <a:gd name="T24" fmla="*/ 9 w 105"/>
                <a:gd name="T25" fmla="*/ 9 h 354"/>
                <a:gd name="T26" fmla="*/ 3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3021" name="Freeform 121"/>
            <p:cNvSpPr>
              <a:spLocks/>
            </p:cNvSpPr>
            <p:nvPr/>
          </p:nvSpPr>
          <p:spPr bwMode="auto">
            <a:xfrm>
              <a:off x="3008" y="2583"/>
              <a:ext cx="155" cy="328"/>
            </a:xfrm>
            <a:custGeom>
              <a:avLst/>
              <a:gdLst>
                <a:gd name="T0" fmla="*/ 286 w 149"/>
                <a:gd name="T1" fmla="*/ 3 h 376"/>
                <a:gd name="T2" fmla="*/ 272 w 149"/>
                <a:gd name="T3" fmla="*/ 9 h 376"/>
                <a:gd name="T4" fmla="*/ 253 w 149"/>
                <a:gd name="T5" fmla="*/ 11 h 376"/>
                <a:gd name="T6" fmla="*/ 249 w 149"/>
                <a:gd name="T7" fmla="*/ 12 h 376"/>
                <a:gd name="T8" fmla="*/ 212 w 149"/>
                <a:gd name="T9" fmla="*/ 21 h 376"/>
                <a:gd name="T10" fmla="*/ 167 w 149"/>
                <a:gd name="T11" fmla="*/ 27 h 376"/>
                <a:gd name="T12" fmla="*/ 135 w 149"/>
                <a:gd name="T13" fmla="*/ 31 h 376"/>
                <a:gd name="T14" fmla="*/ 112 w 149"/>
                <a:gd name="T15" fmla="*/ 31 h 376"/>
                <a:gd name="T16" fmla="*/ 36 w 149"/>
                <a:gd name="T17" fmla="*/ 32 h 376"/>
                <a:gd name="T18" fmla="*/ 2 w 149"/>
                <a:gd name="T19" fmla="*/ 29 h 376"/>
                <a:gd name="T20" fmla="*/ 5 w 149"/>
                <a:gd name="T21" fmla="*/ 27 h 376"/>
                <a:gd name="T22" fmla="*/ 8 w 149"/>
                <a:gd name="T23" fmla="*/ 19 h 376"/>
                <a:gd name="T24" fmla="*/ 40 w 149"/>
                <a:gd name="T25" fmla="*/ 17 h 376"/>
                <a:gd name="T26" fmla="*/ 67 w 149"/>
                <a:gd name="T27" fmla="*/ 9 h 376"/>
                <a:gd name="T28" fmla="*/ 85 w 149"/>
                <a:gd name="T29" fmla="*/ 7 h 376"/>
                <a:gd name="T30" fmla="*/ 162 w 149"/>
                <a:gd name="T31" fmla="*/ 3 h 376"/>
                <a:gd name="T32" fmla="*/ 249 w 149"/>
                <a:gd name="T33" fmla="*/ 3 h 376"/>
                <a:gd name="T34" fmla="*/ 28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3022" name="Freeform 122"/>
            <p:cNvSpPr>
              <a:spLocks/>
            </p:cNvSpPr>
            <p:nvPr/>
          </p:nvSpPr>
          <p:spPr bwMode="auto">
            <a:xfrm>
              <a:off x="1714" y="1020"/>
              <a:ext cx="99" cy="440"/>
            </a:xfrm>
            <a:custGeom>
              <a:avLst/>
              <a:gdLst>
                <a:gd name="T0" fmla="*/ 44 w 96"/>
                <a:gd name="T1" fmla="*/ 42 h 504"/>
                <a:gd name="T2" fmla="*/ 105 w 96"/>
                <a:gd name="T3" fmla="*/ 44 h 504"/>
                <a:gd name="T4" fmla="*/ 125 w 96"/>
                <a:gd name="T5" fmla="*/ 39 h 504"/>
                <a:gd name="T6" fmla="*/ 125 w 96"/>
                <a:gd name="T7" fmla="*/ 28 h 504"/>
                <a:gd name="T8" fmla="*/ 154 w 96"/>
                <a:gd name="T9" fmla="*/ 18 h 504"/>
                <a:gd name="T10" fmla="*/ 166 w 96"/>
                <a:gd name="T11" fmla="*/ 15 h 504"/>
                <a:gd name="T12" fmla="*/ 154 w 96"/>
                <a:gd name="T13" fmla="*/ 4 h 504"/>
                <a:gd name="T14" fmla="*/ 134 w 96"/>
                <a:gd name="T15" fmla="*/ 3 h 504"/>
                <a:gd name="T16" fmla="*/ 47 w 96"/>
                <a:gd name="T17" fmla="*/ 3 h 504"/>
                <a:gd name="T18" fmla="*/ 44 w 96"/>
                <a:gd name="T19" fmla="*/ 10 h 504"/>
                <a:gd name="T20" fmla="*/ 52 w 96"/>
                <a:gd name="T21" fmla="*/ 31 h 504"/>
                <a:gd name="T22" fmla="*/ 68 w 96"/>
                <a:gd name="T23" fmla="*/ 35 h 504"/>
                <a:gd name="T24" fmla="*/ 42 w 96"/>
                <a:gd name="T25" fmla="*/ 41 h 504"/>
                <a:gd name="T26" fmla="*/ 44 w 96"/>
                <a:gd name="T27" fmla="*/ 4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3023" name="Freeform 123"/>
            <p:cNvSpPr>
              <a:spLocks/>
            </p:cNvSpPr>
            <p:nvPr/>
          </p:nvSpPr>
          <p:spPr bwMode="auto">
            <a:xfrm>
              <a:off x="3431" y="1007"/>
              <a:ext cx="156" cy="358"/>
            </a:xfrm>
            <a:custGeom>
              <a:avLst/>
              <a:gdLst>
                <a:gd name="T0" fmla="*/ 5 w 150"/>
                <a:gd name="T1" fmla="*/ 33 h 410"/>
                <a:gd name="T2" fmla="*/ 82 w 150"/>
                <a:gd name="T3" fmla="*/ 36 h 410"/>
                <a:gd name="T4" fmla="*/ 162 w 150"/>
                <a:gd name="T5" fmla="*/ 34 h 410"/>
                <a:gd name="T6" fmla="*/ 189 w 150"/>
                <a:gd name="T7" fmla="*/ 31 h 410"/>
                <a:gd name="T8" fmla="*/ 233 w 150"/>
                <a:gd name="T9" fmla="*/ 24 h 410"/>
                <a:gd name="T10" fmla="*/ 260 w 150"/>
                <a:gd name="T11" fmla="*/ 19 h 410"/>
                <a:gd name="T12" fmla="*/ 275 w 150"/>
                <a:gd name="T13" fmla="*/ 17 h 410"/>
                <a:gd name="T14" fmla="*/ 281 w 150"/>
                <a:gd name="T15" fmla="*/ 10 h 410"/>
                <a:gd name="T16" fmla="*/ 292 w 150"/>
                <a:gd name="T17" fmla="*/ 9 h 410"/>
                <a:gd name="T18" fmla="*/ 296 w 150"/>
                <a:gd name="T19" fmla="*/ 3 h 410"/>
                <a:gd name="T20" fmla="*/ 263 w 150"/>
                <a:gd name="T21" fmla="*/ 0 h 410"/>
                <a:gd name="T22" fmla="*/ 189 w 150"/>
                <a:gd name="T23" fmla="*/ 3 h 410"/>
                <a:gd name="T24" fmla="*/ 156 w 150"/>
                <a:gd name="T25" fmla="*/ 4 h 410"/>
                <a:gd name="T26" fmla="*/ 134 w 150"/>
                <a:gd name="T27" fmla="*/ 12 h 410"/>
                <a:gd name="T28" fmla="*/ 116 w 150"/>
                <a:gd name="T29" fmla="*/ 14 h 410"/>
                <a:gd name="T30" fmla="*/ 85 w 150"/>
                <a:gd name="T31" fmla="*/ 19 h 410"/>
                <a:gd name="T32" fmla="*/ 82 w 150"/>
                <a:gd name="T33" fmla="*/ 20 h 410"/>
                <a:gd name="T34" fmla="*/ 67 w 150"/>
                <a:gd name="T35" fmla="*/ 20 h 410"/>
                <a:gd name="T36" fmla="*/ 62 w 150"/>
                <a:gd name="T37" fmla="*/ 22 h 410"/>
                <a:gd name="T38" fmla="*/ 56 w 150"/>
                <a:gd name="T39" fmla="*/ 23 h 410"/>
                <a:gd name="T40" fmla="*/ 34 w 150"/>
                <a:gd name="T41" fmla="*/ 30 h 410"/>
                <a:gd name="T42" fmla="*/ 10 w 150"/>
                <a:gd name="T43" fmla="*/ 33 h 410"/>
                <a:gd name="T44" fmla="*/ 2 w 150"/>
                <a:gd name="T45" fmla="*/ 34 h 410"/>
                <a:gd name="T46" fmla="*/ 5 w 150"/>
                <a:gd name="T47" fmla="*/ 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82946" name="Group 113"/>
          <p:cNvGrpSpPr>
            <a:grpSpLocks/>
          </p:cNvGrpSpPr>
          <p:nvPr/>
        </p:nvGrpSpPr>
        <p:grpSpPr bwMode="auto">
          <a:xfrm>
            <a:off x="6083300" y="3154363"/>
            <a:ext cx="1289050" cy="1435100"/>
            <a:chOff x="1084" y="711"/>
            <a:chExt cx="2950" cy="2769"/>
          </a:xfrm>
        </p:grpSpPr>
        <p:grpSp>
          <p:nvGrpSpPr>
            <p:cNvPr id="83008" name="Group 114"/>
            <p:cNvGrpSpPr>
              <a:grpSpLocks/>
            </p:cNvGrpSpPr>
            <p:nvPr/>
          </p:nvGrpSpPr>
          <p:grpSpPr bwMode="auto">
            <a:xfrm>
              <a:off x="1084" y="711"/>
              <a:ext cx="2950" cy="2769"/>
              <a:chOff x="2707" y="548"/>
              <a:chExt cx="2950" cy="2769"/>
            </a:xfrm>
          </p:grpSpPr>
          <p:grpSp>
            <p:nvGrpSpPr>
              <p:cNvPr id="83014" name="Group 115"/>
              <p:cNvGrpSpPr>
                <a:grpSpLocks/>
              </p:cNvGrpSpPr>
              <p:nvPr/>
            </p:nvGrpSpPr>
            <p:grpSpPr bwMode="auto">
              <a:xfrm>
                <a:off x="3180" y="1046"/>
                <a:ext cx="2105" cy="1421"/>
                <a:chOff x="578" y="2316"/>
                <a:chExt cx="2105" cy="1421"/>
              </a:xfrm>
            </p:grpSpPr>
            <p:sp>
              <p:nvSpPr>
                <p:cNvPr id="83016"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311047142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3017" name="Freeform 117" descr="Cork"/>
                <p:cNvSpPr>
                  <a:spLocks/>
                </p:cNvSpPr>
                <p:nvPr/>
              </p:nvSpPr>
              <p:spPr bwMode="auto">
                <a:xfrm>
                  <a:off x="578" y="2506"/>
                  <a:ext cx="2074" cy="1231"/>
                </a:xfrm>
                <a:custGeom>
                  <a:avLst/>
                  <a:gdLst>
                    <a:gd name="T0" fmla="*/ 2147483647 w 599"/>
                    <a:gd name="T1" fmla="*/ 0 h 432"/>
                    <a:gd name="T2" fmla="*/ 2147483647 w 599"/>
                    <a:gd name="T3" fmla="*/ 907463320 h 432"/>
                    <a:gd name="T4" fmla="*/ 2147483647 w 599"/>
                    <a:gd name="T5" fmla="*/ 1512424923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83015" name="Picture 118"/>
              <p:cNvPicPr>
                <a:picLocks noChangeArrowheads="1"/>
              </p:cNvPicPr>
              <p:nvPr/>
            </p:nvPicPr>
            <p:blipFill>
              <a:blip r:embed="rId4">
                <a:lum bright="-16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3009" name="Freeform 119"/>
            <p:cNvSpPr>
              <a:spLocks/>
            </p:cNvSpPr>
            <p:nvPr/>
          </p:nvSpPr>
          <p:spPr bwMode="auto">
            <a:xfrm>
              <a:off x="1616" y="2649"/>
              <a:ext cx="88" cy="277"/>
            </a:xfrm>
            <a:custGeom>
              <a:avLst/>
              <a:gdLst>
                <a:gd name="T0" fmla="*/ 135 w 85"/>
                <a:gd name="T1" fmla="*/ 13 h 318"/>
                <a:gd name="T2" fmla="*/ 118 w 85"/>
                <a:gd name="T3" fmla="*/ 6 h 318"/>
                <a:gd name="T4" fmla="*/ 89 w 85"/>
                <a:gd name="T5" fmla="*/ 3 h 318"/>
                <a:gd name="T6" fmla="*/ 101 w 85"/>
                <a:gd name="T7" fmla="*/ 6 h 318"/>
                <a:gd name="T8" fmla="*/ 118 w 85"/>
                <a:gd name="T9" fmla="*/ 3 h 318"/>
                <a:gd name="T10" fmla="*/ 69 w 85"/>
                <a:gd name="T11" fmla="*/ 3 h 318"/>
                <a:gd name="T12" fmla="*/ 69 w 85"/>
                <a:gd name="T13" fmla="*/ 3 h 318"/>
                <a:gd name="T14" fmla="*/ 89 w 85"/>
                <a:gd name="T15" fmla="*/ 16 h 318"/>
                <a:gd name="T16" fmla="*/ 53 w 85"/>
                <a:gd name="T17" fmla="*/ 13 h 318"/>
                <a:gd name="T18" fmla="*/ 69 w 85"/>
                <a:gd name="T19" fmla="*/ 10 h 318"/>
                <a:gd name="T20" fmla="*/ 89 w 85"/>
                <a:gd name="T21" fmla="*/ 13 h 318"/>
                <a:gd name="T22" fmla="*/ 69 w 85"/>
                <a:gd name="T23" fmla="*/ 9 h 318"/>
                <a:gd name="T24" fmla="*/ 89 w 85"/>
                <a:gd name="T25" fmla="*/ 13 h 318"/>
                <a:gd name="T26" fmla="*/ 69 w 85"/>
                <a:gd name="T27" fmla="*/ 10 h 318"/>
                <a:gd name="T28" fmla="*/ 89 w 85"/>
                <a:gd name="T29" fmla="*/ 12 h 318"/>
                <a:gd name="T30" fmla="*/ 101 w 85"/>
                <a:gd name="T31" fmla="*/ 14 h 318"/>
                <a:gd name="T32" fmla="*/ 135 w 85"/>
                <a:gd name="T33" fmla="*/ 17 h 318"/>
                <a:gd name="T34" fmla="*/ 149 w 85"/>
                <a:gd name="T35" fmla="*/ 19 h 318"/>
                <a:gd name="T36" fmla="*/ 135 w 85"/>
                <a:gd name="T37" fmla="*/ 23 h 318"/>
                <a:gd name="T38" fmla="*/ 118 w 85"/>
                <a:gd name="T39" fmla="*/ 22 h 318"/>
                <a:gd name="T40" fmla="*/ 101 w 85"/>
                <a:gd name="T41" fmla="*/ 26 h 318"/>
                <a:gd name="T42" fmla="*/ 69 w 85"/>
                <a:gd name="T43" fmla="*/ 24 h 318"/>
                <a:gd name="T44" fmla="*/ 53 w 85"/>
                <a:gd name="T45" fmla="*/ 17 h 318"/>
                <a:gd name="T46" fmla="*/ 40 w 85"/>
                <a:gd name="T47" fmla="*/ 21 h 318"/>
                <a:gd name="T48" fmla="*/ 5 w 85"/>
                <a:gd name="T49" fmla="*/ 17 h 318"/>
                <a:gd name="T50" fmla="*/ 69 w 85"/>
                <a:gd name="T51" fmla="*/ 12 h 318"/>
                <a:gd name="T52" fmla="*/ 118 w 85"/>
                <a:gd name="T53" fmla="*/ 14 h 318"/>
                <a:gd name="T54" fmla="*/ 135 w 85"/>
                <a:gd name="T55" fmla="*/ 18 h 318"/>
                <a:gd name="T56" fmla="*/ 118 w 85"/>
                <a:gd name="T57" fmla="*/ 16 h 318"/>
                <a:gd name="T58" fmla="*/ 118 w 85"/>
                <a:gd name="T59" fmla="*/ 3 h 318"/>
                <a:gd name="T60" fmla="*/ 89 w 85"/>
                <a:gd name="T61" fmla="*/ 3 h 318"/>
                <a:gd name="T62" fmla="*/ 40 w 85"/>
                <a:gd name="T63" fmla="*/ 3 h 318"/>
                <a:gd name="T64" fmla="*/ 69 w 85"/>
                <a:gd name="T65" fmla="*/ 8 h 318"/>
                <a:gd name="T66" fmla="*/ 101 w 85"/>
                <a:gd name="T67" fmla="*/ 11 h 318"/>
                <a:gd name="T68" fmla="*/ 135 w 85"/>
                <a:gd name="T69" fmla="*/ 1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3010" name="Freeform 120"/>
            <p:cNvSpPr>
              <a:spLocks/>
            </p:cNvSpPr>
            <p:nvPr/>
          </p:nvSpPr>
          <p:spPr bwMode="auto">
            <a:xfrm>
              <a:off x="1635" y="2647"/>
              <a:ext cx="109" cy="309"/>
            </a:xfrm>
            <a:custGeom>
              <a:avLst/>
              <a:gdLst>
                <a:gd name="T0" fmla="*/ 1 w 105"/>
                <a:gd name="T1" fmla="*/ 0 h 354"/>
                <a:gd name="T2" fmla="*/ 182 w 105"/>
                <a:gd name="T3" fmla="*/ 3 h 354"/>
                <a:gd name="T4" fmla="*/ 142 w 105"/>
                <a:gd name="T5" fmla="*/ 3 h 354"/>
                <a:gd name="T6" fmla="*/ 164 w 105"/>
                <a:gd name="T7" fmla="*/ 5 h 354"/>
                <a:gd name="T8" fmla="*/ 164 w 105"/>
                <a:gd name="T9" fmla="*/ 13 h 354"/>
                <a:gd name="T10" fmla="*/ 190 w 105"/>
                <a:gd name="T11" fmla="*/ 15 h 354"/>
                <a:gd name="T12" fmla="*/ 190 w 105"/>
                <a:gd name="T13" fmla="*/ 21 h 354"/>
                <a:gd name="T14" fmla="*/ 164 w 105"/>
                <a:gd name="T15" fmla="*/ 29 h 354"/>
                <a:gd name="T16" fmla="*/ 135 w 105"/>
                <a:gd name="T17" fmla="*/ 31 h 354"/>
                <a:gd name="T18" fmla="*/ 32 w 105"/>
                <a:gd name="T19" fmla="*/ 27 h 354"/>
                <a:gd name="T20" fmla="*/ 12 w 105"/>
                <a:gd name="T21" fmla="*/ 24 h 354"/>
                <a:gd name="T22" fmla="*/ 32 w 105"/>
                <a:gd name="T23" fmla="*/ 21 h 354"/>
                <a:gd name="T24" fmla="*/ 9 w 105"/>
                <a:gd name="T25" fmla="*/ 9 h 354"/>
                <a:gd name="T26" fmla="*/ 3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3011" name="Freeform 121"/>
            <p:cNvSpPr>
              <a:spLocks/>
            </p:cNvSpPr>
            <p:nvPr/>
          </p:nvSpPr>
          <p:spPr bwMode="auto">
            <a:xfrm>
              <a:off x="3008" y="2583"/>
              <a:ext cx="155" cy="328"/>
            </a:xfrm>
            <a:custGeom>
              <a:avLst/>
              <a:gdLst>
                <a:gd name="T0" fmla="*/ 286 w 149"/>
                <a:gd name="T1" fmla="*/ 3 h 376"/>
                <a:gd name="T2" fmla="*/ 272 w 149"/>
                <a:gd name="T3" fmla="*/ 9 h 376"/>
                <a:gd name="T4" fmla="*/ 253 w 149"/>
                <a:gd name="T5" fmla="*/ 11 h 376"/>
                <a:gd name="T6" fmla="*/ 249 w 149"/>
                <a:gd name="T7" fmla="*/ 12 h 376"/>
                <a:gd name="T8" fmla="*/ 212 w 149"/>
                <a:gd name="T9" fmla="*/ 21 h 376"/>
                <a:gd name="T10" fmla="*/ 167 w 149"/>
                <a:gd name="T11" fmla="*/ 27 h 376"/>
                <a:gd name="T12" fmla="*/ 135 w 149"/>
                <a:gd name="T13" fmla="*/ 31 h 376"/>
                <a:gd name="T14" fmla="*/ 112 w 149"/>
                <a:gd name="T15" fmla="*/ 31 h 376"/>
                <a:gd name="T16" fmla="*/ 36 w 149"/>
                <a:gd name="T17" fmla="*/ 32 h 376"/>
                <a:gd name="T18" fmla="*/ 2 w 149"/>
                <a:gd name="T19" fmla="*/ 29 h 376"/>
                <a:gd name="T20" fmla="*/ 5 w 149"/>
                <a:gd name="T21" fmla="*/ 27 h 376"/>
                <a:gd name="T22" fmla="*/ 8 w 149"/>
                <a:gd name="T23" fmla="*/ 19 h 376"/>
                <a:gd name="T24" fmla="*/ 40 w 149"/>
                <a:gd name="T25" fmla="*/ 17 h 376"/>
                <a:gd name="T26" fmla="*/ 67 w 149"/>
                <a:gd name="T27" fmla="*/ 9 h 376"/>
                <a:gd name="T28" fmla="*/ 85 w 149"/>
                <a:gd name="T29" fmla="*/ 7 h 376"/>
                <a:gd name="T30" fmla="*/ 162 w 149"/>
                <a:gd name="T31" fmla="*/ 3 h 376"/>
                <a:gd name="T32" fmla="*/ 249 w 149"/>
                <a:gd name="T33" fmla="*/ 3 h 376"/>
                <a:gd name="T34" fmla="*/ 28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3012" name="Freeform 122"/>
            <p:cNvSpPr>
              <a:spLocks/>
            </p:cNvSpPr>
            <p:nvPr/>
          </p:nvSpPr>
          <p:spPr bwMode="auto">
            <a:xfrm>
              <a:off x="1714" y="1020"/>
              <a:ext cx="99" cy="440"/>
            </a:xfrm>
            <a:custGeom>
              <a:avLst/>
              <a:gdLst>
                <a:gd name="T0" fmla="*/ 44 w 96"/>
                <a:gd name="T1" fmla="*/ 42 h 504"/>
                <a:gd name="T2" fmla="*/ 105 w 96"/>
                <a:gd name="T3" fmla="*/ 44 h 504"/>
                <a:gd name="T4" fmla="*/ 125 w 96"/>
                <a:gd name="T5" fmla="*/ 39 h 504"/>
                <a:gd name="T6" fmla="*/ 125 w 96"/>
                <a:gd name="T7" fmla="*/ 28 h 504"/>
                <a:gd name="T8" fmla="*/ 154 w 96"/>
                <a:gd name="T9" fmla="*/ 18 h 504"/>
                <a:gd name="T10" fmla="*/ 166 w 96"/>
                <a:gd name="T11" fmla="*/ 15 h 504"/>
                <a:gd name="T12" fmla="*/ 154 w 96"/>
                <a:gd name="T13" fmla="*/ 4 h 504"/>
                <a:gd name="T14" fmla="*/ 134 w 96"/>
                <a:gd name="T15" fmla="*/ 3 h 504"/>
                <a:gd name="T16" fmla="*/ 47 w 96"/>
                <a:gd name="T17" fmla="*/ 3 h 504"/>
                <a:gd name="T18" fmla="*/ 44 w 96"/>
                <a:gd name="T19" fmla="*/ 10 h 504"/>
                <a:gd name="T20" fmla="*/ 52 w 96"/>
                <a:gd name="T21" fmla="*/ 31 h 504"/>
                <a:gd name="T22" fmla="*/ 68 w 96"/>
                <a:gd name="T23" fmla="*/ 35 h 504"/>
                <a:gd name="T24" fmla="*/ 42 w 96"/>
                <a:gd name="T25" fmla="*/ 41 h 504"/>
                <a:gd name="T26" fmla="*/ 44 w 96"/>
                <a:gd name="T27" fmla="*/ 4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3013" name="Freeform 123"/>
            <p:cNvSpPr>
              <a:spLocks/>
            </p:cNvSpPr>
            <p:nvPr/>
          </p:nvSpPr>
          <p:spPr bwMode="auto">
            <a:xfrm>
              <a:off x="3431" y="1007"/>
              <a:ext cx="156" cy="358"/>
            </a:xfrm>
            <a:custGeom>
              <a:avLst/>
              <a:gdLst>
                <a:gd name="T0" fmla="*/ 5 w 150"/>
                <a:gd name="T1" fmla="*/ 33 h 410"/>
                <a:gd name="T2" fmla="*/ 82 w 150"/>
                <a:gd name="T3" fmla="*/ 36 h 410"/>
                <a:gd name="T4" fmla="*/ 162 w 150"/>
                <a:gd name="T5" fmla="*/ 34 h 410"/>
                <a:gd name="T6" fmla="*/ 189 w 150"/>
                <a:gd name="T7" fmla="*/ 31 h 410"/>
                <a:gd name="T8" fmla="*/ 233 w 150"/>
                <a:gd name="T9" fmla="*/ 24 h 410"/>
                <a:gd name="T10" fmla="*/ 260 w 150"/>
                <a:gd name="T11" fmla="*/ 19 h 410"/>
                <a:gd name="T12" fmla="*/ 275 w 150"/>
                <a:gd name="T13" fmla="*/ 17 h 410"/>
                <a:gd name="T14" fmla="*/ 281 w 150"/>
                <a:gd name="T15" fmla="*/ 10 h 410"/>
                <a:gd name="T16" fmla="*/ 292 w 150"/>
                <a:gd name="T17" fmla="*/ 9 h 410"/>
                <a:gd name="T18" fmla="*/ 296 w 150"/>
                <a:gd name="T19" fmla="*/ 3 h 410"/>
                <a:gd name="T20" fmla="*/ 263 w 150"/>
                <a:gd name="T21" fmla="*/ 0 h 410"/>
                <a:gd name="T22" fmla="*/ 189 w 150"/>
                <a:gd name="T23" fmla="*/ 3 h 410"/>
                <a:gd name="T24" fmla="*/ 156 w 150"/>
                <a:gd name="T25" fmla="*/ 4 h 410"/>
                <a:gd name="T26" fmla="*/ 134 w 150"/>
                <a:gd name="T27" fmla="*/ 12 h 410"/>
                <a:gd name="T28" fmla="*/ 116 w 150"/>
                <a:gd name="T29" fmla="*/ 14 h 410"/>
                <a:gd name="T30" fmla="*/ 85 w 150"/>
                <a:gd name="T31" fmla="*/ 19 h 410"/>
                <a:gd name="T32" fmla="*/ 82 w 150"/>
                <a:gd name="T33" fmla="*/ 20 h 410"/>
                <a:gd name="T34" fmla="*/ 67 w 150"/>
                <a:gd name="T35" fmla="*/ 20 h 410"/>
                <a:gd name="T36" fmla="*/ 62 w 150"/>
                <a:gd name="T37" fmla="*/ 22 h 410"/>
                <a:gd name="T38" fmla="*/ 56 w 150"/>
                <a:gd name="T39" fmla="*/ 23 h 410"/>
                <a:gd name="T40" fmla="*/ 34 w 150"/>
                <a:gd name="T41" fmla="*/ 30 h 410"/>
                <a:gd name="T42" fmla="*/ 10 w 150"/>
                <a:gd name="T43" fmla="*/ 33 h 410"/>
                <a:gd name="T44" fmla="*/ 2 w 150"/>
                <a:gd name="T45" fmla="*/ 34 h 410"/>
                <a:gd name="T46" fmla="*/ 5 w 150"/>
                <a:gd name="T47" fmla="*/ 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6578" name="Rectangle 2"/>
          <p:cNvSpPr>
            <a:spLocks noChangeArrowheads="1"/>
          </p:cNvSpPr>
          <p:nvPr/>
        </p:nvSpPr>
        <p:spPr bwMode="auto">
          <a:xfrm>
            <a:off x="3130550" y="1377950"/>
            <a:ext cx="3035300" cy="4419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2948" name="AutoShape 3"/>
          <p:cNvSpPr>
            <a:spLocks noChangeArrowheads="1"/>
          </p:cNvSpPr>
          <p:nvPr/>
        </p:nvSpPr>
        <p:spPr bwMode="auto">
          <a:xfrm>
            <a:off x="3130550" y="996950"/>
            <a:ext cx="1663700" cy="10541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36583" name="Rectangle 7"/>
          <p:cNvSpPr>
            <a:spLocks noChangeArrowheads="1"/>
          </p:cNvSpPr>
          <p:nvPr/>
        </p:nvSpPr>
        <p:spPr bwMode="auto">
          <a:xfrm>
            <a:off x="4786313" y="928688"/>
            <a:ext cx="2155825"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mn-MN" sz="2000" b="1">
                <a:solidFill>
                  <a:srgbClr val="FAFD00"/>
                </a:solidFill>
              </a:rPr>
              <a:t>МЭӨ 1000 орчим</a:t>
            </a:r>
            <a:endParaRPr lang="en-US" sz="2000" b="1">
              <a:solidFill>
                <a:srgbClr val="FAFD00"/>
              </a:solidFill>
            </a:endParaRPr>
          </a:p>
        </p:txBody>
      </p:sp>
      <p:sp>
        <p:nvSpPr>
          <p:cNvPr id="82950" name="Rectangle 10"/>
          <p:cNvSpPr>
            <a:spLocks noChangeArrowheads="1"/>
          </p:cNvSpPr>
          <p:nvPr/>
        </p:nvSpPr>
        <p:spPr bwMode="auto">
          <a:xfrm>
            <a:off x="3757613" y="1387475"/>
            <a:ext cx="153193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b="1">
                <a:solidFill>
                  <a:schemeClr val="bg2"/>
                </a:solidFill>
              </a:rPr>
              <a:t>С</a:t>
            </a:r>
            <a:r>
              <a:rPr lang="en-US" b="1">
                <a:solidFill>
                  <a:schemeClr val="bg2"/>
                </a:solidFill>
              </a:rPr>
              <a:t> - </a:t>
            </a:r>
            <a:r>
              <a:rPr lang="mn-MN" b="1">
                <a:solidFill>
                  <a:schemeClr val="bg2"/>
                </a:solidFill>
              </a:rPr>
              <a:t>Д</a:t>
            </a:r>
            <a:r>
              <a:rPr lang="en-US" b="1">
                <a:solidFill>
                  <a:schemeClr val="bg2"/>
                </a:solidFill>
              </a:rPr>
              <a:t> - </a:t>
            </a:r>
            <a:r>
              <a:rPr lang="mn-MN" b="1">
                <a:solidFill>
                  <a:schemeClr val="bg2"/>
                </a:solidFill>
              </a:rPr>
              <a:t>С</a:t>
            </a:r>
            <a:endParaRPr lang="en-US" b="1">
              <a:solidFill>
                <a:schemeClr val="bg2"/>
              </a:solidFill>
            </a:endParaRPr>
          </a:p>
        </p:txBody>
      </p:sp>
      <p:sp>
        <p:nvSpPr>
          <p:cNvPr id="536587"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rPr>
              <a:t>10             2</a:t>
            </a:r>
          </a:p>
        </p:txBody>
      </p:sp>
      <p:grpSp>
        <p:nvGrpSpPr>
          <p:cNvPr id="82952" name="Group 14"/>
          <p:cNvGrpSpPr>
            <a:grpSpLocks/>
          </p:cNvGrpSpPr>
          <p:nvPr/>
        </p:nvGrpSpPr>
        <p:grpSpPr bwMode="auto">
          <a:xfrm>
            <a:off x="901700" y="2603500"/>
            <a:ext cx="2201863" cy="1765300"/>
            <a:chOff x="568" y="1640"/>
            <a:chExt cx="1387" cy="1112"/>
          </a:xfrm>
        </p:grpSpPr>
        <p:grpSp>
          <p:nvGrpSpPr>
            <p:cNvPr id="83003" name="Group 15"/>
            <p:cNvGrpSpPr>
              <a:grpSpLocks/>
            </p:cNvGrpSpPr>
            <p:nvPr/>
          </p:nvGrpSpPr>
          <p:grpSpPr bwMode="auto">
            <a:xfrm>
              <a:off x="568" y="1640"/>
              <a:ext cx="1249" cy="1112"/>
              <a:chOff x="568" y="1640"/>
              <a:chExt cx="1249" cy="1112"/>
            </a:xfrm>
          </p:grpSpPr>
          <p:sp>
            <p:nvSpPr>
              <p:cNvPr id="536592" name="Oval 16"/>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3006"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83007"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6595" name="Rectangle 19"/>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rPr>
                <a:t>A </a:t>
              </a:r>
              <a:r>
                <a:rPr lang="mn-MN" sz="6000">
                  <a:solidFill>
                    <a:srgbClr val="51DC00"/>
                  </a:solidFill>
                </a:rPr>
                <a:t>Х</a:t>
              </a:r>
              <a:r>
                <a:rPr lang="en-US" sz="3600">
                  <a:solidFill>
                    <a:schemeClr val="tx2"/>
                  </a:solidFill>
                </a:rPr>
                <a:t> </a:t>
              </a:r>
              <a:r>
                <a:rPr lang="mn-MN" sz="3600">
                  <a:solidFill>
                    <a:schemeClr val="tx2"/>
                  </a:solidFill>
                </a:rPr>
                <a:t>К</a:t>
              </a:r>
              <a:endParaRPr lang="en-US" sz="3600">
                <a:solidFill>
                  <a:schemeClr val="tx2"/>
                </a:solidFill>
              </a:endParaRPr>
            </a:p>
          </p:txBody>
        </p:sp>
      </p:grpSp>
      <p:sp>
        <p:nvSpPr>
          <p:cNvPr id="536596" name="Rectangle 20"/>
          <p:cNvSpPr>
            <a:spLocks noChangeArrowheads="1"/>
          </p:cNvSpPr>
          <p:nvPr/>
        </p:nvSpPr>
        <p:spPr bwMode="auto">
          <a:xfrm>
            <a:off x="3119438" y="2227263"/>
            <a:ext cx="314642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accent2"/>
                </a:solidFill>
              </a:rPr>
              <a:t>УМАРД  ӨМНӨД</a:t>
            </a:r>
          </a:p>
        </p:txBody>
      </p:sp>
      <p:sp>
        <p:nvSpPr>
          <p:cNvPr id="82954"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55"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56"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57"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58"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59"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0"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1"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2"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3" name="Rectangle 35"/>
          <p:cNvSpPr>
            <a:spLocks noChangeArrowheads="1"/>
          </p:cNvSpPr>
          <p:nvPr/>
        </p:nvSpPr>
        <p:spPr bwMode="auto">
          <a:xfrm>
            <a:off x="4538663" y="2555875"/>
            <a:ext cx="160337" cy="311943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6614" name="Rectangle 38"/>
          <p:cNvSpPr>
            <a:spLocks noChangeArrowheads="1"/>
          </p:cNvSpPr>
          <p:nvPr/>
        </p:nvSpPr>
        <p:spPr bwMode="auto">
          <a:xfrm>
            <a:off x="6226175" y="2159000"/>
            <a:ext cx="2541588"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a:solidFill>
                  <a:schemeClr val="tx1"/>
                </a:solidFill>
                <a:ea typeface="+mn-ea"/>
                <a:cs typeface="+mn-cs"/>
              </a:rPr>
              <a:t>2 </a:t>
            </a:r>
            <a:r>
              <a:rPr lang="mn-MN" b="1">
                <a:solidFill>
                  <a:schemeClr val="tx1"/>
                </a:solidFill>
                <a:ea typeface="+mn-ea"/>
                <a:cs typeface="+mn-cs"/>
              </a:rPr>
              <a:t>Сам</a:t>
            </a:r>
            <a:r>
              <a:rPr lang="en-US" b="1">
                <a:solidFill>
                  <a:schemeClr val="tx1"/>
                </a:solidFill>
                <a:ea typeface="+mn-ea"/>
                <a:cs typeface="+mn-cs"/>
              </a:rPr>
              <a:t> 7:4-16</a:t>
            </a:r>
          </a:p>
          <a:p>
            <a:pPr>
              <a:defRPr/>
            </a:pPr>
            <a:r>
              <a:rPr lang="mn-MN" b="1">
                <a:solidFill>
                  <a:schemeClr val="tx1"/>
                </a:solidFill>
                <a:ea typeface="+mn-ea"/>
                <a:cs typeface="+mn-cs"/>
              </a:rPr>
              <a:t>Ш.дээд</a:t>
            </a:r>
            <a:r>
              <a:rPr lang="en-US" b="1">
                <a:solidFill>
                  <a:schemeClr val="tx1"/>
                </a:solidFill>
                <a:ea typeface="+mn-ea"/>
                <a:cs typeface="+mn-cs"/>
              </a:rPr>
              <a:t> 17:3-15</a:t>
            </a:r>
          </a:p>
        </p:txBody>
      </p:sp>
      <p:sp>
        <p:nvSpPr>
          <p:cNvPr id="536615" name="Rectangle 39"/>
          <p:cNvSpPr>
            <a:spLocks noChangeArrowheads="1"/>
          </p:cNvSpPr>
          <p:nvPr/>
        </p:nvSpPr>
        <p:spPr bwMode="auto">
          <a:xfrm>
            <a:off x="3059113" y="1781175"/>
            <a:ext cx="3128962" cy="454025"/>
          </a:xfrm>
          <a:prstGeom prst="rect">
            <a:avLst/>
          </a:prstGeom>
          <a:noFill/>
          <a:ln w="12700">
            <a:noFill/>
            <a:miter lim="800000"/>
            <a:headEnd/>
            <a:tailEnd/>
          </a:ln>
          <a:effectLst/>
        </p:spPr>
        <p:txBody>
          <a:bodyPr wrap="none" lIns="90487" tIns="44450" rIns="90487" bIns="44450">
            <a:spAutoFit/>
          </a:bodyPr>
          <a:lstStyle/>
          <a:p>
            <a:pPr>
              <a:defRPr/>
            </a:pPr>
            <a:r>
              <a:rPr lang="en-US" sz="2400" b="1">
                <a:solidFill>
                  <a:schemeClr val="accent1"/>
                </a:solidFill>
                <a:effectLst>
                  <a:outerShdw blurRad="38100" dist="38100" dir="2700000" algn="tl">
                    <a:srgbClr val="000000"/>
                  </a:outerShdw>
                </a:effectLst>
              </a:rPr>
              <a:t>&lt;&lt;&lt; </a:t>
            </a:r>
            <a:r>
              <a:rPr lang="mn-MN" sz="2400" b="1" i="1">
                <a:solidFill>
                  <a:schemeClr val="accent1"/>
                </a:solidFill>
                <a:effectLst>
                  <a:outerShdw blurRad="38100" dist="38100" dir="2700000" algn="tl">
                    <a:srgbClr val="000000"/>
                  </a:outerShdw>
                </a:effectLst>
              </a:rPr>
              <a:t>ХУВААГДАЛ</a:t>
            </a:r>
            <a:r>
              <a:rPr lang="en-US" sz="2400" b="1">
                <a:solidFill>
                  <a:schemeClr val="accent1"/>
                </a:solidFill>
                <a:effectLst>
                  <a:outerShdw blurRad="38100" dist="38100" dir="2700000" algn="tl">
                    <a:srgbClr val="000000"/>
                  </a:outerShdw>
                </a:effectLst>
              </a:rPr>
              <a:t>&gt;&gt;&gt;</a:t>
            </a:r>
          </a:p>
        </p:txBody>
      </p:sp>
      <p:sp>
        <p:nvSpPr>
          <p:cNvPr id="536619" name="Line 43"/>
          <p:cNvSpPr>
            <a:spLocks noChangeShapeType="1"/>
          </p:cNvSpPr>
          <p:nvPr/>
        </p:nvSpPr>
        <p:spPr bwMode="auto">
          <a:xfrm>
            <a:off x="4614863"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6646" name="Text Box 70"/>
          <p:cNvSpPr txBox="1">
            <a:spLocks noChangeArrowheads="1"/>
          </p:cNvSpPr>
          <p:nvPr/>
        </p:nvSpPr>
        <p:spPr bwMode="auto">
          <a:xfrm>
            <a:off x="1931988" y="-9525"/>
            <a:ext cx="27400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mn-MN" sz="1600" b="1">
                <a:solidFill>
                  <a:schemeClr val="tx1"/>
                </a:solidFill>
                <a:ea typeface="+mn-ea"/>
                <a:cs typeface="+mn-cs"/>
              </a:rPr>
              <a:t>Х.дээд</a:t>
            </a:r>
            <a:r>
              <a:rPr lang="en-US" sz="1600" b="1">
                <a:solidFill>
                  <a:schemeClr val="tx1"/>
                </a:solidFill>
                <a:ea typeface="+mn-ea"/>
                <a:cs typeface="+mn-cs"/>
              </a:rPr>
              <a:t> 12:25-14:20; 14:21-31</a:t>
            </a:r>
          </a:p>
        </p:txBody>
      </p:sp>
      <p:sp>
        <p:nvSpPr>
          <p:cNvPr id="536649" name="Line 73"/>
          <p:cNvSpPr>
            <a:spLocks noChangeShapeType="1"/>
          </p:cNvSpPr>
          <p:nvPr/>
        </p:nvSpPr>
        <p:spPr bwMode="auto">
          <a:xfrm>
            <a:off x="4905375" y="1333500"/>
            <a:ext cx="301625" cy="603250"/>
          </a:xfrm>
          <a:prstGeom prst="line">
            <a:avLst/>
          </a:prstGeom>
          <a:noFill/>
          <a:ln w="76200">
            <a:solidFill>
              <a:srgbClr val="FF00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ea typeface="+mn-ea"/>
              <a:cs typeface="+mn-cs"/>
            </a:endParaRPr>
          </a:p>
        </p:txBody>
      </p:sp>
      <p:sp>
        <p:nvSpPr>
          <p:cNvPr id="536650" name="Line 74"/>
          <p:cNvSpPr>
            <a:spLocks noChangeShapeType="1"/>
          </p:cNvSpPr>
          <p:nvPr/>
        </p:nvSpPr>
        <p:spPr bwMode="auto">
          <a:xfrm flipH="1">
            <a:off x="4803775" y="1343025"/>
            <a:ext cx="460375" cy="619125"/>
          </a:xfrm>
          <a:prstGeom prst="line">
            <a:avLst/>
          </a:prstGeom>
          <a:noFill/>
          <a:ln w="76200">
            <a:solidFill>
              <a:srgbClr val="FF00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ea typeface="+mn-ea"/>
              <a:cs typeface="+mn-cs"/>
            </a:endParaRPr>
          </a:p>
        </p:txBody>
      </p:sp>
      <p:sp>
        <p:nvSpPr>
          <p:cNvPr id="536720" name="Rectangle 144"/>
          <p:cNvSpPr>
            <a:spLocks noChangeArrowheads="1"/>
          </p:cNvSpPr>
          <p:nvPr/>
        </p:nvSpPr>
        <p:spPr bwMode="auto">
          <a:xfrm>
            <a:off x="8075613" y="65373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39</a:t>
            </a:r>
          </a:p>
        </p:txBody>
      </p:sp>
      <p:sp>
        <p:nvSpPr>
          <p:cNvPr id="536744" name="Text Box 168"/>
          <p:cNvSpPr txBox="1">
            <a:spLocks noChangeArrowheads="1"/>
          </p:cNvSpPr>
          <p:nvPr/>
        </p:nvSpPr>
        <p:spPr bwMode="auto">
          <a:xfrm>
            <a:off x="6383338" y="1376363"/>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mn-MN" sz="4000" i="1" smtClean="0">
                <a:solidFill>
                  <a:schemeClr val="tx1"/>
                </a:solidFill>
              </a:rPr>
              <a:t>ДГ</a:t>
            </a:r>
            <a:endParaRPr lang="en-US" sz="4000" i="1" smtClean="0">
              <a:solidFill>
                <a:schemeClr val="tx1"/>
              </a:solidFill>
            </a:endParaRPr>
          </a:p>
        </p:txBody>
      </p:sp>
      <p:grpSp>
        <p:nvGrpSpPr>
          <p:cNvPr id="82972" name="Group 173"/>
          <p:cNvGrpSpPr>
            <a:grpSpLocks/>
          </p:cNvGrpSpPr>
          <p:nvPr/>
        </p:nvGrpSpPr>
        <p:grpSpPr bwMode="auto">
          <a:xfrm>
            <a:off x="8002588" y="3636963"/>
            <a:ext cx="1141412" cy="1851025"/>
            <a:chOff x="5041" y="2291"/>
            <a:chExt cx="719" cy="1166"/>
          </a:xfrm>
        </p:grpSpPr>
        <p:sp>
          <p:nvSpPr>
            <p:cNvPr id="82981" name="AutoShape 174"/>
            <p:cNvSpPr>
              <a:spLocks noChangeArrowheads="1"/>
            </p:cNvSpPr>
            <p:nvPr/>
          </p:nvSpPr>
          <p:spPr bwMode="auto">
            <a:xfrm>
              <a:off x="5096" y="2301"/>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2982" name="Rectangle 175"/>
            <p:cNvSpPr>
              <a:spLocks noChangeArrowheads="1"/>
            </p:cNvSpPr>
            <p:nvPr/>
          </p:nvSpPr>
          <p:spPr bwMode="auto">
            <a:xfrm>
              <a:off x="5095" y="2404"/>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2983" name="AutoShape 176"/>
            <p:cNvSpPr>
              <a:spLocks noChangeArrowheads="1"/>
            </p:cNvSpPr>
            <p:nvPr/>
          </p:nvSpPr>
          <p:spPr bwMode="auto">
            <a:xfrm>
              <a:off x="5108" y="2321"/>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2984" name="Line 177"/>
            <p:cNvSpPr>
              <a:spLocks noChangeShapeType="1"/>
            </p:cNvSpPr>
            <p:nvPr/>
          </p:nvSpPr>
          <p:spPr bwMode="auto">
            <a:xfrm>
              <a:off x="5121" y="26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85" name="Line 178"/>
            <p:cNvSpPr>
              <a:spLocks noChangeShapeType="1"/>
            </p:cNvSpPr>
            <p:nvPr/>
          </p:nvSpPr>
          <p:spPr bwMode="auto">
            <a:xfrm>
              <a:off x="5113" y="305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86" name="Line 179"/>
            <p:cNvSpPr>
              <a:spLocks noChangeShapeType="1"/>
            </p:cNvSpPr>
            <p:nvPr/>
          </p:nvSpPr>
          <p:spPr bwMode="auto">
            <a:xfrm>
              <a:off x="5113" y="3171"/>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6756" name="Rectangle 180"/>
            <p:cNvSpPr>
              <a:spLocks noChangeArrowheads="1"/>
            </p:cNvSpPr>
            <p:nvPr/>
          </p:nvSpPr>
          <p:spPr bwMode="auto">
            <a:xfrm>
              <a:off x="5041" y="2503"/>
              <a:ext cx="719" cy="133"/>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rPr>
                <a:t> ••• ХУВААГДАЛ ••• </a:t>
              </a:r>
            </a:p>
          </p:txBody>
        </p:sp>
        <p:sp>
          <p:nvSpPr>
            <p:cNvPr id="82988" name="Rectangle 181"/>
            <p:cNvSpPr>
              <a:spLocks noChangeArrowheads="1"/>
            </p:cNvSpPr>
            <p:nvPr/>
          </p:nvSpPr>
          <p:spPr bwMode="auto">
            <a:xfrm>
              <a:off x="5110" y="2837"/>
              <a:ext cx="434"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10              2</a:t>
              </a:r>
            </a:p>
          </p:txBody>
        </p:sp>
        <p:sp>
          <p:nvSpPr>
            <p:cNvPr id="82989" name="Line 182"/>
            <p:cNvSpPr>
              <a:spLocks noChangeShapeType="1"/>
            </p:cNvSpPr>
            <p:nvPr/>
          </p:nvSpPr>
          <p:spPr bwMode="auto">
            <a:xfrm>
              <a:off x="5121" y="3283"/>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90" name="Rectangle 183"/>
            <p:cNvSpPr>
              <a:spLocks noChangeArrowheads="1"/>
            </p:cNvSpPr>
            <p:nvPr/>
          </p:nvSpPr>
          <p:spPr bwMode="auto">
            <a:xfrm>
              <a:off x="5107" y="2625"/>
              <a:ext cx="57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Умард     Өмнөд</a:t>
              </a:r>
            </a:p>
          </p:txBody>
        </p:sp>
        <p:sp>
          <p:nvSpPr>
            <p:cNvPr id="82991" name="Line 184"/>
            <p:cNvSpPr>
              <a:spLocks noChangeShapeType="1"/>
            </p:cNvSpPr>
            <p:nvPr/>
          </p:nvSpPr>
          <p:spPr bwMode="auto">
            <a:xfrm>
              <a:off x="5117" y="3395"/>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92" name="Line 185"/>
            <p:cNvSpPr>
              <a:spLocks noChangeShapeType="1"/>
            </p:cNvSpPr>
            <p:nvPr/>
          </p:nvSpPr>
          <p:spPr bwMode="auto">
            <a:xfrm>
              <a:off x="5393" y="2671"/>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93" name="Line 186"/>
            <p:cNvSpPr>
              <a:spLocks noChangeShapeType="1"/>
            </p:cNvSpPr>
            <p:nvPr/>
          </p:nvSpPr>
          <p:spPr bwMode="auto">
            <a:xfrm>
              <a:off x="5189" y="2519"/>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94" name="Rectangle 187"/>
            <p:cNvSpPr>
              <a:spLocks noChangeArrowheads="1"/>
            </p:cNvSpPr>
            <p:nvPr/>
          </p:nvSpPr>
          <p:spPr bwMode="auto">
            <a:xfrm>
              <a:off x="5109" y="2399"/>
              <a:ext cx="41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С – Б – С</a:t>
              </a:r>
            </a:p>
          </p:txBody>
        </p:sp>
        <p:sp>
          <p:nvSpPr>
            <p:cNvPr id="82995" name="Line 188"/>
            <p:cNvSpPr>
              <a:spLocks noChangeShapeType="1"/>
            </p:cNvSpPr>
            <p:nvPr/>
          </p:nvSpPr>
          <p:spPr bwMode="auto">
            <a:xfrm>
              <a:off x="5117" y="2843"/>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96" name="Line 189"/>
            <p:cNvSpPr>
              <a:spLocks noChangeShapeType="1"/>
            </p:cNvSpPr>
            <p:nvPr/>
          </p:nvSpPr>
          <p:spPr bwMode="auto">
            <a:xfrm flipV="1">
              <a:off x="5121" y="2947"/>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97" name="Line 190"/>
            <p:cNvSpPr>
              <a:spLocks noChangeShapeType="1"/>
            </p:cNvSpPr>
            <p:nvPr/>
          </p:nvSpPr>
          <p:spPr bwMode="auto">
            <a:xfrm flipV="1">
              <a:off x="5121" y="2731"/>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98" name="Rectangle 191"/>
            <p:cNvSpPr>
              <a:spLocks noChangeArrowheads="1"/>
            </p:cNvSpPr>
            <p:nvPr/>
          </p:nvSpPr>
          <p:spPr bwMode="auto">
            <a:xfrm>
              <a:off x="5063" y="2291"/>
              <a:ext cx="53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rPr>
                <a:t>ХААНЧЛАЛ</a:t>
              </a:r>
            </a:p>
          </p:txBody>
        </p:sp>
        <p:sp>
          <p:nvSpPr>
            <p:cNvPr id="82999" name="Line 192"/>
            <p:cNvSpPr>
              <a:spLocks noChangeShapeType="1"/>
            </p:cNvSpPr>
            <p:nvPr/>
          </p:nvSpPr>
          <p:spPr bwMode="auto">
            <a:xfrm>
              <a:off x="5385" y="2627"/>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0" name="Line 193"/>
            <p:cNvSpPr>
              <a:spLocks noChangeShapeType="1"/>
            </p:cNvSpPr>
            <p:nvPr/>
          </p:nvSpPr>
          <p:spPr bwMode="auto">
            <a:xfrm>
              <a:off x="5117" y="2511"/>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001" name="Line 194"/>
            <p:cNvSpPr>
              <a:spLocks noChangeShapeType="1"/>
            </p:cNvSpPr>
            <p:nvPr/>
          </p:nvSpPr>
          <p:spPr bwMode="auto">
            <a:xfrm>
              <a:off x="5113" y="2407"/>
              <a:ext cx="464"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83002" name="Rectangle 195"/>
            <p:cNvSpPr>
              <a:spLocks noChangeArrowheads="1"/>
            </p:cNvSpPr>
            <p:nvPr/>
          </p:nvSpPr>
          <p:spPr bwMode="auto">
            <a:xfrm>
              <a:off x="5105" y="2733"/>
              <a:ext cx="56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rPr>
                <a:t>Израиль   Иуда</a:t>
              </a:r>
            </a:p>
          </p:txBody>
        </p:sp>
      </p:grpSp>
      <p:sp>
        <p:nvSpPr>
          <p:cNvPr id="82973" name="Rectangle 196"/>
          <p:cNvSpPr>
            <a:spLocks noChangeArrowheads="1"/>
          </p:cNvSpPr>
          <p:nvPr/>
        </p:nvSpPr>
        <p:spPr bwMode="auto">
          <a:xfrm>
            <a:off x="3059113" y="879475"/>
            <a:ext cx="1616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rPr>
              <a:t> </a:t>
            </a:r>
            <a:r>
              <a:rPr lang="mn-MN" sz="1800" b="1">
                <a:solidFill>
                  <a:schemeClr val="accent2"/>
                </a:solidFill>
              </a:rPr>
              <a:t>ХААНЧЛАЛ</a:t>
            </a:r>
            <a:endParaRPr lang="en-US" sz="1800" b="1">
              <a:solidFill>
                <a:schemeClr val="accent2"/>
              </a:solidFill>
            </a:endParaRPr>
          </a:p>
        </p:txBody>
      </p:sp>
      <p:sp>
        <p:nvSpPr>
          <p:cNvPr id="536597" name="Rectangle 21"/>
          <p:cNvSpPr>
            <a:spLocks noChangeArrowheads="1"/>
          </p:cNvSpPr>
          <p:nvPr/>
        </p:nvSpPr>
        <p:spPr bwMode="auto">
          <a:xfrm>
            <a:off x="3117850" y="2746375"/>
            <a:ext cx="2693988"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2200" b="1">
                <a:solidFill>
                  <a:schemeClr val="accent2"/>
                </a:solidFill>
              </a:rPr>
              <a:t>ИЗРАИЛЬ     ИУДА</a:t>
            </a:r>
            <a:endParaRPr lang="en-US" sz="2200" b="1">
              <a:solidFill>
                <a:schemeClr val="accent2"/>
              </a:solidFill>
            </a:endParaRPr>
          </a:p>
        </p:txBody>
      </p:sp>
      <p:sp>
        <p:nvSpPr>
          <p:cNvPr id="82975" name="Text Box 197"/>
          <p:cNvSpPr txBox="1">
            <a:spLocks noChangeArrowheads="1"/>
          </p:cNvSpPr>
          <p:nvPr/>
        </p:nvSpPr>
        <p:spPr bwMode="auto">
          <a:xfrm>
            <a:off x="8829675" y="641667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2000">
                <a:solidFill>
                  <a:srgbClr val="FFFFFF"/>
                </a:solidFill>
              </a:rPr>
              <a:t>3</a:t>
            </a:r>
          </a:p>
        </p:txBody>
      </p:sp>
      <p:grpSp>
        <p:nvGrpSpPr>
          <p:cNvPr id="82976" name="Group 198"/>
          <p:cNvGrpSpPr>
            <a:grpSpLocks/>
          </p:cNvGrpSpPr>
          <p:nvPr/>
        </p:nvGrpSpPr>
        <p:grpSpPr bwMode="auto">
          <a:xfrm>
            <a:off x="515938" y="141288"/>
            <a:ext cx="893762" cy="1584325"/>
            <a:chOff x="391" y="101"/>
            <a:chExt cx="563" cy="998"/>
          </a:xfrm>
        </p:grpSpPr>
        <p:sp>
          <p:nvSpPr>
            <p:cNvPr id="536775" name="Rectangle 199"/>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ea typeface="+mn-ea"/>
                  <a:cs typeface="+mn-cs"/>
                </a:rPr>
                <a:t>7</a:t>
              </a:r>
            </a:p>
          </p:txBody>
        </p:sp>
        <p:sp>
          <p:nvSpPr>
            <p:cNvPr id="536776" name="Line 200"/>
            <p:cNvSpPr>
              <a:spLocks noChangeShapeType="1"/>
            </p:cNvSpPr>
            <p:nvPr/>
          </p:nvSpPr>
          <p:spPr bwMode="auto">
            <a:xfrm>
              <a:off x="526" y="588"/>
              <a:ext cx="256"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36777" name="Rectangle 201"/>
            <p:cNvSpPr>
              <a:spLocks noChangeArrowheads="1"/>
            </p:cNvSpPr>
            <p:nvPr/>
          </p:nvSpPr>
          <p:spPr bwMode="auto">
            <a:xfrm>
              <a:off x="486" y="196"/>
              <a:ext cx="468" cy="90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82977" name="Rectangle 202"/>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32-37</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536649"/>
                                        </p:tgtEl>
                                        <p:attrNameLst>
                                          <p:attrName>style.visibility</p:attrName>
                                        </p:attrNameLst>
                                      </p:cBhvr>
                                      <p:to>
                                        <p:strVal val="visible"/>
                                      </p:to>
                                    </p:set>
                                    <p:animEffect transition="in" filter="wipe(up)">
                                      <p:cBhvr>
                                        <p:cTn id="7" dur="500"/>
                                        <p:tgtEl>
                                          <p:spTgt spid="536649"/>
                                        </p:tgtEl>
                                      </p:cBhvr>
                                    </p:animEffect>
                                  </p:childTnLst>
                                </p:cTn>
                              </p:par>
                            </p:childTnLst>
                          </p:cTn>
                        </p:par>
                        <p:par>
                          <p:cTn id="8" fill="hold" nodeType="afterGroup">
                            <p:stCondLst>
                              <p:cond delay="500"/>
                            </p:stCondLst>
                            <p:childTnLst>
                              <p:par>
                                <p:cTn id="9" presetID="22" presetClass="entr" presetSubtype="1" fill="hold" nodeType="afterEffect">
                                  <p:stCondLst>
                                    <p:cond delay="100"/>
                                  </p:stCondLst>
                                  <p:childTnLst>
                                    <p:set>
                                      <p:cBhvr>
                                        <p:cTn id="10" dur="1" fill="hold">
                                          <p:stCondLst>
                                            <p:cond delay="0"/>
                                          </p:stCondLst>
                                        </p:cTn>
                                        <p:tgtEl>
                                          <p:spTgt spid="536650"/>
                                        </p:tgtEl>
                                        <p:attrNameLst>
                                          <p:attrName>style.visibility</p:attrName>
                                        </p:attrNameLst>
                                      </p:cBhvr>
                                      <p:to>
                                        <p:strVal val="visible"/>
                                      </p:to>
                                    </p:set>
                                    <p:animEffect transition="in" filter="wipe(up)">
                                      <p:cBhvr>
                                        <p:cTn id="11" dur="500"/>
                                        <p:tgtEl>
                                          <p:spTgt spid="5366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9" presetClass="entr" presetSubtype="10" fill="hold" grpId="0" nodeType="clickEffect">
                                  <p:stCondLst>
                                    <p:cond delay="0"/>
                                  </p:stCondLst>
                                  <p:childTnLst>
                                    <p:set>
                                      <p:cBhvr>
                                        <p:cTn id="15" dur="1" fill="hold">
                                          <p:stCondLst>
                                            <p:cond delay="0"/>
                                          </p:stCondLst>
                                        </p:cTn>
                                        <p:tgtEl>
                                          <p:spTgt spid="536615"/>
                                        </p:tgtEl>
                                        <p:attrNameLst>
                                          <p:attrName>style.visibility</p:attrName>
                                        </p:attrNameLst>
                                      </p:cBhvr>
                                      <p:to>
                                        <p:strVal val="visible"/>
                                      </p:to>
                                    </p:set>
                                    <p:anim calcmode="lin" valueType="num">
                                      <p:cBhvr>
                                        <p:cTn id="16" dur="5000" fill="hold"/>
                                        <p:tgtEl>
                                          <p:spTgt spid="536615"/>
                                        </p:tgtEl>
                                        <p:attrNameLst>
                                          <p:attrName>ppt_w</p:attrName>
                                        </p:attrNameLst>
                                      </p:cBhvr>
                                      <p:tavLst>
                                        <p:tav tm="0" fmla="#ppt_w*sin(2.5*pi*$)">
                                          <p:val>
                                            <p:fltVal val="0"/>
                                          </p:val>
                                        </p:tav>
                                        <p:tav tm="100000">
                                          <p:val>
                                            <p:fltVal val="1"/>
                                          </p:val>
                                        </p:tav>
                                      </p:tavLst>
                                    </p:anim>
                                    <p:anim calcmode="lin" valueType="num">
                                      <p:cBhvr>
                                        <p:cTn id="17" dur="5000" fill="hold"/>
                                        <p:tgtEl>
                                          <p:spTgt spid="536615"/>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5000"/>
                            </p:stCondLst>
                            <p:childTnLst>
                              <p:par>
                                <p:cTn id="19" presetID="23" presetClass="entr" presetSubtype="36" fill="hold" grpId="0" nodeType="afterEffect">
                                  <p:stCondLst>
                                    <p:cond delay="0"/>
                                  </p:stCondLst>
                                  <p:childTnLst>
                                    <p:set>
                                      <p:cBhvr>
                                        <p:cTn id="20" dur="1" fill="hold">
                                          <p:stCondLst>
                                            <p:cond delay="0"/>
                                          </p:stCondLst>
                                        </p:cTn>
                                        <p:tgtEl>
                                          <p:spTgt spid="536619"/>
                                        </p:tgtEl>
                                        <p:attrNameLst>
                                          <p:attrName>style.visibility</p:attrName>
                                        </p:attrNameLst>
                                      </p:cBhvr>
                                      <p:to>
                                        <p:strVal val="visible"/>
                                      </p:to>
                                    </p:set>
                                    <p:anim calcmode="lin" valueType="num">
                                      <p:cBhvr>
                                        <p:cTn id="21" dur="500" fill="hold"/>
                                        <p:tgtEl>
                                          <p:spTgt spid="536619"/>
                                        </p:tgtEl>
                                        <p:attrNameLst>
                                          <p:attrName>ppt_w</p:attrName>
                                        </p:attrNameLst>
                                      </p:cBhvr>
                                      <p:tavLst>
                                        <p:tav tm="0">
                                          <p:val>
                                            <p:strVal val="(6*min(max(#ppt_w*#ppt_h,.3),1)-7.4)/-.7*#ppt_w"/>
                                          </p:val>
                                        </p:tav>
                                        <p:tav tm="100000">
                                          <p:val>
                                            <p:strVal val="#ppt_w"/>
                                          </p:val>
                                        </p:tav>
                                      </p:tavLst>
                                    </p:anim>
                                    <p:anim calcmode="lin" valueType="num">
                                      <p:cBhvr>
                                        <p:cTn id="22" dur="500" fill="hold"/>
                                        <p:tgtEl>
                                          <p:spTgt spid="536619"/>
                                        </p:tgtEl>
                                        <p:attrNameLst>
                                          <p:attrName>ppt_h</p:attrName>
                                        </p:attrNameLst>
                                      </p:cBhvr>
                                      <p:tavLst>
                                        <p:tav tm="0">
                                          <p:val>
                                            <p:strVal val="(6*min(max(#ppt_w*#ppt_h,.3),1)-7.4)/-.7*#ppt_h"/>
                                          </p:val>
                                        </p:tav>
                                        <p:tav tm="100000">
                                          <p:val>
                                            <p:strVal val="#ppt_h"/>
                                          </p:val>
                                        </p:tav>
                                      </p:tavLst>
                                    </p:anim>
                                    <p:anim calcmode="lin" valueType="num">
                                      <p:cBhvr>
                                        <p:cTn id="23" dur="500" fill="hold"/>
                                        <p:tgtEl>
                                          <p:spTgt spid="536619"/>
                                        </p:tgtEl>
                                        <p:attrNameLst>
                                          <p:attrName>ppt_x</p:attrName>
                                        </p:attrNameLst>
                                      </p:cBhvr>
                                      <p:tavLst>
                                        <p:tav tm="0">
                                          <p:val>
                                            <p:fltVal val="0.5"/>
                                          </p:val>
                                        </p:tav>
                                        <p:tav tm="100000">
                                          <p:val>
                                            <p:strVal val="#ppt_x"/>
                                          </p:val>
                                        </p:tav>
                                      </p:tavLst>
                                    </p:anim>
                                    <p:anim calcmode="lin" valueType="num">
                                      <p:cBhvr>
                                        <p:cTn id="24" dur="500" fill="hold"/>
                                        <p:tgtEl>
                                          <p:spTgt spid="536619"/>
                                        </p:tgtEl>
                                        <p:attrNameLst>
                                          <p:attrName>ppt_y</p:attrName>
                                        </p:attrNameLst>
                                      </p:cBhvr>
                                      <p:tavLst>
                                        <p:tav tm="0">
                                          <p:val>
                                            <p:strVal val="1+(6*min(max(#ppt_w*#ppt_h,.3),1)-7.4)/-.7*#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7" presetClass="entr" presetSubtype="8" fill="hold" grpId="0" nodeType="clickEffect">
                                  <p:stCondLst>
                                    <p:cond delay="0"/>
                                  </p:stCondLst>
                                  <p:childTnLst>
                                    <p:set>
                                      <p:cBhvr>
                                        <p:cTn id="28" dur="1" fill="hold">
                                          <p:stCondLst>
                                            <p:cond delay="0"/>
                                          </p:stCondLst>
                                        </p:cTn>
                                        <p:tgtEl>
                                          <p:spTgt spid="536596"/>
                                        </p:tgtEl>
                                        <p:attrNameLst>
                                          <p:attrName>style.visibility</p:attrName>
                                        </p:attrNameLst>
                                      </p:cBhvr>
                                      <p:to>
                                        <p:strVal val="visible"/>
                                      </p:to>
                                    </p:set>
                                    <p:anim calcmode="lin" valueType="num">
                                      <p:cBhvr>
                                        <p:cTn id="29" dur="500" fill="hold"/>
                                        <p:tgtEl>
                                          <p:spTgt spid="536596"/>
                                        </p:tgtEl>
                                        <p:attrNameLst>
                                          <p:attrName>ppt_x</p:attrName>
                                        </p:attrNameLst>
                                      </p:cBhvr>
                                      <p:tavLst>
                                        <p:tav tm="0">
                                          <p:val>
                                            <p:strVal val="#ppt_x-#ppt_w/2"/>
                                          </p:val>
                                        </p:tav>
                                        <p:tav tm="100000">
                                          <p:val>
                                            <p:strVal val="#ppt_x"/>
                                          </p:val>
                                        </p:tav>
                                      </p:tavLst>
                                    </p:anim>
                                    <p:anim calcmode="lin" valueType="num">
                                      <p:cBhvr>
                                        <p:cTn id="30" dur="500" fill="hold"/>
                                        <p:tgtEl>
                                          <p:spTgt spid="536596"/>
                                        </p:tgtEl>
                                        <p:attrNameLst>
                                          <p:attrName>ppt_y</p:attrName>
                                        </p:attrNameLst>
                                      </p:cBhvr>
                                      <p:tavLst>
                                        <p:tav tm="0">
                                          <p:val>
                                            <p:strVal val="#ppt_y"/>
                                          </p:val>
                                        </p:tav>
                                        <p:tav tm="100000">
                                          <p:val>
                                            <p:strVal val="#ppt_y"/>
                                          </p:val>
                                        </p:tav>
                                      </p:tavLst>
                                    </p:anim>
                                    <p:anim calcmode="lin" valueType="num">
                                      <p:cBhvr>
                                        <p:cTn id="31" dur="500" fill="hold"/>
                                        <p:tgtEl>
                                          <p:spTgt spid="536596"/>
                                        </p:tgtEl>
                                        <p:attrNameLst>
                                          <p:attrName>ppt_w</p:attrName>
                                        </p:attrNameLst>
                                      </p:cBhvr>
                                      <p:tavLst>
                                        <p:tav tm="0">
                                          <p:val>
                                            <p:fltVal val="0"/>
                                          </p:val>
                                        </p:tav>
                                        <p:tav tm="100000">
                                          <p:val>
                                            <p:strVal val="#ppt_w"/>
                                          </p:val>
                                        </p:tav>
                                      </p:tavLst>
                                    </p:anim>
                                    <p:anim calcmode="lin" valueType="num">
                                      <p:cBhvr>
                                        <p:cTn id="32" dur="500" fill="hold"/>
                                        <p:tgtEl>
                                          <p:spTgt spid="536596"/>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8" fill="hold" grpId="0" nodeType="clickEffect">
                                  <p:stCondLst>
                                    <p:cond delay="0"/>
                                  </p:stCondLst>
                                  <p:childTnLst>
                                    <p:set>
                                      <p:cBhvr>
                                        <p:cTn id="36" dur="1" fill="hold">
                                          <p:stCondLst>
                                            <p:cond delay="0"/>
                                          </p:stCondLst>
                                        </p:cTn>
                                        <p:tgtEl>
                                          <p:spTgt spid="536597"/>
                                        </p:tgtEl>
                                        <p:attrNameLst>
                                          <p:attrName>style.visibility</p:attrName>
                                        </p:attrNameLst>
                                      </p:cBhvr>
                                      <p:to>
                                        <p:strVal val="visible"/>
                                      </p:to>
                                    </p:set>
                                    <p:anim calcmode="lin" valueType="num">
                                      <p:cBhvr>
                                        <p:cTn id="37" dur="500" fill="hold"/>
                                        <p:tgtEl>
                                          <p:spTgt spid="536597"/>
                                        </p:tgtEl>
                                        <p:attrNameLst>
                                          <p:attrName>ppt_x</p:attrName>
                                        </p:attrNameLst>
                                      </p:cBhvr>
                                      <p:tavLst>
                                        <p:tav tm="0">
                                          <p:val>
                                            <p:strVal val="#ppt_x-#ppt_w/2"/>
                                          </p:val>
                                        </p:tav>
                                        <p:tav tm="100000">
                                          <p:val>
                                            <p:strVal val="#ppt_x"/>
                                          </p:val>
                                        </p:tav>
                                      </p:tavLst>
                                    </p:anim>
                                    <p:anim calcmode="lin" valueType="num">
                                      <p:cBhvr>
                                        <p:cTn id="38" dur="500" fill="hold"/>
                                        <p:tgtEl>
                                          <p:spTgt spid="536597"/>
                                        </p:tgtEl>
                                        <p:attrNameLst>
                                          <p:attrName>ppt_y</p:attrName>
                                        </p:attrNameLst>
                                      </p:cBhvr>
                                      <p:tavLst>
                                        <p:tav tm="0">
                                          <p:val>
                                            <p:strVal val="#ppt_y"/>
                                          </p:val>
                                        </p:tav>
                                        <p:tav tm="100000">
                                          <p:val>
                                            <p:strVal val="#ppt_y"/>
                                          </p:val>
                                        </p:tav>
                                      </p:tavLst>
                                    </p:anim>
                                    <p:anim calcmode="lin" valueType="num">
                                      <p:cBhvr>
                                        <p:cTn id="39" dur="500" fill="hold"/>
                                        <p:tgtEl>
                                          <p:spTgt spid="536597"/>
                                        </p:tgtEl>
                                        <p:attrNameLst>
                                          <p:attrName>ppt_w</p:attrName>
                                        </p:attrNameLst>
                                      </p:cBhvr>
                                      <p:tavLst>
                                        <p:tav tm="0">
                                          <p:val>
                                            <p:fltVal val="0"/>
                                          </p:val>
                                        </p:tav>
                                        <p:tav tm="100000">
                                          <p:val>
                                            <p:strVal val="#ppt_w"/>
                                          </p:val>
                                        </p:tav>
                                      </p:tavLst>
                                    </p:anim>
                                    <p:anim calcmode="lin" valueType="num">
                                      <p:cBhvr>
                                        <p:cTn id="40" dur="500" fill="hold"/>
                                        <p:tgtEl>
                                          <p:spTgt spid="536597"/>
                                        </p:tgtEl>
                                        <p:attrNameLst>
                                          <p:attrName>ppt_h</p:attrName>
                                        </p:attrNameLst>
                                      </p:cBhvr>
                                      <p:tavLst>
                                        <p:tav tm="0">
                                          <p:val>
                                            <p:strVal val="#ppt_h"/>
                                          </p:val>
                                        </p:tav>
                                        <p:tav tm="100000">
                                          <p:val>
                                            <p:strVal val="#ppt_h"/>
                                          </p:val>
                                        </p:tav>
                                      </p:tavLst>
                                    </p:anim>
                                  </p:childTnLst>
                                </p:cTn>
                              </p:par>
                            </p:childTnLst>
                          </p:cTn>
                        </p:par>
                        <p:par>
                          <p:cTn id="41" fill="hold" nodeType="afterGroup">
                            <p:stCondLst>
                              <p:cond delay="500"/>
                            </p:stCondLst>
                            <p:childTnLst>
                              <p:par>
                                <p:cTn id="42" presetID="17" presetClass="entr" presetSubtype="8" fill="hold" grpId="0" nodeType="afterEffect">
                                  <p:stCondLst>
                                    <p:cond delay="0"/>
                                  </p:stCondLst>
                                  <p:childTnLst>
                                    <p:set>
                                      <p:cBhvr>
                                        <p:cTn id="43" dur="1" fill="hold">
                                          <p:stCondLst>
                                            <p:cond delay="0"/>
                                          </p:stCondLst>
                                        </p:cTn>
                                        <p:tgtEl>
                                          <p:spTgt spid="536587"/>
                                        </p:tgtEl>
                                        <p:attrNameLst>
                                          <p:attrName>style.visibility</p:attrName>
                                        </p:attrNameLst>
                                      </p:cBhvr>
                                      <p:to>
                                        <p:strVal val="visible"/>
                                      </p:to>
                                    </p:set>
                                    <p:anim calcmode="lin" valueType="num">
                                      <p:cBhvr>
                                        <p:cTn id="44" dur="500" fill="hold"/>
                                        <p:tgtEl>
                                          <p:spTgt spid="536587"/>
                                        </p:tgtEl>
                                        <p:attrNameLst>
                                          <p:attrName>ppt_x</p:attrName>
                                        </p:attrNameLst>
                                      </p:cBhvr>
                                      <p:tavLst>
                                        <p:tav tm="0">
                                          <p:val>
                                            <p:strVal val="#ppt_x-#ppt_w/2"/>
                                          </p:val>
                                        </p:tav>
                                        <p:tav tm="100000">
                                          <p:val>
                                            <p:strVal val="#ppt_x"/>
                                          </p:val>
                                        </p:tav>
                                      </p:tavLst>
                                    </p:anim>
                                    <p:anim calcmode="lin" valueType="num">
                                      <p:cBhvr>
                                        <p:cTn id="45" dur="500" fill="hold"/>
                                        <p:tgtEl>
                                          <p:spTgt spid="536587"/>
                                        </p:tgtEl>
                                        <p:attrNameLst>
                                          <p:attrName>ppt_y</p:attrName>
                                        </p:attrNameLst>
                                      </p:cBhvr>
                                      <p:tavLst>
                                        <p:tav tm="0">
                                          <p:val>
                                            <p:strVal val="#ppt_y"/>
                                          </p:val>
                                        </p:tav>
                                        <p:tav tm="100000">
                                          <p:val>
                                            <p:strVal val="#ppt_y"/>
                                          </p:val>
                                        </p:tav>
                                      </p:tavLst>
                                    </p:anim>
                                    <p:anim calcmode="lin" valueType="num">
                                      <p:cBhvr>
                                        <p:cTn id="46" dur="500" fill="hold"/>
                                        <p:tgtEl>
                                          <p:spTgt spid="536587"/>
                                        </p:tgtEl>
                                        <p:attrNameLst>
                                          <p:attrName>ppt_w</p:attrName>
                                        </p:attrNameLst>
                                      </p:cBhvr>
                                      <p:tavLst>
                                        <p:tav tm="0">
                                          <p:val>
                                            <p:fltVal val="0"/>
                                          </p:val>
                                        </p:tav>
                                        <p:tav tm="100000">
                                          <p:val>
                                            <p:strVal val="#ppt_w"/>
                                          </p:val>
                                        </p:tav>
                                      </p:tavLst>
                                    </p:anim>
                                    <p:anim calcmode="lin" valueType="num">
                                      <p:cBhvr>
                                        <p:cTn id="47" dur="500" fill="hold"/>
                                        <p:tgtEl>
                                          <p:spTgt spid="53658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7" grpId="0" autoUpdateAnimBg="0"/>
      <p:bldP spid="536596" grpId="0" autoUpdateAnimBg="0"/>
      <p:bldP spid="536615" grpId="0" autoUpdateAnimBg="0"/>
      <p:bldP spid="536619" grpId="0" animBg="1"/>
      <p:bldP spid="536597"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832" name="Text Box 152"/>
          <p:cNvSpPr txBox="1">
            <a:spLocks noChangeArrowheads="1"/>
          </p:cNvSpPr>
          <p:nvPr/>
        </p:nvSpPr>
        <p:spPr bwMode="auto">
          <a:xfrm>
            <a:off x="1917700" y="0"/>
            <a:ext cx="272415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mn-MN" sz="1600" b="1">
                <a:solidFill>
                  <a:schemeClr val="tx1"/>
                </a:solidFill>
                <a:ea typeface="+mn-ea"/>
                <a:cs typeface="+mn-cs"/>
              </a:rPr>
              <a:t>Х.дээд</a:t>
            </a:r>
            <a:r>
              <a:rPr lang="en-US" sz="1600" b="1">
                <a:solidFill>
                  <a:schemeClr val="tx1"/>
                </a:solidFill>
                <a:ea typeface="+mn-ea"/>
                <a:cs typeface="+mn-cs"/>
              </a:rPr>
              <a:t> 12:25-14:20; 14:21-31</a:t>
            </a:r>
          </a:p>
        </p:txBody>
      </p:sp>
      <p:pic>
        <p:nvPicPr>
          <p:cNvPr id="84994"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4150" y="717550"/>
            <a:ext cx="3695700" cy="542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4995" name="Rectangle 3"/>
          <p:cNvSpPr>
            <a:spLocks noChangeArrowheads="1"/>
          </p:cNvSpPr>
          <p:nvPr/>
        </p:nvSpPr>
        <p:spPr bwMode="auto">
          <a:xfrm>
            <a:off x="2711450" y="692150"/>
            <a:ext cx="3721100" cy="5416550"/>
          </a:xfrm>
          <a:prstGeom prst="rect">
            <a:avLst/>
          </a:prstGeom>
          <a:noFill/>
          <a:ln w="508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5684" name="Rectangle 4"/>
          <p:cNvSpPr>
            <a:spLocks noChangeArrowheads="1"/>
          </p:cNvSpPr>
          <p:nvPr/>
        </p:nvSpPr>
        <p:spPr bwMode="auto">
          <a:xfrm>
            <a:off x="5889625" y="3900488"/>
            <a:ext cx="20161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4997" name="Oval 5"/>
          <p:cNvSpPr>
            <a:spLocks noChangeArrowheads="1"/>
          </p:cNvSpPr>
          <p:nvPr/>
        </p:nvSpPr>
        <p:spPr bwMode="auto">
          <a:xfrm>
            <a:off x="4502150" y="4216400"/>
            <a:ext cx="234950" cy="234950"/>
          </a:xfrm>
          <a:prstGeom prst="ellipse">
            <a:avLst/>
          </a:prstGeom>
          <a:solidFill>
            <a:srgbClr val="FF5008"/>
          </a:solidFill>
          <a:ln w="12700">
            <a:solidFill>
              <a:schemeClr val="tx1"/>
            </a:solidFill>
            <a:round/>
            <a:headEnd/>
            <a:tailEnd/>
          </a:ln>
        </p:spPr>
        <p:txBody>
          <a:bodyPr wrap="none" anchor="ctr"/>
          <a:lstStyle/>
          <a:p>
            <a:endParaRPr lang="en-US"/>
          </a:p>
        </p:txBody>
      </p:sp>
      <p:sp>
        <p:nvSpPr>
          <p:cNvPr id="84998" name="Oval 6"/>
          <p:cNvSpPr>
            <a:spLocks noChangeArrowheads="1"/>
          </p:cNvSpPr>
          <p:nvPr/>
        </p:nvSpPr>
        <p:spPr bwMode="auto">
          <a:xfrm>
            <a:off x="4559300" y="2940050"/>
            <a:ext cx="234950" cy="234950"/>
          </a:xfrm>
          <a:prstGeom prst="ellipse">
            <a:avLst/>
          </a:prstGeom>
          <a:solidFill>
            <a:srgbClr val="FF5008"/>
          </a:solidFill>
          <a:ln w="12700">
            <a:solidFill>
              <a:schemeClr val="tx1"/>
            </a:solidFill>
            <a:round/>
            <a:headEnd/>
            <a:tailEnd/>
          </a:ln>
        </p:spPr>
        <p:txBody>
          <a:bodyPr wrap="none" anchor="ctr"/>
          <a:lstStyle/>
          <a:p>
            <a:endParaRPr lang="en-US"/>
          </a:p>
        </p:txBody>
      </p:sp>
      <p:grpSp>
        <p:nvGrpSpPr>
          <p:cNvPr id="2" name="Group 7"/>
          <p:cNvGrpSpPr>
            <a:grpSpLocks/>
          </p:cNvGrpSpPr>
          <p:nvPr/>
        </p:nvGrpSpPr>
        <p:grpSpPr bwMode="auto">
          <a:xfrm>
            <a:off x="2082800" y="2178050"/>
            <a:ext cx="5010150" cy="2774950"/>
            <a:chOff x="1320" y="1356"/>
            <a:chExt cx="3156" cy="1748"/>
          </a:xfrm>
        </p:grpSpPr>
        <p:sp>
          <p:nvSpPr>
            <p:cNvPr id="455688" name="Line 8"/>
            <p:cNvSpPr>
              <a:spLocks noChangeShapeType="1"/>
            </p:cNvSpPr>
            <p:nvPr/>
          </p:nvSpPr>
          <p:spPr bwMode="auto">
            <a:xfrm flipV="1">
              <a:off x="1320" y="1836"/>
              <a:ext cx="3156" cy="768"/>
            </a:xfrm>
            <a:prstGeom prst="line">
              <a:avLst/>
            </a:prstGeom>
            <a:noFill/>
            <a:ln w="76200">
              <a:solidFill>
                <a:schemeClr val="tx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5043" name="Line 9"/>
            <p:cNvSpPr>
              <a:spLocks noChangeShapeType="1"/>
            </p:cNvSpPr>
            <p:nvPr/>
          </p:nvSpPr>
          <p:spPr bwMode="auto">
            <a:xfrm flipV="1">
              <a:off x="2340" y="1356"/>
              <a:ext cx="0" cy="744"/>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5044" name="Line 10"/>
            <p:cNvSpPr>
              <a:spLocks noChangeShapeType="1"/>
            </p:cNvSpPr>
            <p:nvPr/>
          </p:nvSpPr>
          <p:spPr bwMode="auto">
            <a:xfrm>
              <a:off x="3612" y="2284"/>
              <a:ext cx="0" cy="82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455694" name="Rectangle 14"/>
          <p:cNvSpPr>
            <a:spLocks noChangeArrowheads="1"/>
          </p:cNvSpPr>
          <p:nvPr/>
        </p:nvSpPr>
        <p:spPr bwMode="auto">
          <a:xfrm>
            <a:off x="1608138" y="1677988"/>
            <a:ext cx="1792287"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3200" b="1" i="1">
                <a:solidFill>
                  <a:srgbClr val="FAFD00"/>
                </a:solidFill>
              </a:rPr>
              <a:t>10 </a:t>
            </a:r>
            <a:r>
              <a:rPr lang="mn-MN" sz="3200" b="1" i="1">
                <a:solidFill>
                  <a:srgbClr val="FAFD00"/>
                </a:solidFill>
              </a:rPr>
              <a:t>ОВОГ</a:t>
            </a:r>
            <a:endParaRPr lang="en-US" sz="3200" b="1" i="1">
              <a:solidFill>
                <a:srgbClr val="FAFD00"/>
              </a:solidFill>
            </a:endParaRPr>
          </a:p>
        </p:txBody>
      </p:sp>
      <p:grpSp>
        <p:nvGrpSpPr>
          <p:cNvPr id="3" name="Group 15"/>
          <p:cNvGrpSpPr>
            <a:grpSpLocks/>
          </p:cNvGrpSpPr>
          <p:nvPr/>
        </p:nvGrpSpPr>
        <p:grpSpPr bwMode="auto">
          <a:xfrm>
            <a:off x="1574800" y="165100"/>
            <a:ext cx="7416800" cy="1320800"/>
            <a:chOff x="992" y="104"/>
            <a:chExt cx="4672" cy="832"/>
          </a:xfrm>
        </p:grpSpPr>
        <p:sp>
          <p:nvSpPr>
            <p:cNvPr id="455696" name="Rectangle 16"/>
            <p:cNvSpPr>
              <a:spLocks noChangeArrowheads="1"/>
            </p:cNvSpPr>
            <p:nvPr/>
          </p:nvSpPr>
          <p:spPr bwMode="auto">
            <a:xfrm>
              <a:off x="992" y="104"/>
              <a:ext cx="4608" cy="832"/>
            </a:xfrm>
            <a:prstGeom prst="rect">
              <a:avLst/>
            </a:prstGeom>
            <a:solidFill>
              <a:srgbClr val="14C2F8"/>
            </a:solidFill>
            <a:ln w="12700">
              <a:no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ea typeface="+mn-ea"/>
                <a:cs typeface="+mn-cs"/>
              </a:endParaRPr>
            </a:p>
          </p:txBody>
        </p:sp>
        <p:sp>
          <p:nvSpPr>
            <p:cNvPr id="455697" name="Rectangle 17"/>
            <p:cNvSpPr>
              <a:spLocks noChangeArrowheads="1"/>
            </p:cNvSpPr>
            <p:nvPr/>
          </p:nvSpPr>
          <p:spPr bwMode="auto">
            <a:xfrm>
              <a:off x="1261" y="149"/>
              <a:ext cx="4403" cy="748"/>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mn-MN" sz="3600" b="1">
                  <a:solidFill>
                    <a:srgbClr val="FF5008"/>
                  </a:solidFill>
                </a:rPr>
                <a:t>УМАРД ХААНТ УЛС</a:t>
              </a:r>
              <a:r>
                <a:rPr lang="en-US" sz="3600" b="1">
                  <a:solidFill>
                    <a:srgbClr val="FF5008"/>
                  </a:solidFill>
                </a:rPr>
                <a:t>:</a:t>
              </a:r>
            </a:p>
            <a:p>
              <a:pPr>
                <a:defRPr/>
              </a:pPr>
              <a:r>
                <a:rPr lang="en-US" sz="3600" b="1">
                  <a:solidFill>
                    <a:srgbClr val="FF5008"/>
                  </a:solidFill>
                </a:rPr>
                <a:t>                     </a:t>
              </a:r>
              <a:r>
                <a:rPr lang="mn-MN" sz="3600" b="1">
                  <a:solidFill>
                    <a:schemeClr val="bg2"/>
                  </a:solidFill>
                </a:rPr>
                <a:t>ИЗРАИЛЬ</a:t>
              </a:r>
              <a:endParaRPr lang="en-US" sz="3600" b="1">
                <a:solidFill>
                  <a:schemeClr val="bg2"/>
                </a:solidFill>
              </a:endParaRPr>
            </a:p>
          </p:txBody>
        </p:sp>
      </p:grpSp>
      <p:sp>
        <p:nvSpPr>
          <p:cNvPr id="455699" name="Rectangle 19"/>
          <p:cNvSpPr>
            <a:spLocks noChangeArrowheads="1"/>
          </p:cNvSpPr>
          <p:nvPr/>
        </p:nvSpPr>
        <p:spPr bwMode="auto">
          <a:xfrm>
            <a:off x="771525" y="4275138"/>
            <a:ext cx="1589088"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mn-MN" sz="3200" b="1" i="1">
                <a:solidFill>
                  <a:srgbClr val="FAFD00"/>
                </a:solidFill>
              </a:rPr>
              <a:t>2 ОВОГ</a:t>
            </a:r>
            <a:endParaRPr lang="en-US" sz="3200" b="1" i="1">
              <a:solidFill>
                <a:srgbClr val="FAFD00"/>
              </a:solidFill>
            </a:endParaRPr>
          </a:p>
        </p:txBody>
      </p:sp>
      <p:grpSp>
        <p:nvGrpSpPr>
          <p:cNvPr id="4" name="Group 20"/>
          <p:cNvGrpSpPr>
            <a:grpSpLocks/>
          </p:cNvGrpSpPr>
          <p:nvPr/>
        </p:nvGrpSpPr>
        <p:grpSpPr bwMode="auto">
          <a:xfrm>
            <a:off x="266700" y="5054600"/>
            <a:ext cx="7416800" cy="1320800"/>
            <a:chOff x="168" y="3368"/>
            <a:chExt cx="4672" cy="832"/>
          </a:xfrm>
        </p:grpSpPr>
        <p:sp>
          <p:nvSpPr>
            <p:cNvPr id="455701" name="Rectangle 21"/>
            <p:cNvSpPr>
              <a:spLocks noChangeArrowheads="1"/>
            </p:cNvSpPr>
            <p:nvPr/>
          </p:nvSpPr>
          <p:spPr bwMode="auto">
            <a:xfrm>
              <a:off x="168" y="3368"/>
              <a:ext cx="4608" cy="832"/>
            </a:xfrm>
            <a:prstGeom prst="rect">
              <a:avLst/>
            </a:prstGeom>
            <a:solidFill>
              <a:srgbClr val="14C2F8"/>
            </a:solidFill>
            <a:ln w="12700">
              <a:no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ea typeface="+mn-ea"/>
                <a:cs typeface="+mn-cs"/>
              </a:endParaRPr>
            </a:p>
          </p:txBody>
        </p:sp>
        <p:sp>
          <p:nvSpPr>
            <p:cNvPr id="455702" name="Rectangle 22"/>
            <p:cNvSpPr>
              <a:spLocks noChangeArrowheads="1"/>
            </p:cNvSpPr>
            <p:nvPr/>
          </p:nvSpPr>
          <p:spPr bwMode="auto">
            <a:xfrm>
              <a:off x="437" y="3413"/>
              <a:ext cx="4403" cy="74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mn-MN" sz="3600" b="1">
                  <a:solidFill>
                    <a:srgbClr val="FF5008"/>
                  </a:solidFill>
                </a:rPr>
                <a:t>ӨМНӨД ХААНТ УЛС</a:t>
              </a:r>
              <a:r>
                <a:rPr lang="en-US" sz="3600" b="1">
                  <a:solidFill>
                    <a:srgbClr val="FF5008"/>
                  </a:solidFill>
                </a:rPr>
                <a:t>:</a:t>
              </a:r>
            </a:p>
            <a:p>
              <a:pPr>
                <a:defRPr/>
              </a:pPr>
              <a:r>
                <a:rPr lang="en-US" sz="3600" b="1">
                  <a:solidFill>
                    <a:srgbClr val="FF5008"/>
                  </a:solidFill>
                </a:rPr>
                <a:t>                     </a:t>
              </a:r>
              <a:r>
                <a:rPr lang="mn-MN" sz="3600" b="1">
                  <a:solidFill>
                    <a:schemeClr val="tx2"/>
                  </a:solidFill>
                </a:rPr>
                <a:t>ИУДА</a:t>
              </a:r>
              <a:endParaRPr lang="en-US" sz="3600" b="1">
                <a:solidFill>
                  <a:schemeClr val="bg2"/>
                </a:solidFill>
              </a:endParaRPr>
            </a:p>
          </p:txBody>
        </p:sp>
      </p:grpSp>
      <p:sp>
        <p:nvSpPr>
          <p:cNvPr id="455733" name="Text Box 53"/>
          <p:cNvSpPr txBox="1">
            <a:spLocks noChangeArrowheads="1"/>
          </p:cNvSpPr>
          <p:nvPr/>
        </p:nvSpPr>
        <p:spPr bwMode="auto">
          <a:xfrm>
            <a:off x="533400" y="2635250"/>
            <a:ext cx="3043238"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mn-MN" sz="4000" b="1" smtClean="0">
                <a:solidFill>
                  <a:srgbClr val="FFFFFF"/>
                </a:solidFill>
              </a:rPr>
              <a:t>САМАРИА</a:t>
            </a:r>
            <a:endParaRPr lang="en-US" sz="4000" b="1" smtClean="0">
              <a:solidFill>
                <a:srgbClr val="FFFFFF"/>
              </a:solidFill>
            </a:endParaRPr>
          </a:p>
        </p:txBody>
      </p:sp>
      <p:sp>
        <p:nvSpPr>
          <p:cNvPr id="455734" name="Text Box 54"/>
          <p:cNvSpPr txBox="1">
            <a:spLocks noChangeArrowheads="1"/>
          </p:cNvSpPr>
          <p:nvPr/>
        </p:nvSpPr>
        <p:spPr bwMode="auto">
          <a:xfrm>
            <a:off x="4721225" y="3959225"/>
            <a:ext cx="3616325"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mn-MN" sz="3600" b="1" smtClean="0">
                <a:solidFill>
                  <a:srgbClr val="FFFFFF"/>
                </a:solidFill>
              </a:rPr>
              <a:t>ИЕРУСАЛИМ</a:t>
            </a:r>
            <a:endParaRPr lang="en-US" sz="3600" b="1" smtClean="0">
              <a:solidFill>
                <a:srgbClr val="FFFFFF"/>
              </a:solidFill>
            </a:endParaRPr>
          </a:p>
        </p:txBody>
      </p:sp>
      <p:sp>
        <p:nvSpPr>
          <p:cNvPr id="455735" name="Oval 55"/>
          <p:cNvSpPr>
            <a:spLocks noChangeArrowheads="1"/>
          </p:cNvSpPr>
          <p:nvPr/>
        </p:nvSpPr>
        <p:spPr bwMode="auto">
          <a:xfrm>
            <a:off x="4094163" y="625475"/>
            <a:ext cx="2947987" cy="1006475"/>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55736" name="Oval 56"/>
          <p:cNvSpPr>
            <a:spLocks noChangeArrowheads="1"/>
          </p:cNvSpPr>
          <p:nvPr/>
        </p:nvSpPr>
        <p:spPr bwMode="auto">
          <a:xfrm>
            <a:off x="2511425" y="5526088"/>
            <a:ext cx="2947988" cy="1006475"/>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55831" name="Rectangle 151"/>
          <p:cNvSpPr>
            <a:spLocks noChangeArrowheads="1"/>
          </p:cNvSpPr>
          <p:nvPr/>
        </p:nvSpPr>
        <p:spPr bwMode="auto">
          <a:xfrm>
            <a:off x="8075613" y="65373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40</a:t>
            </a:r>
          </a:p>
        </p:txBody>
      </p:sp>
      <p:grpSp>
        <p:nvGrpSpPr>
          <p:cNvPr id="85009" name="Group 211"/>
          <p:cNvGrpSpPr>
            <a:grpSpLocks/>
          </p:cNvGrpSpPr>
          <p:nvPr/>
        </p:nvGrpSpPr>
        <p:grpSpPr bwMode="auto">
          <a:xfrm>
            <a:off x="8002588" y="3636963"/>
            <a:ext cx="1141412" cy="1851025"/>
            <a:chOff x="5041" y="2291"/>
            <a:chExt cx="719" cy="1166"/>
          </a:xfrm>
        </p:grpSpPr>
        <p:sp>
          <p:nvSpPr>
            <p:cNvPr id="85016" name="AutoShape 212"/>
            <p:cNvSpPr>
              <a:spLocks noChangeArrowheads="1"/>
            </p:cNvSpPr>
            <p:nvPr/>
          </p:nvSpPr>
          <p:spPr bwMode="auto">
            <a:xfrm>
              <a:off x="5096" y="2301"/>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5017" name="Rectangle 213"/>
            <p:cNvSpPr>
              <a:spLocks noChangeArrowheads="1"/>
            </p:cNvSpPr>
            <p:nvPr/>
          </p:nvSpPr>
          <p:spPr bwMode="auto">
            <a:xfrm>
              <a:off x="5095" y="2404"/>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5018" name="AutoShape 214"/>
            <p:cNvSpPr>
              <a:spLocks noChangeArrowheads="1"/>
            </p:cNvSpPr>
            <p:nvPr/>
          </p:nvSpPr>
          <p:spPr bwMode="auto">
            <a:xfrm>
              <a:off x="5108" y="2321"/>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5019" name="Line 215"/>
            <p:cNvSpPr>
              <a:spLocks noChangeShapeType="1"/>
            </p:cNvSpPr>
            <p:nvPr/>
          </p:nvSpPr>
          <p:spPr bwMode="auto">
            <a:xfrm>
              <a:off x="5121" y="26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20" name="Line 216"/>
            <p:cNvSpPr>
              <a:spLocks noChangeShapeType="1"/>
            </p:cNvSpPr>
            <p:nvPr/>
          </p:nvSpPr>
          <p:spPr bwMode="auto">
            <a:xfrm>
              <a:off x="5113" y="305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21" name="Line 217"/>
            <p:cNvSpPr>
              <a:spLocks noChangeShapeType="1"/>
            </p:cNvSpPr>
            <p:nvPr/>
          </p:nvSpPr>
          <p:spPr bwMode="auto">
            <a:xfrm>
              <a:off x="5113" y="3171"/>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5898" name="Rectangle 218"/>
            <p:cNvSpPr>
              <a:spLocks noChangeArrowheads="1"/>
            </p:cNvSpPr>
            <p:nvPr/>
          </p:nvSpPr>
          <p:spPr bwMode="auto">
            <a:xfrm>
              <a:off x="5041" y="2503"/>
              <a:ext cx="719" cy="133"/>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rPr>
                <a:t> ••• ХУВААГДАЛ ••• </a:t>
              </a:r>
            </a:p>
          </p:txBody>
        </p:sp>
        <p:sp>
          <p:nvSpPr>
            <p:cNvPr id="85023" name="Rectangle 219"/>
            <p:cNvSpPr>
              <a:spLocks noChangeArrowheads="1"/>
            </p:cNvSpPr>
            <p:nvPr/>
          </p:nvSpPr>
          <p:spPr bwMode="auto">
            <a:xfrm>
              <a:off x="5110" y="2837"/>
              <a:ext cx="434"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10              2</a:t>
              </a:r>
            </a:p>
          </p:txBody>
        </p:sp>
        <p:sp>
          <p:nvSpPr>
            <p:cNvPr id="85024" name="Line 220"/>
            <p:cNvSpPr>
              <a:spLocks noChangeShapeType="1"/>
            </p:cNvSpPr>
            <p:nvPr/>
          </p:nvSpPr>
          <p:spPr bwMode="auto">
            <a:xfrm>
              <a:off x="5121" y="3283"/>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25" name="Rectangle 221"/>
            <p:cNvSpPr>
              <a:spLocks noChangeArrowheads="1"/>
            </p:cNvSpPr>
            <p:nvPr/>
          </p:nvSpPr>
          <p:spPr bwMode="auto">
            <a:xfrm>
              <a:off x="5107" y="2625"/>
              <a:ext cx="57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Умард     Өмнөд</a:t>
              </a:r>
            </a:p>
          </p:txBody>
        </p:sp>
        <p:sp>
          <p:nvSpPr>
            <p:cNvPr id="85026" name="Line 222"/>
            <p:cNvSpPr>
              <a:spLocks noChangeShapeType="1"/>
            </p:cNvSpPr>
            <p:nvPr/>
          </p:nvSpPr>
          <p:spPr bwMode="auto">
            <a:xfrm>
              <a:off x="5117" y="3395"/>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27" name="Line 223"/>
            <p:cNvSpPr>
              <a:spLocks noChangeShapeType="1"/>
            </p:cNvSpPr>
            <p:nvPr/>
          </p:nvSpPr>
          <p:spPr bwMode="auto">
            <a:xfrm>
              <a:off x="5393" y="2671"/>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28" name="Line 224"/>
            <p:cNvSpPr>
              <a:spLocks noChangeShapeType="1"/>
            </p:cNvSpPr>
            <p:nvPr/>
          </p:nvSpPr>
          <p:spPr bwMode="auto">
            <a:xfrm>
              <a:off x="5189" y="2519"/>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29" name="Rectangle 225"/>
            <p:cNvSpPr>
              <a:spLocks noChangeArrowheads="1"/>
            </p:cNvSpPr>
            <p:nvPr/>
          </p:nvSpPr>
          <p:spPr bwMode="auto">
            <a:xfrm>
              <a:off x="5109" y="2399"/>
              <a:ext cx="41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С – Б – С</a:t>
              </a:r>
            </a:p>
          </p:txBody>
        </p:sp>
        <p:sp>
          <p:nvSpPr>
            <p:cNvPr id="85030" name="Line 226"/>
            <p:cNvSpPr>
              <a:spLocks noChangeShapeType="1"/>
            </p:cNvSpPr>
            <p:nvPr/>
          </p:nvSpPr>
          <p:spPr bwMode="auto">
            <a:xfrm>
              <a:off x="5117" y="2843"/>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31" name="Line 227"/>
            <p:cNvSpPr>
              <a:spLocks noChangeShapeType="1"/>
            </p:cNvSpPr>
            <p:nvPr/>
          </p:nvSpPr>
          <p:spPr bwMode="auto">
            <a:xfrm flipV="1">
              <a:off x="5121" y="2947"/>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32" name="Line 228"/>
            <p:cNvSpPr>
              <a:spLocks noChangeShapeType="1"/>
            </p:cNvSpPr>
            <p:nvPr/>
          </p:nvSpPr>
          <p:spPr bwMode="auto">
            <a:xfrm flipV="1">
              <a:off x="5121" y="2731"/>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33" name="Rectangle 229"/>
            <p:cNvSpPr>
              <a:spLocks noChangeArrowheads="1"/>
            </p:cNvSpPr>
            <p:nvPr/>
          </p:nvSpPr>
          <p:spPr bwMode="auto">
            <a:xfrm>
              <a:off x="5063" y="2291"/>
              <a:ext cx="53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rPr>
                <a:t>ХААНЧЛАЛ</a:t>
              </a:r>
            </a:p>
          </p:txBody>
        </p:sp>
        <p:sp>
          <p:nvSpPr>
            <p:cNvPr id="85034" name="Line 230"/>
            <p:cNvSpPr>
              <a:spLocks noChangeShapeType="1"/>
            </p:cNvSpPr>
            <p:nvPr/>
          </p:nvSpPr>
          <p:spPr bwMode="auto">
            <a:xfrm>
              <a:off x="5385" y="2627"/>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35" name="Line 231"/>
            <p:cNvSpPr>
              <a:spLocks noChangeShapeType="1"/>
            </p:cNvSpPr>
            <p:nvPr/>
          </p:nvSpPr>
          <p:spPr bwMode="auto">
            <a:xfrm>
              <a:off x="5117" y="2511"/>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36" name="Line 232"/>
            <p:cNvSpPr>
              <a:spLocks noChangeShapeType="1"/>
            </p:cNvSpPr>
            <p:nvPr/>
          </p:nvSpPr>
          <p:spPr bwMode="auto">
            <a:xfrm>
              <a:off x="5113" y="2407"/>
              <a:ext cx="464"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85037" name="Rectangle 233"/>
            <p:cNvSpPr>
              <a:spLocks noChangeArrowheads="1"/>
            </p:cNvSpPr>
            <p:nvPr/>
          </p:nvSpPr>
          <p:spPr bwMode="auto">
            <a:xfrm>
              <a:off x="5105" y="2733"/>
              <a:ext cx="56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rPr>
                <a:t>Израиль   Иуда</a:t>
              </a:r>
            </a:p>
          </p:txBody>
        </p:sp>
      </p:grpSp>
      <p:sp>
        <p:nvSpPr>
          <p:cNvPr id="85010" name="Text Box 234"/>
          <p:cNvSpPr txBox="1">
            <a:spLocks noChangeArrowheads="1"/>
          </p:cNvSpPr>
          <p:nvPr/>
        </p:nvSpPr>
        <p:spPr bwMode="auto">
          <a:xfrm>
            <a:off x="8829675" y="641667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2000">
                <a:solidFill>
                  <a:srgbClr val="FFFFFF"/>
                </a:solidFill>
              </a:rPr>
              <a:t>1</a:t>
            </a:r>
          </a:p>
        </p:txBody>
      </p:sp>
      <p:grpSp>
        <p:nvGrpSpPr>
          <p:cNvPr id="85011" name="Group 235"/>
          <p:cNvGrpSpPr>
            <a:grpSpLocks/>
          </p:cNvGrpSpPr>
          <p:nvPr/>
        </p:nvGrpSpPr>
        <p:grpSpPr bwMode="auto">
          <a:xfrm>
            <a:off x="515938" y="141288"/>
            <a:ext cx="893762" cy="1584325"/>
            <a:chOff x="391" y="101"/>
            <a:chExt cx="563" cy="998"/>
          </a:xfrm>
        </p:grpSpPr>
        <p:sp>
          <p:nvSpPr>
            <p:cNvPr id="455916" name="Rectangle 236"/>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ea typeface="+mn-ea"/>
                  <a:cs typeface="+mn-cs"/>
                </a:rPr>
                <a:t>7</a:t>
              </a:r>
            </a:p>
          </p:txBody>
        </p:sp>
        <p:sp>
          <p:nvSpPr>
            <p:cNvPr id="455917" name="Line 237"/>
            <p:cNvSpPr>
              <a:spLocks noChangeShapeType="1"/>
            </p:cNvSpPr>
            <p:nvPr/>
          </p:nvSpPr>
          <p:spPr bwMode="auto">
            <a:xfrm>
              <a:off x="526" y="588"/>
              <a:ext cx="256"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55918" name="Rectangle 238"/>
            <p:cNvSpPr>
              <a:spLocks noChangeArrowheads="1"/>
            </p:cNvSpPr>
            <p:nvPr/>
          </p:nvSpPr>
          <p:spPr bwMode="auto">
            <a:xfrm>
              <a:off x="486" y="196"/>
              <a:ext cx="468" cy="90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85012" name="Rectangle 239"/>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32-37</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nodeType="afterGroup">
                            <p:stCondLst>
                              <p:cond delay="500"/>
                            </p:stCondLst>
                            <p:childTnLst>
                              <p:par>
                                <p:cTn id="9" presetID="23" presetClass="entr" presetSubtype="36" fill="hold" grpId="0" nodeType="afterEffect">
                                  <p:stCondLst>
                                    <p:cond delay="1000"/>
                                  </p:stCondLst>
                                  <p:childTnLst>
                                    <p:set>
                                      <p:cBhvr>
                                        <p:cTn id="10" dur="1" fill="hold">
                                          <p:stCondLst>
                                            <p:cond delay="0"/>
                                          </p:stCondLst>
                                        </p:cTn>
                                        <p:tgtEl>
                                          <p:spTgt spid="455694"/>
                                        </p:tgtEl>
                                        <p:attrNameLst>
                                          <p:attrName>style.visibility</p:attrName>
                                        </p:attrNameLst>
                                      </p:cBhvr>
                                      <p:to>
                                        <p:strVal val="visible"/>
                                      </p:to>
                                    </p:set>
                                    <p:anim calcmode="lin" valueType="num">
                                      <p:cBhvr>
                                        <p:cTn id="11" dur="500" fill="hold"/>
                                        <p:tgtEl>
                                          <p:spTgt spid="455694"/>
                                        </p:tgtEl>
                                        <p:attrNameLst>
                                          <p:attrName>ppt_w</p:attrName>
                                        </p:attrNameLst>
                                      </p:cBhvr>
                                      <p:tavLst>
                                        <p:tav tm="0">
                                          <p:val>
                                            <p:strVal val="(6*min(max(#ppt_w*#ppt_h,.3),1)-7.4)/-.7*#ppt_w"/>
                                          </p:val>
                                        </p:tav>
                                        <p:tav tm="100000">
                                          <p:val>
                                            <p:strVal val="#ppt_w"/>
                                          </p:val>
                                        </p:tav>
                                      </p:tavLst>
                                    </p:anim>
                                    <p:anim calcmode="lin" valueType="num">
                                      <p:cBhvr>
                                        <p:cTn id="12" dur="500" fill="hold"/>
                                        <p:tgtEl>
                                          <p:spTgt spid="455694"/>
                                        </p:tgtEl>
                                        <p:attrNameLst>
                                          <p:attrName>ppt_h</p:attrName>
                                        </p:attrNameLst>
                                      </p:cBhvr>
                                      <p:tavLst>
                                        <p:tav tm="0">
                                          <p:val>
                                            <p:strVal val="(6*min(max(#ppt_w*#ppt_h,.3),1)-7.4)/-.7*#ppt_h"/>
                                          </p:val>
                                        </p:tav>
                                        <p:tav tm="100000">
                                          <p:val>
                                            <p:strVal val="#ppt_h"/>
                                          </p:val>
                                        </p:tav>
                                      </p:tavLst>
                                    </p:anim>
                                    <p:anim calcmode="lin" valueType="num">
                                      <p:cBhvr>
                                        <p:cTn id="13" dur="500" fill="hold"/>
                                        <p:tgtEl>
                                          <p:spTgt spid="455694"/>
                                        </p:tgtEl>
                                        <p:attrNameLst>
                                          <p:attrName>ppt_x</p:attrName>
                                        </p:attrNameLst>
                                      </p:cBhvr>
                                      <p:tavLst>
                                        <p:tav tm="0">
                                          <p:val>
                                            <p:fltVal val="0.5"/>
                                          </p:val>
                                        </p:tav>
                                        <p:tav tm="100000">
                                          <p:val>
                                            <p:strVal val="#ppt_x"/>
                                          </p:val>
                                        </p:tav>
                                      </p:tavLst>
                                    </p:anim>
                                    <p:anim calcmode="lin" valueType="num">
                                      <p:cBhvr>
                                        <p:cTn id="14" dur="500" fill="hold"/>
                                        <p:tgtEl>
                                          <p:spTgt spid="455694"/>
                                        </p:tgtEl>
                                        <p:attrNameLst>
                                          <p:attrName>ppt_y</p:attrName>
                                        </p:attrNameLst>
                                      </p:cBhvr>
                                      <p:tavLst>
                                        <p:tav tm="0">
                                          <p:val>
                                            <p:strVal val="1+(6*min(max(#ppt_w*#ppt_h,.3),1)-7.4)/-.7*#ppt_h/2"/>
                                          </p:val>
                                        </p:tav>
                                        <p:tav tm="100000">
                                          <p:val>
                                            <p:strVal val="#ppt_y"/>
                                          </p:val>
                                        </p:tav>
                                      </p:tavLst>
                                    </p:anim>
                                  </p:childTnLst>
                                </p:cTn>
                              </p:par>
                            </p:childTnLst>
                          </p:cTn>
                        </p:par>
                        <p:par>
                          <p:cTn id="15" fill="hold" nodeType="afterGroup">
                            <p:stCondLst>
                              <p:cond delay="2000"/>
                            </p:stCondLst>
                            <p:childTnLst>
                              <p:par>
                                <p:cTn id="16" presetID="22" presetClass="entr" presetSubtype="8" fill="hold" nodeType="afterEffect">
                                  <p:stCondLst>
                                    <p:cond delay="10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nodeType="afterGroup">
                            <p:stCondLst>
                              <p:cond delay="2600"/>
                            </p:stCondLst>
                            <p:childTnLst>
                              <p:par>
                                <p:cTn id="20" presetID="23" presetClass="entr" presetSubtype="272" fill="hold" grpId="0" nodeType="afterEffect">
                                  <p:stCondLst>
                                    <p:cond delay="100"/>
                                  </p:stCondLst>
                                  <p:childTnLst>
                                    <p:set>
                                      <p:cBhvr>
                                        <p:cTn id="21" dur="1" fill="hold">
                                          <p:stCondLst>
                                            <p:cond delay="0"/>
                                          </p:stCondLst>
                                        </p:cTn>
                                        <p:tgtEl>
                                          <p:spTgt spid="455733"/>
                                        </p:tgtEl>
                                        <p:attrNameLst>
                                          <p:attrName>style.visibility</p:attrName>
                                        </p:attrNameLst>
                                      </p:cBhvr>
                                      <p:to>
                                        <p:strVal val="visible"/>
                                      </p:to>
                                    </p:set>
                                    <p:anim calcmode="lin" valueType="num">
                                      <p:cBhvr>
                                        <p:cTn id="22" dur="500" fill="hold"/>
                                        <p:tgtEl>
                                          <p:spTgt spid="455733"/>
                                        </p:tgtEl>
                                        <p:attrNameLst>
                                          <p:attrName>ppt_w</p:attrName>
                                        </p:attrNameLst>
                                      </p:cBhvr>
                                      <p:tavLst>
                                        <p:tav tm="0">
                                          <p:val>
                                            <p:strVal val="2/3*#ppt_w"/>
                                          </p:val>
                                        </p:tav>
                                        <p:tav tm="100000">
                                          <p:val>
                                            <p:strVal val="#ppt_w"/>
                                          </p:val>
                                        </p:tav>
                                      </p:tavLst>
                                    </p:anim>
                                    <p:anim calcmode="lin" valueType="num">
                                      <p:cBhvr>
                                        <p:cTn id="23" dur="500" fill="hold"/>
                                        <p:tgtEl>
                                          <p:spTgt spid="455733"/>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3200"/>
                            </p:stCondLst>
                            <p:childTnLst>
                              <p:par>
                                <p:cTn id="25" presetID="2" presetClass="entr" presetSubtype="6" fill="hold" grpId="0" nodeType="afterEffect">
                                  <p:stCondLst>
                                    <p:cond delay="0"/>
                                  </p:stCondLst>
                                  <p:childTnLst>
                                    <p:set>
                                      <p:cBhvr>
                                        <p:cTn id="26" dur="1" fill="hold">
                                          <p:stCondLst>
                                            <p:cond delay="0"/>
                                          </p:stCondLst>
                                        </p:cTn>
                                        <p:tgtEl>
                                          <p:spTgt spid="455735"/>
                                        </p:tgtEl>
                                        <p:attrNameLst>
                                          <p:attrName>style.visibility</p:attrName>
                                        </p:attrNameLst>
                                      </p:cBhvr>
                                      <p:to>
                                        <p:strVal val="visible"/>
                                      </p:to>
                                    </p:set>
                                    <p:anim calcmode="lin" valueType="num">
                                      <p:cBhvr additive="base">
                                        <p:cTn id="27" dur="500" fill="hold"/>
                                        <p:tgtEl>
                                          <p:spTgt spid="455735"/>
                                        </p:tgtEl>
                                        <p:attrNameLst>
                                          <p:attrName>ppt_x</p:attrName>
                                        </p:attrNameLst>
                                      </p:cBhvr>
                                      <p:tavLst>
                                        <p:tav tm="0">
                                          <p:val>
                                            <p:strVal val="1+#ppt_w/2"/>
                                          </p:val>
                                        </p:tav>
                                        <p:tav tm="100000">
                                          <p:val>
                                            <p:strVal val="#ppt_x"/>
                                          </p:val>
                                        </p:tav>
                                      </p:tavLst>
                                    </p:anim>
                                    <p:anim calcmode="lin" valueType="num">
                                      <p:cBhvr additive="base">
                                        <p:cTn id="28" dur="500" fill="hold"/>
                                        <p:tgtEl>
                                          <p:spTgt spid="455735"/>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36" fill="hold" grpId="0" nodeType="clickEffect">
                                  <p:stCondLst>
                                    <p:cond delay="0"/>
                                  </p:stCondLst>
                                  <p:childTnLst>
                                    <p:set>
                                      <p:cBhvr>
                                        <p:cTn id="32" dur="1" fill="hold">
                                          <p:stCondLst>
                                            <p:cond delay="0"/>
                                          </p:stCondLst>
                                        </p:cTn>
                                        <p:tgtEl>
                                          <p:spTgt spid="455699"/>
                                        </p:tgtEl>
                                        <p:attrNameLst>
                                          <p:attrName>style.visibility</p:attrName>
                                        </p:attrNameLst>
                                      </p:cBhvr>
                                      <p:to>
                                        <p:strVal val="visible"/>
                                      </p:to>
                                    </p:set>
                                    <p:anim calcmode="lin" valueType="num">
                                      <p:cBhvr>
                                        <p:cTn id="33" dur="500" fill="hold"/>
                                        <p:tgtEl>
                                          <p:spTgt spid="455699"/>
                                        </p:tgtEl>
                                        <p:attrNameLst>
                                          <p:attrName>ppt_w</p:attrName>
                                        </p:attrNameLst>
                                      </p:cBhvr>
                                      <p:tavLst>
                                        <p:tav tm="0">
                                          <p:val>
                                            <p:strVal val="(6*min(max(#ppt_w*#ppt_h,.3),1)-7.4)/-.7*#ppt_w"/>
                                          </p:val>
                                        </p:tav>
                                        <p:tav tm="100000">
                                          <p:val>
                                            <p:strVal val="#ppt_w"/>
                                          </p:val>
                                        </p:tav>
                                      </p:tavLst>
                                    </p:anim>
                                    <p:anim calcmode="lin" valueType="num">
                                      <p:cBhvr>
                                        <p:cTn id="34" dur="500" fill="hold"/>
                                        <p:tgtEl>
                                          <p:spTgt spid="455699"/>
                                        </p:tgtEl>
                                        <p:attrNameLst>
                                          <p:attrName>ppt_h</p:attrName>
                                        </p:attrNameLst>
                                      </p:cBhvr>
                                      <p:tavLst>
                                        <p:tav tm="0">
                                          <p:val>
                                            <p:strVal val="(6*min(max(#ppt_w*#ppt_h,.3),1)-7.4)/-.7*#ppt_h"/>
                                          </p:val>
                                        </p:tav>
                                        <p:tav tm="100000">
                                          <p:val>
                                            <p:strVal val="#ppt_h"/>
                                          </p:val>
                                        </p:tav>
                                      </p:tavLst>
                                    </p:anim>
                                    <p:anim calcmode="lin" valueType="num">
                                      <p:cBhvr>
                                        <p:cTn id="35" dur="500" fill="hold"/>
                                        <p:tgtEl>
                                          <p:spTgt spid="455699"/>
                                        </p:tgtEl>
                                        <p:attrNameLst>
                                          <p:attrName>ppt_x</p:attrName>
                                        </p:attrNameLst>
                                      </p:cBhvr>
                                      <p:tavLst>
                                        <p:tav tm="0">
                                          <p:val>
                                            <p:fltVal val="0.5"/>
                                          </p:val>
                                        </p:tav>
                                        <p:tav tm="100000">
                                          <p:val>
                                            <p:strVal val="#ppt_x"/>
                                          </p:val>
                                        </p:tav>
                                      </p:tavLst>
                                    </p:anim>
                                    <p:anim calcmode="lin" valueType="num">
                                      <p:cBhvr>
                                        <p:cTn id="36" dur="500" fill="hold"/>
                                        <p:tgtEl>
                                          <p:spTgt spid="455699"/>
                                        </p:tgtEl>
                                        <p:attrNameLst>
                                          <p:attrName>ppt_y</p:attrName>
                                        </p:attrNameLst>
                                      </p:cBhvr>
                                      <p:tavLst>
                                        <p:tav tm="0">
                                          <p:val>
                                            <p:strVal val="1+(6*min(max(#ppt_w*#ppt_h,.3),1)-7.4)/-.7*#ppt_h/2"/>
                                          </p:val>
                                        </p:tav>
                                        <p:tav tm="100000">
                                          <p:val>
                                            <p:strVal val="#ppt_y"/>
                                          </p:val>
                                        </p:tav>
                                      </p:tavLst>
                                    </p:anim>
                                  </p:childTnLst>
                                </p:cTn>
                              </p:par>
                            </p:childTnLst>
                          </p:cTn>
                        </p:par>
                        <p:par>
                          <p:cTn id="37" fill="hold" nodeType="afterGroup">
                            <p:stCondLst>
                              <p:cond delay="500"/>
                            </p:stCondLst>
                            <p:childTnLst>
                              <p:par>
                                <p:cTn id="38" presetID="2" presetClass="entr" presetSubtype="8" fill="hold" nodeType="afterEffect">
                                  <p:stCondLst>
                                    <p:cond delay="10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par>
                          <p:cTn id="42" fill="hold" nodeType="afterGroup">
                            <p:stCondLst>
                              <p:cond delay="1100"/>
                            </p:stCondLst>
                            <p:childTnLst>
                              <p:par>
                                <p:cTn id="43" presetID="23" presetClass="entr" presetSubtype="272" fill="hold" grpId="0" nodeType="afterEffect">
                                  <p:stCondLst>
                                    <p:cond delay="100"/>
                                  </p:stCondLst>
                                  <p:childTnLst>
                                    <p:set>
                                      <p:cBhvr>
                                        <p:cTn id="44" dur="1" fill="hold">
                                          <p:stCondLst>
                                            <p:cond delay="0"/>
                                          </p:stCondLst>
                                        </p:cTn>
                                        <p:tgtEl>
                                          <p:spTgt spid="455734"/>
                                        </p:tgtEl>
                                        <p:attrNameLst>
                                          <p:attrName>style.visibility</p:attrName>
                                        </p:attrNameLst>
                                      </p:cBhvr>
                                      <p:to>
                                        <p:strVal val="visible"/>
                                      </p:to>
                                    </p:set>
                                    <p:anim calcmode="lin" valueType="num">
                                      <p:cBhvr>
                                        <p:cTn id="45" dur="500" fill="hold"/>
                                        <p:tgtEl>
                                          <p:spTgt spid="455734"/>
                                        </p:tgtEl>
                                        <p:attrNameLst>
                                          <p:attrName>ppt_w</p:attrName>
                                        </p:attrNameLst>
                                      </p:cBhvr>
                                      <p:tavLst>
                                        <p:tav tm="0">
                                          <p:val>
                                            <p:strVal val="2/3*#ppt_w"/>
                                          </p:val>
                                        </p:tav>
                                        <p:tav tm="100000">
                                          <p:val>
                                            <p:strVal val="#ppt_w"/>
                                          </p:val>
                                        </p:tav>
                                      </p:tavLst>
                                    </p:anim>
                                    <p:anim calcmode="lin" valueType="num">
                                      <p:cBhvr>
                                        <p:cTn id="46" dur="500" fill="hold"/>
                                        <p:tgtEl>
                                          <p:spTgt spid="455734"/>
                                        </p:tgtEl>
                                        <p:attrNameLst>
                                          <p:attrName>ppt_h</p:attrName>
                                        </p:attrNameLst>
                                      </p:cBhvr>
                                      <p:tavLst>
                                        <p:tav tm="0">
                                          <p:val>
                                            <p:strVal val="2/3*#ppt_h"/>
                                          </p:val>
                                        </p:tav>
                                        <p:tav tm="100000">
                                          <p:val>
                                            <p:strVal val="#ppt_h"/>
                                          </p:val>
                                        </p:tav>
                                      </p:tavLst>
                                    </p:anim>
                                  </p:childTnLst>
                                </p:cTn>
                              </p:par>
                            </p:childTnLst>
                          </p:cTn>
                        </p:par>
                        <p:par>
                          <p:cTn id="47" fill="hold" nodeType="afterGroup">
                            <p:stCondLst>
                              <p:cond delay="1700"/>
                            </p:stCondLst>
                            <p:childTnLst>
                              <p:par>
                                <p:cTn id="48" presetID="2" presetClass="entr" presetSubtype="6" fill="hold" grpId="0" nodeType="afterEffect">
                                  <p:stCondLst>
                                    <p:cond delay="0"/>
                                  </p:stCondLst>
                                  <p:childTnLst>
                                    <p:set>
                                      <p:cBhvr>
                                        <p:cTn id="49" dur="1" fill="hold">
                                          <p:stCondLst>
                                            <p:cond delay="0"/>
                                          </p:stCondLst>
                                        </p:cTn>
                                        <p:tgtEl>
                                          <p:spTgt spid="455736"/>
                                        </p:tgtEl>
                                        <p:attrNameLst>
                                          <p:attrName>style.visibility</p:attrName>
                                        </p:attrNameLst>
                                      </p:cBhvr>
                                      <p:to>
                                        <p:strVal val="visible"/>
                                      </p:to>
                                    </p:set>
                                    <p:anim calcmode="lin" valueType="num">
                                      <p:cBhvr additive="base">
                                        <p:cTn id="50" dur="500" fill="hold"/>
                                        <p:tgtEl>
                                          <p:spTgt spid="455736"/>
                                        </p:tgtEl>
                                        <p:attrNameLst>
                                          <p:attrName>ppt_x</p:attrName>
                                        </p:attrNameLst>
                                      </p:cBhvr>
                                      <p:tavLst>
                                        <p:tav tm="0">
                                          <p:val>
                                            <p:strVal val="1+#ppt_w/2"/>
                                          </p:val>
                                        </p:tav>
                                        <p:tav tm="100000">
                                          <p:val>
                                            <p:strVal val="#ppt_x"/>
                                          </p:val>
                                        </p:tav>
                                      </p:tavLst>
                                    </p:anim>
                                    <p:anim calcmode="lin" valueType="num">
                                      <p:cBhvr additive="base">
                                        <p:cTn id="51" dur="500" fill="hold"/>
                                        <p:tgtEl>
                                          <p:spTgt spid="4557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694" grpId="0" autoUpdateAnimBg="0"/>
      <p:bldP spid="455699" grpId="0" autoUpdateAnimBg="0"/>
      <p:bldP spid="455733" grpId="0" autoUpdateAnimBg="0"/>
      <p:bldP spid="455734" grpId="0" autoUpdateAnimBg="0"/>
      <p:bldP spid="455735" grpId="0" animBg="1"/>
      <p:bldP spid="45573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1" name="Group 113"/>
          <p:cNvGrpSpPr>
            <a:grpSpLocks/>
          </p:cNvGrpSpPr>
          <p:nvPr/>
        </p:nvGrpSpPr>
        <p:grpSpPr bwMode="auto">
          <a:xfrm>
            <a:off x="6083300" y="1136650"/>
            <a:ext cx="1289050" cy="1435100"/>
            <a:chOff x="1084" y="711"/>
            <a:chExt cx="2950" cy="2769"/>
          </a:xfrm>
        </p:grpSpPr>
        <p:grpSp>
          <p:nvGrpSpPr>
            <p:cNvPr id="87114" name="Group 114"/>
            <p:cNvGrpSpPr>
              <a:grpSpLocks/>
            </p:cNvGrpSpPr>
            <p:nvPr/>
          </p:nvGrpSpPr>
          <p:grpSpPr bwMode="auto">
            <a:xfrm>
              <a:off x="1084" y="711"/>
              <a:ext cx="2950" cy="2769"/>
              <a:chOff x="2707" y="548"/>
              <a:chExt cx="2950" cy="2769"/>
            </a:xfrm>
          </p:grpSpPr>
          <p:grpSp>
            <p:nvGrpSpPr>
              <p:cNvPr id="87120" name="Group 115"/>
              <p:cNvGrpSpPr>
                <a:grpSpLocks/>
              </p:cNvGrpSpPr>
              <p:nvPr/>
            </p:nvGrpSpPr>
            <p:grpSpPr bwMode="auto">
              <a:xfrm>
                <a:off x="3180" y="1046"/>
                <a:ext cx="2105" cy="1421"/>
                <a:chOff x="578" y="2316"/>
                <a:chExt cx="2105" cy="1421"/>
              </a:xfrm>
            </p:grpSpPr>
            <p:sp>
              <p:nvSpPr>
                <p:cNvPr id="8712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311047142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7123" name="Freeform 117" descr="Cork"/>
                <p:cNvSpPr>
                  <a:spLocks/>
                </p:cNvSpPr>
                <p:nvPr/>
              </p:nvSpPr>
              <p:spPr bwMode="auto">
                <a:xfrm>
                  <a:off x="578" y="2506"/>
                  <a:ext cx="2074" cy="1231"/>
                </a:xfrm>
                <a:custGeom>
                  <a:avLst/>
                  <a:gdLst>
                    <a:gd name="T0" fmla="*/ 2147483647 w 599"/>
                    <a:gd name="T1" fmla="*/ 0 h 432"/>
                    <a:gd name="T2" fmla="*/ 2147483647 w 599"/>
                    <a:gd name="T3" fmla="*/ 907463320 h 432"/>
                    <a:gd name="T4" fmla="*/ 2147483647 w 599"/>
                    <a:gd name="T5" fmla="*/ 1512424923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87121" name="Picture 118"/>
              <p:cNvPicPr>
                <a:picLocks noChangeArrowheads="1"/>
              </p:cNvPicPr>
              <p:nvPr/>
            </p:nvPicPr>
            <p:blipFill>
              <a:blip r:embed="rId4">
                <a:lum bright="-16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7115" name="Freeform 119"/>
            <p:cNvSpPr>
              <a:spLocks/>
            </p:cNvSpPr>
            <p:nvPr/>
          </p:nvSpPr>
          <p:spPr bwMode="auto">
            <a:xfrm>
              <a:off x="1616" y="2649"/>
              <a:ext cx="88" cy="277"/>
            </a:xfrm>
            <a:custGeom>
              <a:avLst/>
              <a:gdLst>
                <a:gd name="T0" fmla="*/ 135 w 85"/>
                <a:gd name="T1" fmla="*/ 13 h 318"/>
                <a:gd name="T2" fmla="*/ 118 w 85"/>
                <a:gd name="T3" fmla="*/ 6 h 318"/>
                <a:gd name="T4" fmla="*/ 89 w 85"/>
                <a:gd name="T5" fmla="*/ 3 h 318"/>
                <a:gd name="T6" fmla="*/ 101 w 85"/>
                <a:gd name="T7" fmla="*/ 6 h 318"/>
                <a:gd name="T8" fmla="*/ 118 w 85"/>
                <a:gd name="T9" fmla="*/ 3 h 318"/>
                <a:gd name="T10" fmla="*/ 69 w 85"/>
                <a:gd name="T11" fmla="*/ 3 h 318"/>
                <a:gd name="T12" fmla="*/ 69 w 85"/>
                <a:gd name="T13" fmla="*/ 3 h 318"/>
                <a:gd name="T14" fmla="*/ 89 w 85"/>
                <a:gd name="T15" fmla="*/ 16 h 318"/>
                <a:gd name="T16" fmla="*/ 53 w 85"/>
                <a:gd name="T17" fmla="*/ 13 h 318"/>
                <a:gd name="T18" fmla="*/ 69 w 85"/>
                <a:gd name="T19" fmla="*/ 10 h 318"/>
                <a:gd name="T20" fmla="*/ 89 w 85"/>
                <a:gd name="T21" fmla="*/ 13 h 318"/>
                <a:gd name="T22" fmla="*/ 69 w 85"/>
                <a:gd name="T23" fmla="*/ 9 h 318"/>
                <a:gd name="T24" fmla="*/ 89 w 85"/>
                <a:gd name="T25" fmla="*/ 13 h 318"/>
                <a:gd name="T26" fmla="*/ 69 w 85"/>
                <a:gd name="T27" fmla="*/ 10 h 318"/>
                <a:gd name="T28" fmla="*/ 89 w 85"/>
                <a:gd name="T29" fmla="*/ 12 h 318"/>
                <a:gd name="T30" fmla="*/ 101 w 85"/>
                <a:gd name="T31" fmla="*/ 14 h 318"/>
                <a:gd name="T32" fmla="*/ 135 w 85"/>
                <a:gd name="T33" fmla="*/ 17 h 318"/>
                <a:gd name="T34" fmla="*/ 149 w 85"/>
                <a:gd name="T35" fmla="*/ 19 h 318"/>
                <a:gd name="T36" fmla="*/ 135 w 85"/>
                <a:gd name="T37" fmla="*/ 23 h 318"/>
                <a:gd name="T38" fmla="*/ 118 w 85"/>
                <a:gd name="T39" fmla="*/ 22 h 318"/>
                <a:gd name="T40" fmla="*/ 101 w 85"/>
                <a:gd name="T41" fmla="*/ 26 h 318"/>
                <a:gd name="T42" fmla="*/ 69 w 85"/>
                <a:gd name="T43" fmla="*/ 24 h 318"/>
                <a:gd name="T44" fmla="*/ 53 w 85"/>
                <a:gd name="T45" fmla="*/ 17 h 318"/>
                <a:gd name="T46" fmla="*/ 40 w 85"/>
                <a:gd name="T47" fmla="*/ 21 h 318"/>
                <a:gd name="T48" fmla="*/ 5 w 85"/>
                <a:gd name="T49" fmla="*/ 17 h 318"/>
                <a:gd name="T50" fmla="*/ 69 w 85"/>
                <a:gd name="T51" fmla="*/ 12 h 318"/>
                <a:gd name="T52" fmla="*/ 118 w 85"/>
                <a:gd name="T53" fmla="*/ 14 h 318"/>
                <a:gd name="T54" fmla="*/ 135 w 85"/>
                <a:gd name="T55" fmla="*/ 18 h 318"/>
                <a:gd name="T56" fmla="*/ 118 w 85"/>
                <a:gd name="T57" fmla="*/ 16 h 318"/>
                <a:gd name="T58" fmla="*/ 118 w 85"/>
                <a:gd name="T59" fmla="*/ 3 h 318"/>
                <a:gd name="T60" fmla="*/ 89 w 85"/>
                <a:gd name="T61" fmla="*/ 3 h 318"/>
                <a:gd name="T62" fmla="*/ 40 w 85"/>
                <a:gd name="T63" fmla="*/ 3 h 318"/>
                <a:gd name="T64" fmla="*/ 69 w 85"/>
                <a:gd name="T65" fmla="*/ 8 h 318"/>
                <a:gd name="T66" fmla="*/ 101 w 85"/>
                <a:gd name="T67" fmla="*/ 11 h 318"/>
                <a:gd name="T68" fmla="*/ 135 w 85"/>
                <a:gd name="T69" fmla="*/ 1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7116" name="Freeform 120"/>
            <p:cNvSpPr>
              <a:spLocks/>
            </p:cNvSpPr>
            <p:nvPr/>
          </p:nvSpPr>
          <p:spPr bwMode="auto">
            <a:xfrm>
              <a:off x="1635" y="2647"/>
              <a:ext cx="109" cy="309"/>
            </a:xfrm>
            <a:custGeom>
              <a:avLst/>
              <a:gdLst>
                <a:gd name="T0" fmla="*/ 1 w 105"/>
                <a:gd name="T1" fmla="*/ 0 h 354"/>
                <a:gd name="T2" fmla="*/ 182 w 105"/>
                <a:gd name="T3" fmla="*/ 3 h 354"/>
                <a:gd name="T4" fmla="*/ 142 w 105"/>
                <a:gd name="T5" fmla="*/ 3 h 354"/>
                <a:gd name="T6" fmla="*/ 164 w 105"/>
                <a:gd name="T7" fmla="*/ 5 h 354"/>
                <a:gd name="T8" fmla="*/ 164 w 105"/>
                <a:gd name="T9" fmla="*/ 13 h 354"/>
                <a:gd name="T10" fmla="*/ 190 w 105"/>
                <a:gd name="T11" fmla="*/ 15 h 354"/>
                <a:gd name="T12" fmla="*/ 190 w 105"/>
                <a:gd name="T13" fmla="*/ 21 h 354"/>
                <a:gd name="T14" fmla="*/ 164 w 105"/>
                <a:gd name="T15" fmla="*/ 29 h 354"/>
                <a:gd name="T16" fmla="*/ 135 w 105"/>
                <a:gd name="T17" fmla="*/ 31 h 354"/>
                <a:gd name="T18" fmla="*/ 32 w 105"/>
                <a:gd name="T19" fmla="*/ 27 h 354"/>
                <a:gd name="T20" fmla="*/ 12 w 105"/>
                <a:gd name="T21" fmla="*/ 24 h 354"/>
                <a:gd name="T22" fmla="*/ 32 w 105"/>
                <a:gd name="T23" fmla="*/ 21 h 354"/>
                <a:gd name="T24" fmla="*/ 9 w 105"/>
                <a:gd name="T25" fmla="*/ 9 h 354"/>
                <a:gd name="T26" fmla="*/ 3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7117" name="Freeform 121"/>
            <p:cNvSpPr>
              <a:spLocks/>
            </p:cNvSpPr>
            <p:nvPr/>
          </p:nvSpPr>
          <p:spPr bwMode="auto">
            <a:xfrm>
              <a:off x="3008" y="2583"/>
              <a:ext cx="155" cy="328"/>
            </a:xfrm>
            <a:custGeom>
              <a:avLst/>
              <a:gdLst>
                <a:gd name="T0" fmla="*/ 286 w 149"/>
                <a:gd name="T1" fmla="*/ 3 h 376"/>
                <a:gd name="T2" fmla="*/ 272 w 149"/>
                <a:gd name="T3" fmla="*/ 9 h 376"/>
                <a:gd name="T4" fmla="*/ 253 w 149"/>
                <a:gd name="T5" fmla="*/ 11 h 376"/>
                <a:gd name="T6" fmla="*/ 249 w 149"/>
                <a:gd name="T7" fmla="*/ 12 h 376"/>
                <a:gd name="T8" fmla="*/ 212 w 149"/>
                <a:gd name="T9" fmla="*/ 21 h 376"/>
                <a:gd name="T10" fmla="*/ 167 w 149"/>
                <a:gd name="T11" fmla="*/ 27 h 376"/>
                <a:gd name="T12" fmla="*/ 135 w 149"/>
                <a:gd name="T13" fmla="*/ 31 h 376"/>
                <a:gd name="T14" fmla="*/ 112 w 149"/>
                <a:gd name="T15" fmla="*/ 31 h 376"/>
                <a:gd name="T16" fmla="*/ 36 w 149"/>
                <a:gd name="T17" fmla="*/ 32 h 376"/>
                <a:gd name="T18" fmla="*/ 2 w 149"/>
                <a:gd name="T19" fmla="*/ 29 h 376"/>
                <a:gd name="T20" fmla="*/ 5 w 149"/>
                <a:gd name="T21" fmla="*/ 27 h 376"/>
                <a:gd name="T22" fmla="*/ 8 w 149"/>
                <a:gd name="T23" fmla="*/ 19 h 376"/>
                <a:gd name="T24" fmla="*/ 40 w 149"/>
                <a:gd name="T25" fmla="*/ 17 h 376"/>
                <a:gd name="T26" fmla="*/ 67 w 149"/>
                <a:gd name="T27" fmla="*/ 9 h 376"/>
                <a:gd name="T28" fmla="*/ 85 w 149"/>
                <a:gd name="T29" fmla="*/ 7 h 376"/>
                <a:gd name="T30" fmla="*/ 162 w 149"/>
                <a:gd name="T31" fmla="*/ 3 h 376"/>
                <a:gd name="T32" fmla="*/ 249 w 149"/>
                <a:gd name="T33" fmla="*/ 3 h 376"/>
                <a:gd name="T34" fmla="*/ 28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7118" name="Freeform 122"/>
            <p:cNvSpPr>
              <a:spLocks/>
            </p:cNvSpPr>
            <p:nvPr/>
          </p:nvSpPr>
          <p:spPr bwMode="auto">
            <a:xfrm>
              <a:off x="1714" y="1020"/>
              <a:ext cx="99" cy="440"/>
            </a:xfrm>
            <a:custGeom>
              <a:avLst/>
              <a:gdLst>
                <a:gd name="T0" fmla="*/ 44 w 96"/>
                <a:gd name="T1" fmla="*/ 42 h 504"/>
                <a:gd name="T2" fmla="*/ 105 w 96"/>
                <a:gd name="T3" fmla="*/ 44 h 504"/>
                <a:gd name="T4" fmla="*/ 125 w 96"/>
                <a:gd name="T5" fmla="*/ 39 h 504"/>
                <a:gd name="T6" fmla="*/ 125 w 96"/>
                <a:gd name="T7" fmla="*/ 28 h 504"/>
                <a:gd name="T8" fmla="*/ 154 w 96"/>
                <a:gd name="T9" fmla="*/ 18 h 504"/>
                <a:gd name="T10" fmla="*/ 166 w 96"/>
                <a:gd name="T11" fmla="*/ 15 h 504"/>
                <a:gd name="T12" fmla="*/ 154 w 96"/>
                <a:gd name="T13" fmla="*/ 4 h 504"/>
                <a:gd name="T14" fmla="*/ 134 w 96"/>
                <a:gd name="T15" fmla="*/ 3 h 504"/>
                <a:gd name="T16" fmla="*/ 47 w 96"/>
                <a:gd name="T17" fmla="*/ 3 h 504"/>
                <a:gd name="T18" fmla="*/ 44 w 96"/>
                <a:gd name="T19" fmla="*/ 10 h 504"/>
                <a:gd name="T20" fmla="*/ 52 w 96"/>
                <a:gd name="T21" fmla="*/ 31 h 504"/>
                <a:gd name="T22" fmla="*/ 68 w 96"/>
                <a:gd name="T23" fmla="*/ 35 h 504"/>
                <a:gd name="T24" fmla="*/ 42 w 96"/>
                <a:gd name="T25" fmla="*/ 41 h 504"/>
                <a:gd name="T26" fmla="*/ 44 w 96"/>
                <a:gd name="T27" fmla="*/ 4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7119" name="Freeform 123"/>
            <p:cNvSpPr>
              <a:spLocks/>
            </p:cNvSpPr>
            <p:nvPr/>
          </p:nvSpPr>
          <p:spPr bwMode="auto">
            <a:xfrm>
              <a:off x="3431" y="1007"/>
              <a:ext cx="156" cy="358"/>
            </a:xfrm>
            <a:custGeom>
              <a:avLst/>
              <a:gdLst>
                <a:gd name="T0" fmla="*/ 5 w 150"/>
                <a:gd name="T1" fmla="*/ 33 h 410"/>
                <a:gd name="T2" fmla="*/ 82 w 150"/>
                <a:gd name="T3" fmla="*/ 36 h 410"/>
                <a:gd name="T4" fmla="*/ 162 w 150"/>
                <a:gd name="T5" fmla="*/ 34 h 410"/>
                <a:gd name="T6" fmla="*/ 189 w 150"/>
                <a:gd name="T7" fmla="*/ 31 h 410"/>
                <a:gd name="T8" fmla="*/ 233 w 150"/>
                <a:gd name="T9" fmla="*/ 24 h 410"/>
                <a:gd name="T10" fmla="*/ 260 w 150"/>
                <a:gd name="T11" fmla="*/ 19 h 410"/>
                <a:gd name="T12" fmla="*/ 275 w 150"/>
                <a:gd name="T13" fmla="*/ 17 h 410"/>
                <a:gd name="T14" fmla="*/ 281 w 150"/>
                <a:gd name="T15" fmla="*/ 10 h 410"/>
                <a:gd name="T16" fmla="*/ 292 w 150"/>
                <a:gd name="T17" fmla="*/ 9 h 410"/>
                <a:gd name="T18" fmla="*/ 296 w 150"/>
                <a:gd name="T19" fmla="*/ 3 h 410"/>
                <a:gd name="T20" fmla="*/ 263 w 150"/>
                <a:gd name="T21" fmla="*/ 0 h 410"/>
                <a:gd name="T22" fmla="*/ 189 w 150"/>
                <a:gd name="T23" fmla="*/ 3 h 410"/>
                <a:gd name="T24" fmla="*/ 156 w 150"/>
                <a:gd name="T25" fmla="*/ 4 h 410"/>
                <a:gd name="T26" fmla="*/ 134 w 150"/>
                <a:gd name="T27" fmla="*/ 12 h 410"/>
                <a:gd name="T28" fmla="*/ 116 w 150"/>
                <a:gd name="T29" fmla="*/ 14 h 410"/>
                <a:gd name="T30" fmla="*/ 85 w 150"/>
                <a:gd name="T31" fmla="*/ 19 h 410"/>
                <a:gd name="T32" fmla="*/ 82 w 150"/>
                <a:gd name="T33" fmla="*/ 20 h 410"/>
                <a:gd name="T34" fmla="*/ 67 w 150"/>
                <a:gd name="T35" fmla="*/ 20 h 410"/>
                <a:gd name="T36" fmla="*/ 62 w 150"/>
                <a:gd name="T37" fmla="*/ 22 h 410"/>
                <a:gd name="T38" fmla="*/ 56 w 150"/>
                <a:gd name="T39" fmla="*/ 23 h 410"/>
                <a:gd name="T40" fmla="*/ 34 w 150"/>
                <a:gd name="T41" fmla="*/ 30 h 410"/>
                <a:gd name="T42" fmla="*/ 10 w 150"/>
                <a:gd name="T43" fmla="*/ 33 h 410"/>
                <a:gd name="T44" fmla="*/ 2 w 150"/>
                <a:gd name="T45" fmla="*/ 34 h 410"/>
                <a:gd name="T46" fmla="*/ 5 w 150"/>
                <a:gd name="T47" fmla="*/ 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87042" name="Group 113"/>
          <p:cNvGrpSpPr>
            <a:grpSpLocks/>
          </p:cNvGrpSpPr>
          <p:nvPr/>
        </p:nvGrpSpPr>
        <p:grpSpPr bwMode="auto">
          <a:xfrm>
            <a:off x="6083300" y="3154363"/>
            <a:ext cx="1289050" cy="1435100"/>
            <a:chOff x="1084" y="711"/>
            <a:chExt cx="2950" cy="2769"/>
          </a:xfrm>
        </p:grpSpPr>
        <p:grpSp>
          <p:nvGrpSpPr>
            <p:cNvPr id="87104" name="Group 114"/>
            <p:cNvGrpSpPr>
              <a:grpSpLocks/>
            </p:cNvGrpSpPr>
            <p:nvPr/>
          </p:nvGrpSpPr>
          <p:grpSpPr bwMode="auto">
            <a:xfrm>
              <a:off x="1084" y="711"/>
              <a:ext cx="2950" cy="2769"/>
              <a:chOff x="2707" y="548"/>
              <a:chExt cx="2950" cy="2769"/>
            </a:xfrm>
          </p:grpSpPr>
          <p:grpSp>
            <p:nvGrpSpPr>
              <p:cNvPr id="87110" name="Group 115"/>
              <p:cNvGrpSpPr>
                <a:grpSpLocks/>
              </p:cNvGrpSpPr>
              <p:nvPr/>
            </p:nvGrpSpPr>
            <p:grpSpPr bwMode="auto">
              <a:xfrm>
                <a:off x="3180" y="1046"/>
                <a:ext cx="2105" cy="1421"/>
                <a:chOff x="578" y="2316"/>
                <a:chExt cx="2105" cy="1421"/>
              </a:xfrm>
            </p:grpSpPr>
            <p:sp>
              <p:nvSpPr>
                <p:cNvPr id="8711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311047142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7113" name="Freeform 117" descr="Cork"/>
                <p:cNvSpPr>
                  <a:spLocks/>
                </p:cNvSpPr>
                <p:nvPr/>
              </p:nvSpPr>
              <p:spPr bwMode="auto">
                <a:xfrm>
                  <a:off x="578" y="2506"/>
                  <a:ext cx="2074" cy="1231"/>
                </a:xfrm>
                <a:custGeom>
                  <a:avLst/>
                  <a:gdLst>
                    <a:gd name="T0" fmla="*/ 2147483647 w 599"/>
                    <a:gd name="T1" fmla="*/ 0 h 432"/>
                    <a:gd name="T2" fmla="*/ 2147483647 w 599"/>
                    <a:gd name="T3" fmla="*/ 907463320 h 432"/>
                    <a:gd name="T4" fmla="*/ 2147483647 w 599"/>
                    <a:gd name="T5" fmla="*/ 1512424923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87111" name="Picture 118"/>
              <p:cNvPicPr>
                <a:picLocks noChangeArrowheads="1"/>
              </p:cNvPicPr>
              <p:nvPr/>
            </p:nvPicPr>
            <p:blipFill>
              <a:blip r:embed="rId4">
                <a:lum bright="-16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7105" name="Freeform 119"/>
            <p:cNvSpPr>
              <a:spLocks/>
            </p:cNvSpPr>
            <p:nvPr/>
          </p:nvSpPr>
          <p:spPr bwMode="auto">
            <a:xfrm>
              <a:off x="1616" y="2649"/>
              <a:ext cx="88" cy="277"/>
            </a:xfrm>
            <a:custGeom>
              <a:avLst/>
              <a:gdLst>
                <a:gd name="T0" fmla="*/ 135 w 85"/>
                <a:gd name="T1" fmla="*/ 13 h 318"/>
                <a:gd name="T2" fmla="*/ 118 w 85"/>
                <a:gd name="T3" fmla="*/ 6 h 318"/>
                <a:gd name="T4" fmla="*/ 89 w 85"/>
                <a:gd name="T5" fmla="*/ 3 h 318"/>
                <a:gd name="T6" fmla="*/ 101 w 85"/>
                <a:gd name="T7" fmla="*/ 6 h 318"/>
                <a:gd name="T8" fmla="*/ 118 w 85"/>
                <a:gd name="T9" fmla="*/ 3 h 318"/>
                <a:gd name="T10" fmla="*/ 69 w 85"/>
                <a:gd name="T11" fmla="*/ 3 h 318"/>
                <a:gd name="T12" fmla="*/ 69 w 85"/>
                <a:gd name="T13" fmla="*/ 3 h 318"/>
                <a:gd name="T14" fmla="*/ 89 w 85"/>
                <a:gd name="T15" fmla="*/ 16 h 318"/>
                <a:gd name="T16" fmla="*/ 53 w 85"/>
                <a:gd name="T17" fmla="*/ 13 h 318"/>
                <a:gd name="T18" fmla="*/ 69 w 85"/>
                <a:gd name="T19" fmla="*/ 10 h 318"/>
                <a:gd name="T20" fmla="*/ 89 w 85"/>
                <a:gd name="T21" fmla="*/ 13 h 318"/>
                <a:gd name="T22" fmla="*/ 69 w 85"/>
                <a:gd name="T23" fmla="*/ 9 h 318"/>
                <a:gd name="T24" fmla="*/ 89 w 85"/>
                <a:gd name="T25" fmla="*/ 13 h 318"/>
                <a:gd name="T26" fmla="*/ 69 w 85"/>
                <a:gd name="T27" fmla="*/ 10 h 318"/>
                <a:gd name="T28" fmla="*/ 89 w 85"/>
                <a:gd name="T29" fmla="*/ 12 h 318"/>
                <a:gd name="T30" fmla="*/ 101 w 85"/>
                <a:gd name="T31" fmla="*/ 14 h 318"/>
                <a:gd name="T32" fmla="*/ 135 w 85"/>
                <a:gd name="T33" fmla="*/ 17 h 318"/>
                <a:gd name="T34" fmla="*/ 149 w 85"/>
                <a:gd name="T35" fmla="*/ 19 h 318"/>
                <a:gd name="T36" fmla="*/ 135 w 85"/>
                <a:gd name="T37" fmla="*/ 23 h 318"/>
                <a:gd name="T38" fmla="*/ 118 w 85"/>
                <a:gd name="T39" fmla="*/ 22 h 318"/>
                <a:gd name="T40" fmla="*/ 101 w 85"/>
                <a:gd name="T41" fmla="*/ 26 h 318"/>
                <a:gd name="T42" fmla="*/ 69 w 85"/>
                <a:gd name="T43" fmla="*/ 24 h 318"/>
                <a:gd name="T44" fmla="*/ 53 w 85"/>
                <a:gd name="T45" fmla="*/ 17 h 318"/>
                <a:gd name="T46" fmla="*/ 40 w 85"/>
                <a:gd name="T47" fmla="*/ 21 h 318"/>
                <a:gd name="T48" fmla="*/ 5 w 85"/>
                <a:gd name="T49" fmla="*/ 17 h 318"/>
                <a:gd name="T50" fmla="*/ 69 w 85"/>
                <a:gd name="T51" fmla="*/ 12 h 318"/>
                <a:gd name="T52" fmla="*/ 118 w 85"/>
                <a:gd name="T53" fmla="*/ 14 h 318"/>
                <a:gd name="T54" fmla="*/ 135 w 85"/>
                <a:gd name="T55" fmla="*/ 18 h 318"/>
                <a:gd name="T56" fmla="*/ 118 w 85"/>
                <a:gd name="T57" fmla="*/ 16 h 318"/>
                <a:gd name="T58" fmla="*/ 118 w 85"/>
                <a:gd name="T59" fmla="*/ 3 h 318"/>
                <a:gd name="T60" fmla="*/ 89 w 85"/>
                <a:gd name="T61" fmla="*/ 3 h 318"/>
                <a:gd name="T62" fmla="*/ 40 w 85"/>
                <a:gd name="T63" fmla="*/ 3 h 318"/>
                <a:gd name="T64" fmla="*/ 69 w 85"/>
                <a:gd name="T65" fmla="*/ 8 h 318"/>
                <a:gd name="T66" fmla="*/ 101 w 85"/>
                <a:gd name="T67" fmla="*/ 11 h 318"/>
                <a:gd name="T68" fmla="*/ 135 w 85"/>
                <a:gd name="T69" fmla="*/ 1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7106" name="Freeform 120"/>
            <p:cNvSpPr>
              <a:spLocks/>
            </p:cNvSpPr>
            <p:nvPr/>
          </p:nvSpPr>
          <p:spPr bwMode="auto">
            <a:xfrm>
              <a:off x="1635" y="2647"/>
              <a:ext cx="109" cy="309"/>
            </a:xfrm>
            <a:custGeom>
              <a:avLst/>
              <a:gdLst>
                <a:gd name="T0" fmla="*/ 1 w 105"/>
                <a:gd name="T1" fmla="*/ 0 h 354"/>
                <a:gd name="T2" fmla="*/ 182 w 105"/>
                <a:gd name="T3" fmla="*/ 3 h 354"/>
                <a:gd name="T4" fmla="*/ 142 w 105"/>
                <a:gd name="T5" fmla="*/ 3 h 354"/>
                <a:gd name="T6" fmla="*/ 164 w 105"/>
                <a:gd name="T7" fmla="*/ 5 h 354"/>
                <a:gd name="T8" fmla="*/ 164 w 105"/>
                <a:gd name="T9" fmla="*/ 13 h 354"/>
                <a:gd name="T10" fmla="*/ 190 w 105"/>
                <a:gd name="T11" fmla="*/ 15 h 354"/>
                <a:gd name="T12" fmla="*/ 190 w 105"/>
                <a:gd name="T13" fmla="*/ 21 h 354"/>
                <a:gd name="T14" fmla="*/ 164 w 105"/>
                <a:gd name="T15" fmla="*/ 29 h 354"/>
                <a:gd name="T16" fmla="*/ 135 w 105"/>
                <a:gd name="T17" fmla="*/ 31 h 354"/>
                <a:gd name="T18" fmla="*/ 32 w 105"/>
                <a:gd name="T19" fmla="*/ 27 h 354"/>
                <a:gd name="T20" fmla="*/ 12 w 105"/>
                <a:gd name="T21" fmla="*/ 24 h 354"/>
                <a:gd name="T22" fmla="*/ 32 w 105"/>
                <a:gd name="T23" fmla="*/ 21 h 354"/>
                <a:gd name="T24" fmla="*/ 9 w 105"/>
                <a:gd name="T25" fmla="*/ 9 h 354"/>
                <a:gd name="T26" fmla="*/ 3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7107" name="Freeform 121"/>
            <p:cNvSpPr>
              <a:spLocks/>
            </p:cNvSpPr>
            <p:nvPr/>
          </p:nvSpPr>
          <p:spPr bwMode="auto">
            <a:xfrm>
              <a:off x="3008" y="2583"/>
              <a:ext cx="155" cy="328"/>
            </a:xfrm>
            <a:custGeom>
              <a:avLst/>
              <a:gdLst>
                <a:gd name="T0" fmla="*/ 286 w 149"/>
                <a:gd name="T1" fmla="*/ 3 h 376"/>
                <a:gd name="T2" fmla="*/ 272 w 149"/>
                <a:gd name="T3" fmla="*/ 9 h 376"/>
                <a:gd name="T4" fmla="*/ 253 w 149"/>
                <a:gd name="T5" fmla="*/ 11 h 376"/>
                <a:gd name="T6" fmla="*/ 249 w 149"/>
                <a:gd name="T7" fmla="*/ 12 h 376"/>
                <a:gd name="T8" fmla="*/ 212 w 149"/>
                <a:gd name="T9" fmla="*/ 21 h 376"/>
                <a:gd name="T10" fmla="*/ 167 w 149"/>
                <a:gd name="T11" fmla="*/ 27 h 376"/>
                <a:gd name="T12" fmla="*/ 135 w 149"/>
                <a:gd name="T13" fmla="*/ 31 h 376"/>
                <a:gd name="T14" fmla="*/ 112 w 149"/>
                <a:gd name="T15" fmla="*/ 31 h 376"/>
                <a:gd name="T16" fmla="*/ 36 w 149"/>
                <a:gd name="T17" fmla="*/ 32 h 376"/>
                <a:gd name="T18" fmla="*/ 2 w 149"/>
                <a:gd name="T19" fmla="*/ 29 h 376"/>
                <a:gd name="T20" fmla="*/ 5 w 149"/>
                <a:gd name="T21" fmla="*/ 27 h 376"/>
                <a:gd name="T22" fmla="*/ 8 w 149"/>
                <a:gd name="T23" fmla="*/ 19 h 376"/>
                <a:gd name="T24" fmla="*/ 40 w 149"/>
                <a:gd name="T25" fmla="*/ 17 h 376"/>
                <a:gd name="T26" fmla="*/ 67 w 149"/>
                <a:gd name="T27" fmla="*/ 9 h 376"/>
                <a:gd name="T28" fmla="*/ 85 w 149"/>
                <a:gd name="T29" fmla="*/ 7 h 376"/>
                <a:gd name="T30" fmla="*/ 162 w 149"/>
                <a:gd name="T31" fmla="*/ 3 h 376"/>
                <a:gd name="T32" fmla="*/ 249 w 149"/>
                <a:gd name="T33" fmla="*/ 3 h 376"/>
                <a:gd name="T34" fmla="*/ 28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7108" name="Freeform 122"/>
            <p:cNvSpPr>
              <a:spLocks/>
            </p:cNvSpPr>
            <p:nvPr/>
          </p:nvSpPr>
          <p:spPr bwMode="auto">
            <a:xfrm>
              <a:off x="1714" y="1020"/>
              <a:ext cx="99" cy="440"/>
            </a:xfrm>
            <a:custGeom>
              <a:avLst/>
              <a:gdLst>
                <a:gd name="T0" fmla="*/ 44 w 96"/>
                <a:gd name="T1" fmla="*/ 42 h 504"/>
                <a:gd name="T2" fmla="*/ 105 w 96"/>
                <a:gd name="T3" fmla="*/ 44 h 504"/>
                <a:gd name="T4" fmla="*/ 125 w 96"/>
                <a:gd name="T5" fmla="*/ 39 h 504"/>
                <a:gd name="T6" fmla="*/ 125 w 96"/>
                <a:gd name="T7" fmla="*/ 28 h 504"/>
                <a:gd name="T8" fmla="*/ 154 w 96"/>
                <a:gd name="T9" fmla="*/ 18 h 504"/>
                <a:gd name="T10" fmla="*/ 166 w 96"/>
                <a:gd name="T11" fmla="*/ 15 h 504"/>
                <a:gd name="T12" fmla="*/ 154 w 96"/>
                <a:gd name="T13" fmla="*/ 4 h 504"/>
                <a:gd name="T14" fmla="*/ 134 w 96"/>
                <a:gd name="T15" fmla="*/ 3 h 504"/>
                <a:gd name="T16" fmla="*/ 47 w 96"/>
                <a:gd name="T17" fmla="*/ 3 h 504"/>
                <a:gd name="T18" fmla="*/ 44 w 96"/>
                <a:gd name="T19" fmla="*/ 10 h 504"/>
                <a:gd name="T20" fmla="*/ 52 w 96"/>
                <a:gd name="T21" fmla="*/ 31 h 504"/>
                <a:gd name="T22" fmla="*/ 68 w 96"/>
                <a:gd name="T23" fmla="*/ 35 h 504"/>
                <a:gd name="T24" fmla="*/ 42 w 96"/>
                <a:gd name="T25" fmla="*/ 41 h 504"/>
                <a:gd name="T26" fmla="*/ 44 w 96"/>
                <a:gd name="T27" fmla="*/ 4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7109" name="Freeform 123"/>
            <p:cNvSpPr>
              <a:spLocks/>
            </p:cNvSpPr>
            <p:nvPr/>
          </p:nvSpPr>
          <p:spPr bwMode="auto">
            <a:xfrm>
              <a:off x="3431" y="1007"/>
              <a:ext cx="156" cy="358"/>
            </a:xfrm>
            <a:custGeom>
              <a:avLst/>
              <a:gdLst>
                <a:gd name="T0" fmla="*/ 5 w 150"/>
                <a:gd name="T1" fmla="*/ 33 h 410"/>
                <a:gd name="T2" fmla="*/ 82 w 150"/>
                <a:gd name="T3" fmla="*/ 36 h 410"/>
                <a:gd name="T4" fmla="*/ 162 w 150"/>
                <a:gd name="T5" fmla="*/ 34 h 410"/>
                <a:gd name="T6" fmla="*/ 189 w 150"/>
                <a:gd name="T7" fmla="*/ 31 h 410"/>
                <a:gd name="T8" fmla="*/ 233 w 150"/>
                <a:gd name="T9" fmla="*/ 24 h 410"/>
                <a:gd name="T10" fmla="*/ 260 w 150"/>
                <a:gd name="T11" fmla="*/ 19 h 410"/>
                <a:gd name="T12" fmla="*/ 275 w 150"/>
                <a:gd name="T13" fmla="*/ 17 h 410"/>
                <a:gd name="T14" fmla="*/ 281 w 150"/>
                <a:gd name="T15" fmla="*/ 10 h 410"/>
                <a:gd name="T16" fmla="*/ 292 w 150"/>
                <a:gd name="T17" fmla="*/ 9 h 410"/>
                <a:gd name="T18" fmla="*/ 296 w 150"/>
                <a:gd name="T19" fmla="*/ 3 h 410"/>
                <a:gd name="T20" fmla="*/ 263 w 150"/>
                <a:gd name="T21" fmla="*/ 0 h 410"/>
                <a:gd name="T22" fmla="*/ 189 w 150"/>
                <a:gd name="T23" fmla="*/ 3 h 410"/>
                <a:gd name="T24" fmla="*/ 156 w 150"/>
                <a:gd name="T25" fmla="*/ 4 h 410"/>
                <a:gd name="T26" fmla="*/ 134 w 150"/>
                <a:gd name="T27" fmla="*/ 12 h 410"/>
                <a:gd name="T28" fmla="*/ 116 w 150"/>
                <a:gd name="T29" fmla="*/ 14 h 410"/>
                <a:gd name="T30" fmla="*/ 85 w 150"/>
                <a:gd name="T31" fmla="*/ 19 h 410"/>
                <a:gd name="T32" fmla="*/ 82 w 150"/>
                <a:gd name="T33" fmla="*/ 20 h 410"/>
                <a:gd name="T34" fmla="*/ 67 w 150"/>
                <a:gd name="T35" fmla="*/ 20 h 410"/>
                <a:gd name="T36" fmla="*/ 62 w 150"/>
                <a:gd name="T37" fmla="*/ 22 h 410"/>
                <a:gd name="T38" fmla="*/ 56 w 150"/>
                <a:gd name="T39" fmla="*/ 23 h 410"/>
                <a:gd name="T40" fmla="*/ 34 w 150"/>
                <a:gd name="T41" fmla="*/ 30 h 410"/>
                <a:gd name="T42" fmla="*/ 10 w 150"/>
                <a:gd name="T43" fmla="*/ 33 h 410"/>
                <a:gd name="T44" fmla="*/ 2 w 150"/>
                <a:gd name="T45" fmla="*/ 34 h 410"/>
                <a:gd name="T46" fmla="*/ 5 w 150"/>
                <a:gd name="T47" fmla="*/ 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56786" name="Text Box 82"/>
          <p:cNvSpPr txBox="1">
            <a:spLocks noChangeArrowheads="1"/>
          </p:cNvSpPr>
          <p:nvPr/>
        </p:nvSpPr>
        <p:spPr bwMode="auto">
          <a:xfrm>
            <a:off x="1919288" y="-22225"/>
            <a:ext cx="383381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mn-MN" sz="1600" b="1" smtClean="0">
                <a:solidFill>
                  <a:schemeClr val="tx1"/>
                </a:solidFill>
              </a:rPr>
              <a:t>Х.дээд</a:t>
            </a:r>
            <a:r>
              <a:rPr lang="en-US" sz="1600" b="1" smtClean="0">
                <a:solidFill>
                  <a:schemeClr val="tx1"/>
                </a:solidFill>
              </a:rPr>
              <a:t> 17-22; </a:t>
            </a:r>
            <a:r>
              <a:rPr lang="mn-MN" sz="1600" b="1" smtClean="0">
                <a:solidFill>
                  <a:schemeClr val="tx1"/>
                </a:solidFill>
              </a:rPr>
              <a:t>Исаиагаас Малахи хүртэл</a:t>
            </a:r>
            <a:endParaRPr lang="en-US" sz="1600" b="1" smtClean="0">
              <a:solidFill>
                <a:schemeClr val="tx1"/>
              </a:solidFill>
            </a:endParaRPr>
          </a:p>
        </p:txBody>
      </p:sp>
      <p:sp>
        <p:nvSpPr>
          <p:cNvPr id="456841" name="Rectangle 137"/>
          <p:cNvSpPr>
            <a:spLocks noChangeArrowheads="1"/>
          </p:cNvSpPr>
          <p:nvPr/>
        </p:nvSpPr>
        <p:spPr bwMode="auto">
          <a:xfrm>
            <a:off x="80914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41</a:t>
            </a:r>
          </a:p>
        </p:txBody>
      </p:sp>
      <p:grpSp>
        <p:nvGrpSpPr>
          <p:cNvPr id="87045" name="Group 189"/>
          <p:cNvGrpSpPr>
            <a:grpSpLocks/>
          </p:cNvGrpSpPr>
          <p:nvPr/>
        </p:nvGrpSpPr>
        <p:grpSpPr bwMode="auto">
          <a:xfrm>
            <a:off x="8002588" y="3636963"/>
            <a:ext cx="1141412" cy="1851025"/>
            <a:chOff x="5041" y="2291"/>
            <a:chExt cx="719" cy="1166"/>
          </a:xfrm>
        </p:grpSpPr>
        <p:sp>
          <p:nvSpPr>
            <p:cNvPr id="87081" name="AutoShape 190"/>
            <p:cNvSpPr>
              <a:spLocks noChangeArrowheads="1"/>
            </p:cNvSpPr>
            <p:nvPr/>
          </p:nvSpPr>
          <p:spPr bwMode="auto">
            <a:xfrm>
              <a:off x="5096" y="2301"/>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7082" name="Rectangle 191"/>
            <p:cNvSpPr>
              <a:spLocks noChangeArrowheads="1"/>
            </p:cNvSpPr>
            <p:nvPr/>
          </p:nvSpPr>
          <p:spPr bwMode="auto">
            <a:xfrm>
              <a:off x="5095" y="2404"/>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7083" name="AutoShape 192"/>
            <p:cNvSpPr>
              <a:spLocks noChangeArrowheads="1"/>
            </p:cNvSpPr>
            <p:nvPr/>
          </p:nvSpPr>
          <p:spPr bwMode="auto">
            <a:xfrm>
              <a:off x="5108" y="2321"/>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7084" name="Line 193"/>
            <p:cNvSpPr>
              <a:spLocks noChangeShapeType="1"/>
            </p:cNvSpPr>
            <p:nvPr/>
          </p:nvSpPr>
          <p:spPr bwMode="auto">
            <a:xfrm>
              <a:off x="5121" y="26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85" name="Line 194"/>
            <p:cNvSpPr>
              <a:spLocks noChangeShapeType="1"/>
            </p:cNvSpPr>
            <p:nvPr/>
          </p:nvSpPr>
          <p:spPr bwMode="auto">
            <a:xfrm>
              <a:off x="5113" y="305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86" name="Line 195"/>
            <p:cNvSpPr>
              <a:spLocks noChangeShapeType="1"/>
            </p:cNvSpPr>
            <p:nvPr/>
          </p:nvSpPr>
          <p:spPr bwMode="auto">
            <a:xfrm>
              <a:off x="5113" y="3171"/>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6900" name="Rectangle 196"/>
            <p:cNvSpPr>
              <a:spLocks noChangeArrowheads="1"/>
            </p:cNvSpPr>
            <p:nvPr/>
          </p:nvSpPr>
          <p:spPr bwMode="auto">
            <a:xfrm>
              <a:off x="5041" y="2503"/>
              <a:ext cx="719" cy="133"/>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rPr>
                <a:t> ••• </a:t>
              </a:r>
              <a:r>
                <a:rPr lang="mn-MN" sz="800" b="1">
                  <a:solidFill>
                    <a:srgbClr val="000000"/>
                  </a:solidFill>
                  <a:effectLst>
                    <a:outerShdw blurRad="38100" dist="38100" dir="2700000" algn="tl">
                      <a:srgbClr val="FFFFFF"/>
                    </a:outerShdw>
                  </a:effectLst>
                </a:rPr>
                <a:t>ХУВААГДАЛ</a:t>
              </a:r>
              <a:r>
                <a:rPr lang="en-US" sz="800" b="1">
                  <a:solidFill>
                    <a:srgbClr val="000000"/>
                  </a:solidFill>
                  <a:effectLst>
                    <a:outerShdw blurRad="38100" dist="38100" dir="2700000" algn="tl">
                      <a:srgbClr val="FFFFFF"/>
                    </a:outerShdw>
                  </a:effectLst>
                </a:rPr>
                <a:t> ••• </a:t>
              </a:r>
            </a:p>
          </p:txBody>
        </p:sp>
        <p:sp>
          <p:nvSpPr>
            <p:cNvPr id="87088" name="Rectangle 197"/>
            <p:cNvSpPr>
              <a:spLocks noChangeArrowheads="1"/>
            </p:cNvSpPr>
            <p:nvPr/>
          </p:nvSpPr>
          <p:spPr bwMode="auto">
            <a:xfrm>
              <a:off x="5110" y="2837"/>
              <a:ext cx="434"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10              2</a:t>
              </a:r>
            </a:p>
          </p:txBody>
        </p:sp>
        <p:sp>
          <p:nvSpPr>
            <p:cNvPr id="87089" name="Line 198"/>
            <p:cNvSpPr>
              <a:spLocks noChangeShapeType="1"/>
            </p:cNvSpPr>
            <p:nvPr/>
          </p:nvSpPr>
          <p:spPr bwMode="auto">
            <a:xfrm>
              <a:off x="5121" y="3283"/>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90" name="Rectangle 199"/>
            <p:cNvSpPr>
              <a:spLocks noChangeArrowheads="1"/>
            </p:cNvSpPr>
            <p:nvPr/>
          </p:nvSpPr>
          <p:spPr bwMode="auto">
            <a:xfrm>
              <a:off x="5107" y="2625"/>
              <a:ext cx="57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800" b="1">
                  <a:solidFill>
                    <a:srgbClr val="000000"/>
                  </a:solidFill>
                </a:rPr>
                <a:t>Умард</a:t>
              </a:r>
              <a:r>
                <a:rPr lang="en-US" sz="800" b="1">
                  <a:solidFill>
                    <a:srgbClr val="000000"/>
                  </a:solidFill>
                </a:rPr>
                <a:t>     </a:t>
              </a:r>
              <a:r>
                <a:rPr lang="mn-MN" sz="800" b="1">
                  <a:solidFill>
                    <a:srgbClr val="000000"/>
                  </a:solidFill>
                </a:rPr>
                <a:t>Өмнөд</a:t>
              </a:r>
              <a:endParaRPr lang="en-US" sz="800" b="1">
                <a:solidFill>
                  <a:srgbClr val="000000"/>
                </a:solidFill>
              </a:endParaRPr>
            </a:p>
          </p:txBody>
        </p:sp>
        <p:sp>
          <p:nvSpPr>
            <p:cNvPr id="87091" name="Line 200"/>
            <p:cNvSpPr>
              <a:spLocks noChangeShapeType="1"/>
            </p:cNvSpPr>
            <p:nvPr/>
          </p:nvSpPr>
          <p:spPr bwMode="auto">
            <a:xfrm>
              <a:off x="5117" y="3395"/>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92" name="Line 201"/>
            <p:cNvSpPr>
              <a:spLocks noChangeShapeType="1"/>
            </p:cNvSpPr>
            <p:nvPr/>
          </p:nvSpPr>
          <p:spPr bwMode="auto">
            <a:xfrm>
              <a:off x="5393" y="2671"/>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6906" name="Rectangle 202"/>
            <p:cNvSpPr>
              <a:spLocks noChangeArrowheads="1"/>
            </p:cNvSpPr>
            <p:nvPr/>
          </p:nvSpPr>
          <p:spPr bwMode="auto">
            <a:xfrm>
              <a:off x="5096" y="2949"/>
              <a:ext cx="569" cy="133"/>
            </a:xfrm>
            <a:prstGeom prst="rect">
              <a:avLst/>
            </a:prstGeom>
            <a:noFill/>
            <a:ln w="12700">
              <a:noFill/>
              <a:miter lim="800000"/>
              <a:headEnd/>
              <a:tailEnd/>
            </a:ln>
            <a:effectLst/>
          </p:spPr>
          <p:txBody>
            <a:bodyPr lIns="90487" tIns="44450" rIns="90487" bIns="44450">
              <a:spAutoFit/>
            </a:bodyPr>
            <a:lstStyle/>
            <a:p>
              <a:pPr algn="ctr">
                <a:defRPr/>
              </a:pPr>
              <a:r>
                <a:rPr lang="mn-MN" sz="800" b="1">
                  <a:solidFill>
                    <a:srgbClr val="000000"/>
                  </a:solidFill>
                  <a:effectLst>
                    <a:outerShdw blurRad="38100" dist="38100" dir="2700000" algn="tl">
                      <a:srgbClr val="FFFFFF"/>
                    </a:outerShdw>
                  </a:effectLst>
                </a:rPr>
                <a:t>З Ө Н Ч И Д</a:t>
              </a:r>
              <a:endParaRPr lang="en-US" sz="800" b="1">
                <a:solidFill>
                  <a:srgbClr val="000000"/>
                </a:solidFill>
                <a:effectLst>
                  <a:outerShdw blurRad="38100" dist="38100" dir="2700000" algn="tl">
                    <a:srgbClr val="FFFFFF"/>
                  </a:outerShdw>
                </a:effectLst>
              </a:endParaRPr>
            </a:p>
          </p:txBody>
        </p:sp>
        <p:sp>
          <p:nvSpPr>
            <p:cNvPr id="87094" name="Line 203"/>
            <p:cNvSpPr>
              <a:spLocks noChangeShapeType="1"/>
            </p:cNvSpPr>
            <p:nvPr/>
          </p:nvSpPr>
          <p:spPr bwMode="auto">
            <a:xfrm>
              <a:off x="5189" y="2519"/>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95" name="Rectangle 204"/>
            <p:cNvSpPr>
              <a:spLocks noChangeArrowheads="1"/>
            </p:cNvSpPr>
            <p:nvPr/>
          </p:nvSpPr>
          <p:spPr bwMode="auto">
            <a:xfrm>
              <a:off x="5109" y="2399"/>
              <a:ext cx="3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900" b="1">
                  <a:solidFill>
                    <a:srgbClr val="000000"/>
                  </a:solidFill>
                </a:rPr>
                <a:t>С</a:t>
              </a:r>
              <a:r>
                <a:rPr lang="en-US" sz="900" b="1">
                  <a:solidFill>
                    <a:srgbClr val="000000"/>
                  </a:solidFill>
                </a:rPr>
                <a:t> - </a:t>
              </a:r>
              <a:r>
                <a:rPr lang="mn-MN" sz="900" b="1">
                  <a:solidFill>
                    <a:srgbClr val="000000"/>
                  </a:solidFill>
                </a:rPr>
                <a:t>Б</a:t>
              </a:r>
              <a:r>
                <a:rPr lang="en-US" sz="900" b="1">
                  <a:solidFill>
                    <a:srgbClr val="000000"/>
                  </a:solidFill>
                </a:rPr>
                <a:t> - </a:t>
              </a:r>
              <a:r>
                <a:rPr lang="mn-MN" sz="900" b="1">
                  <a:solidFill>
                    <a:srgbClr val="000000"/>
                  </a:solidFill>
                </a:rPr>
                <a:t>С</a:t>
              </a:r>
              <a:endParaRPr lang="en-US" sz="900" b="1">
                <a:solidFill>
                  <a:srgbClr val="000000"/>
                </a:solidFill>
              </a:endParaRPr>
            </a:p>
          </p:txBody>
        </p:sp>
        <p:sp>
          <p:nvSpPr>
            <p:cNvPr id="87096" name="Line 205"/>
            <p:cNvSpPr>
              <a:spLocks noChangeShapeType="1"/>
            </p:cNvSpPr>
            <p:nvPr/>
          </p:nvSpPr>
          <p:spPr bwMode="auto">
            <a:xfrm>
              <a:off x="5117" y="2843"/>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97" name="Line 206"/>
            <p:cNvSpPr>
              <a:spLocks noChangeShapeType="1"/>
            </p:cNvSpPr>
            <p:nvPr/>
          </p:nvSpPr>
          <p:spPr bwMode="auto">
            <a:xfrm flipV="1">
              <a:off x="5121" y="2947"/>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98" name="Line 207"/>
            <p:cNvSpPr>
              <a:spLocks noChangeShapeType="1"/>
            </p:cNvSpPr>
            <p:nvPr/>
          </p:nvSpPr>
          <p:spPr bwMode="auto">
            <a:xfrm flipV="1">
              <a:off x="5121" y="2731"/>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99" name="Rectangle 208"/>
            <p:cNvSpPr>
              <a:spLocks noChangeArrowheads="1"/>
            </p:cNvSpPr>
            <p:nvPr/>
          </p:nvSpPr>
          <p:spPr bwMode="auto">
            <a:xfrm>
              <a:off x="5063" y="2291"/>
              <a:ext cx="53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mn-MN" sz="900" b="1">
                  <a:solidFill>
                    <a:srgbClr val="000000"/>
                  </a:solidFill>
                </a:rPr>
                <a:t>ХААНЧЛАЛ</a:t>
              </a:r>
              <a:endParaRPr lang="en-US" sz="900" b="1">
                <a:solidFill>
                  <a:srgbClr val="000000"/>
                </a:solidFill>
              </a:endParaRPr>
            </a:p>
          </p:txBody>
        </p:sp>
        <p:sp>
          <p:nvSpPr>
            <p:cNvPr id="87100" name="Line 209"/>
            <p:cNvSpPr>
              <a:spLocks noChangeShapeType="1"/>
            </p:cNvSpPr>
            <p:nvPr/>
          </p:nvSpPr>
          <p:spPr bwMode="auto">
            <a:xfrm>
              <a:off x="5385" y="2627"/>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101" name="Line 210"/>
            <p:cNvSpPr>
              <a:spLocks noChangeShapeType="1"/>
            </p:cNvSpPr>
            <p:nvPr/>
          </p:nvSpPr>
          <p:spPr bwMode="auto">
            <a:xfrm>
              <a:off x="5117" y="2511"/>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102" name="Line 211"/>
            <p:cNvSpPr>
              <a:spLocks noChangeShapeType="1"/>
            </p:cNvSpPr>
            <p:nvPr/>
          </p:nvSpPr>
          <p:spPr bwMode="auto">
            <a:xfrm>
              <a:off x="5113" y="2407"/>
              <a:ext cx="464"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87103" name="Rectangle 212"/>
            <p:cNvSpPr>
              <a:spLocks noChangeArrowheads="1"/>
            </p:cNvSpPr>
            <p:nvPr/>
          </p:nvSpPr>
          <p:spPr bwMode="auto">
            <a:xfrm>
              <a:off x="5105" y="2733"/>
              <a:ext cx="56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mn-MN" sz="800" b="1">
                  <a:solidFill>
                    <a:srgbClr val="000000"/>
                  </a:solidFill>
                </a:rPr>
                <a:t>Израиль  Иуда</a:t>
              </a:r>
              <a:endParaRPr lang="en-US" sz="800" b="1">
                <a:solidFill>
                  <a:srgbClr val="000000"/>
                </a:solidFill>
              </a:endParaRPr>
            </a:p>
          </p:txBody>
        </p:sp>
      </p:grpSp>
      <p:grpSp>
        <p:nvGrpSpPr>
          <p:cNvPr id="87046" name="Group 222"/>
          <p:cNvGrpSpPr>
            <a:grpSpLocks/>
          </p:cNvGrpSpPr>
          <p:nvPr/>
        </p:nvGrpSpPr>
        <p:grpSpPr bwMode="auto">
          <a:xfrm>
            <a:off x="901700" y="2603500"/>
            <a:ext cx="2201863" cy="1765300"/>
            <a:chOff x="568" y="1640"/>
            <a:chExt cx="1387" cy="1112"/>
          </a:xfrm>
        </p:grpSpPr>
        <p:grpSp>
          <p:nvGrpSpPr>
            <p:cNvPr id="87076" name="Group 223"/>
            <p:cNvGrpSpPr>
              <a:grpSpLocks/>
            </p:cNvGrpSpPr>
            <p:nvPr/>
          </p:nvGrpSpPr>
          <p:grpSpPr bwMode="auto">
            <a:xfrm>
              <a:off x="568" y="1640"/>
              <a:ext cx="1249" cy="1112"/>
              <a:chOff x="568" y="1640"/>
              <a:chExt cx="1249" cy="1112"/>
            </a:xfrm>
          </p:grpSpPr>
          <p:sp>
            <p:nvSpPr>
              <p:cNvPr id="456928" name="Oval 22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7079" name="Freeform 22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87080" name="Freeform 22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456931" name="Rectangle 227"/>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rPr>
                <a:t>A </a:t>
              </a:r>
              <a:r>
                <a:rPr lang="mn-MN" sz="6000">
                  <a:solidFill>
                    <a:srgbClr val="51DC00"/>
                  </a:solidFill>
                </a:rPr>
                <a:t>Х</a:t>
              </a:r>
              <a:r>
                <a:rPr lang="en-US" sz="3600">
                  <a:solidFill>
                    <a:schemeClr val="tx2"/>
                  </a:solidFill>
                </a:rPr>
                <a:t> </a:t>
              </a:r>
              <a:r>
                <a:rPr lang="mn-MN" sz="3600">
                  <a:solidFill>
                    <a:schemeClr val="tx2"/>
                  </a:solidFill>
                </a:rPr>
                <a:t>К</a:t>
              </a:r>
              <a:endParaRPr lang="en-US" sz="3600">
                <a:solidFill>
                  <a:schemeClr val="tx2"/>
                </a:solidFill>
              </a:endParaRPr>
            </a:p>
          </p:txBody>
        </p:sp>
      </p:grpSp>
      <p:sp>
        <p:nvSpPr>
          <p:cNvPr id="456947" name="Rectangle 243"/>
          <p:cNvSpPr>
            <a:spLocks noChangeArrowheads="1"/>
          </p:cNvSpPr>
          <p:nvPr/>
        </p:nvSpPr>
        <p:spPr bwMode="auto">
          <a:xfrm>
            <a:off x="6226175" y="2159000"/>
            <a:ext cx="2541588"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a:solidFill>
                  <a:schemeClr val="tx1"/>
                </a:solidFill>
                <a:ea typeface="+mn-ea"/>
                <a:cs typeface="+mn-cs"/>
              </a:rPr>
              <a:t>2 </a:t>
            </a:r>
            <a:r>
              <a:rPr lang="mn-MN" b="1">
                <a:solidFill>
                  <a:schemeClr val="tx1"/>
                </a:solidFill>
                <a:ea typeface="+mn-ea"/>
                <a:cs typeface="+mn-cs"/>
              </a:rPr>
              <a:t>Сам</a:t>
            </a:r>
            <a:r>
              <a:rPr lang="en-US" b="1">
                <a:solidFill>
                  <a:schemeClr val="tx1"/>
                </a:solidFill>
                <a:ea typeface="+mn-ea"/>
                <a:cs typeface="+mn-cs"/>
              </a:rPr>
              <a:t> 7:4-16</a:t>
            </a:r>
          </a:p>
          <a:p>
            <a:pPr>
              <a:defRPr/>
            </a:pPr>
            <a:r>
              <a:rPr lang="mn-MN" b="1">
                <a:solidFill>
                  <a:schemeClr val="tx1"/>
                </a:solidFill>
                <a:ea typeface="+mn-ea"/>
                <a:cs typeface="+mn-cs"/>
              </a:rPr>
              <a:t>Ш.дээд</a:t>
            </a:r>
            <a:r>
              <a:rPr lang="en-US" b="1">
                <a:solidFill>
                  <a:schemeClr val="tx1"/>
                </a:solidFill>
                <a:ea typeface="+mn-ea"/>
                <a:cs typeface="+mn-cs"/>
              </a:rPr>
              <a:t> 17:3-15</a:t>
            </a:r>
          </a:p>
        </p:txBody>
      </p:sp>
      <p:sp>
        <p:nvSpPr>
          <p:cNvPr id="456917" name="Rectangle 213"/>
          <p:cNvSpPr>
            <a:spLocks noChangeArrowheads="1"/>
          </p:cNvSpPr>
          <p:nvPr/>
        </p:nvSpPr>
        <p:spPr bwMode="auto">
          <a:xfrm>
            <a:off x="3130550" y="1377950"/>
            <a:ext cx="3035300" cy="4419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7049" name="AutoShape 214"/>
          <p:cNvSpPr>
            <a:spLocks noChangeArrowheads="1"/>
          </p:cNvSpPr>
          <p:nvPr/>
        </p:nvSpPr>
        <p:spPr bwMode="auto">
          <a:xfrm>
            <a:off x="3130550" y="996950"/>
            <a:ext cx="1663700" cy="10541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6921" name="Rectangle 217"/>
          <p:cNvSpPr>
            <a:spLocks noChangeArrowheads="1"/>
          </p:cNvSpPr>
          <p:nvPr/>
        </p:nvSpPr>
        <p:spPr bwMode="auto">
          <a:xfrm>
            <a:off x="4786313" y="928688"/>
            <a:ext cx="2155825"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mn-MN" sz="2000" b="1">
                <a:solidFill>
                  <a:srgbClr val="FAFD00"/>
                </a:solidFill>
              </a:rPr>
              <a:t>МЭӨ 1000 орчим</a:t>
            </a:r>
            <a:endParaRPr lang="en-US" sz="2000" b="1">
              <a:solidFill>
                <a:srgbClr val="FAFD00"/>
              </a:solidFill>
            </a:endParaRPr>
          </a:p>
        </p:txBody>
      </p:sp>
      <p:sp>
        <p:nvSpPr>
          <p:cNvPr id="87051" name="Rectangle 219"/>
          <p:cNvSpPr>
            <a:spLocks noChangeArrowheads="1"/>
          </p:cNvSpPr>
          <p:nvPr/>
        </p:nvSpPr>
        <p:spPr bwMode="auto">
          <a:xfrm>
            <a:off x="3757613" y="1387475"/>
            <a:ext cx="153193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b="1">
                <a:solidFill>
                  <a:schemeClr val="bg2"/>
                </a:solidFill>
              </a:rPr>
              <a:t>С</a:t>
            </a:r>
            <a:r>
              <a:rPr lang="en-US" b="1">
                <a:solidFill>
                  <a:schemeClr val="bg2"/>
                </a:solidFill>
              </a:rPr>
              <a:t> - </a:t>
            </a:r>
            <a:r>
              <a:rPr lang="mn-MN" b="1">
                <a:solidFill>
                  <a:schemeClr val="bg2"/>
                </a:solidFill>
              </a:rPr>
              <a:t>Д</a:t>
            </a:r>
            <a:r>
              <a:rPr lang="en-US" b="1">
                <a:solidFill>
                  <a:schemeClr val="bg2"/>
                </a:solidFill>
              </a:rPr>
              <a:t> - </a:t>
            </a:r>
            <a:r>
              <a:rPr lang="mn-MN" b="1">
                <a:solidFill>
                  <a:schemeClr val="bg2"/>
                </a:solidFill>
              </a:rPr>
              <a:t>С</a:t>
            </a:r>
            <a:endParaRPr lang="en-US" b="1">
              <a:solidFill>
                <a:schemeClr val="bg2"/>
              </a:solidFill>
            </a:endParaRPr>
          </a:p>
        </p:txBody>
      </p:sp>
      <p:sp>
        <p:nvSpPr>
          <p:cNvPr id="87052" name="Rectangle 220"/>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rPr>
              <a:t>10             2</a:t>
            </a:r>
          </a:p>
        </p:txBody>
      </p:sp>
      <p:sp>
        <p:nvSpPr>
          <p:cNvPr id="87053" name="Rectangle 228"/>
          <p:cNvSpPr>
            <a:spLocks noChangeArrowheads="1"/>
          </p:cNvSpPr>
          <p:nvPr/>
        </p:nvSpPr>
        <p:spPr bwMode="auto">
          <a:xfrm>
            <a:off x="3119438" y="2227263"/>
            <a:ext cx="314642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accent2"/>
                </a:solidFill>
              </a:rPr>
              <a:t>УМАРД  ӨМНӨД</a:t>
            </a:r>
          </a:p>
        </p:txBody>
      </p:sp>
      <p:sp>
        <p:nvSpPr>
          <p:cNvPr id="87054" name="Line 230"/>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55" name="Line 231"/>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56" name="Line 232"/>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57" name="Line 233"/>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58" name="Line 234"/>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59" name="Line 235"/>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60" name="Line 236"/>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61" name="Line 237"/>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62" name="Line 238"/>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63" name="Rectangle 242"/>
          <p:cNvSpPr>
            <a:spLocks noChangeArrowheads="1"/>
          </p:cNvSpPr>
          <p:nvPr/>
        </p:nvSpPr>
        <p:spPr bwMode="auto">
          <a:xfrm>
            <a:off x="4538663" y="2555875"/>
            <a:ext cx="160337" cy="3133725"/>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6948" name="Rectangle 244"/>
          <p:cNvSpPr>
            <a:spLocks noChangeArrowheads="1"/>
          </p:cNvSpPr>
          <p:nvPr/>
        </p:nvSpPr>
        <p:spPr bwMode="auto">
          <a:xfrm>
            <a:off x="3059113" y="1781175"/>
            <a:ext cx="3128962" cy="454025"/>
          </a:xfrm>
          <a:prstGeom prst="rect">
            <a:avLst/>
          </a:prstGeom>
          <a:noFill/>
          <a:ln w="12700">
            <a:noFill/>
            <a:miter lim="800000"/>
            <a:headEnd/>
            <a:tailEnd/>
          </a:ln>
          <a:effectLst/>
        </p:spPr>
        <p:txBody>
          <a:bodyPr wrap="none" lIns="90487" tIns="44450" rIns="90487" bIns="44450">
            <a:spAutoFit/>
          </a:bodyPr>
          <a:lstStyle/>
          <a:p>
            <a:pPr>
              <a:defRPr/>
            </a:pPr>
            <a:r>
              <a:rPr lang="en-US" sz="2400" b="1">
                <a:solidFill>
                  <a:schemeClr val="accent1"/>
                </a:solidFill>
                <a:effectLst>
                  <a:outerShdw blurRad="38100" dist="38100" dir="2700000" algn="tl">
                    <a:srgbClr val="000000"/>
                  </a:outerShdw>
                </a:effectLst>
              </a:rPr>
              <a:t>&lt;&lt;&lt; </a:t>
            </a:r>
            <a:r>
              <a:rPr lang="mn-MN" sz="2400" b="1" i="1">
                <a:solidFill>
                  <a:schemeClr val="accent1"/>
                </a:solidFill>
                <a:effectLst>
                  <a:outerShdw blurRad="38100" dist="38100" dir="2700000" algn="tl">
                    <a:srgbClr val="000000"/>
                  </a:outerShdw>
                </a:effectLst>
              </a:rPr>
              <a:t>ХУВААГДАЛ</a:t>
            </a:r>
            <a:r>
              <a:rPr lang="en-US" sz="2400" b="1">
                <a:solidFill>
                  <a:schemeClr val="accent1"/>
                </a:solidFill>
                <a:effectLst>
                  <a:outerShdw blurRad="38100" dist="38100" dir="2700000" algn="tl">
                    <a:srgbClr val="000000"/>
                  </a:outerShdw>
                </a:effectLst>
              </a:rPr>
              <a:t>&gt;&gt;&gt;</a:t>
            </a:r>
          </a:p>
        </p:txBody>
      </p:sp>
      <p:sp>
        <p:nvSpPr>
          <p:cNvPr id="87065" name="Line 246"/>
          <p:cNvSpPr>
            <a:spLocks noChangeShapeType="1"/>
          </p:cNvSpPr>
          <p:nvPr/>
        </p:nvSpPr>
        <p:spPr bwMode="auto">
          <a:xfrm>
            <a:off x="4614863"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6975" name="Text Box 271"/>
          <p:cNvSpPr txBox="1">
            <a:spLocks noChangeArrowheads="1"/>
          </p:cNvSpPr>
          <p:nvPr/>
        </p:nvSpPr>
        <p:spPr bwMode="auto">
          <a:xfrm>
            <a:off x="6383338" y="1376363"/>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mn-MN" sz="4000" i="1" smtClean="0">
                <a:solidFill>
                  <a:schemeClr val="tx1"/>
                </a:solidFill>
              </a:rPr>
              <a:t>ДГ</a:t>
            </a:r>
            <a:endParaRPr lang="en-US" sz="4000" i="1" smtClean="0">
              <a:solidFill>
                <a:schemeClr val="tx1"/>
              </a:solidFill>
            </a:endParaRPr>
          </a:p>
        </p:txBody>
      </p:sp>
      <p:sp>
        <p:nvSpPr>
          <p:cNvPr id="87067" name="Rectangle 272"/>
          <p:cNvSpPr>
            <a:spLocks noChangeArrowheads="1"/>
          </p:cNvSpPr>
          <p:nvPr/>
        </p:nvSpPr>
        <p:spPr bwMode="auto">
          <a:xfrm>
            <a:off x="3059113" y="879475"/>
            <a:ext cx="1616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rPr>
              <a:t> </a:t>
            </a:r>
            <a:r>
              <a:rPr lang="mn-MN" sz="1800" b="1">
                <a:solidFill>
                  <a:schemeClr val="accent2"/>
                </a:solidFill>
              </a:rPr>
              <a:t>ХААНЧЛАЛ</a:t>
            </a:r>
            <a:endParaRPr lang="en-US" sz="1800" b="1">
              <a:solidFill>
                <a:schemeClr val="accent2"/>
              </a:solidFill>
            </a:endParaRPr>
          </a:p>
        </p:txBody>
      </p:sp>
      <p:sp>
        <p:nvSpPr>
          <p:cNvPr id="87068" name="Rectangle 273"/>
          <p:cNvSpPr>
            <a:spLocks noChangeArrowheads="1"/>
          </p:cNvSpPr>
          <p:nvPr/>
        </p:nvSpPr>
        <p:spPr bwMode="auto">
          <a:xfrm>
            <a:off x="3117850" y="2746375"/>
            <a:ext cx="2693988"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2200" b="1">
                <a:solidFill>
                  <a:schemeClr val="accent2"/>
                </a:solidFill>
              </a:rPr>
              <a:t>ИЗРАИЛЬ     ИУДА</a:t>
            </a:r>
            <a:endParaRPr lang="en-US" sz="2200" b="1">
              <a:solidFill>
                <a:schemeClr val="accent2"/>
              </a:solidFill>
            </a:endParaRPr>
          </a:p>
        </p:txBody>
      </p:sp>
      <p:sp>
        <p:nvSpPr>
          <p:cNvPr id="456751" name="Rectangle 47"/>
          <p:cNvSpPr>
            <a:spLocks noChangeArrowheads="1"/>
          </p:cNvSpPr>
          <p:nvPr/>
        </p:nvSpPr>
        <p:spPr bwMode="auto">
          <a:xfrm>
            <a:off x="3386138" y="3622675"/>
            <a:ext cx="2482850" cy="576263"/>
          </a:xfrm>
          <a:prstGeom prst="rect">
            <a:avLst/>
          </a:prstGeom>
          <a:noFill/>
          <a:ln w="12700">
            <a:noFill/>
            <a:miter lim="800000"/>
            <a:headEnd/>
            <a:tailEnd/>
          </a:ln>
          <a:effectLst/>
        </p:spPr>
        <p:txBody>
          <a:bodyPr lIns="90487" tIns="44450" rIns="90487" bIns="44450">
            <a:spAutoFit/>
          </a:bodyPr>
          <a:lstStyle/>
          <a:p>
            <a:pPr algn="ctr">
              <a:defRPr/>
            </a:pPr>
            <a:r>
              <a:rPr lang="en-US" sz="3200" b="1" i="1">
                <a:solidFill>
                  <a:schemeClr val="accent1"/>
                </a:solidFill>
                <a:effectLst>
                  <a:outerShdw blurRad="38100" dist="38100" dir="2700000" algn="tl">
                    <a:srgbClr val="000000"/>
                  </a:outerShdw>
                </a:effectLst>
              </a:rPr>
              <a:t>ЗӨНЧИД</a:t>
            </a:r>
          </a:p>
        </p:txBody>
      </p:sp>
      <p:sp>
        <p:nvSpPr>
          <p:cNvPr id="456784" name="Oval 80"/>
          <p:cNvSpPr>
            <a:spLocks noChangeArrowheads="1"/>
          </p:cNvSpPr>
          <p:nvPr/>
        </p:nvSpPr>
        <p:spPr bwMode="auto">
          <a:xfrm>
            <a:off x="2882900" y="3479800"/>
            <a:ext cx="3556000" cy="800100"/>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87071" name="Group 277"/>
          <p:cNvGrpSpPr>
            <a:grpSpLocks/>
          </p:cNvGrpSpPr>
          <p:nvPr/>
        </p:nvGrpSpPr>
        <p:grpSpPr bwMode="auto">
          <a:xfrm>
            <a:off x="515938" y="141288"/>
            <a:ext cx="893762" cy="1584325"/>
            <a:chOff x="391" y="101"/>
            <a:chExt cx="563" cy="998"/>
          </a:xfrm>
        </p:grpSpPr>
        <p:sp>
          <p:nvSpPr>
            <p:cNvPr id="456982" name="Rectangle 278"/>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ea typeface="+mn-ea"/>
                  <a:cs typeface="+mn-cs"/>
                </a:rPr>
                <a:t>7</a:t>
              </a:r>
            </a:p>
          </p:txBody>
        </p:sp>
        <p:sp>
          <p:nvSpPr>
            <p:cNvPr id="456983" name="Line 279"/>
            <p:cNvSpPr>
              <a:spLocks noChangeShapeType="1"/>
            </p:cNvSpPr>
            <p:nvPr/>
          </p:nvSpPr>
          <p:spPr bwMode="auto">
            <a:xfrm>
              <a:off x="526" y="588"/>
              <a:ext cx="256"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56984" name="Rectangle 280"/>
            <p:cNvSpPr>
              <a:spLocks noChangeArrowheads="1"/>
            </p:cNvSpPr>
            <p:nvPr/>
          </p:nvSpPr>
          <p:spPr bwMode="auto">
            <a:xfrm>
              <a:off x="486" y="196"/>
              <a:ext cx="468" cy="90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87072" name="Rectangle 281"/>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32-37</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56751"/>
                                        </p:tgtEl>
                                        <p:attrNameLst>
                                          <p:attrName>style.visibility</p:attrName>
                                        </p:attrNameLst>
                                      </p:cBhvr>
                                      <p:to>
                                        <p:strVal val="visible"/>
                                      </p:to>
                                    </p:set>
                                    <p:anim calcmode="lin" valueType="num">
                                      <p:cBhvr>
                                        <p:cTn id="7" dur="500" fill="hold"/>
                                        <p:tgtEl>
                                          <p:spTgt spid="456751"/>
                                        </p:tgtEl>
                                        <p:attrNameLst>
                                          <p:attrName>ppt_x</p:attrName>
                                        </p:attrNameLst>
                                      </p:cBhvr>
                                      <p:tavLst>
                                        <p:tav tm="0">
                                          <p:val>
                                            <p:strVal val="#ppt_x-#ppt_w/2"/>
                                          </p:val>
                                        </p:tav>
                                        <p:tav tm="100000">
                                          <p:val>
                                            <p:strVal val="#ppt_x"/>
                                          </p:val>
                                        </p:tav>
                                      </p:tavLst>
                                    </p:anim>
                                    <p:anim calcmode="lin" valueType="num">
                                      <p:cBhvr>
                                        <p:cTn id="8" dur="500" fill="hold"/>
                                        <p:tgtEl>
                                          <p:spTgt spid="456751"/>
                                        </p:tgtEl>
                                        <p:attrNameLst>
                                          <p:attrName>ppt_y</p:attrName>
                                        </p:attrNameLst>
                                      </p:cBhvr>
                                      <p:tavLst>
                                        <p:tav tm="0">
                                          <p:val>
                                            <p:strVal val="#ppt_y"/>
                                          </p:val>
                                        </p:tav>
                                        <p:tav tm="100000">
                                          <p:val>
                                            <p:strVal val="#ppt_y"/>
                                          </p:val>
                                        </p:tav>
                                      </p:tavLst>
                                    </p:anim>
                                    <p:anim calcmode="lin" valueType="num">
                                      <p:cBhvr>
                                        <p:cTn id="9" dur="500" fill="hold"/>
                                        <p:tgtEl>
                                          <p:spTgt spid="456751"/>
                                        </p:tgtEl>
                                        <p:attrNameLst>
                                          <p:attrName>ppt_w</p:attrName>
                                        </p:attrNameLst>
                                      </p:cBhvr>
                                      <p:tavLst>
                                        <p:tav tm="0">
                                          <p:val>
                                            <p:fltVal val="0"/>
                                          </p:val>
                                        </p:tav>
                                        <p:tav tm="100000">
                                          <p:val>
                                            <p:strVal val="#ppt_w"/>
                                          </p:val>
                                        </p:tav>
                                      </p:tavLst>
                                    </p:anim>
                                    <p:anim calcmode="lin" valueType="num">
                                      <p:cBhvr>
                                        <p:cTn id="10" dur="500" fill="hold"/>
                                        <p:tgtEl>
                                          <p:spTgt spid="45675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
                                  </p:stCondLst>
                                  <p:childTnLst>
                                    <p:set>
                                      <p:cBhvr>
                                        <p:cTn id="13" dur="1" fill="hold">
                                          <p:stCondLst>
                                            <p:cond delay="0"/>
                                          </p:stCondLst>
                                        </p:cTn>
                                        <p:tgtEl>
                                          <p:spTgt spid="456784"/>
                                        </p:tgtEl>
                                        <p:attrNameLst>
                                          <p:attrName>style.visibility</p:attrName>
                                        </p:attrNameLst>
                                      </p:cBhvr>
                                      <p:to>
                                        <p:strVal val="visible"/>
                                      </p:to>
                                    </p:set>
                                    <p:anim calcmode="lin" valueType="num">
                                      <p:cBhvr>
                                        <p:cTn id="14" dur="500" fill="hold"/>
                                        <p:tgtEl>
                                          <p:spTgt spid="456784"/>
                                        </p:tgtEl>
                                        <p:attrNameLst>
                                          <p:attrName>ppt_w</p:attrName>
                                        </p:attrNameLst>
                                      </p:cBhvr>
                                      <p:tavLst>
                                        <p:tav tm="0">
                                          <p:val>
                                            <p:fltVal val="0"/>
                                          </p:val>
                                        </p:tav>
                                        <p:tav tm="100000">
                                          <p:val>
                                            <p:strVal val="#ppt_w"/>
                                          </p:val>
                                        </p:tav>
                                      </p:tavLst>
                                    </p:anim>
                                    <p:anim calcmode="lin" valueType="num">
                                      <p:cBhvr>
                                        <p:cTn id="15" dur="500" fill="hold"/>
                                        <p:tgtEl>
                                          <p:spTgt spid="456784"/>
                                        </p:tgtEl>
                                        <p:attrNameLst>
                                          <p:attrName>ppt_h</p:attrName>
                                        </p:attrNameLst>
                                      </p:cBhvr>
                                      <p:tavLst>
                                        <p:tav tm="0">
                                          <p:val>
                                            <p:fltVal val="0"/>
                                          </p:val>
                                        </p:tav>
                                        <p:tav tm="100000">
                                          <p:val>
                                            <p:strVal val="#ppt_h"/>
                                          </p:val>
                                        </p:tav>
                                      </p:tavLst>
                                    </p:anim>
                                    <p:anim calcmode="lin" valueType="num">
                                      <p:cBhvr>
                                        <p:cTn id="16" dur="500" fill="hold"/>
                                        <p:tgtEl>
                                          <p:spTgt spid="456784"/>
                                        </p:tgtEl>
                                        <p:attrNameLst>
                                          <p:attrName>ppt_x</p:attrName>
                                        </p:attrNameLst>
                                      </p:cBhvr>
                                      <p:tavLst>
                                        <p:tav tm="0">
                                          <p:val>
                                            <p:fltVal val="0.5"/>
                                          </p:val>
                                        </p:tav>
                                        <p:tav tm="100000">
                                          <p:val>
                                            <p:strVal val="#ppt_x"/>
                                          </p:val>
                                        </p:tav>
                                      </p:tavLst>
                                    </p:anim>
                                    <p:anim calcmode="lin" valueType="num">
                                      <p:cBhvr>
                                        <p:cTn id="17" dur="500" fill="hold"/>
                                        <p:tgtEl>
                                          <p:spTgt spid="45678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751" grpId="0" autoUpdateAnimBg="0"/>
      <p:bldP spid="45678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9090"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9091" name="Rectangle 5"/>
          <p:cNvSpPr>
            <a:spLocks noChangeArrowheads="1"/>
          </p:cNvSpPr>
          <p:nvPr/>
        </p:nvSpPr>
        <p:spPr bwMode="auto">
          <a:xfrm>
            <a:off x="3059113" y="879475"/>
            <a:ext cx="16033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rgbClr val="0066FF"/>
                </a:solidFill>
              </a:rPr>
              <a:t> </a:t>
            </a:r>
            <a:r>
              <a:rPr lang="mn-MN" sz="1800" b="1">
                <a:solidFill>
                  <a:srgbClr val="0066FF"/>
                </a:solidFill>
              </a:rPr>
              <a:t>ХААНЧЛАЛ</a:t>
            </a:r>
            <a:endParaRPr lang="en-US" sz="1800" b="1">
              <a:solidFill>
                <a:srgbClr val="0066FF"/>
              </a:solidFill>
            </a:endParaRPr>
          </a:p>
        </p:txBody>
      </p:sp>
      <p:sp>
        <p:nvSpPr>
          <p:cNvPr id="89092"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2183" name="Rectangle 7"/>
          <p:cNvSpPr>
            <a:spLocks noChangeArrowheads="1"/>
          </p:cNvSpPr>
          <p:nvPr/>
        </p:nvSpPr>
        <p:spPr bwMode="auto">
          <a:xfrm>
            <a:off x="4786313" y="928688"/>
            <a:ext cx="2155825" cy="393700"/>
          </a:xfrm>
          <a:prstGeom prst="rect">
            <a:avLst/>
          </a:prstGeom>
          <a:noFill/>
          <a:ln w="12700">
            <a:noFill/>
            <a:miter lim="800000"/>
            <a:headEnd/>
            <a:tailEnd/>
          </a:ln>
          <a:effectLst>
            <a:outerShdw blurRad="63500" dist="57501" dir="1676261" algn="ctr" rotWithShape="0">
              <a:schemeClr val="bg2">
                <a:alpha val="74998"/>
              </a:schemeClr>
            </a:outerShdw>
          </a:effectLst>
        </p:spPr>
        <p:txBody>
          <a:bodyPr wrap="none" lIns="90487" tIns="44450" rIns="90487" bIns="44450">
            <a:spAutoFit/>
          </a:bodyPr>
          <a:lstStyle/>
          <a:p>
            <a:pPr>
              <a:spcBef>
                <a:spcPct val="50000"/>
              </a:spcBef>
              <a:defRPr/>
            </a:pPr>
            <a:r>
              <a:rPr lang="mn-MN" sz="2000" b="1">
                <a:solidFill>
                  <a:srgbClr val="0066FF"/>
                </a:solidFill>
              </a:rPr>
              <a:t>МЭӨ 1000 орчим</a:t>
            </a:r>
            <a:endParaRPr lang="en-US" sz="2000" b="1">
              <a:solidFill>
                <a:srgbClr val="0066FF"/>
              </a:solidFill>
            </a:endParaRPr>
          </a:p>
        </p:txBody>
      </p:sp>
      <p:sp>
        <p:nvSpPr>
          <p:cNvPr id="89094" name="Rectangle 9"/>
          <p:cNvSpPr>
            <a:spLocks noChangeArrowheads="1"/>
          </p:cNvSpPr>
          <p:nvPr/>
        </p:nvSpPr>
        <p:spPr bwMode="auto">
          <a:xfrm>
            <a:off x="3846513" y="1387475"/>
            <a:ext cx="141446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1"/>
                </a:solidFill>
              </a:rPr>
              <a:t> С - Д - С</a:t>
            </a:r>
          </a:p>
        </p:txBody>
      </p:sp>
      <p:sp>
        <p:nvSpPr>
          <p:cNvPr id="89095" name="Rectangle 10"/>
          <p:cNvSpPr>
            <a:spLocks noChangeArrowheads="1"/>
          </p:cNvSpPr>
          <p:nvPr/>
        </p:nvSpPr>
        <p:spPr bwMode="auto">
          <a:xfrm>
            <a:off x="3643313" y="31908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rPr>
              <a:t>10             2</a:t>
            </a:r>
          </a:p>
        </p:txBody>
      </p:sp>
      <p:sp>
        <p:nvSpPr>
          <p:cNvPr id="89096" name="Rectangle 12"/>
          <p:cNvSpPr>
            <a:spLocks noChangeArrowheads="1"/>
          </p:cNvSpPr>
          <p:nvPr/>
        </p:nvSpPr>
        <p:spPr bwMode="auto">
          <a:xfrm>
            <a:off x="3021013" y="2220913"/>
            <a:ext cx="32766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rgbClr val="0842DE"/>
                </a:solidFill>
              </a:rPr>
              <a:t>УМАРД  ӨМНӨД</a:t>
            </a:r>
          </a:p>
        </p:txBody>
      </p:sp>
      <p:sp>
        <p:nvSpPr>
          <p:cNvPr id="89097" name="Rectangle 13"/>
          <p:cNvSpPr>
            <a:spLocks noChangeArrowheads="1"/>
          </p:cNvSpPr>
          <p:nvPr/>
        </p:nvSpPr>
        <p:spPr bwMode="auto">
          <a:xfrm>
            <a:off x="3143250" y="2746375"/>
            <a:ext cx="2693988"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2200" b="1">
                <a:solidFill>
                  <a:srgbClr val="0842DE"/>
                </a:solidFill>
              </a:rPr>
              <a:t>ИЗРАИЛЬ     ИУДА</a:t>
            </a:r>
            <a:endParaRPr lang="en-US" sz="2200" b="1">
              <a:solidFill>
                <a:srgbClr val="0842DE"/>
              </a:solidFill>
            </a:endParaRPr>
          </a:p>
        </p:txBody>
      </p:sp>
      <p:sp>
        <p:nvSpPr>
          <p:cNvPr id="89098" name="Line 1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099" name="Line 1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00" name="Line 1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01" name="Line 1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02" name="Line 1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03" name="Line 1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04" name="Line 2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05" name="Line 2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06" name="Line 2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07" name="Rectangle 2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9108" name="Rectangle 26"/>
          <p:cNvSpPr>
            <a:spLocks noChangeArrowheads="1"/>
          </p:cNvSpPr>
          <p:nvPr/>
        </p:nvSpPr>
        <p:spPr bwMode="auto">
          <a:xfrm>
            <a:off x="4538663" y="2628900"/>
            <a:ext cx="131762" cy="2944813"/>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2203" name="Rectangle 27"/>
          <p:cNvSpPr>
            <a:spLocks noChangeArrowheads="1"/>
          </p:cNvSpPr>
          <p:nvPr/>
        </p:nvSpPr>
        <p:spPr bwMode="auto">
          <a:xfrm>
            <a:off x="3109913" y="1781175"/>
            <a:ext cx="3052762" cy="454025"/>
          </a:xfrm>
          <a:prstGeom prst="rect">
            <a:avLst/>
          </a:prstGeom>
          <a:noFill/>
          <a:ln w="12700">
            <a:noFill/>
            <a:miter lim="800000"/>
            <a:headEnd/>
            <a:tailEnd/>
          </a:ln>
          <a:effectLst/>
        </p:spPr>
        <p:txBody>
          <a:bodyPr wrap="none" lIns="90487" tIns="44450" rIns="90487" bIns="44450">
            <a:spAutoFit/>
          </a:bodyPr>
          <a:lstStyle/>
          <a:p>
            <a:pPr>
              <a:defRPr/>
            </a:pPr>
            <a:r>
              <a:rPr lang="en-US" sz="2400" b="1" i="1">
                <a:solidFill>
                  <a:schemeClr val="accent1"/>
                </a:solidFill>
                <a:effectLst>
                  <a:outerShdw blurRad="38100" dist="38100" dir="2700000" algn="tl">
                    <a:srgbClr val="000000"/>
                  </a:outerShdw>
                </a:effectLst>
              </a:rPr>
              <a:t>&lt;&lt;&lt;</a:t>
            </a:r>
            <a:r>
              <a:rPr lang="mn-MN" sz="2400" b="1" i="1">
                <a:solidFill>
                  <a:schemeClr val="accent1"/>
                </a:solidFill>
                <a:effectLst>
                  <a:outerShdw blurRad="38100" dist="38100" dir="2700000" algn="tl">
                    <a:srgbClr val="000000"/>
                  </a:outerShdw>
                </a:effectLst>
              </a:rPr>
              <a:t>ХУВААГДАЛ</a:t>
            </a:r>
            <a:r>
              <a:rPr lang="en-US" sz="2400" b="1" i="1">
                <a:solidFill>
                  <a:schemeClr val="accent1"/>
                </a:solidFill>
                <a:effectLst>
                  <a:outerShdw blurRad="38100" dist="38100" dir="2700000" algn="tl">
                    <a:srgbClr val="000000"/>
                  </a:outerShdw>
                </a:effectLst>
              </a:rPr>
              <a:t>&gt;&gt;&gt;</a:t>
            </a:r>
          </a:p>
        </p:txBody>
      </p:sp>
      <p:sp>
        <p:nvSpPr>
          <p:cNvPr id="562208" name="Rectangle 32"/>
          <p:cNvSpPr>
            <a:spLocks noChangeArrowheads="1"/>
          </p:cNvSpPr>
          <p:nvPr/>
        </p:nvSpPr>
        <p:spPr bwMode="auto">
          <a:xfrm>
            <a:off x="2894013" y="3470275"/>
            <a:ext cx="2752725" cy="820738"/>
          </a:xfrm>
          <a:prstGeom prst="rect">
            <a:avLst/>
          </a:prstGeom>
          <a:noFill/>
          <a:ln w="12700">
            <a:noFill/>
            <a:miter lim="800000"/>
            <a:headEnd/>
            <a:tailEnd/>
          </a:ln>
          <a:effectLst/>
        </p:spPr>
        <p:txBody>
          <a:bodyPr wrap="none" lIns="90487" tIns="44450" rIns="90487" bIns="44450">
            <a:spAutoFit/>
          </a:bodyPr>
          <a:lstStyle/>
          <a:p>
            <a:pPr>
              <a:defRPr/>
            </a:pPr>
            <a:r>
              <a:rPr lang="en-US" sz="4800" b="1" i="1">
                <a:solidFill>
                  <a:srgbClr val="20E8FA"/>
                </a:solidFill>
                <a:effectLst>
                  <a:outerShdw blurRad="38100" dist="38100" dir="2700000" algn="tl">
                    <a:srgbClr val="000000"/>
                  </a:outerShdw>
                </a:effectLst>
              </a:rPr>
              <a:t>ЗӨНЧИД</a:t>
            </a:r>
            <a:endParaRPr lang="en-US" sz="4800" b="1" i="1">
              <a:solidFill>
                <a:schemeClr val="accent1"/>
              </a:solidFill>
              <a:effectLst>
                <a:outerShdw blurRad="38100" dist="38100" dir="2700000" algn="tl">
                  <a:srgbClr val="000000"/>
                </a:outerShdw>
              </a:effectLst>
            </a:endParaRPr>
          </a:p>
        </p:txBody>
      </p:sp>
      <p:sp>
        <p:nvSpPr>
          <p:cNvPr id="562209" name="Text Box 33"/>
          <p:cNvSpPr txBox="1">
            <a:spLocks noChangeArrowheads="1"/>
          </p:cNvSpPr>
          <p:nvPr/>
        </p:nvSpPr>
        <p:spPr bwMode="auto">
          <a:xfrm>
            <a:off x="927100" y="5349875"/>
            <a:ext cx="1584325"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b="1" i="1" smtClean="0">
                <a:solidFill>
                  <a:srgbClr val="FFFF00"/>
                </a:solidFill>
              </a:rPr>
              <a:t>ИСАИА</a:t>
            </a:r>
          </a:p>
        </p:txBody>
      </p:sp>
      <p:sp>
        <p:nvSpPr>
          <p:cNvPr id="562210" name="Text Box 34"/>
          <p:cNvSpPr txBox="1">
            <a:spLocks noChangeArrowheads="1"/>
          </p:cNvSpPr>
          <p:nvPr/>
        </p:nvSpPr>
        <p:spPr bwMode="auto">
          <a:xfrm>
            <a:off x="2311400" y="2284413"/>
            <a:ext cx="2047875"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b="1" i="1" smtClean="0">
                <a:solidFill>
                  <a:srgbClr val="FFFF00"/>
                </a:solidFill>
              </a:rPr>
              <a:t>ИЕРЕМИА</a:t>
            </a:r>
          </a:p>
        </p:txBody>
      </p:sp>
      <p:sp>
        <p:nvSpPr>
          <p:cNvPr id="562211" name="Text Box 35"/>
          <p:cNvSpPr txBox="1">
            <a:spLocks noChangeArrowheads="1"/>
          </p:cNvSpPr>
          <p:nvPr/>
        </p:nvSpPr>
        <p:spPr bwMode="auto">
          <a:xfrm>
            <a:off x="3670300" y="1457325"/>
            <a:ext cx="1730375"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b="1" i="1" smtClean="0">
                <a:solidFill>
                  <a:srgbClr val="FFFF00"/>
                </a:solidFill>
              </a:rPr>
              <a:t>ДАНИЕЛ</a:t>
            </a:r>
          </a:p>
        </p:txBody>
      </p:sp>
      <p:sp>
        <p:nvSpPr>
          <p:cNvPr id="562212" name="Text Box 36"/>
          <p:cNvSpPr txBox="1">
            <a:spLocks noChangeArrowheads="1"/>
          </p:cNvSpPr>
          <p:nvPr/>
        </p:nvSpPr>
        <p:spPr bwMode="auto">
          <a:xfrm>
            <a:off x="5903913" y="990600"/>
            <a:ext cx="1947862"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b="1" i="1" smtClean="0">
                <a:solidFill>
                  <a:srgbClr val="FFFF00"/>
                </a:solidFill>
              </a:rPr>
              <a:t>ЕЗЕКИЕЛ</a:t>
            </a:r>
          </a:p>
        </p:txBody>
      </p:sp>
      <p:sp>
        <p:nvSpPr>
          <p:cNvPr id="562213" name="Text Box 37"/>
          <p:cNvSpPr txBox="1">
            <a:spLocks noChangeArrowheads="1"/>
          </p:cNvSpPr>
          <p:nvPr/>
        </p:nvSpPr>
        <p:spPr bwMode="auto">
          <a:xfrm>
            <a:off x="4572000" y="4910138"/>
            <a:ext cx="15367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b="1" i="1" smtClean="0">
                <a:solidFill>
                  <a:srgbClr val="FFFF00"/>
                </a:solidFill>
              </a:rPr>
              <a:t>ХОСЕА</a:t>
            </a:r>
          </a:p>
        </p:txBody>
      </p:sp>
      <p:sp>
        <p:nvSpPr>
          <p:cNvPr id="562214" name="Text Box 38"/>
          <p:cNvSpPr txBox="1">
            <a:spLocks noChangeArrowheads="1"/>
          </p:cNvSpPr>
          <p:nvPr/>
        </p:nvSpPr>
        <p:spPr bwMode="auto">
          <a:xfrm>
            <a:off x="1206500" y="3135313"/>
            <a:ext cx="1371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b="1" i="1" smtClean="0">
                <a:solidFill>
                  <a:srgbClr val="FFFF00"/>
                </a:solidFill>
              </a:rPr>
              <a:t>ИОЕЛ</a:t>
            </a:r>
          </a:p>
        </p:txBody>
      </p:sp>
      <p:sp>
        <p:nvSpPr>
          <p:cNvPr id="562215" name="Text Box 39"/>
          <p:cNvSpPr txBox="1">
            <a:spLocks noChangeArrowheads="1"/>
          </p:cNvSpPr>
          <p:nvPr/>
        </p:nvSpPr>
        <p:spPr bwMode="auto">
          <a:xfrm>
            <a:off x="6883400" y="2841625"/>
            <a:ext cx="13335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b="1" i="1" smtClean="0">
                <a:solidFill>
                  <a:srgbClr val="FFFF00"/>
                </a:solidFill>
              </a:rPr>
              <a:t>АМОС</a:t>
            </a:r>
          </a:p>
        </p:txBody>
      </p:sp>
      <p:sp>
        <p:nvSpPr>
          <p:cNvPr id="562216" name="Text Box 40"/>
          <p:cNvSpPr txBox="1">
            <a:spLocks noChangeArrowheads="1"/>
          </p:cNvSpPr>
          <p:nvPr/>
        </p:nvSpPr>
        <p:spPr bwMode="auto">
          <a:xfrm>
            <a:off x="4572000" y="4186238"/>
            <a:ext cx="1697038"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b="1" i="1" smtClean="0">
                <a:solidFill>
                  <a:srgbClr val="FFFF00"/>
                </a:solidFill>
              </a:rPr>
              <a:t>ОБАДИА</a:t>
            </a:r>
          </a:p>
        </p:txBody>
      </p:sp>
      <p:sp>
        <p:nvSpPr>
          <p:cNvPr id="562217" name="Text Box 41"/>
          <p:cNvSpPr txBox="1">
            <a:spLocks noChangeArrowheads="1"/>
          </p:cNvSpPr>
          <p:nvPr/>
        </p:nvSpPr>
        <p:spPr bwMode="auto">
          <a:xfrm>
            <a:off x="4572000" y="503238"/>
            <a:ext cx="1420813"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b="1" i="1" smtClean="0">
                <a:solidFill>
                  <a:srgbClr val="FFFF00"/>
                </a:solidFill>
              </a:rPr>
              <a:t>ИОНА</a:t>
            </a:r>
          </a:p>
        </p:txBody>
      </p:sp>
      <p:sp>
        <p:nvSpPr>
          <p:cNvPr id="562218" name="Text Box 42"/>
          <p:cNvSpPr txBox="1">
            <a:spLocks noChangeArrowheads="1"/>
          </p:cNvSpPr>
          <p:nvPr/>
        </p:nvSpPr>
        <p:spPr bwMode="auto">
          <a:xfrm>
            <a:off x="1847850" y="733425"/>
            <a:ext cx="13335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b="1" i="1" smtClean="0">
                <a:solidFill>
                  <a:srgbClr val="FFFF00"/>
                </a:solidFill>
              </a:rPr>
              <a:t>МИКА</a:t>
            </a:r>
          </a:p>
        </p:txBody>
      </p:sp>
      <p:sp>
        <p:nvSpPr>
          <p:cNvPr id="562219" name="Text Box 43"/>
          <p:cNvSpPr txBox="1">
            <a:spLocks noChangeArrowheads="1"/>
          </p:cNvSpPr>
          <p:nvPr/>
        </p:nvSpPr>
        <p:spPr bwMode="auto">
          <a:xfrm>
            <a:off x="2976563" y="5622925"/>
            <a:ext cx="1546225"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b="1" i="1" smtClean="0">
                <a:solidFill>
                  <a:srgbClr val="FFFF00"/>
                </a:solidFill>
              </a:rPr>
              <a:t>НАХУМ</a:t>
            </a:r>
          </a:p>
        </p:txBody>
      </p:sp>
      <p:sp>
        <p:nvSpPr>
          <p:cNvPr id="562220" name="Text Box 44"/>
          <p:cNvSpPr txBox="1">
            <a:spLocks noChangeArrowheads="1"/>
          </p:cNvSpPr>
          <p:nvPr/>
        </p:nvSpPr>
        <p:spPr bwMode="auto">
          <a:xfrm>
            <a:off x="3860800" y="28448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b="1" i="1" smtClean="0">
                <a:solidFill>
                  <a:srgbClr val="FFFF00"/>
                </a:solidFill>
              </a:rPr>
              <a:t>ХАБАККУК</a:t>
            </a:r>
          </a:p>
        </p:txBody>
      </p:sp>
      <p:sp>
        <p:nvSpPr>
          <p:cNvPr id="562221" name="Text Box 45"/>
          <p:cNvSpPr txBox="1">
            <a:spLocks noChangeArrowheads="1"/>
          </p:cNvSpPr>
          <p:nvPr/>
        </p:nvSpPr>
        <p:spPr bwMode="auto">
          <a:xfrm>
            <a:off x="933450" y="1571625"/>
            <a:ext cx="1951038"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b="1" i="1" smtClean="0">
                <a:solidFill>
                  <a:srgbClr val="FFFF00"/>
                </a:solidFill>
              </a:rPr>
              <a:t>ЗЕФАНИА</a:t>
            </a:r>
          </a:p>
        </p:txBody>
      </p:sp>
      <p:sp>
        <p:nvSpPr>
          <p:cNvPr id="562222" name="Text Box 46"/>
          <p:cNvSpPr txBox="1">
            <a:spLocks noChangeArrowheads="1"/>
          </p:cNvSpPr>
          <p:nvPr/>
        </p:nvSpPr>
        <p:spPr bwMode="auto">
          <a:xfrm>
            <a:off x="611188" y="3886200"/>
            <a:ext cx="1709737"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b="1" i="1" smtClean="0">
                <a:solidFill>
                  <a:srgbClr val="FFFF00"/>
                </a:solidFill>
              </a:rPr>
              <a:t>ХАГГАИ</a:t>
            </a:r>
          </a:p>
        </p:txBody>
      </p:sp>
      <p:sp>
        <p:nvSpPr>
          <p:cNvPr id="562223" name="Text Box 47"/>
          <p:cNvSpPr txBox="1">
            <a:spLocks noChangeArrowheads="1"/>
          </p:cNvSpPr>
          <p:nvPr/>
        </p:nvSpPr>
        <p:spPr bwMode="auto">
          <a:xfrm>
            <a:off x="5434013" y="2138363"/>
            <a:ext cx="18669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b="1" i="1" smtClean="0">
                <a:solidFill>
                  <a:srgbClr val="FFFF00"/>
                </a:solidFill>
              </a:rPr>
              <a:t>ЗЕХАРИА</a:t>
            </a:r>
          </a:p>
        </p:txBody>
      </p:sp>
      <p:sp>
        <p:nvSpPr>
          <p:cNvPr id="562224" name="Text Box 48"/>
          <p:cNvSpPr txBox="1">
            <a:spLocks noChangeArrowheads="1"/>
          </p:cNvSpPr>
          <p:nvPr/>
        </p:nvSpPr>
        <p:spPr bwMode="auto">
          <a:xfrm>
            <a:off x="6392863" y="5927725"/>
            <a:ext cx="179705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b="1" i="1" smtClean="0">
                <a:solidFill>
                  <a:srgbClr val="FFFF00"/>
                </a:solidFill>
              </a:rPr>
              <a:t>МАЛАХИ</a:t>
            </a:r>
          </a:p>
        </p:txBody>
      </p:sp>
      <p:sp>
        <p:nvSpPr>
          <p:cNvPr id="562225" name="Text Box 49"/>
          <p:cNvSpPr txBox="1">
            <a:spLocks noChangeArrowheads="1"/>
          </p:cNvSpPr>
          <p:nvPr/>
        </p:nvSpPr>
        <p:spPr bwMode="auto">
          <a:xfrm>
            <a:off x="6196013" y="5159375"/>
            <a:ext cx="12700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b="1" i="1" smtClean="0">
                <a:solidFill>
                  <a:srgbClr val="FFFF00"/>
                </a:solidFill>
              </a:rPr>
              <a:t>ЕЛИА</a:t>
            </a:r>
          </a:p>
        </p:txBody>
      </p:sp>
      <p:sp>
        <p:nvSpPr>
          <p:cNvPr id="562226" name="Text Box 50"/>
          <p:cNvSpPr txBox="1">
            <a:spLocks noChangeArrowheads="1"/>
          </p:cNvSpPr>
          <p:nvPr/>
        </p:nvSpPr>
        <p:spPr bwMode="auto">
          <a:xfrm>
            <a:off x="2311400" y="4381500"/>
            <a:ext cx="174625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b="1" i="1" smtClean="0">
                <a:solidFill>
                  <a:srgbClr val="FFFF00"/>
                </a:solidFill>
              </a:rPr>
              <a:t>ЕЛИША</a:t>
            </a:r>
          </a:p>
        </p:txBody>
      </p:sp>
      <p:sp>
        <p:nvSpPr>
          <p:cNvPr id="562227" name="Text Box 51"/>
          <p:cNvSpPr txBox="1">
            <a:spLocks noChangeArrowheads="1"/>
          </p:cNvSpPr>
          <p:nvPr/>
        </p:nvSpPr>
        <p:spPr bwMode="auto">
          <a:xfrm>
            <a:off x="1919288" y="-12700"/>
            <a:ext cx="17192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600" b="1" smtClean="0">
                <a:solidFill>
                  <a:schemeClr val="tx1"/>
                </a:solidFill>
              </a:rPr>
              <a:t>Исаиа – Малахи</a:t>
            </a:r>
          </a:p>
        </p:txBody>
      </p:sp>
      <p:sp>
        <p:nvSpPr>
          <p:cNvPr id="562266" name="Rectangle 90"/>
          <p:cNvSpPr>
            <a:spLocks noChangeArrowheads="1"/>
          </p:cNvSpPr>
          <p:nvPr/>
        </p:nvSpPr>
        <p:spPr bwMode="auto">
          <a:xfrm>
            <a:off x="80914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42</a:t>
            </a:r>
          </a:p>
        </p:txBody>
      </p:sp>
      <p:grpSp>
        <p:nvGrpSpPr>
          <p:cNvPr id="89131" name="Group 96"/>
          <p:cNvGrpSpPr>
            <a:grpSpLocks/>
          </p:cNvGrpSpPr>
          <p:nvPr/>
        </p:nvGrpSpPr>
        <p:grpSpPr bwMode="auto">
          <a:xfrm>
            <a:off x="8002588" y="3636963"/>
            <a:ext cx="1141412" cy="1851025"/>
            <a:chOff x="5041" y="2291"/>
            <a:chExt cx="719" cy="1166"/>
          </a:xfrm>
        </p:grpSpPr>
        <p:sp>
          <p:nvSpPr>
            <p:cNvPr id="89137" name="AutoShape 97"/>
            <p:cNvSpPr>
              <a:spLocks noChangeArrowheads="1"/>
            </p:cNvSpPr>
            <p:nvPr/>
          </p:nvSpPr>
          <p:spPr bwMode="auto">
            <a:xfrm>
              <a:off x="5096" y="2301"/>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9138" name="Rectangle 98"/>
            <p:cNvSpPr>
              <a:spLocks noChangeArrowheads="1"/>
            </p:cNvSpPr>
            <p:nvPr/>
          </p:nvSpPr>
          <p:spPr bwMode="auto">
            <a:xfrm>
              <a:off x="5095" y="2404"/>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9139" name="AutoShape 99"/>
            <p:cNvSpPr>
              <a:spLocks noChangeArrowheads="1"/>
            </p:cNvSpPr>
            <p:nvPr/>
          </p:nvSpPr>
          <p:spPr bwMode="auto">
            <a:xfrm>
              <a:off x="5108" y="2321"/>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9140" name="Line 100"/>
            <p:cNvSpPr>
              <a:spLocks noChangeShapeType="1"/>
            </p:cNvSpPr>
            <p:nvPr/>
          </p:nvSpPr>
          <p:spPr bwMode="auto">
            <a:xfrm>
              <a:off x="5121" y="26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41" name="Line 101"/>
            <p:cNvSpPr>
              <a:spLocks noChangeShapeType="1"/>
            </p:cNvSpPr>
            <p:nvPr/>
          </p:nvSpPr>
          <p:spPr bwMode="auto">
            <a:xfrm>
              <a:off x="5113" y="305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42" name="Line 102"/>
            <p:cNvSpPr>
              <a:spLocks noChangeShapeType="1"/>
            </p:cNvSpPr>
            <p:nvPr/>
          </p:nvSpPr>
          <p:spPr bwMode="auto">
            <a:xfrm>
              <a:off x="5113" y="3171"/>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2279" name="Rectangle 103"/>
            <p:cNvSpPr>
              <a:spLocks noChangeArrowheads="1"/>
            </p:cNvSpPr>
            <p:nvPr/>
          </p:nvSpPr>
          <p:spPr bwMode="auto">
            <a:xfrm>
              <a:off x="5041" y="2503"/>
              <a:ext cx="719" cy="133"/>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rPr>
                <a:t> ••• </a:t>
              </a:r>
              <a:r>
                <a:rPr lang="mn-MN" sz="800" b="1">
                  <a:solidFill>
                    <a:srgbClr val="000000"/>
                  </a:solidFill>
                  <a:effectLst>
                    <a:outerShdw blurRad="38100" dist="38100" dir="2700000" algn="tl">
                      <a:srgbClr val="FFFFFF"/>
                    </a:outerShdw>
                  </a:effectLst>
                </a:rPr>
                <a:t>ХУВААГДАЛ</a:t>
              </a:r>
              <a:r>
                <a:rPr lang="en-US" sz="800" b="1">
                  <a:solidFill>
                    <a:srgbClr val="000000"/>
                  </a:solidFill>
                  <a:effectLst>
                    <a:outerShdw blurRad="38100" dist="38100" dir="2700000" algn="tl">
                      <a:srgbClr val="FFFFFF"/>
                    </a:outerShdw>
                  </a:effectLst>
                </a:rPr>
                <a:t> ••• </a:t>
              </a:r>
            </a:p>
          </p:txBody>
        </p:sp>
        <p:sp>
          <p:nvSpPr>
            <p:cNvPr id="89144" name="Rectangle 104"/>
            <p:cNvSpPr>
              <a:spLocks noChangeArrowheads="1"/>
            </p:cNvSpPr>
            <p:nvPr/>
          </p:nvSpPr>
          <p:spPr bwMode="auto">
            <a:xfrm>
              <a:off x="5110" y="2837"/>
              <a:ext cx="434"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10              2</a:t>
              </a:r>
            </a:p>
          </p:txBody>
        </p:sp>
        <p:sp>
          <p:nvSpPr>
            <p:cNvPr id="89145" name="Line 105"/>
            <p:cNvSpPr>
              <a:spLocks noChangeShapeType="1"/>
            </p:cNvSpPr>
            <p:nvPr/>
          </p:nvSpPr>
          <p:spPr bwMode="auto">
            <a:xfrm>
              <a:off x="5121" y="3283"/>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46" name="Rectangle 106"/>
            <p:cNvSpPr>
              <a:spLocks noChangeArrowheads="1"/>
            </p:cNvSpPr>
            <p:nvPr/>
          </p:nvSpPr>
          <p:spPr bwMode="auto">
            <a:xfrm>
              <a:off x="5107" y="2625"/>
              <a:ext cx="57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800" b="1">
                  <a:solidFill>
                    <a:srgbClr val="000000"/>
                  </a:solidFill>
                </a:rPr>
                <a:t>Умард</a:t>
              </a:r>
              <a:r>
                <a:rPr lang="en-US" sz="800" b="1">
                  <a:solidFill>
                    <a:srgbClr val="000000"/>
                  </a:solidFill>
                </a:rPr>
                <a:t>     </a:t>
              </a:r>
              <a:r>
                <a:rPr lang="mn-MN" sz="800" b="1">
                  <a:solidFill>
                    <a:srgbClr val="000000"/>
                  </a:solidFill>
                </a:rPr>
                <a:t>Өмнөд</a:t>
              </a:r>
              <a:endParaRPr lang="en-US" sz="800" b="1">
                <a:solidFill>
                  <a:srgbClr val="000000"/>
                </a:solidFill>
              </a:endParaRPr>
            </a:p>
          </p:txBody>
        </p:sp>
        <p:sp>
          <p:nvSpPr>
            <p:cNvPr id="89147" name="Line 107"/>
            <p:cNvSpPr>
              <a:spLocks noChangeShapeType="1"/>
            </p:cNvSpPr>
            <p:nvPr/>
          </p:nvSpPr>
          <p:spPr bwMode="auto">
            <a:xfrm>
              <a:off x="5117" y="3395"/>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48" name="Line 108"/>
            <p:cNvSpPr>
              <a:spLocks noChangeShapeType="1"/>
            </p:cNvSpPr>
            <p:nvPr/>
          </p:nvSpPr>
          <p:spPr bwMode="auto">
            <a:xfrm>
              <a:off x="5393" y="2671"/>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2285" name="Rectangle 109"/>
            <p:cNvSpPr>
              <a:spLocks noChangeArrowheads="1"/>
            </p:cNvSpPr>
            <p:nvPr/>
          </p:nvSpPr>
          <p:spPr bwMode="auto">
            <a:xfrm>
              <a:off x="5096" y="2949"/>
              <a:ext cx="569" cy="133"/>
            </a:xfrm>
            <a:prstGeom prst="rect">
              <a:avLst/>
            </a:prstGeom>
            <a:noFill/>
            <a:ln w="12700">
              <a:noFill/>
              <a:miter lim="800000"/>
              <a:headEnd/>
              <a:tailEnd/>
            </a:ln>
            <a:effectLst/>
          </p:spPr>
          <p:txBody>
            <a:bodyPr lIns="90487" tIns="44450" rIns="90487" bIns="44450">
              <a:spAutoFit/>
            </a:bodyPr>
            <a:lstStyle/>
            <a:p>
              <a:pPr algn="ctr">
                <a:defRPr/>
              </a:pPr>
              <a:r>
                <a:rPr lang="mn-MN" sz="800" b="1">
                  <a:solidFill>
                    <a:srgbClr val="000000"/>
                  </a:solidFill>
                  <a:effectLst>
                    <a:outerShdw blurRad="38100" dist="38100" dir="2700000" algn="tl">
                      <a:srgbClr val="FFFFFF"/>
                    </a:outerShdw>
                  </a:effectLst>
                </a:rPr>
                <a:t>З Ө Н Ч И Д</a:t>
              </a:r>
              <a:endParaRPr lang="en-US" sz="800" b="1">
                <a:solidFill>
                  <a:srgbClr val="000000"/>
                </a:solidFill>
                <a:effectLst>
                  <a:outerShdw blurRad="38100" dist="38100" dir="2700000" algn="tl">
                    <a:srgbClr val="FFFFFF"/>
                  </a:outerShdw>
                </a:effectLst>
              </a:endParaRPr>
            </a:p>
          </p:txBody>
        </p:sp>
        <p:sp>
          <p:nvSpPr>
            <p:cNvPr id="89150" name="Line 110"/>
            <p:cNvSpPr>
              <a:spLocks noChangeShapeType="1"/>
            </p:cNvSpPr>
            <p:nvPr/>
          </p:nvSpPr>
          <p:spPr bwMode="auto">
            <a:xfrm>
              <a:off x="5189" y="2519"/>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51" name="Rectangle 111"/>
            <p:cNvSpPr>
              <a:spLocks noChangeArrowheads="1"/>
            </p:cNvSpPr>
            <p:nvPr/>
          </p:nvSpPr>
          <p:spPr bwMode="auto">
            <a:xfrm>
              <a:off x="5109" y="2399"/>
              <a:ext cx="3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900" b="1">
                  <a:solidFill>
                    <a:srgbClr val="000000"/>
                  </a:solidFill>
                </a:rPr>
                <a:t>С</a:t>
              </a:r>
              <a:r>
                <a:rPr lang="en-US" sz="900" b="1">
                  <a:solidFill>
                    <a:srgbClr val="000000"/>
                  </a:solidFill>
                </a:rPr>
                <a:t> - </a:t>
              </a:r>
              <a:r>
                <a:rPr lang="mn-MN" sz="900" b="1">
                  <a:solidFill>
                    <a:srgbClr val="000000"/>
                  </a:solidFill>
                </a:rPr>
                <a:t>Б</a:t>
              </a:r>
              <a:r>
                <a:rPr lang="en-US" sz="900" b="1">
                  <a:solidFill>
                    <a:srgbClr val="000000"/>
                  </a:solidFill>
                </a:rPr>
                <a:t> - </a:t>
              </a:r>
              <a:r>
                <a:rPr lang="mn-MN" sz="900" b="1">
                  <a:solidFill>
                    <a:srgbClr val="000000"/>
                  </a:solidFill>
                </a:rPr>
                <a:t>С</a:t>
              </a:r>
              <a:endParaRPr lang="en-US" sz="900" b="1">
                <a:solidFill>
                  <a:srgbClr val="000000"/>
                </a:solidFill>
              </a:endParaRPr>
            </a:p>
          </p:txBody>
        </p:sp>
        <p:sp>
          <p:nvSpPr>
            <p:cNvPr id="89152" name="Line 112"/>
            <p:cNvSpPr>
              <a:spLocks noChangeShapeType="1"/>
            </p:cNvSpPr>
            <p:nvPr/>
          </p:nvSpPr>
          <p:spPr bwMode="auto">
            <a:xfrm>
              <a:off x="5117" y="2843"/>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53" name="Line 113"/>
            <p:cNvSpPr>
              <a:spLocks noChangeShapeType="1"/>
            </p:cNvSpPr>
            <p:nvPr/>
          </p:nvSpPr>
          <p:spPr bwMode="auto">
            <a:xfrm flipV="1">
              <a:off x="5121" y="2947"/>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54" name="Line 114"/>
            <p:cNvSpPr>
              <a:spLocks noChangeShapeType="1"/>
            </p:cNvSpPr>
            <p:nvPr/>
          </p:nvSpPr>
          <p:spPr bwMode="auto">
            <a:xfrm flipV="1">
              <a:off x="5121" y="2731"/>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55" name="Rectangle 115"/>
            <p:cNvSpPr>
              <a:spLocks noChangeArrowheads="1"/>
            </p:cNvSpPr>
            <p:nvPr/>
          </p:nvSpPr>
          <p:spPr bwMode="auto">
            <a:xfrm>
              <a:off x="5063" y="2291"/>
              <a:ext cx="53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mn-MN" sz="900" b="1">
                  <a:solidFill>
                    <a:srgbClr val="000000"/>
                  </a:solidFill>
                </a:rPr>
                <a:t>ХААНЧЛАЛ</a:t>
              </a:r>
              <a:endParaRPr lang="en-US" sz="900" b="1">
                <a:solidFill>
                  <a:srgbClr val="000000"/>
                </a:solidFill>
              </a:endParaRPr>
            </a:p>
          </p:txBody>
        </p:sp>
        <p:sp>
          <p:nvSpPr>
            <p:cNvPr id="89156" name="Line 116"/>
            <p:cNvSpPr>
              <a:spLocks noChangeShapeType="1"/>
            </p:cNvSpPr>
            <p:nvPr/>
          </p:nvSpPr>
          <p:spPr bwMode="auto">
            <a:xfrm>
              <a:off x="5385" y="2627"/>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57" name="Line 117"/>
            <p:cNvSpPr>
              <a:spLocks noChangeShapeType="1"/>
            </p:cNvSpPr>
            <p:nvPr/>
          </p:nvSpPr>
          <p:spPr bwMode="auto">
            <a:xfrm>
              <a:off x="5117" y="2511"/>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58" name="Line 118"/>
            <p:cNvSpPr>
              <a:spLocks noChangeShapeType="1"/>
            </p:cNvSpPr>
            <p:nvPr/>
          </p:nvSpPr>
          <p:spPr bwMode="auto">
            <a:xfrm>
              <a:off x="5113" y="2407"/>
              <a:ext cx="464"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89159" name="Rectangle 119"/>
            <p:cNvSpPr>
              <a:spLocks noChangeArrowheads="1"/>
            </p:cNvSpPr>
            <p:nvPr/>
          </p:nvSpPr>
          <p:spPr bwMode="auto">
            <a:xfrm>
              <a:off x="5105" y="2733"/>
              <a:ext cx="56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mn-MN" sz="800" b="1">
                  <a:solidFill>
                    <a:srgbClr val="000000"/>
                  </a:solidFill>
                </a:rPr>
                <a:t>Израиль  Иуда</a:t>
              </a:r>
              <a:endParaRPr lang="en-US" sz="800" b="1">
                <a:solidFill>
                  <a:srgbClr val="000000"/>
                </a:solidFill>
              </a:endParaRPr>
            </a:p>
          </p:txBody>
        </p:sp>
      </p:grpSp>
      <p:grpSp>
        <p:nvGrpSpPr>
          <p:cNvPr id="89132" name="Group 120"/>
          <p:cNvGrpSpPr>
            <a:grpSpLocks/>
          </p:cNvGrpSpPr>
          <p:nvPr/>
        </p:nvGrpSpPr>
        <p:grpSpPr bwMode="auto">
          <a:xfrm>
            <a:off x="515938" y="141288"/>
            <a:ext cx="893762" cy="1584325"/>
            <a:chOff x="391" y="101"/>
            <a:chExt cx="563" cy="998"/>
          </a:xfrm>
        </p:grpSpPr>
        <p:sp>
          <p:nvSpPr>
            <p:cNvPr id="562297" name="Rectangle 121"/>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ea typeface="+mn-ea"/>
                  <a:cs typeface="+mn-cs"/>
                </a:rPr>
                <a:t>7</a:t>
              </a:r>
            </a:p>
          </p:txBody>
        </p:sp>
        <p:sp>
          <p:nvSpPr>
            <p:cNvPr id="562298" name="Line 122"/>
            <p:cNvSpPr>
              <a:spLocks noChangeShapeType="1"/>
            </p:cNvSpPr>
            <p:nvPr/>
          </p:nvSpPr>
          <p:spPr bwMode="auto">
            <a:xfrm>
              <a:off x="526" y="588"/>
              <a:ext cx="256"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62299" name="Rectangle 123"/>
            <p:cNvSpPr>
              <a:spLocks noChangeArrowheads="1"/>
            </p:cNvSpPr>
            <p:nvPr/>
          </p:nvSpPr>
          <p:spPr bwMode="auto">
            <a:xfrm>
              <a:off x="486" y="196"/>
              <a:ext cx="468" cy="90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89133" name="Rectangle 124"/>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32-37</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562209"/>
                                        </p:tgtEl>
                                        <p:attrNameLst>
                                          <p:attrName>style.visibility</p:attrName>
                                        </p:attrNameLst>
                                      </p:cBhvr>
                                      <p:to>
                                        <p:strVal val="visible"/>
                                      </p:to>
                                    </p:set>
                                    <p:anim calcmode="lin" valueType="num">
                                      <p:cBhvr>
                                        <p:cTn id="7" dur="500" fill="hold"/>
                                        <p:tgtEl>
                                          <p:spTgt spid="562209"/>
                                        </p:tgtEl>
                                        <p:attrNameLst>
                                          <p:attrName>ppt_w</p:attrName>
                                        </p:attrNameLst>
                                      </p:cBhvr>
                                      <p:tavLst>
                                        <p:tav tm="0">
                                          <p:val>
                                            <p:fltVal val="0"/>
                                          </p:val>
                                        </p:tav>
                                        <p:tav tm="100000">
                                          <p:val>
                                            <p:strVal val="#ppt_w"/>
                                          </p:val>
                                        </p:tav>
                                      </p:tavLst>
                                    </p:anim>
                                    <p:anim calcmode="lin" valueType="num">
                                      <p:cBhvr>
                                        <p:cTn id="8" dur="500" fill="hold"/>
                                        <p:tgtEl>
                                          <p:spTgt spid="562209"/>
                                        </p:tgtEl>
                                        <p:attrNameLst>
                                          <p:attrName>ppt_h</p:attrName>
                                        </p:attrNameLst>
                                      </p:cBhvr>
                                      <p:tavLst>
                                        <p:tav tm="0">
                                          <p:val>
                                            <p:fltVal val="0"/>
                                          </p:val>
                                        </p:tav>
                                        <p:tav tm="100000">
                                          <p:val>
                                            <p:strVal val="#ppt_h"/>
                                          </p:val>
                                        </p:tav>
                                      </p:tavLst>
                                    </p:anim>
                                    <p:anim calcmode="lin" valueType="num">
                                      <p:cBhvr>
                                        <p:cTn id="9" dur="500" fill="hold"/>
                                        <p:tgtEl>
                                          <p:spTgt spid="562209"/>
                                        </p:tgtEl>
                                        <p:attrNameLst>
                                          <p:attrName>ppt_x</p:attrName>
                                        </p:attrNameLst>
                                      </p:cBhvr>
                                      <p:tavLst>
                                        <p:tav tm="0">
                                          <p:val>
                                            <p:fltVal val="0.5"/>
                                          </p:val>
                                        </p:tav>
                                        <p:tav tm="100000">
                                          <p:val>
                                            <p:strVal val="#ppt_x"/>
                                          </p:val>
                                        </p:tav>
                                      </p:tavLst>
                                    </p:anim>
                                    <p:anim calcmode="lin" valueType="num">
                                      <p:cBhvr>
                                        <p:cTn id="10" dur="500" fill="hold"/>
                                        <p:tgtEl>
                                          <p:spTgt spid="56220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23" presetClass="entr" presetSubtype="528" fill="hold" grpId="0" nodeType="afterEffect">
                                  <p:stCondLst>
                                    <p:cond delay="100"/>
                                  </p:stCondLst>
                                  <p:childTnLst>
                                    <p:set>
                                      <p:cBhvr>
                                        <p:cTn id="13" dur="1" fill="hold">
                                          <p:stCondLst>
                                            <p:cond delay="0"/>
                                          </p:stCondLst>
                                        </p:cTn>
                                        <p:tgtEl>
                                          <p:spTgt spid="562210"/>
                                        </p:tgtEl>
                                        <p:attrNameLst>
                                          <p:attrName>style.visibility</p:attrName>
                                        </p:attrNameLst>
                                      </p:cBhvr>
                                      <p:to>
                                        <p:strVal val="visible"/>
                                      </p:to>
                                    </p:set>
                                    <p:anim calcmode="lin" valueType="num">
                                      <p:cBhvr>
                                        <p:cTn id="14" dur="500" fill="hold"/>
                                        <p:tgtEl>
                                          <p:spTgt spid="562210"/>
                                        </p:tgtEl>
                                        <p:attrNameLst>
                                          <p:attrName>ppt_w</p:attrName>
                                        </p:attrNameLst>
                                      </p:cBhvr>
                                      <p:tavLst>
                                        <p:tav tm="0">
                                          <p:val>
                                            <p:fltVal val="0"/>
                                          </p:val>
                                        </p:tav>
                                        <p:tav tm="100000">
                                          <p:val>
                                            <p:strVal val="#ppt_w"/>
                                          </p:val>
                                        </p:tav>
                                      </p:tavLst>
                                    </p:anim>
                                    <p:anim calcmode="lin" valueType="num">
                                      <p:cBhvr>
                                        <p:cTn id="15" dur="500" fill="hold"/>
                                        <p:tgtEl>
                                          <p:spTgt spid="562210"/>
                                        </p:tgtEl>
                                        <p:attrNameLst>
                                          <p:attrName>ppt_h</p:attrName>
                                        </p:attrNameLst>
                                      </p:cBhvr>
                                      <p:tavLst>
                                        <p:tav tm="0">
                                          <p:val>
                                            <p:fltVal val="0"/>
                                          </p:val>
                                        </p:tav>
                                        <p:tav tm="100000">
                                          <p:val>
                                            <p:strVal val="#ppt_h"/>
                                          </p:val>
                                        </p:tav>
                                      </p:tavLst>
                                    </p:anim>
                                    <p:anim calcmode="lin" valueType="num">
                                      <p:cBhvr>
                                        <p:cTn id="16" dur="500" fill="hold"/>
                                        <p:tgtEl>
                                          <p:spTgt spid="562210"/>
                                        </p:tgtEl>
                                        <p:attrNameLst>
                                          <p:attrName>ppt_x</p:attrName>
                                        </p:attrNameLst>
                                      </p:cBhvr>
                                      <p:tavLst>
                                        <p:tav tm="0">
                                          <p:val>
                                            <p:fltVal val="0.5"/>
                                          </p:val>
                                        </p:tav>
                                        <p:tav tm="100000">
                                          <p:val>
                                            <p:strVal val="#ppt_x"/>
                                          </p:val>
                                        </p:tav>
                                      </p:tavLst>
                                    </p:anim>
                                    <p:anim calcmode="lin" valueType="num">
                                      <p:cBhvr>
                                        <p:cTn id="17" dur="500" fill="hold"/>
                                        <p:tgtEl>
                                          <p:spTgt spid="56221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200"/>
                            </p:stCondLst>
                            <p:childTnLst>
                              <p:par>
                                <p:cTn id="19" presetID="23" presetClass="entr" presetSubtype="528" fill="hold" grpId="0" nodeType="afterEffect">
                                  <p:stCondLst>
                                    <p:cond delay="100"/>
                                  </p:stCondLst>
                                  <p:childTnLst>
                                    <p:set>
                                      <p:cBhvr>
                                        <p:cTn id="20" dur="1" fill="hold">
                                          <p:stCondLst>
                                            <p:cond delay="0"/>
                                          </p:stCondLst>
                                        </p:cTn>
                                        <p:tgtEl>
                                          <p:spTgt spid="562211"/>
                                        </p:tgtEl>
                                        <p:attrNameLst>
                                          <p:attrName>style.visibility</p:attrName>
                                        </p:attrNameLst>
                                      </p:cBhvr>
                                      <p:to>
                                        <p:strVal val="visible"/>
                                      </p:to>
                                    </p:set>
                                    <p:anim calcmode="lin" valueType="num">
                                      <p:cBhvr>
                                        <p:cTn id="21" dur="500" fill="hold"/>
                                        <p:tgtEl>
                                          <p:spTgt spid="562211"/>
                                        </p:tgtEl>
                                        <p:attrNameLst>
                                          <p:attrName>ppt_w</p:attrName>
                                        </p:attrNameLst>
                                      </p:cBhvr>
                                      <p:tavLst>
                                        <p:tav tm="0">
                                          <p:val>
                                            <p:fltVal val="0"/>
                                          </p:val>
                                        </p:tav>
                                        <p:tav tm="100000">
                                          <p:val>
                                            <p:strVal val="#ppt_w"/>
                                          </p:val>
                                        </p:tav>
                                      </p:tavLst>
                                    </p:anim>
                                    <p:anim calcmode="lin" valueType="num">
                                      <p:cBhvr>
                                        <p:cTn id="22" dur="500" fill="hold"/>
                                        <p:tgtEl>
                                          <p:spTgt spid="562211"/>
                                        </p:tgtEl>
                                        <p:attrNameLst>
                                          <p:attrName>ppt_h</p:attrName>
                                        </p:attrNameLst>
                                      </p:cBhvr>
                                      <p:tavLst>
                                        <p:tav tm="0">
                                          <p:val>
                                            <p:fltVal val="0"/>
                                          </p:val>
                                        </p:tav>
                                        <p:tav tm="100000">
                                          <p:val>
                                            <p:strVal val="#ppt_h"/>
                                          </p:val>
                                        </p:tav>
                                      </p:tavLst>
                                    </p:anim>
                                    <p:anim calcmode="lin" valueType="num">
                                      <p:cBhvr>
                                        <p:cTn id="23" dur="500" fill="hold"/>
                                        <p:tgtEl>
                                          <p:spTgt spid="562211"/>
                                        </p:tgtEl>
                                        <p:attrNameLst>
                                          <p:attrName>ppt_x</p:attrName>
                                        </p:attrNameLst>
                                      </p:cBhvr>
                                      <p:tavLst>
                                        <p:tav tm="0">
                                          <p:val>
                                            <p:fltVal val="0.5"/>
                                          </p:val>
                                        </p:tav>
                                        <p:tav tm="100000">
                                          <p:val>
                                            <p:strVal val="#ppt_x"/>
                                          </p:val>
                                        </p:tav>
                                      </p:tavLst>
                                    </p:anim>
                                    <p:anim calcmode="lin" valueType="num">
                                      <p:cBhvr>
                                        <p:cTn id="24" dur="500" fill="hold"/>
                                        <p:tgtEl>
                                          <p:spTgt spid="56221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800"/>
                            </p:stCondLst>
                            <p:childTnLst>
                              <p:par>
                                <p:cTn id="26" presetID="23" presetClass="entr" presetSubtype="528" fill="hold" grpId="0" nodeType="afterEffect">
                                  <p:stCondLst>
                                    <p:cond delay="100"/>
                                  </p:stCondLst>
                                  <p:childTnLst>
                                    <p:set>
                                      <p:cBhvr>
                                        <p:cTn id="27" dur="1" fill="hold">
                                          <p:stCondLst>
                                            <p:cond delay="0"/>
                                          </p:stCondLst>
                                        </p:cTn>
                                        <p:tgtEl>
                                          <p:spTgt spid="562212"/>
                                        </p:tgtEl>
                                        <p:attrNameLst>
                                          <p:attrName>style.visibility</p:attrName>
                                        </p:attrNameLst>
                                      </p:cBhvr>
                                      <p:to>
                                        <p:strVal val="visible"/>
                                      </p:to>
                                    </p:set>
                                    <p:anim calcmode="lin" valueType="num">
                                      <p:cBhvr>
                                        <p:cTn id="28" dur="500" fill="hold"/>
                                        <p:tgtEl>
                                          <p:spTgt spid="562212"/>
                                        </p:tgtEl>
                                        <p:attrNameLst>
                                          <p:attrName>ppt_w</p:attrName>
                                        </p:attrNameLst>
                                      </p:cBhvr>
                                      <p:tavLst>
                                        <p:tav tm="0">
                                          <p:val>
                                            <p:fltVal val="0"/>
                                          </p:val>
                                        </p:tav>
                                        <p:tav tm="100000">
                                          <p:val>
                                            <p:strVal val="#ppt_w"/>
                                          </p:val>
                                        </p:tav>
                                      </p:tavLst>
                                    </p:anim>
                                    <p:anim calcmode="lin" valueType="num">
                                      <p:cBhvr>
                                        <p:cTn id="29" dur="500" fill="hold"/>
                                        <p:tgtEl>
                                          <p:spTgt spid="562212"/>
                                        </p:tgtEl>
                                        <p:attrNameLst>
                                          <p:attrName>ppt_h</p:attrName>
                                        </p:attrNameLst>
                                      </p:cBhvr>
                                      <p:tavLst>
                                        <p:tav tm="0">
                                          <p:val>
                                            <p:fltVal val="0"/>
                                          </p:val>
                                        </p:tav>
                                        <p:tav tm="100000">
                                          <p:val>
                                            <p:strVal val="#ppt_h"/>
                                          </p:val>
                                        </p:tav>
                                      </p:tavLst>
                                    </p:anim>
                                    <p:anim calcmode="lin" valueType="num">
                                      <p:cBhvr>
                                        <p:cTn id="30" dur="500" fill="hold"/>
                                        <p:tgtEl>
                                          <p:spTgt spid="562212"/>
                                        </p:tgtEl>
                                        <p:attrNameLst>
                                          <p:attrName>ppt_x</p:attrName>
                                        </p:attrNameLst>
                                      </p:cBhvr>
                                      <p:tavLst>
                                        <p:tav tm="0">
                                          <p:val>
                                            <p:fltVal val="0.5"/>
                                          </p:val>
                                        </p:tav>
                                        <p:tav tm="100000">
                                          <p:val>
                                            <p:strVal val="#ppt_x"/>
                                          </p:val>
                                        </p:tav>
                                      </p:tavLst>
                                    </p:anim>
                                    <p:anim calcmode="lin" valueType="num">
                                      <p:cBhvr>
                                        <p:cTn id="31" dur="500" fill="hold"/>
                                        <p:tgtEl>
                                          <p:spTgt spid="562212"/>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400"/>
                            </p:stCondLst>
                            <p:childTnLst>
                              <p:par>
                                <p:cTn id="33" presetID="23" presetClass="entr" presetSubtype="528" fill="hold" grpId="0" nodeType="afterEffect">
                                  <p:stCondLst>
                                    <p:cond delay="100"/>
                                  </p:stCondLst>
                                  <p:childTnLst>
                                    <p:set>
                                      <p:cBhvr>
                                        <p:cTn id="34" dur="1" fill="hold">
                                          <p:stCondLst>
                                            <p:cond delay="0"/>
                                          </p:stCondLst>
                                        </p:cTn>
                                        <p:tgtEl>
                                          <p:spTgt spid="562213"/>
                                        </p:tgtEl>
                                        <p:attrNameLst>
                                          <p:attrName>style.visibility</p:attrName>
                                        </p:attrNameLst>
                                      </p:cBhvr>
                                      <p:to>
                                        <p:strVal val="visible"/>
                                      </p:to>
                                    </p:set>
                                    <p:anim calcmode="lin" valueType="num">
                                      <p:cBhvr>
                                        <p:cTn id="35" dur="500" fill="hold"/>
                                        <p:tgtEl>
                                          <p:spTgt spid="562213"/>
                                        </p:tgtEl>
                                        <p:attrNameLst>
                                          <p:attrName>ppt_w</p:attrName>
                                        </p:attrNameLst>
                                      </p:cBhvr>
                                      <p:tavLst>
                                        <p:tav tm="0">
                                          <p:val>
                                            <p:fltVal val="0"/>
                                          </p:val>
                                        </p:tav>
                                        <p:tav tm="100000">
                                          <p:val>
                                            <p:strVal val="#ppt_w"/>
                                          </p:val>
                                        </p:tav>
                                      </p:tavLst>
                                    </p:anim>
                                    <p:anim calcmode="lin" valueType="num">
                                      <p:cBhvr>
                                        <p:cTn id="36" dur="500" fill="hold"/>
                                        <p:tgtEl>
                                          <p:spTgt spid="562213"/>
                                        </p:tgtEl>
                                        <p:attrNameLst>
                                          <p:attrName>ppt_h</p:attrName>
                                        </p:attrNameLst>
                                      </p:cBhvr>
                                      <p:tavLst>
                                        <p:tav tm="0">
                                          <p:val>
                                            <p:fltVal val="0"/>
                                          </p:val>
                                        </p:tav>
                                        <p:tav tm="100000">
                                          <p:val>
                                            <p:strVal val="#ppt_h"/>
                                          </p:val>
                                        </p:tav>
                                      </p:tavLst>
                                    </p:anim>
                                    <p:anim calcmode="lin" valueType="num">
                                      <p:cBhvr>
                                        <p:cTn id="37" dur="500" fill="hold"/>
                                        <p:tgtEl>
                                          <p:spTgt spid="562213"/>
                                        </p:tgtEl>
                                        <p:attrNameLst>
                                          <p:attrName>ppt_x</p:attrName>
                                        </p:attrNameLst>
                                      </p:cBhvr>
                                      <p:tavLst>
                                        <p:tav tm="0">
                                          <p:val>
                                            <p:fltVal val="0.5"/>
                                          </p:val>
                                        </p:tav>
                                        <p:tav tm="100000">
                                          <p:val>
                                            <p:strVal val="#ppt_x"/>
                                          </p:val>
                                        </p:tav>
                                      </p:tavLst>
                                    </p:anim>
                                    <p:anim calcmode="lin" valueType="num">
                                      <p:cBhvr>
                                        <p:cTn id="38" dur="500" fill="hold"/>
                                        <p:tgtEl>
                                          <p:spTgt spid="562213"/>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3000"/>
                            </p:stCondLst>
                            <p:childTnLst>
                              <p:par>
                                <p:cTn id="40" presetID="23" presetClass="entr" presetSubtype="528" fill="hold" grpId="0" nodeType="afterEffect">
                                  <p:stCondLst>
                                    <p:cond delay="100"/>
                                  </p:stCondLst>
                                  <p:childTnLst>
                                    <p:set>
                                      <p:cBhvr>
                                        <p:cTn id="41" dur="1" fill="hold">
                                          <p:stCondLst>
                                            <p:cond delay="0"/>
                                          </p:stCondLst>
                                        </p:cTn>
                                        <p:tgtEl>
                                          <p:spTgt spid="562214"/>
                                        </p:tgtEl>
                                        <p:attrNameLst>
                                          <p:attrName>style.visibility</p:attrName>
                                        </p:attrNameLst>
                                      </p:cBhvr>
                                      <p:to>
                                        <p:strVal val="visible"/>
                                      </p:to>
                                    </p:set>
                                    <p:anim calcmode="lin" valueType="num">
                                      <p:cBhvr>
                                        <p:cTn id="42" dur="500" fill="hold"/>
                                        <p:tgtEl>
                                          <p:spTgt spid="562214"/>
                                        </p:tgtEl>
                                        <p:attrNameLst>
                                          <p:attrName>ppt_w</p:attrName>
                                        </p:attrNameLst>
                                      </p:cBhvr>
                                      <p:tavLst>
                                        <p:tav tm="0">
                                          <p:val>
                                            <p:fltVal val="0"/>
                                          </p:val>
                                        </p:tav>
                                        <p:tav tm="100000">
                                          <p:val>
                                            <p:strVal val="#ppt_w"/>
                                          </p:val>
                                        </p:tav>
                                      </p:tavLst>
                                    </p:anim>
                                    <p:anim calcmode="lin" valueType="num">
                                      <p:cBhvr>
                                        <p:cTn id="43" dur="500" fill="hold"/>
                                        <p:tgtEl>
                                          <p:spTgt spid="562214"/>
                                        </p:tgtEl>
                                        <p:attrNameLst>
                                          <p:attrName>ppt_h</p:attrName>
                                        </p:attrNameLst>
                                      </p:cBhvr>
                                      <p:tavLst>
                                        <p:tav tm="0">
                                          <p:val>
                                            <p:fltVal val="0"/>
                                          </p:val>
                                        </p:tav>
                                        <p:tav tm="100000">
                                          <p:val>
                                            <p:strVal val="#ppt_h"/>
                                          </p:val>
                                        </p:tav>
                                      </p:tavLst>
                                    </p:anim>
                                    <p:anim calcmode="lin" valueType="num">
                                      <p:cBhvr>
                                        <p:cTn id="44" dur="500" fill="hold"/>
                                        <p:tgtEl>
                                          <p:spTgt spid="562214"/>
                                        </p:tgtEl>
                                        <p:attrNameLst>
                                          <p:attrName>ppt_x</p:attrName>
                                        </p:attrNameLst>
                                      </p:cBhvr>
                                      <p:tavLst>
                                        <p:tav tm="0">
                                          <p:val>
                                            <p:fltVal val="0.5"/>
                                          </p:val>
                                        </p:tav>
                                        <p:tav tm="100000">
                                          <p:val>
                                            <p:strVal val="#ppt_x"/>
                                          </p:val>
                                        </p:tav>
                                      </p:tavLst>
                                    </p:anim>
                                    <p:anim calcmode="lin" valueType="num">
                                      <p:cBhvr>
                                        <p:cTn id="45" dur="500" fill="hold"/>
                                        <p:tgtEl>
                                          <p:spTgt spid="562214"/>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600"/>
                            </p:stCondLst>
                            <p:childTnLst>
                              <p:par>
                                <p:cTn id="47" presetID="23" presetClass="entr" presetSubtype="528" fill="hold" grpId="0" nodeType="afterEffect">
                                  <p:stCondLst>
                                    <p:cond delay="100"/>
                                  </p:stCondLst>
                                  <p:childTnLst>
                                    <p:set>
                                      <p:cBhvr>
                                        <p:cTn id="48" dur="1" fill="hold">
                                          <p:stCondLst>
                                            <p:cond delay="0"/>
                                          </p:stCondLst>
                                        </p:cTn>
                                        <p:tgtEl>
                                          <p:spTgt spid="562215"/>
                                        </p:tgtEl>
                                        <p:attrNameLst>
                                          <p:attrName>style.visibility</p:attrName>
                                        </p:attrNameLst>
                                      </p:cBhvr>
                                      <p:to>
                                        <p:strVal val="visible"/>
                                      </p:to>
                                    </p:set>
                                    <p:anim calcmode="lin" valueType="num">
                                      <p:cBhvr>
                                        <p:cTn id="49" dur="500" fill="hold"/>
                                        <p:tgtEl>
                                          <p:spTgt spid="562215"/>
                                        </p:tgtEl>
                                        <p:attrNameLst>
                                          <p:attrName>ppt_w</p:attrName>
                                        </p:attrNameLst>
                                      </p:cBhvr>
                                      <p:tavLst>
                                        <p:tav tm="0">
                                          <p:val>
                                            <p:fltVal val="0"/>
                                          </p:val>
                                        </p:tav>
                                        <p:tav tm="100000">
                                          <p:val>
                                            <p:strVal val="#ppt_w"/>
                                          </p:val>
                                        </p:tav>
                                      </p:tavLst>
                                    </p:anim>
                                    <p:anim calcmode="lin" valueType="num">
                                      <p:cBhvr>
                                        <p:cTn id="50" dur="500" fill="hold"/>
                                        <p:tgtEl>
                                          <p:spTgt spid="562215"/>
                                        </p:tgtEl>
                                        <p:attrNameLst>
                                          <p:attrName>ppt_h</p:attrName>
                                        </p:attrNameLst>
                                      </p:cBhvr>
                                      <p:tavLst>
                                        <p:tav tm="0">
                                          <p:val>
                                            <p:fltVal val="0"/>
                                          </p:val>
                                        </p:tav>
                                        <p:tav tm="100000">
                                          <p:val>
                                            <p:strVal val="#ppt_h"/>
                                          </p:val>
                                        </p:tav>
                                      </p:tavLst>
                                    </p:anim>
                                    <p:anim calcmode="lin" valueType="num">
                                      <p:cBhvr>
                                        <p:cTn id="51" dur="500" fill="hold"/>
                                        <p:tgtEl>
                                          <p:spTgt spid="562215"/>
                                        </p:tgtEl>
                                        <p:attrNameLst>
                                          <p:attrName>ppt_x</p:attrName>
                                        </p:attrNameLst>
                                      </p:cBhvr>
                                      <p:tavLst>
                                        <p:tav tm="0">
                                          <p:val>
                                            <p:fltVal val="0.5"/>
                                          </p:val>
                                        </p:tav>
                                        <p:tav tm="100000">
                                          <p:val>
                                            <p:strVal val="#ppt_x"/>
                                          </p:val>
                                        </p:tav>
                                      </p:tavLst>
                                    </p:anim>
                                    <p:anim calcmode="lin" valueType="num">
                                      <p:cBhvr>
                                        <p:cTn id="52" dur="500" fill="hold"/>
                                        <p:tgtEl>
                                          <p:spTgt spid="562215"/>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4200"/>
                            </p:stCondLst>
                            <p:childTnLst>
                              <p:par>
                                <p:cTn id="54" presetID="23" presetClass="entr" presetSubtype="528" fill="hold" grpId="0" nodeType="afterEffect">
                                  <p:stCondLst>
                                    <p:cond delay="100"/>
                                  </p:stCondLst>
                                  <p:childTnLst>
                                    <p:set>
                                      <p:cBhvr>
                                        <p:cTn id="55" dur="1" fill="hold">
                                          <p:stCondLst>
                                            <p:cond delay="0"/>
                                          </p:stCondLst>
                                        </p:cTn>
                                        <p:tgtEl>
                                          <p:spTgt spid="562216"/>
                                        </p:tgtEl>
                                        <p:attrNameLst>
                                          <p:attrName>style.visibility</p:attrName>
                                        </p:attrNameLst>
                                      </p:cBhvr>
                                      <p:to>
                                        <p:strVal val="visible"/>
                                      </p:to>
                                    </p:set>
                                    <p:anim calcmode="lin" valueType="num">
                                      <p:cBhvr>
                                        <p:cTn id="56" dur="500" fill="hold"/>
                                        <p:tgtEl>
                                          <p:spTgt spid="562216"/>
                                        </p:tgtEl>
                                        <p:attrNameLst>
                                          <p:attrName>ppt_w</p:attrName>
                                        </p:attrNameLst>
                                      </p:cBhvr>
                                      <p:tavLst>
                                        <p:tav tm="0">
                                          <p:val>
                                            <p:fltVal val="0"/>
                                          </p:val>
                                        </p:tav>
                                        <p:tav tm="100000">
                                          <p:val>
                                            <p:strVal val="#ppt_w"/>
                                          </p:val>
                                        </p:tav>
                                      </p:tavLst>
                                    </p:anim>
                                    <p:anim calcmode="lin" valueType="num">
                                      <p:cBhvr>
                                        <p:cTn id="57" dur="500" fill="hold"/>
                                        <p:tgtEl>
                                          <p:spTgt spid="562216"/>
                                        </p:tgtEl>
                                        <p:attrNameLst>
                                          <p:attrName>ppt_h</p:attrName>
                                        </p:attrNameLst>
                                      </p:cBhvr>
                                      <p:tavLst>
                                        <p:tav tm="0">
                                          <p:val>
                                            <p:fltVal val="0"/>
                                          </p:val>
                                        </p:tav>
                                        <p:tav tm="100000">
                                          <p:val>
                                            <p:strVal val="#ppt_h"/>
                                          </p:val>
                                        </p:tav>
                                      </p:tavLst>
                                    </p:anim>
                                    <p:anim calcmode="lin" valueType="num">
                                      <p:cBhvr>
                                        <p:cTn id="58" dur="500" fill="hold"/>
                                        <p:tgtEl>
                                          <p:spTgt spid="562216"/>
                                        </p:tgtEl>
                                        <p:attrNameLst>
                                          <p:attrName>ppt_x</p:attrName>
                                        </p:attrNameLst>
                                      </p:cBhvr>
                                      <p:tavLst>
                                        <p:tav tm="0">
                                          <p:val>
                                            <p:fltVal val="0.5"/>
                                          </p:val>
                                        </p:tav>
                                        <p:tav tm="100000">
                                          <p:val>
                                            <p:strVal val="#ppt_x"/>
                                          </p:val>
                                        </p:tav>
                                      </p:tavLst>
                                    </p:anim>
                                    <p:anim calcmode="lin" valueType="num">
                                      <p:cBhvr>
                                        <p:cTn id="59" dur="500" fill="hold"/>
                                        <p:tgtEl>
                                          <p:spTgt spid="562216"/>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800"/>
                            </p:stCondLst>
                            <p:childTnLst>
                              <p:par>
                                <p:cTn id="61" presetID="23" presetClass="entr" presetSubtype="528" fill="hold" grpId="0" nodeType="afterEffect">
                                  <p:stCondLst>
                                    <p:cond delay="100"/>
                                  </p:stCondLst>
                                  <p:childTnLst>
                                    <p:set>
                                      <p:cBhvr>
                                        <p:cTn id="62" dur="1" fill="hold">
                                          <p:stCondLst>
                                            <p:cond delay="0"/>
                                          </p:stCondLst>
                                        </p:cTn>
                                        <p:tgtEl>
                                          <p:spTgt spid="562218"/>
                                        </p:tgtEl>
                                        <p:attrNameLst>
                                          <p:attrName>style.visibility</p:attrName>
                                        </p:attrNameLst>
                                      </p:cBhvr>
                                      <p:to>
                                        <p:strVal val="visible"/>
                                      </p:to>
                                    </p:set>
                                    <p:anim calcmode="lin" valueType="num">
                                      <p:cBhvr>
                                        <p:cTn id="63" dur="500" fill="hold"/>
                                        <p:tgtEl>
                                          <p:spTgt spid="562218"/>
                                        </p:tgtEl>
                                        <p:attrNameLst>
                                          <p:attrName>ppt_w</p:attrName>
                                        </p:attrNameLst>
                                      </p:cBhvr>
                                      <p:tavLst>
                                        <p:tav tm="0">
                                          <p:val>
                                            <p:fltVal val="0"/>
                                          </p:val>
                                        </p:tav>
                                        <p:tav tm="100000">
                                          <p:val>
                                            <p:strVal val="#ppt_w"/>
                                          </p:val>
                                        </p:tav>
                                      </p:tavLst>
                                    </p:anim>
                                    <p:anim calcmode="lin" valueType="num">
                                      <p:cBhvr>
                                        <p:cTn id="64" dur="500" fill="hold"/>
                                        <p:tgtEl>
                                          <p:spTgt spid="562218"/>
                                        </p:tgtEl>
                                        <p:attrNameLst>
                                          <p:attrName>ppt_h</p:attrName>
                                        </p:attrNameLst>
                                      </p:cBhvr>
                                      <p:tavLst>
                                        <p:tav tm="0">
                                          <p:val>
                                            <p:fltVal val="0"/>
                                          </p:val>
                                        </p:tav>
                                        <p:tav tm="100000">
                                          <p:val>
                                            <p:strVal val="#ppt_h"/>
                                          </p:val>
                                        </p:tav>
                                      </p:tavLst>
                                    </p:anim>
                                    <p:anim calcmode="lin" valueType="num">
                                      <p:cBhvr>
                                        <p:cTn id="65" dur="500" fill="hold"/>
                                        <p:tgtEl>
                                          <p:spTgt spid="562218"/>
                                        </p:tgtEl>
                                        <p:attrNameLst>
                                          <p:attrName>ppt_x</p:attrName>
                                        </p:attrNameLst>
                                      </p:cBhvr>
                                      <p:tavLst>
                                        <p:tav tm="0">
                                          <p:val>
                                            <p:fltVal val="0.5"/>
                                          </p:val>
                                        </p:tav>
                                        <p:tav tm="100000">
                                          <p:val>
                                            <p:strVal val="#ppt_x"/>
                                          </p:val>
                                        </p:tav>
                                      </p:tavLst>
                                    </p:anim>
                                    <p:anim calcmode="lin" valueType="num">
                                      <p:cBhvr>
                                        <p:cTn id="66" dur="500" fill="hold"/>
                                        <p:tgtEl>
                                          <p:spTgt spid="562218"/>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5400"/>
                            </p:stCondLst>
                            <p:childTnLst>
                              <p:par>
                                <p:cTn id="68" presetID="23" presetClass="entr" presetSubtype="528" fill="hold" grpId="0" nodeType="afterEffect">
                                  <p:stCondLst>
                                    <p:cond delay="100"/>
                                  </p:stCondLst>
                                  <p:childTnLst>
                                    <p:set>
                                      <p:cBhvr>
                                        <p:cTn id="69" dur="1" fill="hold">
                                          <p:stCondLst>
                                            <p:cond delay="0"/>
                                          </p:stCondLst>
                                        </p:cTn>
                                        <p:tgtEl>
                                          <p:spTgt spid="562219"/>
                                        </p:tgtEl>
                                        <p:attrNameLst>
                                          <p:attrName>style.visibility</p:attrName>
                                        </p:attrNameLst>
                                      </p:cBhvr>
                                      <p:to>
                                        <p:strVal val="visible"/>
                                      </p:to>
                                    </p:set>
                                    <p:anim calcmode="lin" valueType="num">
                                      <p:cBhvr>
                                        <p:cTn id="70" dur="500" fill="hold"/>
                                        <p:tgtEl>
                                          <p:spTgt spid="562219"/>
                                        </p:tgtEl>
                                        <p:attrNameLst>
                                          <p:attrName>ppt_w</p:attrName>
                                        </p:attrNameLst>
                                      </p:cBhvr>
                                      <p:tavLst>
                                        <p:tav tm="0">
                                          <p:val>
                                            <p:fltVal val="0"/>
                                          </p:val>
                                        </p:tav>
                                        <p:tav tm="100000">
                                          <p:val>
                                            <p:strVal val="#ppt_w"/>
                                          </p:val>
                                        </p:tav>
                                      </p:tavLst>
                                    </p:anim>
                                    <p:anim calcmode="lin" valueType="num">
                                      <p:cBhvr>
                                        <p:cTn id="71" dur="500" fill="hold"/>
                                        <p:tgtEl>
                                          <p:spTgt spid="562219"/>
                                        </p:tgtEl>
                                        <p:attrNameLst>
                                          <p:attrName>ppt_h</p:attrName>
                                        </p:attrNameLst>
                                      </p:cBhvr>
                                      <p:tavLst>
                                        <p:tav tm="0">
                                          <p:val>
                                            <p:fltVal val="0"/>
                                          </p:val>
                                        </p:tav>
                                        <p:tav tm="100000">
                                          <p:val>
                                            <p:strVal val="#ppt_h"/>
                                          </p:val>
                                        </p:tav>
                                      </p:tavLst>
                                    </p:anim>
                                    <p:anim calcmode="lin" valueType="num">
                                      <p:cBhvr>
                                        <p:cTn id="72" dur="500" fill="hold"/>
                                        <p:tgtEl>
                                          <p:spTgt spid="562219"/>
                                        </p:tgtEl>
                                        <p:attrNameLst>
                                          <p:attrName>ppt_x</p:attrName>
                                        </p:attrNameLst>
                                      </p:cBhvr>
                                      <p:tavLst>
                                        <p:tav tm="0">
                                          <p:val>
                                            <p:fltVal val="0.5"/>
                                          </p:val>
                                        </p:tav>
                                        <p:tav tm="100000">
                                          <p:val>
                                            <p:strVal val="#ppt_x"/>
                                          </p:val>
                                        </p:tav>
                                      </p:tavLst>
                                    </p:anim>
                                    <p:anim calcmode="lin" valueType="num">
                                      <p:cBhvr>
                                        <p:cTn id="73" dur="500" fill="hold"/>
                                        <p:tgtEl>
                                          <p:spTgt spid="562219"/>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6000"/>
                            </p:stCondLst>
                            <p:childTnLst>
                              <p:par>
                                <p:cTn id="75" presetID="23" presetClass="entr" presetSubtype="528" fill="hold" grpId="0" nodeType="afterEffect">
                                  <p:stCondLst>
                                    <p:cond delay="100"/>
                                  </p:stCondLst>
                                  <p:childTnLst>
                                    <p:set>
                                      <p:cBhvr>
                                        <p:cTn id="76" dur="1" fill="hold">
                                          <p:stCondLst>
                                            <p:cond delay="0"/>
                                          </p:stCondLst>
                                        </p:cTn>
                                        <p:tgtEl>
                                          <p:spTgt spid="562220"/>
                                        </p:tgtEl>
                                        <p:attrNameLst>
                                          <p:attrName>style.visibility</p:attrName>
                                        </p:attrNameLst>
                                      </p:cBhvr>
                                      <p:to>
                                        <p:strVal val="visible"/>
                                      </p:to>
                                    </p:set>
                                    <p:anim calcmode="lin" valueType="num">
                                      <p:cBhvr>
                                        <p:cTn id="77" dur="500" fill="hold"/>
                                        <p:tgtEl>
                                          <p:spTgt spid="562220"/>
                                        </p:tgtEl>
                                        <p:attrNameLst>
                                          <p:attrName>ppt_w</p:attrName>
                                        </p:attrNameLst>
                                      </p:cBhvr>
                                      <p:tavLst>
                                        <p:tav tm="0">
                                          <p:val>
                                            <p:fltVal val="0"/>
                                          </p:val>
                                        </p:tav>
                                        <p:tav tm="100000">
                                          <p:val>
                                            <p:strVal val="#ppt_w"/>
                                          </p:val>
                                        </p:tav>
                                      </p:tavLst>
                                    </p:anim>
                                    <p:anim calcmode="lin" valueType="num">
                                      <p:cBhvr>
                                        <p:cTn id="78" dur="500" fill="hold"/>
                                        <p:tgtEl>
                                          <p:spTgt spid="562220"/>
                                        </p:tgtEl>
                                        <p:attrNameLst>
                                          <p:attrName>ppt_h</p:attrName>
                                        </p:attrNameLst>
                                      </p:cBhvr>
                                      <p:tavLst>
                                        <p:tav tm="0">
                                          <p:val>
                                            <p:fltVal val="0"/>
                                          </p:val>
                                        </p:tav>
                                        <p:tav tm="100000">
                                          <p:val>
                                            <p:strVal val="#ppt_h"/>
                                          </p:val>
                                        </p:tav>
                                      </p:tavLst>
                                    </p:anim>
                                    <p:anim calcmode="lin" valueType="num">
                                      <p:cBhvr>
                                        <p:cTn id="79" dur="500" fill="hold"/>
                                        <p:tgtEl>
                                          <p:spTgt spid="562220"/>
                                        </p:tgtEl>
                                        <p:attrNameLst>
                                          <p:attrName>ppt_x</p:attrName>
                                        </p:attrNameLst>
                                      </p:cBhvr>
                                      <p:tavLst>
                                        <p:tav tm="0">
                                          <p:val>
                                            <p:fltVal val="0.5"/>
                                          </p:val>
                                        </p:tav>
                                        <p:tav tm="100000">
                                          <p:val>
                                            <p:strVal val="#ppt_x"/>
                                          </p:val>
                                        </p:tav>
                                      </p:tavLst>
                                    </p:anim>
                                    <p:anim calcmode="lin" valueType="num">
                                      <p:cBhvr>
                                        <p:cTn id="80" dur="500" fill="hold"/>
                                        <p:tgtEl>
                                          <p:spTgt spid="562220"/>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6600"/>
                            </p:stCondLst>
                            <p:childTnLst>
                              <p:par>
                                <p:cTn id="82" presetID="23" presetClass="entr" presetSubtype="528" fill="hold" grpId="0" nodeType="afterEffect">
                                  <p:stCondLst>
                                    <p:cond delay="100"/>
                                  </p:stCondLst>
                                  <p:childTnLst>
                                    <p:set>
                                      <p:cBhvr>
                                        <p:cTn id="83" dur="1" fill="hold">
                                          <p:stCondLst>
                                            <p:cond delay="0"/>
                                          </p:stCondLst>
                                        </p:cTn>
                                        <p:tgtEl>
                                          <p:spTgt spid="562221"/>
                                        </p:tgtEl>
                                        <p:attrNameLst>
                                          <p:attrName>style.visibility</p:attrName>
                                        </p:attrNameLst>
                                      </p:cBhvr>
                                      <p:to>
                                        <p:strVal val="visible"/>
                                      </p:to>
                                    </p:set>
                                    <p:anim calcmode="lin" valueType="num">
                                      <p:cBhvr>
                                        <p:cTn id="84" dur="500" fill="hold"/>
                                        <p:tgtEl>
                                          <p:spTgt spid="562221"/>
                                        </p:tgtEl>
                                        <p:attrNameLst>
                                          <p:attrName>ppt_w</p:attrName>
                                        </p:attrNameLst>
                                      </p:cBhvr>
                                      <p:tavLst>
                                        <p:tav tm="0">
                                          <p:val>
                                            <p:fltVal val="0"/>
                                          </p:val>
                                        </p:tav>
                                        <p:tav tm="100000">
                                          <p:val>
                                            <p:strVal val="#ppt_w"/>
                                          </p:val>
                                        </p:tav>
                                      </p:tavLst>
                                    </p:anim>
                                    <p:anim calcmode="lin" valueType="num">
                                      <p:cBhvr>
                                        <p:cTn id="85" dur="500" fill="hold"/>
                                        <p:tgtEl>
                                          <p:spTgt spid="562221"/>
                                        </p:tgtEl>
                                        <p:attrNameLst>
                                          <p:attrName>ppt_h</p:attrName>
                                        </p:attrNameLst>
                                      </p:cBhvr>
                                      <p:tavLst>
                                        <p:tav tm="0">
                                          <p:val>
                                            <p:fltVal val="0"/>
                                          </p:val>
                                        </p:tav>
                                        <p:tav tm="100000">
                                          <p:val>
                                            <p:strVal val="#ppt_h"/>
                                          </p:val>
                                        </p:tav>
                                      </p:tavLst>
                                    </p:anim>
                                    <p:anim calcmode="lin" valueType="num">
                                      <p:cBhvr>
                                        <p:cTn id="86" dur="500" fill="hold"/>
                                        <p:tgtEl>
                                          <p:spTgt spid="562221"/>
                                        </p:tgtEl>
                                        <p:attrNameLst>
                                          <p:attrName>ppt_x</p:attrName>
                                        </p:attrNameLst>
                                      </p:cBhvr>
                                      <p:tavLst>
                                        <p:tav tm="0">
                                          <p:val>
                                            <p:fltVal val="0.5"/>
                                          </p:val>
                                        </p:tav>
                                        <p:tav tm="100000">
                                          <p:val>
                                            <p:strVal val="#ppt_x"/>
                                          </p:val>
                                        </p:tav>
                                      </p:tavLst>
                                    </p:anim>
                                    <p:anim calcmode="lin" valueType="num">
                                      <p:cBhvr>
                                        <p:cTn id="87" dur="500" fill="hold"/>
                                        <p:tgtEl>
                                          <p:spTgt spid="562221"/>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7200"/>
                            </p:stCondLst>
                            <p:childTnLst>
                              <p:par>
                                <p:cTn id="89" presetID="23" presetClass="entr" presetSubtype="528" fill="hold" grpId="0" nodeType="afterEffect">
                                  <p:stCondLst>
                                    <p:cond delay="100"/>
                                  </p:stCondLst>
                                  <p:childTnLst>
                                    <p:set>
                                      <p:cBhvr>
                                        <p:cTn id="90" dur="1" fill="hold">
                                          <p:stCondLst>
                                            <p:cond delay="0"/>
                                          </p:stCondLst>
                                        </p:cTn>
                                        <p:tgtEl>
                                          <p:spTgt spid="562222"/>
                                        </p:tgtEl>
                                        <p:attrNameLst>
                                          <p:attrName>style.visibility</p:attrName>
                                        </p:attrNameLst>
                                      </p:cBhvr>
                                      <p:to>
                                        <p:strVal val="visible"/>
                                      </p:to>
                                    </p:set>
                                    <p:anim calcmode="lin" valueType="num">
                                      <p:cBhvr>
                                        <p:cTn id="91" dur="500" fill="hold"/>
                                        <p:tgtEl>
                                          <p:spTgt spid="562222"/>
                                        </p:tgtEl>
                                        <p:attrNameLst>
                                          <p:attrName>ppt_w</p:attrName>
                                        </p:attrNameLst>
                                      </p:cBhvr>
                                      <p:tavLst>
                                        <p:tav tm="0">
                                          <p:val>
                                            <p:fltVal val="0"/>
                                          </p:val>
                                        </p:tav>
                                        <p:tav tm="100000">
                                          <p:val>
                                            <p:strVal val="#ppt_w"/>
                                          </p:val>
                                        </p:tav>
                                      </p:tavLst>
                                    </p:anim>
                                    <p:anim calcmode="lin" valueType="num">
                                      <p:cBhvr>
                                        <p:cTn id="92" dur="500" fill="hold"/>
                                        <p:tgtEl>
                                          <p:spTgt spid="562222"/>
                                        </p:tgtEl>
                                        <p:attrNameLst>
                                          <p:attrName>ppt_h</p:attrName>
                                        </p:attrNameLst>
                                      </p:cBhvr>
                                      <p:tavLst>
                                        <p:tav tm="0">
                                          <p:val>
                                            <p:fltVal val="0"/>
                                          </p:val>
                                        </p:tav>
                                        <p:tav tm="100000">
                                          <p:val>
                                            <p:strVal val="#ppt_h"/>
                                          </p:val>
                                        </p:tav>
                                      </p:tavLst>
                                    </p:anim>
                                    <p:anim calcmode="lin" valueType="num">
                                      <p:cBhvr>
                                        <p:cTn id="93" dur="500" fill="hold"/>
                                        <p:tgtEl>
                                          <p:spTgt spid="562222"/>
                                        </p:tgtEl>
                                        <p:attrNameLst>
                                          <p:attrName>ppt_x</p:attrName>
                                        </p:attrNameLst>
                                      </p:cBhvr>
                                      <p:tavLst>
                                        <p:tav tm="0">
                                          <p:val>
                                            <p:fltVal val="0.5"/>
                                          </p:val>
                                        </p:tav>
                                        <p:tav tm="100000">
                                          <p:val>
                                            <p:strVal val="#ppt_x"/>
                                          </p:val>
                                        </p:tav>
                                      </p:tavLst>
                                    </p:anim>
                                    <p:anim calcmode="lin" valueType="num">
                                      <p:cBhvr>
                                        <p:cTn id="94" dur="500" fill="hold"/>
                                        <p:tgtEl>
                                          <p:spTgt spid="562222"/>
                                        </p:tgtEl>
                                        <p:attrNameLst>
                                          <p:attrName>ppt_y</p:attrName>
                                        </p:attrNameLst>
                                      </p:cBhvr>
                                      <p:tavLst>
                                        <p:tav tm="0">
                                          <p:val>
                                            <p:fltVal val="0.5"/>
                                          </p:val>
                                        </p:tav>
                                        <p:tav tm="100000">
                                          <p:val>
                                            <p:strVal val="#ppt_y"/>
                                          </p:val>
                                        </p:tav>
                                      </p:tavLst>
                                    </p:anim>
                                  </p:childTnLst>
                                </p:cTn>
                              </p:par>
                            </p:childTnLst>
                          </p:cTn>
                        </p:par>
                        <p:par>
                          <p:cTn id="95" fill="hold" nodeType="afterGroup">
                            <p:stCondLst>
                              <p:cond delay="7800"/>
                            </p:stCondLst>
                            <p:childTnLst>
                              <p:par>
                                <p:cTn id="96" presetID="23" presetClass="entr" presetSubtype="528" fill="hold" grpId="0" nodeType="afterEffect">
                                  <p:stCondLst>
                                    <p:cond delay="100"/>
                                  </p:stCondLst>
                                  <p:childTnLst>
                                    <p:set>
                                      <p:cBhvr>
                                        <p:cTn id="97" dur="1" fill="hold">
                                          <p:stCondLst>
                                            <p:cond delay="0"/>
                                          </p:stCondLst>
                                        </p:cTn>
                                        <p:tgtEl>
                                          <p:spTgt spid="562223"/>
                                        </p:tgtEl>
                                        <p:attrNameLst>
                                          <p:attrName>style.visibility</p:attrName>
                                        </p:attrNameLst>
                                      </p:cBhvr>
                                      <p:to>
                                        <p:strVal val="visible"/>
                                      </p:to>
                                    </p:set>
                                    <p:anim calcmode="lin" valueType="num">
                                      <p:cBhvr>
                                        <p:cTn id="98" dur="500" fill="hold"/>
                                        <p:tgtEl>
                                          <p:spTgt spid="562223"/>
                                        </p:tgtEl>
                                        <p:attrNameLst>
                                          <p:attrName>ppt_w</p:attrName>
                                        </p:attrNameLst>
                                      </p:cBhvr>
                                      <p:tavLst>
                                        <p:tav tm="0">
                                          <p:val>
                                            <p:fltVal val="0"/>
                                          </p:val>
                                        </p:tav>
                                        <p:tav tm="100000">
                                          <p:val>
                                            <p:strVal val="#ppt_w"/>
                                          </p:val>
                                        </p:tav>
                                      </p:tavLst>
                                    </p:anim>
                                    <p:anim calcmode="lin" valueType="num">
                                      <p:cBhvr>
                                        <p:cTn id="99" dur="500" fill="hold"/>
                                        <p:tgtEl>
                                          <p:spTgt spid="562223"/>
                                        </p:tgtEl>
                                        <p:attrNameLst>
                                          <p:attrName>ppt_h</p:attrName>
                                        </p:attrNameLst>
                                      </p:cBhvr>
                                      <p:tavLst>
                                        <p:tav tm="0">
                                          <p:val>
                                            <p:fltVal val="0"/>
                                          </p:val>
                                        </p:tav>
                                        <p:tav tm="100000">
                                          <p:val>
                                            <p:strVal val="#ppt_h"/>
                                          </p:val>
                                        </p:tav>
                                      </p:tavLst>
                                    </p:anim>
                                    <p:anim calcmode="lin" valueType="num">
                                      <p:cBhvr>
                                        <p:cTn id="100" dur="500" fill="hold"/>
                                        <p:tgtEl>
                                          <p:spTgt spid="562223"/>
                                        </p:tgtEl>
                                        <p:attrNameLst>
                                          <p:attrName>ppt_x</p:attrName>
                                        </p:attrNameLst>
                                      </p:cBhvr>
                                      <p:tavLst>
                                        <p:tav tm="0">
                                          <p:val>
                                            <p:fltVal val="0.5"/>
                                          </p:val>
                                        </p:tav>
                                        <p:tav tm="100000">
                                          <p:val>
                                            <p:strVal val="#ppt_x"/>
                                          </p:val>
                                        </p:tav>
                                      </p:tavLst>
                                    </p:anim>
                                    <p:anim calcmode="lin" valueType="num">
                                      <p:cBhvr>
                                        <p:cTn id="101" dur="500" fill="hold"/>
                                        <p:tgtEl>
                                          <p:spTgt spid="562223"/>
                                        </p:tgtEl>
                                        <p:attrNameLst>
                                          <p:attrName>ppt_y</p:attrName>
                                        </p:attrNameLst>
                                      </p:cBhvr>
                                      <p:tavLst>
                                        <p:tav tm="0">
                                          <p:val>
                                            <p:fltVal val="0.5"/>
                                          </p:val>
                                        </p:tav>
                                        <p:tav tm="100000">
                                          <p:val>
                                            <p:strVal val="#ppt_y"/>
                                          </p:val>
                                        </p:tav>
                                      </p:tavLst>
                                    </p:anim>
                                  </p:childTnLst>
                                </p:cTn>
                              </p:par>
                            </p:childTnLst>
                          </p:cTn>
                        </p:par>
                        <p:par>
                          <p:cTn id="102" fill="hold" nodeType="afterGroup">
                            <p:stCondLst>
                              <p:cond delay="8400"/>
                            </p:stCondLst>
                            <p:childTnLst>
                              <p:par>
                                <p:cTn id="103" presetID="23" presetClass="entr" presetSubtype="528" fill="hold" grpId="0" nodeType="afterEffect">
                                  <p:stCondLst>
                                    <p:cond delay="100"/>
                                  </p:stCondLst>
                                  <p:childTnLst>
                                    <p:set>
                                      <p:cBhvr>
                                        <p:cTn id="104" dur="1" fill="hold">
                                          <p:stCondLst>
                                            <p:cond delay="0"/>
                                          </p:stCondLst>
                                        </p:cTn>
                                        <p:tgtEl>
                                          <p:spTgt spid="562224"/>
                                        </p:tgtEl>
                                        <p:attrNameLst>
                                          <p:attrName>style.visibility</p:attrName>
                                        </p:attrNameLst>
                                      </p:cBhvr>
                                      <p:to>
                                        <p:strVal val="visible"/>
                                      </p:to>
                                    </p:set>
                                    <p:anim calcmode="lin" valueType="num">
                                      <p:cBhvr>
                                        <p:cTn id="105" dur="500" fill="hold"/>
                                        <p:tgtEl>
                                          <p:spTgt spid="562224"/>
                                        </p:tgtEl>
                                        <p:attrNameLst>
                                          <p:attrName>ppt_w</p:attrName>
                                        </p:attrNameLst>
                                      </p:cBhvr>
                                      <p:tavLst>
                                        <p:tav tm="0">
                                          <p:val>
                                            <p:fltVal val="0"/>
                                          </p:val>
                                        </p:tav>
                                        <p:tav tm="100000">
                                          <p:val>
                                            <p:strVal val="#ppt_w"/>
                                          </p:val>
                                        </p:tav>
                                      </p:tavLst>
                                    </p:anim>
                                    <p:anim calcmode="lin" valueType="num">
                                      <p:cBhvr>
                                        <p:cTn id="106" dur="500" fill="hold"/>
                                        <p:tgtEl>
                                          <p:spTgt spid="562224"/>
                                        </p:tgtEl>
                                        <p:attrNameLst>
                                          <p:attrName>ppt_h</p:attrName>
                                        </p:attrNameLst>
                                      </p:cBhvr>
                                      <p:tavLst>
                                        <p:tav tm="0">
                                          <p:val>
                                            <p:fltVal val="0"/>
                                          </p:val>
                                        </p:tav>
                                        <p:tav tm="100000">
                                          <p:val>
                                            <p:strVal val="#ppt_h"/>
                                          </p:val>
                                        </p:tav>
                                      </p:tavLst>
                                    </p:anim>
                                    <p:anim calcmode="lin" valueType="num">
                                      <p:cBhvr>
                                        <p:cTn id="107" dur="500" fill="hold"/>
                                        <p:tgtEl>
                                          <p:spTgt spid="562224"/>
                                        </p:tgtEl>
                                        <p:attrNameLst>
                                          <p:attrName>ppt_x</p:attrName>
                                        </p:attrNameLst>
                                      </p:cBhvr>
                                      <p:tavLst>
                                        <p:tav tm="0">
                                          <p:val>
                                            <p:fltVal val="0.5"/>
                                          </p:val>
                                        </p:tav>
                                        <p:tav tm="100000">
                                          <p:val>
                                            <p:strVal val="#ppt_x"/>
                                          </p:val>
                                        </p:tav>
                                      </p:tavLst>
                                    </p:anim>
                                    <p:anim calcmode="lin" valueType="num">
                                      <p:cBhvr>
                                        <p:cTn id="108" dur="500" fill="hold"/>
                                        <p:tgtEl>
                                          <p:spTgt spid="562224"/>
                                        </p:tgtEl>
                                        <p:attrNameLst>
                                          <p:attrName>ppt_y</p:attrName>
                                        </p:attrNameLst>
                                      </p:cBhvr>
                                      <p:tavLst>
                                        <p:tav tm="0">
                                          <p:val>
                                            <p:fltVal val="0.5"/>
                                          </p:val>
                                        </p:tav>
                                        <p:tav tm="100000">
                                          <p:val>
                                            <p:strVal val="#ppt_y"/>
                                          </p:val>
                                        </p:tav>
                                      </p:tavLst>
                                    </p:anim>
                                  </p:childTnLst>
                                </p:cTn>
                              </p:par>
                            </p:childTnLst>
                          </p:cTn>
                        </p:par>
                        <p:par>
                          <p:cTn id="109" fill="hold" nodeType="afterGroup">
                            <p:stCondLst>
                              <p:cond delay="9000"/>
                            </p:stCondLst>
                            <p:childTnLst>
                              <p:par>
                                <p:cTn id="110" presetID="23" presetClass="entr" presetSubtype="528" fill="hold" grpId="0" nodeType="afterEffect">
                                  <p:stCondLst>
                                    <p:cond delay="100"/>
                                  </p:stCondLst>
                                  <p:childTnLst>
                                    <p:set>
                                      <p:cBhvr>
                                        <p:cTn id="111" dur="1" fill="hold">
                                          <p:stCondLst>
                                            <p:cond delay="0"/>
                                          </p:stCondLst>
                                        </p:cTn>
                                        <p:tgtEl>
                                          <p:spTgt spid="562225"/>
                                        </p:tgtEl>
                                        <p:attrNameLst>
                                          <p:attrName>style.visibility</p:attrName>
                                        </p:attrNameLst>
                                      </p:cBhvr>
                                      <p:to>
                                        <p:strVal val="visible"/>
                                      </p:to>
                                    </p:set>
                                    <p:anim calcmode="lin" valueType="num">
                                      <p:cBhvr>
                                        <p:cTn id="112" dur="500" fill="hold"/>
                                        <p:tgtEl>
                                          <p:spTgt spid="562225"/>
                                        </p:tgtEl>
                                        <p:attrNameLst>
                                          <p:attrName>ppt_w</p:attrName>
                                        </p:attrNameLst>
                                      </p:cBhvr>
                                      <p:tavLst>
                                        <p:tav tm="0">
                                          <p:val>
                                            <p:fltVal val="0"/>
                                          </p:val>
                                        </p:tav>
                                        <p:tav tm="100000">
                                          <p:val>
                                            <p:strVal val="#ppt_w"/>
                                          </p:val>
                                        </p:tav>
                                      </p:tavLst>
                                    </p:anim>
                                    <p:anim calcmode="lin" valueType="num">
                                      <p:cBhvr>
                                        <p:cTn id="113" dur="500" fill="hold"/>
                                        <p:tgtEl>
                                          <p:spTgt spid="562225"/>
                                        </p:tgtEl>
                                        <p:attrNameLst>
                                          <p:attrName>ppt_h</p:attrName>
                                        </p:attrNameLst>
                                      </p:cBhvr>
                                      <p:tavLst>
                                        <p:tav tm="0">
                                          <p:val>
                                            <p:fltVal val="0"/>
                                          </p:val>
                                        </p:tav>
                                        <p:tav tm="100000">
                                          <p:val>
                                            <p:strVal val="#ppt_h"/>
                                          </p:val>
                                        </p:tav>
                                      </p:tavLst>
                                    </p:anim>
                                    <p:anim calcmode="lin" valueType="num">
                                      <p:cBhvr>
                                        <p:cTn id="114" dur="500" fill="hold"/>
                                        <p:tgtEl>
                                          <p:spTgt spid="562225"/>
                                        </p:tgtEl>
                                        <p:attrNameLst>
                                          <p:attrName>ppt_x</p:attrName>
                                        </p:attrNameLst>
                                      </p:cBhvr>
                                      <p:tavLst>
                                        <p:tav tm="0">
                                          <p:val>
                                            <p:fltVal val="0.5"/>
                                          </p:val>
                                        </p:tav>
                                        <p:tav tm="100000">
                                          <p:val>
                                            <p:strVal val="#ppt_x"/>
                                          </p:val>
                                        </p:tav>
                                      </p:tavLst>
                                    </p:anim>
                                    <p:anim calcmode="lin" valueType="num">
                                      <p:cBhvr>
                                        <p:cTn id="115" dur="500" fill="hold"/>
                                        <p:tgtEl>
                                          <p:spTgt spid="562225"/>
                                        </p:tgtEl>
                                        <p:attrNameLst>
                                          <p:attrName>ppt_y</p:attrName>
                                        </p:attrNameLst>
                                      </p:cBhvr>
                                      <p:tavLst>
                                        <p:tav tm="0">
                                          <p:val>
                                            <p:fltVal val="0.5"/>
                                          </p:val>
                                        </p:tav>
                                        <p:tav tm="100000">
                                          <p:val>
                                            <p:strVal val="#ppt_y"/>
                                          </p:val>
                                        </p:tav>
                                      </p:tavLst>
                                    </p:anim>
                                  </p:childTnLst>
                                </p:cTn>
                              </p:par>
                            </p:childTnLst>
                          </p:cTn>
                        </p:par>
                        <p:par>
                          <p:cTn id="116" fill="hold" nodeType="afterGroup">
                            <p:stCondLst>
                              <p:cond delay="9600"/>
                            </p:stCondLst>
                            <p:childTnLst>
                              <p:par>
                                <p:cTn id="117" presetID="23" presetClass="entr" presetSubtype="528" fill="hold" grpId="0" nodeType="afterEffect">
                                  <p:stCondLst>
                                    <p:cond delay="100"/>
                                  </p:stCondLst>
                                  <p:childTnLst>
                                    <p:set>
                                      <p:cBhvr>
                                        <p:cTn id="118" dur="1" fill="hold">
                                          <p:stCondLst>
                                            <p:cond delay="0"/>
                                          </p:stCondLst>
                                        </p:cTn>
                                        <p:tgtEl>
                                          <p:spTgt spid="562226"/>
                                        </p:tgtEl>
                                        <p:attrNameLst>
                                          <p:attrName>style.visibility</p:attrName>
                                        </p:attrNameLst>
                                      </p:cBhvr>
                                      <p:to>
                                        <p:strVal val="visible"/>
                                      </p:to>
                                    </p:set>
                                    <p:anim calcmode="lin" valueType="num">
                                      <p:cBhvr>
                                        <p:cTn id="119" dur="500" fill="hold"/>
                                        <p:tgtEl>
                                          <p:spTgt spid="562226"/>
                                        </p:tgtEl>
                                        <p:attrNameLst>
                                          <p:attrName>ppt_w</p:attrName>
                                        </p:attrNameLst>
                                      </p:cBhvr>
                                      <p:tavLst>
                                        <p:tav tm="0">
                                          <p:val>
                                            <p:fltVal val="0"/>
                                          </p:val>
                                        </p:tav>
                                        <p:tav tm="100000">
                                          <p:val>
                                            <p:strVal val="#ppt_w"/>
                                          </p:val>
                                        </p:tav>
                                      </p:tavLst>
                                    </p:anim>
                                    <p:anim calcmode="lin" valueType="num">
                                      <p:cBhvr>
                                        <p:cTn id="120" dur="500" fill="hold"/>
                                        <p:tgtEl>
                                          <p:spTgt spid="562226"/>
                                        </p:tgtEl>
                                        <p:attrNameLst>
                                          <p:attrName>ppt_h</p:attrName>
                                        </p:attrNameLst>
                                      </p:cBhvr>
                                      <p:tavLst>
                                        <p:tav tm="0">
                                          <p:val>
                                            <p:fltVal val="0"/>
                                          </p:val>
                                        </p:tav>
                                        <p:tav tm="100000">
                                          <p:val>
                                            <p:strVal val="#ppt_h"/>
                                          </p:val>
                                        </p:tav>
                                      </p:tavLst>
                                    </p:anim>
                                    <p:anim calcmode="lin" valueType="num">
                                      <p:cBhvr>
                                        <p:cTn id="121" dur="500" fill="hold"/>
                                        <p:tgtEl>
                                          <p:spTgt spid="562226"/>
                                        </p:tgtEl>
                                        <p:attrNameLst>
                                          <p:attrName>ppt_x</p:attrName>
                                        </p:attrNameLst>
                                      </p:cBhvr>
                                      <p:tavLst>
                                        <p:tav tm="0">
                                          <p:val>
                                            <p:fltVal val="0.5"/>
                                          </p:val>
                                        </p:tav>
                                        <p:tav tm="100000">
                                          <p:val>
                                            <p:strVal val="#ppt_x"/>
                                          </p:val>
                                        </p:tav>
                                      </p:tavLst>
                                    </p:anim>
                                    <p:anim calcmode="lin" valueType="num">
                                      <p:cBhvr>
                                        <p:cTn id="122" dur="500" fill="hold"/>
                                        <p:tgtEl>
                                          <p:spTgt spid="562226"/>
                                        </p:tgtEl>
                                        <p:attrNameLst>
                                          <p:attrName>ppt_y</p:attrName>
                                        </p:attrNameLst>
                                      </p:cBhvr>
                                      <p:tavLst>
                                        <p:tav tm="0">
                                          <p:val>
                                            <p:fltVal val="0.5"/>
                                          </p:val>
                                        </p:tav>
                                        <p:tav tm="100000">
                                          <p:val>
                                            <p:strVal val="#ppt_y"/>
                                          </p:val>
                                        </p:tav>
                                      </p:tavLst>
                                    </p:anim>
                                  </p:childTnLst>
                                </p:cTn>
                              </p:par>
                            </p:childTnLst>
                          </p:cTn>
                        </p:par>
                        <p:par>
                          <p:cTn id="123" fill="hold" nodeType="afterGroup">
                            <p:stCondLst>
                              <p:cond delay="10200"/>
                            </p:stCondLst>
                            <p:childTnLst>
                              <p:par>
                                <p:cTn id="124" presetID="23" presetClass="entr" presetSubtype="528" fill="hold" grpId="0" nodeType="afterEffect">
                                  <p:stCondLst>
                                    <p:cond delay="100"/>
                                  </p:stCondLst>
                                  <p:childTnLst>
                                    <p:set>
                                      <p:cBhvr>
                                        <p:cTn id="125" dur="1" fill="hold">
                                          <p:stCondLst>
                                            <p:cond delay="0"/>
                                          </p:stCondLst>
                                        </p:cTn>
                                        <p:tgtEl>
                                          <p:spTgt spid="562217"/>
                                        </p:tgtEl>
                                        <p:attrNameLst>
                                          <p:attrName>style.visibility</p:attrName>
                                        </p:attrNameLst>
                                      </p:cBhvr>
                                      <p:to>
                                        <p:strVal val="visible"/>
                                      </p:to>
                                    </p:set>
                                    <p:anim calcmode="lin" valueType="num">
                                      <p:cBhvr>
                                        <p:cTn id="126" dur="500" fill="hold"/>
                                        <p:tgtEl>
                                          <p:spTgt spid="562217"/>
                                        </p:tgtEl>
                                        <p:attrNameLst>
                                          <p:attrName>ppt_w</p:attrName>
                                        </p:attrNameLst>
                                      </p:cBhvr>
                                      <p:tavLst>
                                        <p:tav tm="0">
                                          <p:val>
                                            <p:fltVal val="0"/>
                                          </p:val>
                                        </p:tav>
                                        <p:tav tm="100000">
                                          <p:val>
                                            <p:strVal val="#ppt_w"/>
                                          </p:val>
                                        </p:tav>
                                      </p:tavLst>
                                    </p:anim>
                                    <p:anim calcmode="lin" valueType="num">
                                      <p:cBhvr>
                                        <p:cTn id="127" dur="500" fill="hold"/>
                                        <p:tgtEl>
                                          <p:spTgt spid="562217"/>
                                        </p:tgtEl>
                                        <p:attrNameLst>
                                          <p:attrName>ppt_h</p:attrName>
                                        </p:attrNameLst>
                                      </p:cBhvr>
                                      <p:tavLst>
                                        <p:tav tm="0">
                                          <p:val>
                                            <p:fltVal val="0"/>
                                          </p:val>
                                        </p:tav>
                                        <p:tav tm="100000">
                                          <p:val>
                                            <p:strVal val="#ppt_h"/>
                                          </p:val>
                                        </p:tav>
                                      </p:tavLst>
                                    </p:anim>
                                    <p:anim calcmode="lin" valueType="num">
                                      <p:cBhvr>
                                        <p:cTn id="128" dur="500" fill="hold"/>
                                        <p:tgtEl>
                                          <p:spTgt spid="562217"/>
                                        </p:tgtEl>
                                        <p:attrNameLst>
                                          <p:attrName>ppt_x</p:attrName>
                                        </p:attrNameLst>
                                      </p:cBhvr>
                                      <p:tavLst>
                                        <p:tav tm="0">
                                          <p:val>
                                            <p:fltVal val="0.5"/>
                                          </p:val>
                                        </p:tav>
                                        <p:tav tm="100000">
                                          <p:val>
                                            <p:strVal val="#ppt_x"/>
                                          </p:val>
                                        </p:tav>
                                      </p:tavLst>
                                    </p:anim>
                                    <p:anim calcmode="lin" valueType="num">
                                      <p:cBhvr>
                                        <p:cTn id="129" dur="500" fill="hold"/>
                                        <p:tgtEl>
                                          <p:spTgt spid="5622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209" grpId="0" autoUpdateAnimBg="0"/>
      <p:bldP spid="562210" grpId="0" autoUpdateAnimBg="0"/>
      <p:bldP spid="562211" grpId="0" autoUpdateAnimBg="0"/>
      <p:bldP spid="562212" grpId="0" autoUpdateAnimBg="0"/>
      <p:bldP spid="562213" grpId="0" autoUpdateAnimBg="0"/>
      <p:bldP spid="562214" grpId="0" autoUpdateAnimBg="0"/>
      <p:bldP spid="562215" grpId="0" autoUpdateAnimBg="0"/>
      <p:bldP spid="562216" grpId="0" autoUpdateAnimBg="0"/>
      <p:bldP spid="562217" grpId="0" autoUpdateAnimBg="0"/>
      <p:bldP spid="562218" grpId="0" autoUpdateAnimBg="0"/>
      <p:bldP spid="562219" grpId="0" autoUpdateAnimBg="0"/>
      <p:bldP spid="562220" grpId="0" autoUpdateAnimBg="0"/>
      <p:bldP spid="562221" grpId="0" autoUpdateAnimBg="0"/>
      <p:bldP spid="562222" grpId="0" autoUpdateAnimBg="0"/>
      <p:bldP spid="562223" grpId="0" autoUpdateAnimBg="0"/>
      <p:bldP spid="562224" grpId="0" autoUpdateAnimBg="0"/>
      <p:bldP spid="562225" grpId="0" autoUpdateAnimBg="0"/>
      <p:bldP spid="562226"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7" name="Group 113"/>
          <p:cNvGrpSpPr>
            <a:grpSpLocks/>
          </p:cNvGrpSpPr>
          <p:nvPr/>
        </p:nvGrpSpPr>
        <p:grpSpPr bwMode="auto">
          <a:xfrm>
            <a:off x="6083300" y="1136650"/>
            <a:ext cx="1289050" cy="1435100"/>
            <a:chOff x="1084" y="711"/>
            <a:chExt cx="2950" cy="2769"/>
          </a:xfrm>
        </p:grpSpPr>
        <p:grpSp>
          <p:nvGrpSpPr>
            <p:cNvPr id="91213" name="Group 114"/>
            <p:cNvGrpSpPr>
              <a:grpSpLocks/>
            </p:cNvGrpSpPr>
            <p:nvPr/>
          </p:nvGrpSpPr>
          <p:grpSpPr bwMode="auto">
            <a:xfrm>
              <a:off x="1084" y="711"/>
              <a:ext cx="2950" cy="2769"/>
              <a:chOff x="2707" y="548"/>
              <a:chExt cx="2950" cy="2769"/>
            </a:xfrm>
          </p:grpSpPr>
          <p:grpSp>
            <p:nvGrpSpPr>
              <p:cNvPr id="91219" name="Group 115"/>
              <p:cNvGrpSpPr>
                <a:grpSpLocks/>
              </p:cNvGrpSpPr>
              <p:nvPr/>
            </p:nvGrpSpPr>
            <p:grpSpPr bwMode="auto">
              <a:xfrm>
                <a:off x="3180" y="1046"/>
                <a:ext cx="2105" cy="1421"/>
                <a:chOff x="578" y="2316"/>
                <a:chExt cx="2105" cy="1421"/>
              </a:xfrm>
            </p:grpSpPr>
            <p:sp>
              <p:nvSpPr>
                <p:cNvPr id="91221"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311047142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1222" name="Freeform 117" descr="Cork"/>
                <p:cNvSpPr>
                  <a:spLocks/>
                </p:cNvSpPr>
                <p:nvPr/>
              </p:nvSpPr>
              <p:spPr bwMode="auto">
                <a:xfrm>
                  <a:off x="578" y="2506"/>
                  <a:ext cx="2074" cy="1231"/>
                </a:xfrm>
                <a:custGeom>
                  <a:avLst/>
                  <a:gdLst>
                    <a:gd name="T0" fmla="*/ 2147483647 w 599"/>
                    <a:gd name="T1" fmla="*/ 0 h 432"/>
                    <a:gd name="T2" fmla="*/ 2147483647 w 599"/>
                    <a:gd name="T3" fmla="*/ 907463320 h 432"/>
                    <a:gd name="T4" fmla="*/ 2147483647 w 599"/>
                    <a:gd name="T5" fmla="*/ 1512424923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91220" name="Picture 118"/>
              <p:cNvPicPr>
                <a:picLocks noChangeArrowheads="1"/>
              </p:cNvPicPr>
              <p:nvPr/>
            </p:nvPicPr>
            <p:blipFill>
              <a:blip r:embed="rId4">
                <a:lum bright="-16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91214" name="Freeform 119"/>
            <p:cNvSpPr>
              <a:spLocks/>
            </p:cNvSpPr>
            <p:nvPr/>
          </p:nvSpPr>
          <p:spPr bwMode="auto">
            <a:xfrm>
              <a:off x="1616" y="2649"/>
              <a:ext cx="88" cy="277"/>
            </a:xfrm>
            <a:custGeom>
              <a:avLst/>
              <a:gdLst>
                <a:gd name="T0" fmla="*/ 135 w 85"/>
                <a:gd name="T1" fmla="*/ 13 h 318"/>
                <a:gd name="T2" fmla="*/ 118 w 85"/>
                <a:gd name="T3" fmla="*/ 6 h 318"/>
                <a:gd name="T4" fmla="*/ 89 w 85"/>
                <a:gd name="T5" fmla="*/ 3 h 318"/>
                <a:gd name="T6" fmla="*/ 101 w 85"/>
                <a:gd name="T7" fmla="*/ 6 h 318"/>
                <a:gd name="T8" fmla="*/ 118 w 85"/>
                <a:gd name="T9" fmla="*/ 3 h 318"/>
                <a:gd name="T10" fmla="*/ 69 w 85"/>
                <a:gd name="T11" fmla="*/ 3 h 318"/>
                <a:gd name="T12" fmla="*/ 69 w 85"/>
                <a:gd name="T13" fmla="*/ 3 h 318"/>
                <a:gd name="T14" fmla="*/ 89 w 85"/>
                <a:gd name="T15" fmla="*/ 16 h 318"/>
                <a:gd name="T16" fmla="*/ 53 w 85"/>
                <a:gd name="T17" fmla="*/ 13 h 318"/>
                <a:gd name="T18" fmla="*/ 69 w 85"/>
                <a:gd name="T19" fmla="*/ 10 h 318"/>
                <a:gd name="T20" fmla="*/ 89 w 85"/>
                <a:gd name="T21" fmla="*/ 13 h 318"/>
                <a:gd name="T22" fmla="*/ 69 w 85"/>
                <a:gd name="T23" fmla="*/ 9 h 318"/>
                <a:gd name="T24" fmla="*/ 89 w 85"/>
                <a:gd name="T25" fmla="*/ 13 h 318"/>
                <a:gd name="T26" fmla="*/ 69 w 85"/>
                <a:gd name="T27" fmla="*/ 10 h 318"/>
                <a:gd name="T28" fmla="*/ 89 w 85"/>
                <a:gd name="T29" fmla="*/ 12 h 318"/>
                <a:gd name="T30" fmla="*/ 101 w 85"/>
                <a:gd name="T31" fmla="*/ 14 h 318"/>
                <a:gd name="T32" fmla="*/ 135 w 85"/>
                <a:gd name="T33" fmla="*/ 17 h 318"/>
                <a:gd name="T34" fmla="*/ 149 w 85"/>
                <a:gd name="T35" fmla="*/ 19 h 318"/>
                <a:gd name="T36" fmla="*/ 135 w 85"/>
                <a:gd name="T37" fmla="*/ 23 h 318"/>
                <a:gd name="T38" fmla="*/ 118 w 85"/>
                <a:gd name="T39" fmla="*/ 22 h 318"/>
                <a:gd name="T40" fmla="*/ 101 w 85"/>
                <a:gd name="T41" fmla="*/ 26 h 318"/>
                <a:gd name="T42" fmla="*/ 69 w 85"/>
                <a:gd name="T43" fmla="*/ 24 h 318"/>
                <a:gd name="T44" fmla="*/ 53 w 85"/>
                <a:gd name="T45" fmla="*/ 17 h 318"/>
                <a:gd name="T46" fmla="*/ 40 w 85"/>
                <a:gd name="T47" fmla="*/ 21 h 318"/>
                <a:gd name="T48" fmla="*/ 5 w 85"/>
                <a:gd name="T49" fmla="*/ 17 h 318"/>
                <a:gd name="T50" fmla="*/ 69 w 85"/>
                <a:gd name="T51" fmla="*/ 12 h 318"/>
                <a:gd name="T52" fmla="*/ 118 w 85"/>
                <a:gd name="T53" fmla="*/ 14 h 318"/>
                <a:gd name="T54" fmla="*/ 135 w 85"/>
                <a:gd name="T55" fmla="*/ 18 h 318"/>
                <a:gd name="T56" fmla="*/ 118 w 85"/>
                <a:gd name="T57" fmla="*/ 16 h 318"/>
                <a:gd name="T58" fmla="*/ 118 w 85"/>
                <a:gd name="T59" fmla="*/ 3 h 318"/>
                <a:gd name="T60" fmla="*/ 89 w 85"/>
                <a:gd name="T61" fmla="*/ 3 h 318"/>
                <a:gd name="T62" fmla="*/ 40 w 85"/>
                <a:gd name="T63" fmla="*/ 3 h 318"/>
                <a:gd name="T64" fmla="*/ 69 w 85"/>
                <a:gd name="T65" fmla="*/ 8 h 318"/>
                <a:gd name="T66" fmla="*/ 101 w 85"/>
                <a:gd name="T67" fmla="*/ 11 h 318"/>
                <a:gd name="T68" fmla="*/ 135 w 85"/>
                <a:gd name="T69" fmla="*/ 1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1215" name="Freeform 120"/>
            <p:cNvSpPr>
              <a:spLocks/>
            </p:cNvSpPr>
            <p:nvPr/>
          </p:nvSpPr>
          <p:spPr bwMode="auto">
            <a:xfrm>
              <a:off x="1635" y="2647"/>
              <a:ext cx="109" cy="309"/>
            </a:xfrm>
            <a:custGeom>
              <a:avLst/>
              <a:gdLst>
                <a:gd name="T0" fmla="*/ 1 w 105"/>
                <a:gd name="T1" fmla="*/ 0 h 354"/>
                <a:gd name="T2" fmla="*/ 182 w 105"/>
                <a:gd name="T3" fmla="*/ 3 h 354"/>
                <a:gd name="T4" fmla="*/ 142 w 105"/>
                <a:gd name="T5" fmla="*/ 3 h 354"/>
                <a:gd name="T6" fmla="*/ 164 w 105"/>
                <a:gd name="T7" fmla="*/ 5 h 354"/>
                <a:gd name="T8" fmla="*/ 164 w 105"/>
                <a:gd name="T9" fmla="*/ 13 h 354"/>
                <a:gd name="T10" fmla="*/ 190 w 105"/>
                <a:gd name="T11" fmla="*/ 15 h 354"/>
                <a:gd name="T12" fmla="*/ 190 w 105"/>
                <a:gd name="T13" fmla="*/ 21 h 354"/>
                <a:gd name="T14" fmla="*/ 164 w 105"/>
                <a:gd name="T15" fmla="*/ 29 h 354"/>
                <a:gd name="T16" fmla="*/ 135 w 105"/>
                <a:gd name="T17" fmla="*/ 31 h 354"/>
                <a:gd name="T18" fmla="*/ 32 w 105"/>
                <a:gd name="T19" fmla="*/ 27 h 354"/>
                <a:gd name="T20" fmla="*/ 12 w 105"/>
                <a:gd name="T21" fmla="*/ 24 h 354"/>
                <a:gd name="T22" fmla="*/ 32 w 105"/>
                <a:gd name="T23" fmla="*/ 21 h 354"/>
                <a:gd name="T24" fmla="*/ 9 w 105"/>
                <a:gd name="T25" fmla="*/ 9 h 354"/>
                <a:gd name="T26" fmla="*/ 3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1216" name="Freeform 121"/>
            <p:cNvSpPr>
              <a:spLocks/>
            </p:cNvSpPr>
            <p:nvPr/>
          </p:nvSpPr>
          <p:spPr bwMode="auto">
            <a:xfrm>
              <a:off x="3008" y="2583"/>
              <a:ext cx="155" cy="328"/>
            </a:xfrm>
            <a:custGeom>
              <a:avLst/>
              <a:gdLst>
                <a:gd name="T0" fmla="*/ 286 w 149"/>
                <a:gd name="T1" fmla="*/ 3 h 376"/>
                <a:gd name="T2" fmla="*/ 272 w 149"/>
                <a:gd name="T3" fmla="*/ 9 h 376"/>
                <a:gd name="T4" fmla="*/ 253 w 149"/>
                <a:gd name="T5" fmla="*/ 11 h 376"/>
                <a:gd name="T6" fmla="*/ 249 w 149"/>
                <a:gd name="T7" fmla="*/ 12 h 376"/>
                <a:gd name="T8" fmla="*/ 212 w 149"/>
                <a:gd name="T9" fmla="*/ 21 h 376"/>
                <a:gd name="T10" fmla="*/ 167 w 149"/>
                <a:gd name="T11" fmla="*/ 27 h 376"/>
                <a:gd name="T12" fmla="*/ 135 w 149"/>
                <a:gd name="T13" fmla="*/ 31 h 376"/>
                <a:gd name="T14" fmla="*/ 112 w 149"/>
                <a:gd name="T15" fmla="*/ 31 h 376"/>
                <a:gd name="T16" fmla="*/ 36 w 149"/>
                <a:gd name="T17" fmla="*/ 32 h 376"/>
                <a:gd name="T18" fmla="*/ 2 w 149"/>
                <a:gd name="T19" fmla="*/ 29 h 376"/>
                <a:gd name="T20" fmla="*/ 5 w 149"/>
                <a:gd name="T21" fmla="*/ 27 h 376"/>
                <a:gd name="T22" fmla="*/ 8 w 149"/>
                <a:gd name="T23" fmla="*/ 19 h 376"/>
                <a:gd name="T24" fmla="*/ 40 w 149"/>
                <a:gd name="T25" fmla="*/ 17 h 376"/>
                <a:gd name="T26" fmla="*/ 67 w 149"/>
                <a:gd name="T27" fmla="*/ 9 h 376"/>
                <a:gd name="T28" fmla="*/ 85 w 149"/>
                <a:gd name="T29" fmla="*/ 7 h 376"/>
                <a:gd name="T30" fmla="*/ 162 w 149"/>
                <a:gd name="T31" fmla="*/ 3 h 376"/>
                <a:gd name="T32" fmla="*/ 249 w 149"/>
                <a:gd name="T33" fmla="*/ 3 h 376"/>
                <a:gd name="T34" fmla="*/ 28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1217" name="Freeform 122"/>
            <p:cNvSpPr>
              <a:spLocks/>
            </p:cNvSpPr>
            <p:nvPr/>
          </p:nvSpPr>
          <p:spPr bwMode="auto">
            <a:xfrm>
              <a:off x="1714" y="1020"/>
              <a:ext cx="99" cy="440"/>
            </a:xfrm>
            <a:custGeom>
              <a:avLst/>
              <a:gdLst>
                <a:gd name="T0" fmla="*/ 44 w 96"/>
                <a:gd name="T1" fmla="*/ 42 h 504"/>
                <a:gd name="T2" fmla="*/ 105 w 96"/>
                <a:gd name="T3" fmla="*/ 44 h 504"/>
                <a:gd name="T4" fmla="*/ 125 w 96"/>
                <a:gd name="T5" fmla="*/ 39 h 504"/>
                <a:gd name="T6" fmla="*/ 125 w 96"/>
                <a:gd name="T7" fmla="*/ 28 h 504"/>
                <a:gd name="T8" fmla="*/ 154 w 96"/>
                <a:gd name="T9" fmla="*/ 18 h 504"/>
                <a:gd name="T10" fmla="*/ 166 w 96"/>
                <a:gd name="T11" fmla="*/ 15 h 504"/>
                <a:gd name="T12" fmla="*/ 154 w 96"/>
                <a:gd name="T13" fmla="*/ 4 h 504"/>
                <a:gd name="T14" fmla="*/ 134 w 96"/>
                <a:gd name="T15" fmla="*/ 3 h 504"/>
                <a:gd name="T16" fmla="*/ 47 w 96"/>
                <a:gd name="T17" fmla="*/ 3 h 504"/>
                <a:gd name="T18" fmla="*/ 44 w 96"/>
                <a:gd name="T19" fmla="*/ 10 h 504"/>
                <a:gd name="T20" fmla="*/ 52 w 96"/>
                <a:gd name="T21" fmla="*/ 31 h 504"/>
                <a:gd name="T22" fmla="*/ 68 w 96"/>
                <a:gd name="T23" fmla="*/ 35 h 504"/>
                <a:gd name="T24" fmla="*/ 42 w 96"/>
                <a:gd name="T25" fmla="*/ 41 h 504"/>
                <a:gd name="T26" fmla="*/ 44 w 96"/>
                <a:gd name="T27" fmla="*/ 4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1218" name="Freeform 123"/>
            <p:cNvSpPr>
              <a:spLocks/>
            </p:cNvSpPr>
            <p:nvPr/>
          </p:nvSpPr>
          <p:spPr bwMode="auto">
            <a:xfrm>
              <a:off x="3431" y="1007"/>
              <a:ext cx="156" cy="358"/>
            </a:xfrm>
            <a:custGeom>
              <a:avLst/>
              <a:gdLst>
                <a:gd name="T0" fmla="*/ 5 w 150"/>
                <a:gd name="T1" fmla="*/ 33 h 410"/>
                <a:gd name="T2" fmla="*/ 82 w 150"/>
                <a:gd name="T3" fmla="*/ 36 h 410"/>
                <a:gd name="T4" fmla="*/ 162 w 150"/>
                <a:gd name="T5" fmla="*/ 34 h 410"/>
                <a:gd name="T6" fmla="*/ 189 w 150"/>
                <a:gd name="T7" fmla="*/ 31 h 410"/>
                <a:gd name="T8" fmla="*/ 233 w 150"/>
                <a:gd name="T9" fmla="*/ 24 h 410"/>
                <a:gd name="T10" fmla="*/ 260 w 150"/>
                <a:gd name="T11" fmla="*/ 19 h 410"/>
                <a:gd name="T12" fmla="*/ 275 w 150"/>
                <a:gd name="T13" fmla="*/ 17 h 410"/>
                <a:gd name="T14" fmla="*/ 281 w 150"/>
                <a:gd name="T15" fmla="*/ 10 h 410"/>
                <a:gd name="T16" fmla="*/ 292 w 150"/>
                <a:gd name="T17" fmla="*/ 9 h 410"/>
                <a:gd name="T18" fmla="*/ 296 w 150"/>
                <a:gd name="T19" fmla="*/ 3 h 410"/>
                <a:gd name="T20" fmla="*/ 263 w 150"/>
                <a:gd name="T21" fmla="*/ 0 h 410"/>
                <a:gd name="T22" fmla="*/ 189 w 150"/>
                <a:gd name="T23" fmla="*/ 3 h 410"/>
                <a:gd name="T24" fmla="*/ 156 w 150"/>
                <a:gd name="T25" fmla="*/ 4 h 410"/>
                <a:gd name="T26" fmla="*/ 134 w 150"/>
                <a:gd name="T27" fmla="*/ 12 h 410"/>
                <a:gd name="T28" fmla="*/ 116 w 150"/>
                <a:gd name="T29" fmla="*/ 14 h 410"/>
                <a:gd name="T30" fmla="*/ 85 w 150"/>
                <a:gd name="T31" fmla="*/ 19 h 410"/>
                <a:gd name="T32" fmla="*/ 82 w 150"/>
                <a:gd name="T33" fmla="*/ 20 h 410"/>
                <a:gd name="T34" fmla="*/ 67 w 150"/>
                <a:gd name="T35" fmla="*/ 20 h 410"/>
                <a:gd name="T36" fmla="*/ 62 w 150"/>
                <a:gd name="T37" fmla="*/ 22 h 410"/>
                <a:gd name="T38" fmla="*/ 56 w 150"/>
                <a:gd name="T39" fmla="*/ 23 h 410"/>
                <a:gd name="T40" fmla="*/ 34 w 150"/>
                <a:gd name="T41" fmla="*/ 30 h 410"/>
                <a:gd name="T42" fmla="*/ 10 w 150"/>
                <a:gd name="T43" fmla="*/ 33 h 410"/>
                <a:gd name="T44" fmla="*/ 2 w 150"/>
                <a:gd name="T45" fmla="*/ 34 h 410"/>
                <a:gd name="T46" fmla="*/ 5 w 150"/>
                <a:gd name="T47" fmla="*/ 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91138" name="Group 113"/>
          <p:cNvGrpSpPr>
            <a:grpSpLocks/>
          </p:cNvGrpSpPr>
          <p:nvPr/>
        </p:nvGrpSpPr>
        <p:grpSpPr bwMode="auto">
          <a:xfrm>
            <a:off x="6083300" y="3154363"/>
            <a:ext cx="1289050" cy="1435100"/>
            <a:chOff x="1084" y="711"/>
            <a:chExt cx="2950" cy="2769"/>
          </a:xfrm>
        </p:grpSpPr>
        <p:grpSp>
          <p:nvGrpSpPr>
            <p:cNvPr id="91203" name="Group 114"/>
            <p:cNvGrpSpPr>
              <a:grpSpLocks/>
            </p:cNvGrpSpPr>
            <p:nvPr/>
          </p:nvGrpSpPr>
          <p:grpSpPr bwMode="auto">
            <a:xfrm>
              <a:off x="1084" y="711"/>
              <a:ext cx="2950" cy="2769"/>
              <a:chOff x="2707" y="548"/>
              <a:chExt cx="2950" cy="2769"/>
            </a:xfrm>
          </p:grpSpPr>
          <p:grpSp>
            <p:nvGrpSpPr>
              <p:cNvPr id="91209" name="Group 115"/>
              <p:cNvGrpSpPr>
                <a:grpSpLocks/>
              </p:cNvGrpSpPr>
              <p:nvPr/>
            </p:nvGrpSpPr>
            <p:grpSpPr bwMode="auto">
              <a:xfrm>
                <a:off x="3180" y="1046"/>
                <a:ext cx="2105" cy="1421"/>
                <a:chOff x="578" y="2316"/>
                <a:chExt cx="2105" cy="1421"/>
              </a:xfrm>
            </p:grpSpPr>
            <p:sp>
              <p:nvSpPr>
                <p:cNvPr id="91211"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311047142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1212" name="Freeform 117" descr="Cork"/>
                <p:cNvSpPr>
                  <a:spLocks/>
                </p:cNvSpPr>
                <p:nvPr/>
              </p:nvSpPr>
              <p:spPr bwMode="auto">
                <a:xfrm>
                  <a:off x="578" y="2506"/>
                  <a:ext cx="2074" cy="1231"/>
                </a:xfrm>
                <a:custGeom>
                  <a:avLst/>
                  <a:gdLst>
                    <a:gd name="T0" fmla="*/ 2147483647 w 599"/>
                    <a:gd name="T1" fmla="*/ 0 h 432"/>
                    <a:gd name="T2" fmla="*/ 2147483647 w 599"/>
                    <a:gd name="T3" fmla="*/ 907463320 h 432"/>
                    <a:gd name="T4" fmla="*/ 2147483647 w 599"/>
                    <a:gd name="T5" fmla="*/ 1512424923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91210" name="Picture 118"/>
              <p:cNvPicPr>
                <a:picLocks noChangeArrowheads="1"/>
              </p:cNvPicPr>
              <p:nvPr/>
            </p:nvPicPr>
            <p:blipFill>
              <a:blip r:embed="rId4">
                <a:lum bright="-16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91204" name="Freeform 119"/>
            <p:cNvSpPr>
              <a:spLocks/>
            </p:cNvSpPr>
            <p:nvPr/>
          </p:nvSpPr>
          <p:spPr bwMode="auto">
            <a:xfrm>
              <a:off x="1616" y="2649"/>
              <a:ext cx="88" cy="277"/>
            </a:xfrm>
            <a:custGeom>
              <a:avLst/>
              <a:gdLst>
                <a:gd name="T0" fmla="*/ 135 w 85"/>
                <a:gd name="T1" fmla="*/ 13 h 318"/>
                <a:gd name="T2" fmla="*/ 118 w 85"/>
                <a:gd name="T3" fmla="*/ 6 h 318"/>
                <a:gd name="T4" fmla="*/ 89 w 85"/>
                <a:gd name="T5" fmla="*/ 3 h 318"/>
                <a:gd name="T6" fmla="*/ 101 w 85"/>
                <a:gd name="T7" fmla="*/ 6 h 318"/>
                <a:gd name="T8" fmla="*/ 118 w 85"/>
                <a:gd name="T9" fmla="*/ 3 h 318"/>
                <a:gd name="T10" fmla="*/ 69 w 85"/>
                <a:gd name="T11" fmla="*/ 3 h 318"/>
                <a:gd name="T12" fmla="*/ 69 w 85"/>
                <a:gd name="T13" fmla="*/ 3 h 318"/>
                <a:gd name="T14" fmla="*/ 89 w 85"/>
                <a:gd name="T15" fmla="*/ 16 h 318"/>
                <a:gd name="T16" fmla="*/ 53 w 85"/>
                <a:gd name="T17" fmla="*/ 13 h 318"/>
                <a:gd name="T18" fmla="*/ 69 w 85"/>
                <a:gd name="T19" fmla="*/ 10 h 318"/>
                <a:gd name="T20" fmla="*/ 89 w 85"/>
                <a:gd name="T21" fmla="*/ 13 h 318"/>
                <a:gd name="T22" fmla="*/ 69 w 85"/>
                <a:gd name="T23" fmla="*/ 9 h 318"/>
                <a:gd name="T24" fmla="*/ 89 w 85"/>
                <a:gd name="T25" fmla="*/ 13 h 318"/>
                <a:gd name="T26" fmla="*/ 69 w 85"/>
                <a:gd name="T27" fmla="*/ 10 h 318"/>
                <a:gd name="T28" fmla="*/ 89 w 85"/>
                <a:gd name="T29" fmla="*/ 12 h 318"/>
                <a:gd name="T30" fmla="*/ 101 w 85"/>
                <a:gd name="T31" fmla="*/ 14 h 318"/>
                <a:gd name="T32" fmla="*/ 135 w 85"/>
                <a:gd name="T33" fmla="*/ 17 h 318"/>
                <a:gd name="T34" fmla="*/ 149 w 85"/>
                <a:gd name="T35" fmla="*/ 19 h 318"/>
                <a:gd name="T36" fmla="*/ 135 w 85"/>
                <a:gd name="T37" fmla="*/ 23 h 318"/>
                <a:gd name="T38" fmla="*/ 118 w 85"/>
                <a:gd name="T39" fmla="*/ 22 h 318"/>
                <a:gd name="T40" fmla="*/ 101 w 85"/>
                <a:gd name="T41" fmla="*/ 26 h 318"/>
                <a:gd name="T42" fmla="*/ 69 w 85"/>
                <a:gd name="T43" fmla="*/ 24 h 318"/>
                <a:gd name="T44" fmla="*/ 53 w 85"/>
                <a:gd name="T45" fmla="*/ 17 h 318"/>
                <a:gd name="T46" fmla="*/ 40 w 85"/>
                <a:gd name="T47" fmla="*/ 21 h 318"/>
                <a:gd name="T48" fmla="*/ 5 w 85"/>
                <a:gd name="T49" fmla="*/ 17 h 318"/>
                <a:gd name="T50" fmla="*/ 69 w 85"/>
                <a:gd name="T51" fmla="*/ 12 h 318"/>
                <a:gd name="T52" fmla="*/ 118 w 85"/>
                <a:gd name="T53" fmla="*/ 14 h 318"/>
                <a:gd name="T54" fmla="*/ 135 w 85"/>
                <a:gd name="T55" fmla="*/ 18 h 318"/>
                <a:gd name="T56" fmla="*/ 118 w 85"/>
                <a:gd name="T57" fmla="*/ 16 h 318"/>
                <a:gd name="T58" fmla="*/ 118 w 85"/>
                <a:gd name="T59" fmla="*/ 3 h 318"/>
                <a:gd name="T60" fmla="*/ 89 w 85"/>
                <a:gd name="T61" fmla="*/ 3 h 318"/>
                <a:gd name="T62" fmla="*/ 40 w 85"/>
                <a:gd name="T63" fmla="*/ 3 h 318"/>
                <a:gd name="T64" fmla="*/ 69 w 85"/>
                <a:gd name="T65" fmla="*/ 8 h 318"/>
                <a:gd name="T66" fmla="*/ 101 w 85"/>
                <a:gd name="T67" fmla="*/ 11 h 318"/>
                <a:gd name="T68" fmla="*/ 135 w 85"/>
                <a:gd name="T69" fmla="*/ 1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1205" name="Freeform 120"/>
            <p:cNvSpPr>
              <a:spLocks/>
            </p:cNvSpPr>
            <p:nvPr/>
          </p:nvSpPr>
          <p:spPr bwMode="auto">
            <a:xfrm>
              <a:off x="1635" y="2647"/>
              <a:ext cx="109" cy="309"/>
            </a:xfrm>
            <a:custGeom>
              <a:avLst/>
              <a:gdLst>
                <a:gd name="T0" fmla="*/ 1 w 105"/>
                <a:gd name="T1" fmla="*/ 0 h 354"/>
                <a:gd name="T2" fmla="*/ 182 w 105"/>
                <a:gd name="T3" fmla="*/ 3 h 354"/>
                <a:gd name="T4" fmla="*/ 142 w 105"/>
                <a:gd name="T5" fmla="*/ 3 h 354"/>
                <a:gd name="T6" fmla="*/ 164 w 105"/>
                <a:gd name="T7" fmla="*/ 5 h 354"/>
                <a:gd name="T8" fmla="*/ 164 w 105"/>
                <a:gd name="T9" fmla="*/ 13 h 354"/>
                <a:gd name="T10" fmla="*/ 190 w 105"/>
                <a:gd name="T11" fmla="*/ 15 h 354"/>
                <a:gd name="T12" fmla="*/ 190 w 105"/>
                <a:gd name="T13" fmla="*/ 21 h 354"/>
                <a:gd name="T14" fmla="*/ 164 w 105"/>
                <a:gd name="T15" fmla="*/ 29 h 354"/>
                <a:gd name="T16" fmla="*/ 135 w 105"/>
                <a:gd name="T17" fmla="*/ 31 h 354"/>
                <a:gd name="T18" fmla="*/ 32 w 105"/>
                <a:gd name="T19" fmla="*/ 27 h 354"/>
                <a:gd name="T20" fmla="*/ 12 w 105"/>
                <a:gd name="T21" fmla="*/ 24 h 354"/>
                <a:gd name="T22" fmla="*/ 32 w 105"/>
                <a:gd name="T23" fmla="*/ 21 h 354"/>
                <a:gd name="T24" fmla="*/ 9 w 105"/>
                <a:gd name="T25" fmla="*/ 9 h 354"/>
                <a:gd name="T26" fmla="*/ 3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1206" name="Freeform 121"/>
            <p:cNvSpPr>
              <a:spLocks/>
            </p:cNvSpPr>
            <p:nvPr/>
          </p:nvSpPr>
          <p:spPr bwMode="auto">
            <a:xfrm>
              <a:off x="3008" y="2583"/>
              <a:ext cx="155" cy="328"/>
            </a:xfrm>
            <a:custGeom>
              <a:avLst/>
              <a:gdLst>
                <a:gd name="T0" fmla="*/ 286 w 149"/>
                <a:gd name="T1" fmla="*/ 3 h 376"/>
                <a:gd name="T2" fmla="*/ 272 w 149"/>
                <a:gd name="T3" fmla="*/ 9 h 376"/>
                <a:gd name="T4" fmla="*/ 253 w 149"/>
                <a:gd name="T5" fmla="*/ 11 h 376"/>
                <a:gd name="T6" fmla="*/ 249 w 149"/>
                <a:gd name="T7" fmla="*/ 12 h 376"/>
                <a:gd name="T8" fmla="*/ 212 w 149"/>
                <a:gd name="T9" fmla="*/ 21 h 376"/>
                <a:gd name="T10" fmla="*/ 167 w 149"/>
                <a:gd name="T11" fmla="*/ 27 h 376"/>
                <a:gd name="T12" fmla="*/ 135 w 149"/>
                <a:gd name="T13" fmla="*/ 31 h 376"/>
                <a:gd name="T14" fmla="*/ 112 w 149"/>
                <a:gd name="T15" fmla="*/ 31 h 376"/>
                <a:gd name="T16" fmla="*/ 36 w 149"/>
                <a:gd name="T17" fmla="*/ 32 h 376"/>
                <a:gd name="T18" fmla="*/ 2 w 149"/>
                <a:gd name="T19" fmla="*/ 29 h 376"/>
                <a:gd name="T20" fmla="*/ 5 w 149"/>
                <a:gd name="T21" fmla="*/ 27 h 376"/>
                <a:gd name="T22" fmla="*/ 8 w 149"/>
                <a:gd name="T23" fmla="*/ 19 h 376"/>
                <a:gd name="T24" fmla="*/ 40 w 149"/>
                <a:gd name="T25" fmla="*/ 17 h 376"/>
                <a:gd name="T26" fmla="*/ 67 w 149"/>
                <a:gd name="T27" fmla="*/ 9 h 376"/>
                <a:gd name="T28" fmla="*/ 85 w 149"/>
                <a:gd name="T29" fmla="*/ 7 h 376"/>
                <a:gd name="T30" fmla="*/ 162 w 149"/>
                <a:gd name="T31" fmla="*/ 3 h 376"/>
                <a:gd name="T32" fmla="*/ 249 w 149"/>
                <a:gd name="T33" fmla="*/ 3 h 376"/>
                <a:gd name="T34" fmla="*/ 28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1207" name="Freeform 122"/>
            <p:cNvSpPr>
              <a:spLocks/>
            </p:cNvSpPr>
            <p:nvPr/>
          </p:nvSpPr>
          <p:spPr bwMode="auto">
            <a:xfrm>
              <a:off x="1714" y="1020"/>
              <a:ext cx="99" cy="440"/>
            </a:xfrm>
            <a:custGeom>
              <a:avLst/>
              <a:gdLst>
                <a:gd name="T0" fmla="*/ 44 w 96"/>
                <a:gd name="T1" fmla="*/ 42 h 504"/>
                <a:gd name="T2" fmla="*/ 105 w 96"/>
                <a:gd name="T3" fmla="*/ 44 h 504"/>
                <a:gd name="T4" fmla="*/ 125 w 96"/>
                <a:gd name="T5" fmla="*/ 39 h 504"/>
                <a:gd name="T6" fmla="*/ 125 w 96"/>
                <a:gd name="T7" fmla="*/ 28 h 504"/>
                <a:gd name="T8" fmla="*/ 154 w 96"/>
                <a:gd name="T9" fmla="*/ 18 h 504"/>
                <a:gd name="T10" fmla="*/ 166 w 96"/>
                <a:gd name="T11" fmla="*/ 15 h 504"/>
                <a:gd name="T12" fmla="*/ 154 w 96"/>
                <a:gd name="T13" fmla="*/ 4 h 504"/>
                <a:gd name="T14" fmla="*/ 134 w 96"/>
                <a:gd name="T15" fmla="*/ 3 h 504"/>
                <a:gd name="T16" fmla="*/ 47 w 96"/>
                <a:gd name="T17" fmla="*/ 3 h 504"/>
                <a:gd name="T18" fmla="*/ 44 w 96"/>
                <a:gd name="T19" fmla="*/ 10 h 504"/>
                <a:gd name="T20" fmla="*/ 52 w 96"/>
                <a:gd name="T21" fmla="*/ 31 h 504"/>
                <a:gd name="T22" fmla="*/ 68 w 96"/>
                <a:gd name="T23" fmla="*/ 35 h 504"/>
                <a:gd name="T24" fmla="*/ 42 w 96"/>
                <a:gd name="T25" fmla="*/ 41 h 504"/>
                <a:gd name="T26" fmla="*/ 44 w 96"/>
                <a:gd name="T27" fmla="*/ 4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1208" name="Freeform 123"/>
            <p:cNvSpPr>
              <a:spLocks/>
            </p:cNvSpPr>
            <p:nvPr/>
          </p:nvSpPr>
          <p:spPr bwMode="auto">
            <a:xfrm>
              <a:off x="3431" y="1007"/>
              <a:ext cx="156" cy="358"/>
            </a:xfrm>
            <a:custGeom>
              <a:avLst/>
              <a:gdLst>
                <a:gd name="T0" fmla="*/ 5 w 150"/>
                <a:gd name="T1" fmla="*/ 33 h 410"/>
                <a:gd name="T2" fmla="*/ 82 w 150"/>
                <a:gd name="T3" fmla="*/ 36 h 410"/>
                <a:gd name="T4" fmla="*/ 162 w 150"/>
                <a:gd name="T5" fmla="*/ 34 h 410"/>
                <a:gd name="T6" fmla="*/ 189 w 150"/>
                <a:gd name="T7" fmla="*/ 31 h 410"/>
                <a:gd name="T8" fmla="*/ 233 w 150"/>
                <a:gd name="T9" fmla="*/ 24 h 410"/>
                <a:gd name="T10" fmla="*/ 260 w 150"/>
                <a:gd name="T11" fmla="*/ 19 h 410"/>
                <a:gd name="T12" fmla="*/ 275 w 150"/>
                <a:gd name="T13" fmla="*/ 17 h 410"/>
                <a:gd name="T14" fmla="*/ 281 w 150"/>
                <a:gd name="T15" fmla="*/ 10 h 410"/>
                <a:gd name="T16" fmla="*/ 292 w 150"/>
                <a:gd name="T17" fmla="*/ 9 h 410"/>
                <a:gd name="T18" fmla="*/ 296 w 150"/>
                <a:gd name="T19" fmla="*/ 3 h 410"/>
                <a:gd name="T20" fmla="*/ 263 w 150"/>
                <a:gd name="T21" fmla="*/ 0 h 410"/>
                <a:gd name="T22" fmla="*/ 189 w 150"/>
                <a:gd name="T23" fmla="*/ 3 h 410"/>
                <a:gd name="T24" fmla="*/ 156 w 150"/>
                <a:gd name="T25" fmla="*/ 4 h 410"/>
                <a:gd name="T26" fmla="*/ 134 w 150"/>
                <a:gd name="T27" fmla="*/ 12 h 410"/>
                <a:gd name="T28" fmla="*/ 116 w 150"/>
                <a:gd name="T29" fmla="*/ 14 h 410"/>
                <a:gd name="T30" fmla="*/ 85 w 150"/>
                <a:gd name="T31" fmla="*/ 19 h 410"/>
                <a:gd name="T32" fmla="*/ 82 w 150"/>
                <a:gd name="T33" fmla="*/ 20 h 410"/>
                <a:gd name="T34" fmla="*/ 67 w 150"/>
                <a:gd name="T35" fmla="*/ 20 h 410"/>
                <a:gd name="T36" fmla="*/ 62 w 150"/>
                <a:gd name="T37" fmla="*/ 22 h 410"/>
                <a:gd name="T38" fmla="*/ 56 w 150"/>
                <a:gd name="T39" fmla="*/ 23 h 410"/>
                <a:gd name="T40" fmla="*/ 34 w 150"/>
                <a:gd name="T41" fmla="*/ 30 h 410"/>
                <a:gd name="T42" fmla="*/ 10 w 150"/>
                <a:gd name="T43" fmla="*/ 33 h 410"/>
                <a:gd name="T44" fmla="*/ 2 w 150"/>
                <a:gd name="T45" fmla="*/ 34 h 410"/>
                <a:gd name="T46" fmla="*/ 5 w 150"/>
                <a:gd name="T47" fmla="*/ 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91139" name="Group 326"/>
          <p:cNvGrpSpPr>
            <a:grpSpLocks/>
          </p:cNvGrpSpPr>
          <p:nvPr/>
        </p:nvGrpSpPr>
        <p:grpSpPr bwMode="auto">
          <a:xfrm>
            <a:off x="901700" y="2603500"/>
            <a:ext cx="2201863" cy="1765300"/>
            <a:chOff x="568" y="1640"/>
            <a:chExt cx="1387" cy="1112"/>
          </a:xfrm>
        </p:grpSpPr>
        <p:grpSp>
          <p:nvGrpSpPr>
            <p:cNvPr id="91198" name="Group 327"/>
            <p:cNvGrpSpPr>
              <a:grpSpLocks/>
            </p:cNvGrpSpPr>
            <p:nvPr/>
          </p:nvGrpSpPr>
          <p:grpSpPr bwMode="auto">
            <a:xfrm>
              <a:off x="568" y="1640"/>
              <a:ext cx="1249" cy="1112"/>
              <a:chOff x="568" y="1640"/>
              <a:chExt cx="1249" cy="1112"/>
            </a:xfrm>
          </p:grpSpPr>
          <p:sp>
            <p:nvSpPr>
              <p:cNvPr id="542024" name="Oval 328"/>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91201" name="Freeform 329"/>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91202" name="Freeform 330"/>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42027" name="Rectangle 331"/>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rPr>
                <a:t>A </a:t>
              </a:r>
              <a:r>
                <a:rPr lang="mn-MN" sz="6000">
                  <a:solidFill>
                    <a:srgbClr val="51DC00"/>
                  </a:solidFill>
                </a:rPr>
                <a:t>Х</a:t>
              </a:r>
              <a:r>
                <a:rPr lang="en-US" sz="3600">
                  <a:solidFill>
                    <a:schemeClr val="tx2"/>
                  </a:solidFill>
                </a:rPr>
                <a:t> </a:t>
              </a:r>
              <a:r>
                <a:rPr lang="mn-MN" sz="3600">
                  <a:solidFill>
                    <a:schemeClr val="tx2"/>
                  </a:solidFill>
                </a:rPr>
                <a:t>К</a:t>
              </a:r>
              <a:endParaRPr lang="en-US" sz="3600">
                <a:solidFill>
                  <a:schemeClr val="tx2"/>
                </a:solidFill>
              </a:endParaRPr>
            </a:p>
          </p:txBody>
        </p:sp>
      </p:grpSp>
      <p:sp>
        <p:nvSpPr>
          <p:cNvPr id="542029" name="Rectangle 333"/>
          <p:cNvSpPr>
            <a:spLocks noChangeArrowheads="1"/>
          </p:cNvSpPr>
          <p:nvPr/>
        </p:nvSpPr>
        <p:spPr bwMode="auto">
          <a:xfrm>
            <a:off x="6226175" y="2159000"/>
            <a:ext cx="2541588"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a:solidFill>
                  <a:schemeClr val="tx1"/>
                </a:solidFill>
                <a:ea typeface="+mn-ea"/>
                <a:cs typeface="+mn-cs"/>
              </a:rPr>
              <a:t>2 </a:t>
            </a:r>
            <a:r>
              <a:rPr lang="mn-MN" b="1">
                <a:solidFill>
                  <a:schemeClr val="tx1"/>
                </a:solidFill>
                <a:ea typeface="+mn-ea"/>
                <a:cs typeface="+mn-cs"/>
              </a:rPr>
              <a:t>Сам</a:t>
            </a:r>
            <a:r>
              <a:rPr lang="en-US" b="1">
                <a:solidFill>
                  <a:schemeClr val="tx1"/>
                </a:solidFill>
                <a:ea typeface="+mn-ea"/>
                <a:cs typeface="+mn-cs"/>
              </a:rPr>
              <a:t> 7:4-16</a:t>
            </a:r>
          </a:p>
          <a:p>
            <a:pPr>
              <a:defRPr/>
            </a:pPr>
            <a:r>
              <a:rPr lang="mn-MN" b="1">
                <a:solidFill>
                  <a:schemeClr val="tx1"/>
                </a:solidFill>
                <a:ea typeface="+mn-ea"/>
                <a:cs typeface="+mn-cs"/>
              </a:rPr>
              <a:t>Ш.дээд</a:t>
            </a:r>
            <a:r>
              <a:rPr lang="en-US" b="1">
                <a:solidFill>
                  <a:schemeClr val="tx1"/>
                </a:solidFill>
                <a:ea typeface="+mn-ea"/>
                <a:cs typeface="+mn-cs"/>
              </a:rPr>
              <a:t> 17:3-15</a:t>
            </a:r>
          </a:p>
        </p:txBody>
      </p:sp>
      <p:sp>
        <p:nvSpPr>
          <p:cNvPr id="542031" name="Rectangle 335"/>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a:solidFill>
                <a:schemeClr val="tx1"/>
              </a:solidFill>
              <a:latin typeface="Comic Sans MS" charset="0"/>
              <a:ea typeface="+mn-ea"/>
              <a:cs typeface="+mn-cs"/>
            </a:endParaRPr>
          </a:p>
        </p:txBody>
      </p:sp>
      <p:sp>
        <p:nvSpPr>
          <p:cNvPr id="91142" name="AutoShape 336"/>
          <p:cNvSpPr>
            <a:spLocks noChangeArrowheads="1"/>
          </p:cNvSpPr>
          <p:nvPr/>
        </p:nvSpPr>
        <p:spPr bwMode="auto">
          <a:xfrm>
            <a:off x="3130550" y="996950"/>
            <a:ext cx="1663700" cy="10541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42035" name="Rectangle 339"/>
          <p:cNvSpPr>
            <a:spLocks noChangeArrowheads="1"/>
          </p:cNvSpPr>
          <p:nvPr/>
        </p:nvSpPr>
        <p:spPr bwMode="auto">
          <a:xfrm>
            <a:off x="4786313" y="928688"/>
            <a:ext cx="2155825"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mn-MN" sz="2000" b="1">
                <a:solidFill>
                  <a:srgbClr val="FAFD00"/>
                </a:solidFill>
              </a:rPr>
              <a:t>МЭӨ 1000 орчим</a:t>
            </a:r>
            <a:endParaRPr lang="en-US" sz="2000" b="1">
              <a:solidFill>
                <a:srgbClr val="FAFD00"/>
              </a:solidFill>
            </a:endParaRPr>
          </a:p>
        </p:txBody>
      </p:sp>
      <p:sp>
        <p:nvSpPr>
          <p:cNvPr id="91144" name="Rectangle 341"/>
          <p:cNvSpPr>
            <a:spLocks noChangeArrowheads="1"/>
          </p:cNvSpPr>
          <p:nvPr/>
        </p:nvSpPr>
        <p:spPr bwMode="auto">
          <a:xfrm>
            <a:off x="3757613" y="1387475"/>
            <a:ext cx="153193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b="1">
                <a:solidFill>
                  <a:schemeClr val="bg2"/>
                </a:solidFill>
              </a:rPr>
              <a:t>С</a:t>
            </a:r>
            <a:r>
              <a:rPr lang="en-US" b="1">
                <a:solidFill>
                  <a:schemeClr val="bg2"/>
                </a:solidFill>
              </a:rPr>
              <a:t> - </a:t>
            </a:r>
            <a:r>
              <a:rPr lang="mn-MN" b="1">
                <a:solidFill>
                  <a:schemeClr val="bg2"/>
                </a:solidFill>
              </a:rPr>
              <a:t>Д</a:t>
            </a:r>
            <a:r>
              <a:rPr lang="en-US" b="1">
                <a:solidFill>
                  <a:schemeClr val="bg2"/>
                </a:solidFill>
              </a:rPr>
              <a:t> - </a:t>
            </a:r>
            <a:r>
              <a:rPr lang="mn-MN" b="1">
                <a:solidFill>
                  <a:schemeClr val="bg2"/>
                </a:solidFill>
              </a:rPr>
              <a:t>С</a:t>
            </a:r>
            <a:endParaRPr lang="en-US" b="1">
              <a:solidFill>
                <a:schemeClr val="bg2"/>
              </a:solidFill>
            </a:endParaRPr>
          </a:p>
        </p:txBody>
      </p:sp>
      <p:sp>
        <p:nvSpPr>
          <p:cNvPr id="91145" name="Rectangle 342"/>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rPr>
              <a:t>10             2</a:t>
            </a:r>
          </a:p>
        </p:txBody>
      </p:sp>
      <p:sp>
        <p:nvSpPr>
          <p:cNvPr id="91146" name="Rectangle 343"/>
          <p:cNvSpPr>
            <a:spLocks noChangeArrowheads="1"/>
          </p:cNvSpPr>
          <p:nvPr/>
        </p:nvSpPr>
        <p:spPr bwMode="auto">
          <a:xfrm>
            <a:off x="3119438" y="2227263"/>
            <a:ext cx="314642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accent2"/>
                </a:solidFill>
              </a:rPr>
              <a:t>УМАРД  ӨМНӨД</a:t>
            </a:r>
          </a:p>
        </p:txBody>
      </p:sp>
      <p:sp>
        <p:nvSpPr>
          <p:cNvPr id="91147" name="Line 345"/>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148" name="Line 346"/>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149" name="Line 347"/>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150" name="Line 348"/>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151" name="Line 349"/>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152" name="Line 350"/>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153" name="Line 351"/>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154" name="Line 352"/>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155" name="Line 353"/>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156" name="Rectangle 357"/>
          <p:cNvSpPr>
            <a:spLocks noChangeArrowheads="1"/>
          </p:cNvSpPr>
          <p:nvPr/>
        </p:nvSpPr>
        <p:spPr bwMode="auto">
          <a:xfrm>
            <a:off x="4538663" y="2555875"/>
            <a:ext cx="160337" cy="3178175"/>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2054" name="Rectangle 358"/>
          <p:cNvSpPr>
            <a:spLocks noChangeArrowheads="1"/>
          </p:cNvSpPr>
          <p:nvPr/>
        </p:nvSpPr>
        <p:spPr bwMode="auto">
          <a:xfrm>
            <a:off x="3059113" y="1781175"/>
            <a:ext cx="3128962" cy="454025"/>
          </a:xfrm>
          <a:prstGeom prst="rect">
            <a:avLst/>
          </a:prstGeom>
          <a:noFill/>
          <a:ln w="12700">
            <a:noFill/>
            <a:miter lim="800000"/>
            <a:headEnd/>
            <a:tailEnd/>
          </a:ln>
          <a:effectLst/>
        </p:spPr>
        <p:txBody>
          <a:bodyPr wrap="none" lIns="90487" tIns="44450" rIns="90487" bIns="44450">
            <a:spAutoFit/>
          </a:bodyPr>
          <a:lstStyle/>
          <a:p>
            <a:pPr>
              <a:defRPr/>
            </a:pPr>
            <a:r>
              <a:rPr lang="en-US" sz="2400" b="1">
                <a:solidFill>
                  <a:schemeClr val="accent1"/>
                </a:solidFill>
                <a:effectLst>
                  <a:outerShdw blurRad="38100" dist="38100" dir="2700000" algn="tl">
                    <a:srgbClr val="000000"/>
                  </a:outerShdw>
                </a:effectLst>
              </a:rPr>
              <a:t>&lt;&lt;&lt; </a:t>
            </a:r>
            <a:r>
              <a:rPr lang="mn-MN" sz="2400" b="1" i="1">
                <a:solidFill>
                  <a:schemeClr val="accent1"/>
                </a:solidFill>
                <a:effectLst>
                  <a:outerShdw blurRad="38100" dist="38100" dir="2700000" algn="tl">
                    <a:srgbClr val="000000"/>
                  </a:outerShdw>
                </a:effectLst>
              </a:rPr>
              <a:t>ХУВААГДАЛ</a:t>
            </a:r>
            <a:r>
              <a:rPr lang="en-US" sz="2400" b="1">
                <a:solidFill>
                  <a:schemeClr val="accent1"/>
                </a:solidFill>
                <a:effectLst>
                  <a:outerShdw blurRad="38100" dist="38100" dir="2700000" algn="tl">
                    <a:srgbClr val="000000"/>
                  </a:outerShdw>
                </a:effectLst>
              </a:rPr>
              <a:t>&gt;&gt;&gt;</a:t>
            </a:r>
          </a:p>
        </p:txBody>
      </p:sp>
      <p:sp>
        <p:nvSpPr>
          <p:cNvPr id="91158" name="Line 360"/>
          <p:cNvSpPr>
            <a:spLocks noChangeShapeType="1"/>
          </p:cNvSpPr>
          <p:nvPr/>
        </p:nvSpPr>
        <p:spPr bwMode="auto">
          <a:xfrm>
            <a:off x="4614863"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2079" name="Text Box 383"/>
          <p:cNvSpPr txBox="1">
            <a:spLocks noChangeArrowheads="1"/>
          </p:cNvSpPr>
          <p:nvPr/>
        </p:nvSpPr>
        <p:spPr bwMode="auto">
          <a:xfrm>
            <a:off x="6361113" y="1277938"/>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mn-MN" sz="4000" i="1" smtClean="0">
                <a:solidFill>
                  <a:schemeClr val="tx1"/>
                </a:solidFill>
              </a:rPr>
              <a:t>ДГ</a:t>
            </a:r>
            <a:endParaRPr lang="en-US" sz="4000" i="1" smtClean="0">
              <a:solidFill>
                <a:schemeClr val="tx1"/>
              </a:solidFill>
            </a:endParaRPr>
          </a:p>
        </p:txBody>
      </p:sp>
      <p:sp>
        <p:nvSpPr>
          <p:cNvPr id="91160" name="Rectangle 384"/>
          <p:cNvSpPr>
            <a:spLocks noChangeArrowheads="1"/>
          </p:cNvSpPr>
          <p:nvPr/>
        </p:nvSpPr>
        <p:spPr bwMode="auto">
          <a:xfrm>
            <a:off x="3059113" y="879475"/>
            <a:ext cx="1616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rPr>
              <a:t> </a:t>
            </a:r>
            <a:r>
              <a:rPr lang="mn-MN" sz="1800" b="1">
                <a:solidFill>
                  <a:schemeClr val="accent2"/>
                </a:solidFill>
              </a:rPr>
              <a:t>ХААНЧЛАЛ</a:t>
            </a:r>
            <a:endParaRPr lang="en-US" sz="1800" b="1">
              <a:solidFill>
                <a:schemeClr val="accent2"/>
              </a:solidFill>
            </a:endParaRPr>
          </a:p>
        </p:txBody>
      </p:sp>
      <p:sp>
        <p:nvSpPr>
          <p:cNvPr id="91161" name="Rectangle 385"/>
          <p:cNvSpPr>
            <a:spLocks noChangeArrowheads="1"/>
          </p:cNvSpPr>
          <p:nvPr/>
        </p:nvSpPr>
        <p:spPr bwMode="auto">
          <a:xfrm>
            <a:off x="3117850" y="2746375"/>
            <a:ext cx="2693988"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2200" b="1">
                <a:solidFill>
                  <a:schemeClr val="accent2"/>
                </a:solidFill>
              </a:rPr>
              <a:t>ИЗРАИЛЬ     ИУДА</a:t>
            </a:r>
            <a:endParaRPr lang="en-US" sz="2200" b="1">
              <a:solidFill>
                <a:schemeClr val="accent2"/>
              </a:solidFill>
            </a:endParaRPr>
          </a:p>
        </p:txBody>
      </p:sp>
      <p:sp>
        <p:nvSpPr>
          <p:cNvPr id="541734" name="Rectangle 38"/>
          <p:cNvSpPr>
            <a:spLocks noChangeArrowheads="1"/>
          </p:cNvSpPr>
          <p:nvPr/>
        </p:nvSpPr>
        <p:spPr bwMode="auto">
          <a:xfrm>
            <a:off x="6515100" y="4502150"/>
            <a:ext cx="1495425" cy="94297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mn-MN" b="1" i="1">
                <a:solidFill>
                  <a:schemeClr val="tx1"/>
                </a:solidFill>
                <a:ea typeface="+mn-ea"/>
                <a:cs typeface="+mn-cs"/>
              </a:rPr>
              <a:t>Иер</a:t>
            </a:r>
            <a:r>
              <a:rPr lang="en-US" b="1" i="1">
                <a:solidFill>
                  <a:schemeClr val="tx1"/>
                </a:solidFill>
                <a:ea typeface="+mn-ea"/>
                <a:cs typeface="+mn-cs"/>
              </a:rPr>
              <a:t> 31:31-33</a:t>
            </a:r>
          </a:p>
        </p:txBody>
      </p:sp>
      <p:sp>
        <p:nvSpPr>
          <p:cNvPr id="541904" name="Rectangle 208"/>
          <p:cNvSpPr>
            <a:spLocks noChangeArrowheads="1"/>
          </p:cNvSpPr>
          <p:nvPr/>
        </p:nvSpPr>
        <p:spPr bwMode="auto">
          <a:xfrm>
            <a:off x="8093075"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43</a:t>
            </a:r>
          </a:p>
        </p:txBody>
      </p:sp>
      <p:sp>
        <p:nvSpPr>
          <p:cNvPr id="541954" name="Text Box 258"/>
          <p:cNvSpPr txBox="1">
            <a:spLocks noChangeArrowheads="1"/>
          </p:cNvSpPr>
          <p:nvPr/>
        </p:nvSpPr>
        <p:spPr bwMode="auto">
          <a:xfrm>
            <a:off x="6226175" y="3400425"/>
            <a:ext cx="10414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mn-MN" sz="4000" i="1" smtClean="0">
                <a:solidFill>
                  <a:schemeClr val="tx1"/>
                </a:solidFill>
              </a:rPr>
              <a:t>ШГ</a:t>
            </a:r>
            <a:endParaRPr lang="en-US" sz="4000" i="1" smtClean="0">
              <a:solidFill>
                <a:schemeClr val="tx1"/>
              </a:solidFill>
            </a:endParaRPr>
          </a:p>
        </p:txBody>
      </p:sp>
      <p:sp>
        <p:nvSpPr>
          <p:cNvPr id="541747" name="AutoShape 51"/>
          <p:cNvSpPr>
            <a:spLocks noChangeArrowheads="1"/>
          </p:cNvSpPr>
          <p:nvPr/>
        </p:nvSpPr>
        <p:spPr bwMode="auto">
          <a:xfrm>
            <a:off x="6119813" y="3438525"/>
            <a:ext cx="2628900" cy="2043113"/>
          </a:xfrm>
          <a:prstGeom prst="roundRect">
            <a:avLst>
              <a:gd name="adj" fmla="val 16667"/>
            </a:avLst>
          </a:prstGeom>
          <a:noFill/>
          <a:ln w="76200">
            <a:solidFill>
              <a:srgbClr val="D8310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41746" name="AutoShape 50"/>
          <p:cNvSpPr>
            <a:spLocks noChangeArrowheads="1"/>
          </p:cNvSpPr>
          <p:nvPr/>
        </p:nvSpPr>
        <p:spPr bwMode="auto">
          <a:xfrm rot="-8250459">
            <a:off x="5013325" y="4327525"/>
            <a:ext cx="1593850" cy="7699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83104"/>
          </a:solidFill>
          <a:ln w="12700">
            <a:solidFill>
              <a:schemeClr val="tx1"/>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ea typeface="+mn-ea"/>
              <a:cs typeface="+mn-cs"/>
            </a:endParaRPr>
          </a:p>
        </p:txBody>
      </p:sp>
      <p:sp>
        <p:nvSpPr>
          <p:cNvPr id="541990" name="Text Box 294"/>
          <p:cNvSpPr txBox="1">
            <a:spLocks noChangeArrowheads="1"/>
          </p:cNvSpPr>
          <p:nvPr/>
        </p:nvSpPr>
        <p:spPr bwMode="auto">
          <a:xfrm>
            <a:off x="6988175" y="3821113"/>
            <a:ext cx="1071563" cy="67627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r">
              <a:lnSpc>
                <a:spcPct val="80000"/>
              </a:lnSpc>
              <a:spcBef>
                <a:spcPct val="50000"/>
              </a:spcBef>
              <a:defRPr/>
            </a:pPr>
            <a:r>
              <a:rPr lang="mn-MN" sz="2400" b="1" smtClean="0">
                <a:solidFill>
                  <a:srgbClr val="FFEA18"/>
                </a:solidFill>
              </a:rPr>
              <a:t>Шинэ Гэрээ</a:t>
            </a:r>
            <a:endParaRPr lang="en-US" sz="2400" b="1" smtClean="0">
              <a:solidFill>
                <a:srgbClr val="FFEA18"/>
              </a:solidFill>
            </a:endParaRPr>
          </a:p>
        </p:txBody>
      </p:sp>
      <p:grpSp>
        <p:nvGrpSpPr>
          <p:cNvPr id="91168" name="Group 301"/>
          <p:cNvGrpSpPr>
            <a:grpSpLocks/>
          </p:cNvGrpSpPr>
          <p:nvPr/>
        </p:nvGrpSpPr>
        <p:grpSpPr bwMode="auto">
          <a:xfrm>
            <a:off x="8002588" y="3636963"/>
            <a:ext cx="1141412" cy="1851025"/>
            <a:chOff x="5041" y="2291"/>
            <a:chExt cx="719" cy="1166"/>
          </a:xfrm>
        </p:grpSpPr>
        <p:sp>
          <p:nvSpPr>
            <p:cNvPr id="91175" name="AutoShape 302"/>
            <p:cNvSpPr>
              <a:spLocks noChangeArrowheads="1"/>
            </p:cNvSpPr>
            <p:nvPr/>
          </p:nvSpPr>
          <p:spPr bwMode="auto">
            <a:xfrm>
              <a:off x="5096" y="2301"/>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1176" name="Rectangle 303"/>
            <p:cNvSpPr>
              <a:spLocks noChangeArrowheads="1"/>
            </p:cNvSpPr>
            <p:nvPr/>
          </p:nvSpPr>
          <p:spPr bwMode="auto">
            <a:xfrm>
              <a:off x="5095" y="2404"/>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1177" name="AutoShape 304"/>
            <p:cNvSpPr>
              <a:spLocks noChangeArrowheads="1"/>
            </p:cNvSpPr>
            <p:nvPr/>
          </p:nvSpPr>
          <p:spPr bwMode="auto">
            <a:xfrm>
              <a:off x="5108" y="2321"/>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1178" name="Line 305"/>
            <p:cNvSpPr>
              <a:spLocks noChangeShapeType="1"/>
            </p:cNvSpPr>
            <p:nvPr/>
          </p:nvSpPr>
          <p:spPr bwMode="auto">
            <a:xfrm>
              <a:off x="5121" y="26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179" name="Line 306"/>
            <p:cNvSpPr>
              <a:spLocks noChangeShapeType="1"/>
            </p:cNvSpPr>
            <p:nvPr/>
          </p:nvSpPr>
          <p:spPr bwMode="auto">
            <a:xfrm>
              <a:off x="5113" y="305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180" name="Line 307"/>
            <p:cNvSpPr>
              <a:spLocks noChangeShapeType="1"/>
            </p:cNvSpPr>
            <p:nvPr/>
          </p:nvSpPr>
          <p:spPr bwMode="auto">
            <a:xfrm>
              <a:off x="5113" y="3171"/>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2004" name="Rectangle 308"/>
            <p:cNvSpPr>
              <a:spLocks noChangeArrowheads="1"/>
            </p:cNvSpPr>
            <p:nvPr/>
          </p:nvSpPr>
          <p:spPr bwMode="auto">
            <a:xfrm>
              <a:off x="5041" y="2503"/>
              <a:ext cx="719" cy="133"/>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rPr>
                <a:t> ••• </a:t>
              </a:r>
              <a:r>
                <a:rPr lang="mn-MN" sz="800" b="1">
                  <a:solidFill>
                    <a:srgbClr val="000000"/>
                  </a:solidFill>
                  <a:effectLst>
                    <a:outerShdw blurRad="38100" dist="38100" dir="2700000" algn="tl">
                      <a:srgbClr val="FFFFFF"/>
                    </a:outerShdw>
                  </a:effectLst>
                </a:rPr>
                <a:t>ХУВААГДАЛ</a:t>
              </a:r>
              <a:r>
                <a:rPr lang="en-US" sz="800" b="1">
                  <a:solidFill>
                    <a:srgbClr val="000000"/>
                  </a:solidFill>
                  <a:effectLst>
                    <a:outerShdw blurRad="38100" dist="38100" dir="2700000" algn="tl">
                      <a:srgbClr val="FFFFFF"/>
                    </a:outerShdw>
                  </a:effectLst>
                </a:rPr>
                <a:t> ••• </a:t>
              </a:r>
            </a:p>
          </p:txBody>
        </p:sp>
        <p:sp>
          <p:nvSpPr>
            <p:cNvPr id="91182" name="Rectangle 309"/>
            <p:cNvSpPr>
              <a:spLocks noChangeArrowheads="1"/>
            </p:cNvSpPr>
            <p:nvPr/>
          </p:nvSpPr>
          <p:spPr bwMode="auto">
            <a:xfrm>
              <a:off x="5110" y="2837"/>
              <a:ext cx="434"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10              2</a:t>
              </a:r>
            </a:p>
          </p:txBody>
        </p:sp>
        <p:sp>
          <p:nvSpPr>
            <p:cNvPr id="91183" name="Line 310"/>
            <p:cNvSpPr>
              <a:spLocks noChangeShapeType="1"/>
            </p:cNvSpPr>
            <p:nvPr/>
          </p:nvSpPr>
          <p:spPr bwMode="auto">
            <a:xfrm>
              <a:off x="5121" y="3283"/>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184" name="Rectangle 311"/>
            <p:cNvSpPr>
              <a:spLocks noChangeArrowheads="1"/>
            </p:cNvSpPr>
            <p:nvPr/>
          </p:nvSpPr>
          <p:spPr bwMode="auto">
            <a:xfrm>
              <a:off x="5107" y="2625"/>
              <a:ext cx="57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800" b="1">
                  <a:solidFill>
                    <a:srgbClr val="000000"/>
                  </a:solidFill>
                </a:rPr>
                <a:t>Умард</a:t>
              </a:r>
              <a:r>
                <a:rPr lang="en-US" sz="800" b="1">
                  <a:solidFill>
                    <a:srgbClr val="000000"/>
                  </a:solidFill>
                </a:rPr>
                <a:t>     </a:t>
              </a:r>
              <a:r>
                <a:rPr lang="mn-MN" sz="800" b="1">
                  <a:solidFill>
                    <a:srgbClr val="000000"/>
                  </a:solidFill>
                </a:rPr>
                <a:t>Өмнөд</a:t>
              </a:r>
              <a:endParaRPr lang="en-US" sz="800" b="1">
                <a:solidFill>
                  <a:srgbClr val="000000"/>
                </a:solidFill>
              </a:endParaRPr>
            </a:p>
          </p:txBody>
        </p:sp>
        <p:sp>
          <p:nvSpPr>
            <p:cNvPr id="91185" name="Line 312"/>
            <p:cNvSpPr>
              <a:spLocks noChangeShapeType="1"/>
            </p:cNvSpPr>
            <p:nvPr/>
          </p:nvSpPr>
          <p:spPr bwMode="auto">
            <a:xfrm>
              <a:off x="5117" y="3395"/>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186" name="Line 313"/>
            <p:cNvSpPr>
              <a:spLocks noChangeShapeType="1"/>
            </p:cNvSpPr>
            <p:nvPr/>
          </p:nvSpPr>
          <p:spPr bwMode="auto">
            <a:xfrm>
              <a:off x="5393" y="2671"/>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2010" name="Rectangle 314"/>
            <p:cNvSpPr>
              <a:spLocks noChangeArrowheads="1"/>
            </p:cNvSpPr>
            <p:nvPr/>
          </p:nvSpPr>
          <p:spPr bwMode="auto">
            <a:xfrm>
              <a:off x="5096" y="2949"/>
              <a:ext cx="569" cy="133"/>
            </a:xfrm>
            <a:prstGeom prst="rect">
              <a:avLst/>
            </a:prstGeom>
            <a:noFill/>
            <a:ln w="12700">
              <a:noFill/>
              <a:miter lim="800000"/>
              <a:headEnd/>
              <a:tailEnd/>
            </a:ln>
            <a:effectLst/>
          </p:spPr>
          <p:txBody>
            <a:bodyPr lIns="90487" tIns="44450" rIns="90487" bIns="44450">
              <a:spAutoFit/>
            </a:bodyPr>
            <a:lstStyle/>
            <a:p>
              <a:pPr algn="ctr">
                <a:defRPr/>
              </a:pPr>
              <a:r>
                <a:rPr lang="mn-MN" sz="800" b="1">
                  <a:solidFill>
                    <a:srgbClr val="000000"/>
                  </a:solidFill>
                  <a:effectLst>
                    <a:outerShdw blurRad="38100" dist="38100" dir="2700000" algn="tl">
                      <a:srgbClr val="FFFFFF"/>
                    </a:outerShdw>
                  </a:effectLst>
                </a:rPr>
                <a:t>З Ө Н Ч И Д</a:t>
              </a:r>
              <a:endParaRPr lang="en-US" sz="800" b="1">
                <a:solidFill>
                  <a:srgbClr val="000000"/>
                </a:solidFill>
                <a:effectLst>
                  <a:outerShdw blurRad="38100" dist="38100" dir="2700000" algn="tl">
                    <a:srgbClr val="FFFFFF"/>
                  </a:outerShdw>
                </a:effectLst>
              </a:endParaRPr>
            </a:p>
          </p:txBody>
        </p:sp>
        <p:sp>
          <p:nvSpPr>
            <p:cNvPr id="91188" name="Line 315"/>
            <p:cNvSpPr>
              <a:spLocks noChangeShapeType="1"/>
            </p:cNvSpPr>
            <p:nvPr/>
          </p:nvSpPr>
          <p:spPr bwMode="auto">
            <a:xfrm>
              <a:off x="5189" y="2519"/>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189" name="Rectangle 316"/>
            <p:cNvSpPr>
              <a:spLocks noChangeArrowheads="1"/>
            </p:cNvSpPr>
            <p:nvPr/>
          </p:nvSpPr>
          <p:spPr bwMode="auto">
            <a:xfrm>
              <a:off x="5109" y="2399"/>
              <a:ext cx="3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900" b="1">
                  <a:solidFill>
                    <a:srgbClr val="000000"/>
                  </a:solidFill>
                </a:rPr>
                <a:t>С</a:t>
              </a:r>
              <a:r>
                <a:rPr lang="en-US" sz="900" b="1">
                  <a:solidFill>
                    <a:srgbClr val="000000"/>
                  </a:solidFill>
                </a:rPr>
                <a:t> - </a:t>
              </a:r>
              <a:r>
                <a:rPr lang="mn-MN" sz="900" b="1">
                  <a:solidFill>
                    <a:srgbClr val="000000"/>
                  </a:solidFill>
                </a:rPr>
                <a:t>Б</a:t>
              </a:r>
              <a:r>
                <a:rPr lang="en-US" sz="900" b="1">
                  <a:solidFill>
                    <a:srgbClr val="000000"/>
                  </a:solidFill>
                </a:rPr>
                <a:t> - </a:t>
              </a:r>
              <a:r>
                <a:rPr lang="mn-MN" sz="900" b="1">
                  <a:solidFill>
                    <a:srgbClr val="000000"/>
                  </a:solidFill>
                </a:rPr>
                <a:t>С</a:t>
              </a:r>
              <a:endParaRPr lang="en-US" sz="900" b="1">
                <a:solidFill>
                  <a:srgbClr val="000000"/>
                </a:solidFill>
              </a:endParaRPr>
            </a:p>
          </p:txBody>
        </p:sp>
        <p:sp>
          <p:nvSpPr>
            <p:cNvPr id="91190" name="Line 317"/>
            <p:cNvSpPr>
              <a:spLocks noChangeShapeType="1"/>
            </p:cNvSpPr>
            <p:nvPr/>
          </p:nvSpPr>
          <p:spPr bwMode="auto">
            <a:xfrm>
              <a:off x="5117" y="2843"/>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191" name="Line 318"/>
            <p:cNvSpPr>
              <a:spLocks noChangeShapeType="1"/>
            </p:cNvSpPr>
            <p:nvPr/>
          </p:nvSpPr>
          <p:spPr bwMode="auto">
            <a:xfrm flipV="1">
              <a:off x="5121" y="2947"/>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192" name="Line 319"/>
            <p:cNvSpPr>
              <a:spLocks noChangeShapeType="1"/>
            </p:cNvSpPr>
            <p:nvPr/>
          </p:nvSpPr>
          <p:spPr bwMode="auto">
            <a:xfrm flipV="1">
              <a:off x="5121" y="2731"/>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193" name="Rectangle 320"/>
            <p:cNvSpPr>
              <a:spLocks noChangeArrowheads="1"/>
            </p:cNvSpPr>
            <p:nvPr/>
          </p:nvSpPr>
          <p:spPr bwMode="auto">
            <a:xfrm>
              <a:off x="5063" y="2291"/>
              <a:ext cx="53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mn-MN" sz="900" b="1">
                  <a:solidFill>
                    <a:srgbClr val="000000"/>
                  </a:solidFill>
                </a:rPr>
                <a:t>ХААНЧЛАЛ</a:t>
              </a:r>
              <a:endParaRPr lang="en-US" sz="900" b="1">
                <a:solidFill>
                  <a:srgbClr val="000000"/>
                </a:solidFill>
              </a:endParaRPr>
            </a:p>
          </p:txBody>
        </p:sp>
        <p:sp>
          <p:nvSpPr>
            <p:cNvPr id="91194" name="Line 321"/>
            <p:cNvSpPr>
              <a:spLocks noChangeShapeType="1"/>
            </p:cNvSpPr>
            <p:nvPr/>
          </p:nvSpPr>
          <p:spPr bwMode="auto">
            <a:xfrm>
              <a:off x="5385" y="2627"/>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195" name="Line 322"/>
            <p:cNvSpPr>
              <a:spLocks noChangeShapeType="1"/>
            </p:cNvSpPr>
            <p:nvPr/>
          </p:nvSpPr>
          <p:spPr bwMode="auto">
            <a:xfrm>
              <a:off x="5117" y="2511"/>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196" name="Line 323"/>
            <p:cNvSpPr>
              <a:spLocks noChangeShapeType="1"/>
            </p:cNvSpPr>
            <p:nvPr/>
          </p:nvSpPr>
          <p:spPr bwMode="auto">
            <a:xfrm>
              <a:off x="5113" y="2407"/>
              <a:ext cx="464"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91197" name="Rectangle 324"/>
            <p:cNvSpPr>
              <a:spLocks noChangeArrowheads="1"/>
            </p:cNvSpPr>
            <p:nvPr/>
          </p:nvSpPr>
          <p:spPr bwMode="auto">
            <a:xfrm>
              <a:off x="5105" y="2733"/>
              <a:ext cx="56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mn-MN" sz="800" b="1">
                  <a:solidFill>
                    <a:srgbClr val="000000"/>
                  </a:solidFill>
                </a:rPr>
                <a:t>Израиль  Иуда</a:t>
              </a:r>
              <a:endParaRPr lang="en-US" sz="800" b="1">
                <a:solidFill>
                  <a:srgbClr val="000000"/>
                </a:solidFill>
              </a:endParaRPr>
            </a:p>
          </p:txBody>
        </p:sp>
      </p:grpSp>
      <p:sp>
        <p:nvSpPr>
          <p:cNvPr id="91169" name="Text Box 386"/>
          <p:cNvSpPr txBox="1">
            <a:spLocks noChangeArrowheads="1"/>
          </p:cNvSpPr>
          <p:nvPr/>
        </p:nvSpPr>
        <p:spPr bwMode="auto">
          <a:xfrm>
            <a:off x="8829675" y="641667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2000">
                <a:solidFill>
                  <a:srgbClr val="FFFFFF"/>
                </a:solidFill>
              </a:rPr>
              <a:t>1</a:t>
            </a:r>
          </a:p>
        </p:txBody>
      </p:sp>
      <p:grpSp>
        <p:nvGrpSpPr>
          <p:cNvPr id="91170" name="Group 387"/>
          <p:cNvGrpSpPr>
            <a:grpSpLocks/>
          </p:cNvGrpSpPr>
          <p:nvPr/>
        </p:nvGrpSpPr>
        <p:grpSpPr bwMode="auto">
          <a:xfrm>
            <a:off x="515938" y="141288"/>
            <a:ext cx="893762" cy="1584325"/>
            <a:chOff x="391" y="101"/>
            <a:chExt cx="563" cy="998"/>
          </a:xfrm>
        </p:grpSpPr>
        <p:sp>
          <p:nvSpPr>
            <p:cNvPr id="542084" name="Rectangle 388"/>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ea typeface="+mn-ea"/>
                  <a:cs typeface="+mn-cs"/>
                </a:rPr>
                <a:t>7</a:t>
              </a:r>
            </a:p>
          </p:txBody>
        </p:sp>
        <p:sp>
          <p:nvSpPr>
            <p:cNvPr id="542085" name="Line 389"/>
            <p:cNvSpPr>
              <a:spLocks noChangeShapeType="1"/>
            </p:cNvSpPr>
            <p:nvPr/>
          </p:nvSpPr>
          <p:spPr bwMode="auto">
            <a:xfrm>
              <a:off x="526" y="588"/>
              <a:ext cx="256"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42086" name="Rectangle 390"/>
            <p:cNvSpPr>
              <a:spLocks noChangeArrowheads="1"/>
            </p:cNvSpPr>
            <p:nvPr/>
          </p:nvSpPr>
          <p:spPr bwMode="auto">
            <a:xfrm>
              <a:off x="486" y="196"/>
              <a:ext cx="468" cy="90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91171" name="Rectangle 391"/>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32-37</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41990"/>
                                        </p:tgtEl>
                                        <p:attrNameLst>
                                          <p:attrName>style.visibility</p:attrName>
                                        </p:attrNameLst>
                                      </p:cBhvr>
                                      <p:to>
                                        <p:strVal val="visible"/>
                                      </p:to>
                                    </p:set>
                                    <p:animEffect transition="in" filter="dissolve">
                                      <p:cBhvr>
                                        <p:cTn id="7" dur="500"/>
                                        <p:tgtEl>
                                          <p:spTgt spid="54199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41734"/>
                                        </p:tgtEl>
                                        <p:attrNameLst>
                                          <p:attrName>style.visibility</p:attrName>
                                        </p:attrNameLst>
                                      </p:cBhvr>
                                      <p:to>
                                        <p:strVal val="visible"/>
                                      </p:to>
                                    </p:set>
                                    <p:animEffect transition="in" filter="dissolve">
                                      <p:cBhvr>
                                        <p:cTn id="11" dur="500"/>
                                        <p:tgtEl>
                                          <p:spTgt spid="54173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541747"/>
                                        </p:tgtEl>
                                        <p:attrNameLst>
                                          <p:attrName>style.visibility</p:attrName>
                                        </p:attrNameLst>
                                      </p:cBhvr>
                                      <p:to>
                                        <p:strVal val="visible"/>
                                      </p:to>
                                    </p:set>
                                    <p:anim calcmode="lin" valueType="num">
                                      <p:cBhvr additive="base">
                                        <p:cTn id="16" dur="500" fill="hold"/>
                                        <p:tgtEl>
                                          <p:spTgt spid="541747"/>
                                        </p:tgtEl>
                                        <p:attrNameLst>
                                          <p:attrName>ppt_x</p:attrName>
                                        </p:attrNameLst>
                                      </p:cBhvr>
                                      <p:tavLst>
                                        <p:tav tm="0">
                                          <p:val>
                                            <p:strVal val="1+#ppt_w/2"/>
                                          </p:val>
                                        </p:tav>
                                        <p:tav tm="100000">
                                          <p:val>
                                            <p:strVal val="#ppt_x"/>
                                          </p:val>
                                        </p:tav>
                                      </p:tavLst>
                                    </p:anim>
                                    <p:anim calcmode="lin" valueType="num">
                                      <p:cBhvr additive="base">
                                        <p:cTn id="17" dur="500" fill="hold"/>
                                        <p:tgtEl>
                                          <p:spTgt spid="541747"/>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500"/>
                            </p:stCondLst>
                            <p:childTnLst>
                              <p:par>
                                <p:cTn id="19" presetID="22" presetClass="entr" presetSubtype="2" fill="hold" nodeType="afterEffect">
                                  <p:stCondLst>
                                    <p:cond delay="0"/>
                                  </p:stCondLst>
                                  <p:childTnLst>
                                    <p:set>
                                      <p:cBhvr>
                                        <p:cTn id="20" dur="1" fill="hold">
                                          <p:stCondLst>
                                            <p:cond delay="0"/>
                                          </p:stCondLst>
                                        </p:cTn>
                                        <p:tgtEl>
                                          <p:spTgt spid="541746"/>
                                        </p:tgtEl>
                                        <p:attrNameLst>
                                          <p:attrName>style.visibility</p:attrName>
                                        </p:attrNameLst>
                                      </p:cBhvr>
                                      <p:to>
                                        <p:strVal val="visible"/>
                                      </p:to>
                                    </p:set>
                                    <p:animEffect transition="in" filter="wipe(right)">
                                      <p:cBhvr>
                                        <p:cTn id="21" dur="500"/>
                                        <p:tgtEl>
                                          <p:spTgt spid="54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734" grpId="0" autoUpdateAnimBg="0"/>
      <p:bldP spid="541747" grpId="0" animBg="1"/>
      <p:bldP spid="541990"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1" name="Rectangle 3"/>
          <p:cNvSpPr>
            <a:spLocks noChangeArrowheads="1"/>
          </p:cNvSpPr>
          <p:nvPr/>
        </p:nvSpPr>
        <p:spPr bwMode="auto">
          <a:xfrm>
            <a:off x="3065463" y="912813"/>
            <a:ext cx="4306887" cy="106362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defRPr/>
            </a:pPr>
            <a:r>
              <a:rPr lang="mn-MN" sz="3200" b="1">
                <a:solidFill>
                  <a:schemeClr val="tx1"/>
                </a:solidFill>
              </a:rPr>
              <a:t>Иеремиа</a:t>
            </a:r>
            <a:r>
              <a:rPr lang="en-US" sz="3200" b="1">
                <a:solidFill>
                  <a:schemeClr val="tx1"/>
                </a:solidFill>
              </a:rPr>
              <a:t> 31</a:t>
            </a:r>
          </a:p>
          <a:p>
            <a:pPr algn="ctr">
              <a:defRPr/>
            </a:pPr>
            <a:r>
              <a:rPr lang="mn-MN" sz="3200" b="1">
                <a:solidFill>
                  <a:schemeClr val="folHlink"/>
                </a:solidFill>
              </a:rPr>
              <a:t>Ш И Н Э   Г Э Р Э Э</a:t>
            </a:r>
            <a:endParaRPr lang="en-US" sz="3200" b="1">
              <a:solidFill>
                <a:schemeClr val="tx2"/>
              </a:solidFill>
            </a:endParaRPr>
          </a:p>
        </p:txBody>
      </p:sp>
      <p:sp>
        <p:nvSpPr>
          <p:cNvPr id="457732" name="Rectangle 4"/>
          <p:cNvSpPr>
            <a:spLocks noChangeArrowheads="1"/>
          </p:cNvSpPr>
          <p:nvPr/>
        </p:nvSpPr>
        <p:spPr bwMode="auto">
          <a:xfrm>
            <a:off x="1270000" y="2300288"/>
            <a:ext cx="6394450" cy="28352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4000" b="1" baseline="30000">
                <a:solidFill>
                  <a:schemeClr val="tx1"/>
                </a:solidFill>
              </a:rPr>
              <a:t>31</a:t>
            </a:r>
            <a:r>
              <a:rPr lang="en-US" sz="3600" b="1">
                <a:solidFill>
                  <a:schemeClr val="tx1"/>
                </a:solidFill>
              </a:rPr>
              <a:t> </a:t>
            </a:r>
            <a:r>
              <a:rPr lang="mn-MN" sz="3600" b="1">
                <a:solidFill>
                  <a:schemeClr val="tx1"/>
                </a:solidFill>
              </a:rPr>
              <a:t>ЭЗЭН тунхаглаж байна. </a:t>
            </a:r>
          </a:p>
          <a:p>
            <a:pPr>
              <a:defRPr/>
            </a:pPr>
            <a:r>
              <a:rPr lang="ja-JP" altLang="en-US" sz="3600" b="1">
                <a:solidFill>
                  <a:schemeClr val="tx1"/>
                </a:solidFill>
              </a:rPr>
              <a:t>“</a:t>
            </a:r>
            <a:r>
              <a:rPr lang="mn-MN" sz="3600" b="1">
                <a:solidFill>
                  <a:schemeClr val="tx1"/>
                </a:solidFill>
              </a:rPr>
              <a:t>Үзэгтэн, Израилийн гэр болон Иудагийн гэртэй</a:t>
            </a:r>
          </a:p>
          <a:p>
            <a:pPr>
              <a:defRPr/>
            </a:pPr>
            <a:r>
              <a:rPr lang="mn-MN" sz="3600" b="1">
                <a:solidFill>
                  <a:schemeClr val="tx1"/>
                </a:solidFill>
              </a:rPr>
              <a:t>Би </a:t>
            </a:r>
            <a:r>
              <a:rPr lang="en-US" sz="3600" b="1">
                <a:solidFill>
                  <a:schemeClr val="tx1"/>
                </a:solidFill>
              </a:rPr>
              <a:t> </a:t>
            </a:r>
            <a:r>
              <a:rPr lang="mn-MN" sz="3600" b="1">
                <a:solidFill>
                  <a:srgbClr val="EEFF4B"/>
                </a:solidFill>
              </a:rPr>
              <a:t>шинэ гэрээ</a:t>
            </a:r>
            <a:r>
              <a:rPr lang="en-US" sz="3600" b="1">
                <a:solidFill>
                  <a:schemeClr val="tx2"/>
                </a:solidFill>
              </a:rPr>
              <a:t> </a:t>
            </a:r>
            <a:r>
              <a:rPr lang="mn-MN" sz="3600" b="1">
                <a:solidFill>
                  <a:schemeClr val="tx1"/>
                </a:solidFill>
              </a:rPr>
              <a:t>хийх өдрүүд ирж байна.</a:t>
            </a:r>
            <a:endParaRPr lang="en-US" sz="3600" b="1">
              <a:solidFill>
                <a:schemeClr val="folHlink"/>
              </a:solidFill>
            </a:endParaRPr>
          </a:p>
        </p:txBody>
      </p:sp>
      <p:sp>
        <p:nvSpPr>
          <p:cNvPr id="457761" name="Text Box 33"/>
          <p:cNvSpPr txBox="1">
            <a:spLocks noChangeArrowheads="1"/>
          </p:cNvSpPr>
          <p:nvPr/>
        </p:nvSpPr>
        <p:spPr bwMode="auto">
          <a:xfrm>
            <a:off x="1308100" y="5153025"/>
            <a:ext cx="6654800" cy="7016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000" b="1">
                <a:solidFill>
                  <a:srgbClr val="FFFF00"/>
                </a:solidFill>
                <a:ea typeface="+mn-ea"/>
                <a:cs typeface="+mn-cs"/>
              </a:rPr>
              <a:t>ME</a:t>
            </a:r>
            <a:r>
              <a:rPr lang="mn-MN" sz="4000" b="1">
                <a:solidFill>
                  <a:srgbClr val="FFFF00"/>
                </a:solidFill>
                <a:ea typeface="+mn-ea"/>
                <a:cs typeface="+mn-cs"/>
              </a:rPr>
              <a:t>ССАИА</a:t>
            </a:r>
            <a:r>
              <a:rPr lang="en-US" sz="4000" b="1">
                <a:solidFill>
                  <a:srgbClr val="FFFF00"/>
                </a:solidFill>
                <a:ea typeface="+mn-ea"/>
                <a:cs typeface="+mn-cs"/>
              </a:rPr>
              <a:t> </a:t>
            </a:r>
            <a:r>
              <a:rPr lang="mn-MN" sz="4000" b="1">
                <a:solidFill>
                  <a:srgbClr val="FFFF00"/>
                </a:solidFill>
                <a:ea typeface="+mn-ea"/>
                <a:cs typeface="+mn-cs"/>
              </a:rPr>
              <a:t>АМЛАГДСАН</a:t>
            </a:r>
            <a:r>
              <a:rPr lang="en-US" sz="4000" b="1">
                <a:solidFill>
                  <a:srgbClr val="FFFF00"/>
                </a:solidFill>
                <a:ea typeface="+mn-ea"/>
                <a:cs typeface="+mn-cs"/>
              </a:rPr>
              <a:t>!</a:t>
            </a:r>
          </a:p>
        </p:txBody>
      </p:sp>
      <p:sp>
        <p:nvSpPr>
          <p:cNvPr id="457764" name="Rectangle 36"/>
          <p:cNvSpPr>
            <a:spLocks noChangeArrowheads="1"/>
          </p:cNvSpPr>
          <p:nvPr/>
        </p:nvSpPr>
        <p:spPr bwMode="auto">
          <a:xfrm>
            <a:off x="1266825" y="2844800"/>
            <a:ext cx="5670550" cy="118745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mn-MN" sz="3600" b="1">
                <a:solidFill>
                  <a:srgbClr val="0F90C7"/>
                </a:solidFill>
              </a:rPr>
              <a:t>“Үзэгтэн, Израилийн гэр болон Иудагийн гэртэй</a:t>
            </a:r>
          </a:p>
        </p:txBody>
      </p:sp>
      <p:sp>
        <p:nvSpPr>
          <p:cNvPr id="457735" name="Oval 7"/>
          <p:cNvSpPr>
            <a:spLocks noChangeArrowheads="1"/>
          </p:cNvSpPr>
          <p:nvPr/>
        </p:nvSpPr>
        <p:spPr bwMode="auto">
          <a:xfrm>
            <a:off x="1962150" y="4008438"/>
            <a:ext cx="2671763" cy="633412"/>
          </a:xfrm>
          <a:prstGeom prst="ellipse">
            <a:avLst/>
          </a:prstGeom>
          <a:noFill/>
          <a:ln w="50800">
            <a:solidFill>
              <a:srgbClr val="FAFD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57864" name="Rectangle 136"/>
          <p:cNvSpPr>
            <a:spLocks noChangeArrowheads="1"/>
          </p:cNvSpPr>
          <p:nvPr/>
        </p:nvSpPr>
        <p:spPr bwMode="auto">
          <a:xfrm>
            <a:off x="8088313" y="6542088"/>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44</a:t>
            </a:r>
          </a:p>
        </p:txBody>
      </p:sp>
      <p:grpSp>
        <p:nvGrpSpPr>
          <p:cNvPr id="93191" name="Group 142"/>
          <p:cNvGrpSpPr>
            <a:grpSpLocks/>
          </p:cNvGrpSpPr>
          <p:nvPr/>
        </p:nvGrpSpPr>
        <p:grpSpPr bwMode="auto">
          <a:xfrm>
            <a:off x="8002588" y="3636963"/>
            <a:ext cx="1141412" cy="1851025"/>
            <a:chOff x="5041" y="2291"/>
            <a:chExt cx="719" cy="1166"/>
          </a:xfrm>
        </p:grpSpPr>
        <p:sp>
          <p:nvSpPr>
            <p:cNvPr id="93198" name="AutoShape 143"/>
            <p:cNvSpPr>
              <a:spLocks noChangeArrowheads="1"/>
            </p:cNvSpPr>
            <p:nvPr/>
          </p:nvSpPr>
          <p:spPr bwMode="auto">
            <a:xfrm>
              <a:off x="5096" y="2301"/>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3199" name="Rectangle 144"/>
            <p:cNvSpPr>
              <a:spLocks noChangeArrowheads="1"/>
            </p:cNvSpPr>
            <p:nvPr/>
          </p:nvSpPr>
          <p:spPr bwMode="auto">
            <a:xfrm>
              <a:off x="5095" y="2404"/>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3200" name="AutoShape 145"/>
            <p:cNvSpPr>
              <a:spLocks noChangeArrowheads="1"/>
            </p:cNvSpPr>
            <p:nvPr/>
          </p:nvSpPr>
          <p:spPr bwMode="auto">
            <a:xfrm>
              <a:off x="5108" y="2321"/>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3201" name="Line 146"/>
            <p:cNvSpPr>
              <a:spLocks noChangeShapeType="1"/>
            </p:cNvSpPr>
            <p:nvPr/>
          </p:nvSpPr>
          <p:spPr bwMode="auto">
            <a:xfrm>
              <a:off x="5121" y="26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02" name="Line 147"/>
            <p:cNvSpPr>
              <a:spLocks noChangeShapeType="1"/>
            </p:cNvSpPr>
            <p:nvPr/>
          </p:nvSpPr>
          <p:spPr bwMode="auto">
            <a:xfrm>
              <a:off x="5113" y="305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03" name="Line 148"/>
            <p:cNvSpPr>
              <a:spLocks noChangeShapeType="1"/>
            </p:cNvSpPr>
            <p:nvPr/>
          </p:nvSpPr>
          <p:spPr bwMode="auto">
            <a:xfrm>
              <a:off x="5113" y="3171"/>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7877" name="Rectangle 149"/>
            <p:cNvSpPr>
              <a:spLocks noChangeArrowheads="1"/>
            </p:cNvSpPr>
            <p:nvPr/>
          </p:nvSpPr>
          <p:spPr bwMode="auto">
            <a:xfrm>
              <a:off x="5041" y="2503"/>
              <a:ext cx="719" cy="133"/>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rPr>
                <a:t> ••• </a:t>
              </a:r>
              <a:r>
                <a:rPr lang="mn-MN" sz="800" b="1">
                  <a:solidFill>
                    <a:srgbClr val="000000"/>
                  </a:solidFill>
                  <a:effectLst>
                    <a:outerShdw blurRad="38100" dist="38100" dir="2700000" algn="tl">
                      <a:srgbClr val="FFFFFF"/>
                    </a:outerShdw>
                  </a:effectLst>
                </a:rPr>
                <a:t>ХУВААГДАЛ</a:t>
              </a:r>
              <a:r>
                <a:rPr lang="en-US" sz="800" b="1">
                  <a:solidFill>
                    <a:srgbClr val="000000"/>
                  </a:solidFill>
                  <a:effectLst>
                    <a:outerShdw blurRad="38100" dist="38100" dir="2700000" algn="tl">
                      <a:srgbClr val="FFFFFF"/>
                    </a:outerShdw>
                  </a:effectLst>
                </a:rPr>
                <a:t> ••• </a:t>
              </a:r>
            </a:p>
          </p:txBody>
        </p:sp>
        <p:sp>
          <p:nvSpPr>
            <p:cNvPr id="93205" name="Rectangle 150"/>
            <p:cNvSpPr>
              <a:spLocks noChangeArrowheads="1"/>
            </p:cNvSpPr>
            <p:nvPr/>
          </p:nvSpPr>
          <p:spPr bwMode="auto">
            <a:xfrm>
              <a:off x="5110" y="2837"/>
              <a:ext cx="434"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10              2</a:t>
              </a:r>
            </a:p>
          </p:txBody>
        </p:sp>
        <p:sp>
          <p:nvSpPr>
            <p:cNvPr id="93206" name="Line 151"/>
            <p:cNvSpPr>
              <a:spLocks noChangeShapeType="1"/>
            </p:cNvSpPr>
            <p:nvPr/>
          </p:nvSpPr>
          <p:spPr bwMode="auto">
            <a:xfrm>
              <a:off x="5121" y="3283"/>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07" name="Rectangle 152"/>
            <p:cNvSpPr>
              <a:spLocks noChangeArrowheads="1"/>
            </p:cNvSpPr>
            <p:nvPr/>
          </p:nvSpPr>
          <p:spPr bwMode="auto">
            <a:xfrm>
              <a:off x="5107" y="2625"/>
              <a:ext cx="57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800" b="1">
                  <a:solidFill>
                    <a:srgbClr val="000000"/>
                  </a:solidFill>
                </a:rPr>
                <a:t>Умард</a:t>
              </a:r>
              <a:r>
                <a:rPr lang="en-US" sz="800" b="1">
                  <a:solidFill>
                    <a:srgbClr val="000000"/>
                  </a:solidFill>
                </a:rPr>
                <a:t>     </a:t>
              </a:r>
              <a:r>
                <a:rPr lang="mn-MN" sz="800" b="1">
                  <a:solidFill>
                    <a:srgbClr val="000000"/>
                  </a:solidFill>
                </a:rPr>
                <a:t>Өмнөд</a:t>
              </a:r>
              <a:endParaRPr lang="en-US" sz="800" b="1">
                <a:solidFill>
                  <a:srgbClr val="000000"/>
                </a:solidFill>
              </a:endParaRPr>
            </a:p>
          </p:txBody>
        </p:sp>
        <p:sp>
          <p:nvSpPr>
            <p:cNvPr id="93208" name="Line 153"/>
            <p:cNvSpPr>
              <a:spLocks noChangeShapeType="1"/>
            </p:cNvSpPr>
            <p:nvPr/>
          </p:nvSpPr>
          <p:spPr bwMode="auto">
            <a:xfrm>
              <a:off x="5117" y="3395"/>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09" name="Line 154"/>
            <p:cNvSpPr>
              <a:spLocks noChangeShapeType="1"/>
            </p:cNvSpPr>
            <p:nvPr/>
          </p:nvSpPr>
          <p:spPr bwMode="auto">
            <a:xfrm>
              <a:off x="5393" y="2671"/>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7883" name="Rectangle 155"/>
            <p:cNvSpPr>
              <a:spLocks noChangeArrowheads="1"/>
            </p:cNvSpPr>
            <p:nvPr/>
          </p:nvSpPr>
          <p:spPr bwMode="auto">
            <a:xfrm>
              <a:off x="5096" y="2949"/>
              <a:ext cx="569" cy="133"/>
            </a:xfrm>
            <a:prstGeom prst="rect">
              <a:avLst/>
            </a:prstGeom>
            <a:noFill/>
            <a:ln w="12700">
              <a:noFill/>
              <a:miter lim="800000"/>
              <a:headEnd/>
              <a:tailEnd/>
            </a:ln>
            <a:effectLst/>
          </p:spPr>
          <p:txBody>
            <a:bodyPr lIns="90487" tIns="44450" rIns="90487" bIns="44450">
              <a:spAutoFit/>
            </a:bodyPr>
            <a:lstStyle/>
            <a:p>
              <a:pPr algn="ctr">
                <a:defRPr/>
              </a:pPr>
              <a:r>
                <a:rPr lang="mn-MN" sz="800" b="1">
                  <a:solidFill>
                    <a:srgbClr val="000000"/>
                  </a:solidFill>
                  <a:effectLst>
                    <a:outerShdw blurRad="38100" dist="38100" dir="2700000" algn="tl">
                      <a:srgbClr val="FFFFFF"/>
                    </a:outerShdw>
                  </a:effectLst>
                </a:rPr>
                <a:t>З Ө Н Ч И Д</a:t>
              </a:r>
              <a:endParaRPr lang="en-US" sz="800" b="1">
                <a:solidFill>
                  <a:srgbClr val="000000"/>
                </a:solidFill>
                <a:effectLst>
                  <a:outerShdw blurRad="38100" dist="38100" dir="2700000" algn="tl">
                    <a:srgbClr val="FFFFFF"/>
                  </a:outerShdw>
                </a:effectLst>
              </a:endParaRPr>
            </a:p>
          </p:txBody>
        </p:sp>
        <p:sp>
          <p:nvSpPr>
            <p:cNvPr id="93211" name="Line 156"/>
            <p:cNvSpPr>
              <a:spLocks noChangeShapeType="1"/>
            </p:cNvSpPr>
            <p:nvPr/>
          </p:nvSpPr>
          <p:spPr bwMode="auto">
            <a:xfrm>
              <a:off x="5189" y="2519"/>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12" name="Rectangle 157"/>
            <p:cNvSpPr>
              <a:spLocks noChangeArrowheads="1"/>
            </p:cNvSpPr>
            <p:nvPr/>
          </p:nvSpPr>
          <p:spPr bwMode="auto">
            <a:xfrm>
              <a:off x="5109" y="2399"/>
              <a:ext cx="3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900" b="1">
                  <a:solidFill>
                    <a:srgbClr val="000000"/>
                  </a:solidFill>
                </a:rPr>
                <a:t>С</a:t>
              </a:r>
              <a:r>
                <a:rPr lang="en-US" sz="900" b="1">
                  <a:solidFill>
                    <a:srgbClr val="000000"/>
                  </a:solidFill>
                </a:rPr>
                <a:t> - </a:t>
              </a:r>
              <a:r>
                <a:rPr lang="mn-MN" sz="900" b="1">
                  <a:solidFill>
                    <a:srgbClr val="000000"/>
                  </a:solidFill>
                </a:rPr>
                <a:t>Б</a:t>
              </a:r>
              <a:r>
                <a:rPr lang="en-US" sz="900" b="1">
                  <a:solidFill>
                    <a:srgbClr val="000000"/>
                  </a:solidFill>
                </a:rPr>
                <a:t> - </a:t>
              </a:r>
              <a:r>
                <a:rPr lang="mn-MN" sz="900" b="1">
                  <a:solidFill>
                    <a:srgbClr val="000000"/>
                  </a:solidFill>
                </a:rPr>
                <a:t>С</a:t>
              </a:r>
              <a:endParaRPr lang="en-US" sz="900" b="1">
                <a:solidFill>
                  <a:srgbClr val="000000"/>
                </a:solidFill>
              </a:endParaRPr>
            </a:p>
          </p:txBody>
        </p:sp>
        <p:sp>
          <p:nvSpPr>
            <p:cNvPr id="93213" name="Line 158"/>
            <p:cNvSpPr>
              <a:spLocks noChangeShapeType="1"/>
            </p:cNvSpPr>
            <p:nvPr/>
          </p:nvSpPr>
          <p:spPr bwMode="auto">
            <a:xfrm>
              <a:off x="5117" y="2843"/>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14" name="Line 159"/>
            <p:cNvSpPr>
              <a:spLocks noChangeShapeType="1"/>
            </p:cNvSpPr>
            <p:nvPr/>
          </p:nvSpPr>
          <p:spPr bwMode="auto">
            <a:xfrm flipV="1">
              <a:off x="5121" y="2947"/>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15" name="Line 160"/>
            <p:cNvSpPr>
              <a:spLocks noChangeShapeType="1"/>
            </p:cNvSpPr>
            <p:nvPr/>
          </p:nvSpPr>
          <p:spPr bwMode="auto">
            <a:xfrm flipV="1">
              <a:off x="5121" y="2731"/>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16" name="Rectangle 161"/>
            <p:cNvSpPr>
              <a:spLocks noChangeArrowheads="1"/>
            </p:cNvSpPr>
            <p:nvPr/>
          </p:nvSpPr>
          <p:spPr bwMode="auto">
            <a:xfrm>
              <a:off x="5063" y="2291"/>
              <a:ext cx="53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mn-MN" sz="900" b="1">
                  <a:solidFill>
                    <a:srgbClr val="000000"/>
                  </a:solidFill>
                </a:rPr>
                <a:t>ХААНЧЛАЛ</a:t>
              </a:r>
              <a:endParaRPr lang="en-US" sz="900" b="1">
                <a:solidFill>
                  <a:srgbClr val="000000"/>
                </a:solidFill>
              </a:endParaRPr>
            </a:p>
          </p:txBody>
        </p:sp>
        <p:sp>
          <p:nvSpPr>
            <p:cNvPr id="93217" name="Line 162"/>
            <p:cNvSpPr>
              <a:spLocks noChangeShapeType="1"/>
            </p:cNvSpPr>
            <p:nvPr/>
          </p:nvSpPr>
          <p:spPr bwMode="auto">
            <a:xfrm>
              <a:off x="5385" y="2627"/>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18" name="Line 163"/>
            <p:cNvSpPr>
              <a:spLocks noChangeShapeType="1"/>
            </p:cNvSpPr>
            <p:nvPr/>
          </p:nvSpPr>
          <p:spPr bwMode="auto">
            <a:xfrm>
              <a:off x="5117" y="2511"/>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19" name="Line 164"/>
            <p:cNvSpPr>
              <a:spLocks noChangeShapeType="1"/>
            </p:cNvSpPr>
            <p:nvPr/>
          </p:nvSpPr>
          <p:spPr bwMode="auto">
            <a:xfrm>
              <a:off x="5113" y="2407"/>
              <a:ext cx="464"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93220" name="Rectangle 165"/>
            <p:cNvSpPr>
              <a:spLocks noChangeArrowheads="1"/>
            </p:cNvSpPr>
            <p:nvPr/>
          </p:nvSpPr>
          <p:spPr bwMode="auto">
            <a:xfrm>
              <a:off x="5105" y="2733"/>
              <a:ext cx="56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mn-MN" sz="800" b="1">
                  <a:solidFill>
                    <a:srgbClr val="000000"/>
                  </a:solidFill>
                </a:rPr>
                <a:t>Израиль  Иуда</a:t>
              </a:r>
              <a:endParaRPr lang="en-US" sz="800" b="1">
                <a:solidFill>
                  <a:srgbClr val="000000"/>
                </a:solidFill>
              </a:endParaRPr>
            </a:p>
          </p:txBody>
        </p:sp>
      </p:grpSp>
      <p:sp>
        <p:nvSpPr>
          <p:cNvPr id="93192" name="Text Box 166"/>
          <p:cNvSpPr txBox="1">
            <a:spLocks noChangeArrowheads="1"/>
          </p:cNvSpPr>
          <p:nvPr/>
        </p:nvSpPr>
        <p:spPr bwMode="auto">
          <a:xfrm>
            <a:off x="8829675" y="641667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2000">
                <a:solidFill>
                  <a:srgbClr val="FFFFFF"/>
                </a:solidFill>
              </a:rPr>
              <a:t>3</a:t>
            </a:r>
          </a:p>
        </p:txBody>
      </p:sp>
      <p:grpSp>
        <p:nvGrpSpPr>
          <p:cNvPr id="93193" name="Group 167"/>
          <p:cNvGrpSpPr>
            <a:grpSpLocks/>
          </p:cNvGrpSpPr>
          <p:nvPr/>
        </p:nvGrpSpPr>
        <p:grpSpPr bwMode="auto">
          <a:xfrm>
            <a:off x="515938" y="141288"/>
            <a:ext cx="893762" cy="1584325"/>
            <a:chOff x="391" y="101"/>
            <a:chExt cx="563" cy="998"/>
          </a:xfrm>
        </p:grpSpPr>
        <p:sp>
          <p:nvSpPr>
            <p:cNvPr id="457896" name="Rectangle 168"/>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ea typeface="+mn-ea"/>
                  <a:cs typeface="+mn-cs"/>
                </a:rPr>
                <a:t>7</a:t>
              </a:r>
            </a:p>
          </p:txBody>
        </p:sp>
        <p:sp>
          <p:nvSpPr>
            <p:cNvPr id="457897" name="Line 169"/>
            <p:cNvSpPr>
              <a:spLocks noChangeShapeType="1"/>
            </p:cNvSpPr>
            <p:nvPr/>
          </p:nvSpPr>
          <p:spPr bwMode="auto">
            <a:xfrm>
              <a:off x="526" y="588"/>
              <a:ext cx="256"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57898" name="Rectangle 170"/>
            <p:cNvSpPr>
              <a:spLocks noChangeArrowheads="1"/>
            </p:cNvSpPr>
            <p:nvPr/>
          </p:nvSpPr>
          <p:spPr bwMode="auto">
            <a:xfrm>
              <a:off x="486" y="196"/>
              <a:ext cx="468" cy="90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93194" name="Rectangle 171"/>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32-37</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57735"/>
                                        </p:tgtEl>
                                        <p:attrNameLst>
                                          <p:attrName>style.visibility</p:attrName>
                                        </p:attrNameLst>
                                      </p:cBhvr>
                                      <p:to>
                                        <p:strVal val="visible"/>
                                      </p:to>
                                    </p:set>
                                    <p:anim calcmode="lin" valueType="num">
                                      <p:cBhvr>
                                        <p:cTn id="7" dur="500" fill="hold"/>
                                        <p:tgtEl>
                                          <p:spTgt spid="457735"/>
                                        </p:tgtEl>
                                        <p:attrNameLst>
                                          <p:attrName>ppt_w</p:attrName>
                                        </p:attrNameLst>
                                      </p:cBhvr>
                                      <p:tavLst>
                                        <p:tav tm="0">
                                          <p:val>
                                            <p:fltVal val="0"/>
                                          </p:val>
                                        </p:tav>
                                        <p:tav tm="100000">
                                          <p:val>
                                            <p:strVal val="#ppt_w"/>
                                          </p:val>
                                        </p:tav>
                                      </p:tavLst>
                                    </p:anim>
                                    <p:anim calcmode="lin" valueType="num">
                                      <p:cBhvr>
                                        <p:cTn id="8" dur="500" fill="hold"/>
                                        <p:tgtEl>
                                          <p:spTgt spid="457735"/>
                                        </p:tgtEl>
                                        <p:attrNameLst>
                                          <p:attrName>ppt_h</p:attrName>
                                        </p:attrNameLst>
                                      </p:cBhvr>
                                      <p:tavLst>
                                        <p:tav tm="0">
                                          <p:val>
                                            <p:fltVal val="0"/>
                                          </p:val>
                                        </p:tav>
                                        <p:tav tm="100000">
                                          <p:val>
                                            <p:strVal val="#ppt_h"/>
                                          </p:val>
                                        </p:tav>
                                      </p:tavLst>
                                    </p:anim>
                                    <p:anim calcmode="lin" valueType="num">
                                      <p:cBhvr>
                                        <p:cTn id="9" dur="500" fill="hold"/>
                                        <p:tgtEl>
                                          <p:spTgt spid="457735"/>
                                        </p:tgtEl>
                                        <p:attrNameLst>
                                          <p:attrName>ppt_x</p:attrName>
                                        </p:attrNameLst>
                                      </p:cBhvr>
                                      <p:tavLst>
                                        <p:tav tm="0">
                                          <p:val>
                                            <p:fltVal val="0.5"/>
                                          </p:val>
                                        </p:tav>
                                        <p:tav tm="100000">
                                          <p:val>
                                            <p:strVal val="#ppt_x"/>
                                          </p:val>
                                        </p:tav>
                                      </p:tavLst>
                                    </p:anim>
                                    <p:anim calcmode="lin" valueType="num">
                                      <p:cBhvr>
                                        <p:cTn id="10" dur="500" fill="hold"/>
                                        <p:tgtEl>
                                          <p:spTgt spid="45773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57764"/>
                                        </p:tgtEl>
                                        <p:attrNameLst>
                                          <p:attrName>style.visibility</p:attrName>
                                        </p:attrNameLst>
                                      </p:cBhvr>
                                      <p:to>
                                        <p:strVal val="visible"/>
                                      </p:to>
                                    </p:set>
                                    <p:anim calcmode="lin" valueType="num">
                                      <p:cBhvr>
                                        <p:cTn id="15" dur="500" fill="hold"/>
                                        <p:tgtEl>
                                          <p:spTgt spid="457764"/>
                                        </p:tgtEl>
                                        <p:attrNameLst>
                                          <p:attrName>ppt_w</p:attrName>
                                        </p:attrNameLst>
                                      </p:cBhvr>
                                      <p:tavLst>
                                        <p:tav tm="0">
                                          <p:val>
                                            <p:fltVal val="0"/>
                                          </p:val>
                                        </p:tav>
                                        <p:tav tm="100000">
                                          <p:val>
                                            <p:strVal val="#ppt_w"/>
                                          </p:val>
                                        </p:tav>
                                      </p:tavLst>
                                    </p:anim>
                                    <p:anim calcmode="lin" valueType="num">
                                      <p:cBhvr>
                                        <p:cTn id="16" dur="500" fill="hold"/>
                                        <p:tgtEl>
                                          <p:spTgt spid="457764"/>
                                        </p:tgtEl>
                                        <p:attrNameLst>
                                          <p:attrName>ppt_h</p:attrName>
                                        </p:attrNameLst>
                                      </p:cBhvr>
                                      <p:tavLst>
                                        <p:tav tm="0">
                                          <p:val>
                                            <p:fltVal val="0"/>
                                          </p:val>
                                        </p:tav>
                                        <p:tav tm="100000">
                                          <p:val>
                                            <p:strVal val="#ppt_h"/>
                                          </p:val>
                                        </p:tav>
                                      </p:tavLst>
                                    </p:anim>
                                    <p:anim calcmode="lin" valueType="num">
                                      <p:cBhvr>
                                        <p:cTn id="17" dur="500" fill="hold"/>
                                        <p:tgtEl>
                                          <p:spTgt spid="457764"/>
                                        </p:tgtEl>
                                        <p:attrNameLst>
                                          <p:attrName>ppt_x</p:attrName>
                                        </p:attrNameLst>
                                      </p:cBhvr>
                                      <p:tavLst>
                                        <p:tav tm="0">
                                          <p:val>
                                            <p:fltVal val="0.5"/>
                                          </p:val>
                                        </p:tav>
                                        <p:tav tm="100000">
                                          <p:val>
                                            <p:strVal val="#ppt_x"/>
                                          </p:val>
                                        </p:tav>
                                      </p:tavLst>
                                    </p:anim>
                                    <p:anim calcmode="lin" valueType="num">
                                      <p:cBhvr>
                                        <p:cTn id="18" dur="500" fill="hold"/>
                                        <p:tgtEl>
                                          <p:spTgt spid="457764"/>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57761"/>
                                        </p:tgtEl>
                                        <p:attrNameLst>
                                          <p:attrName>style.visibility</p:attrName>
                                        </p:attrNameLst>
                                      </p:cBhvr>
                                      <p:to>
                                        <p:strVal val="visible"/>
                                      </p:to>
                                    </p:set>
                                    <p:anim calcmode="lin" valueType="num">
                                      <p:cBhvr>
                                        <p:cTn id="23" dur="500" fill="hold"/>
                                        <p:tgtEl>
                                          <p:spTgt spid="457761"/>
                                        </p:tgtEl>
                                        <p:attrNameLst>
                                          <p:attrName>ppt_w</p:attrName>
                                        </p:attrNameLst>
                                      </p:cBhvr>
                                      <p:tavLst>
                                        <p:tav tm="0">
                                          <p:val>
                                            <p:fltVal val="0"/>
                                          </p:val>
                                        </p:tav>
                                        <p:tav tm="100000">
                                          <p:val>
                                            <p:strVal val="#ppt_w"/>
                                          </p:val>
                                        </p:tav>
                                      </p:tavLst>
                                    </p:anim>
                                    <p:anim calcmode="lin" valueType="num">
                                      <p:cBhvr>
                                        <p:cTn id="24" dur="500" fill="hold"/>
                                        <p:tgtEl>
                                          <p:spTgt spid="457761"/>
                                        </p:tgtEl>
                                        <p:attrNameLst>
                                          <p:attrName>ppt_h</p:attrName>
                                        </p:attrNameLst>
                                      </p:cBhvr>
                                      <p:tavLst>
                                        <p:tav tm="0">
                                          <p:val>
                                            <p:fltVal val="0"/>
                                          </p:val>
                                        </p:tav>
                                        <p:tav tm="100000">
                                          <p:val>
                                            <p:strVal val="#ppt_h"/>
                                          </p:val>
                                        </p:tav>
                                      </p:tavLst>
                                    </p:anim>
                                    <p:anim calcmode="lin" valueType="num">
                                      <p:cBhvr>
                                        <p:cTn id="25" dur="500" fill="hold"/>
                                        <p:tgtEl>
                                          <p:spTgt spid="457761"/>
                                        </p:tgtEl>
                                        <p:attrNameLst>
                                          <p:attrName>ppt_x</p:attrName>
                                        </p:attrNameLst>
                                      </p:cBhvr>
                                      <p:tavLst>
                                        <p:tav tm="0">
                                          <p:val>
                                            <p:fltVal val="0.5"/>
                                          </p:val>
                                        </p:tav>
                                        <p:tav tm="100000">
                                          <p:val>
                                            <p:strVal val="#ppt_x"/>
                                          </p:val>
                                        </p:tav>
                                      </p:tavLst>
                                    </p:anim>
                                    <p:anim calcmode="lin" valueType="num">
                                      <p:cBhvr>
                                        <p:cTn id="26" dur="500" fill="hold"/>
                                        <p:tgtEl>
                                          <p:spTgt spid="45776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61" grpId="0" autoUpdateAnimBg="0"/>
      <p:bldP spid="457764" grpId="0" autoUpdateAnimBg="0"/>
      <p:bldP spid="45773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32885" name="Rectangle 53"/>
          <p:cNvSpPr>
            <a:spLocks noChangeArrowheads="1"/>
          </p:cNvSpPr>
          <p:nvPr/>
        </p:nvSpPr>
        <p:spPr bwMode="auto">
          <a:xfrm>
            <a:off x="80914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45</a:t>
            </a:r>
          </a:p>
        </p:txBody>
      </p:sp>
      <p:grpSp>
        <p:nvGrpSpPr>
          <p:cNvPr id="2" name="Group 101"/>
          <p:cNvGrpSpPr>
            <a:grpSpLocks/>
          </p:cNvGrpSpPr>
          <p:nvPr/>
        </p:nvGrpSpPr>
        <p:grpSpPr bwMode="auto">
          <a:xfrm>
            <a:off x="1019175" y="3303588"/>
            <a:ext cx="7086600" cy="2822575"/>
            <a:chOff x="642" y="2081"/>
            <a:chExt cx="4464" cy="1778"/>
          </a:xfrm>
        </p:grpSpPr>
        <p:sp>
          <p:nvSpPr>
            <p:cNvPr id="632838" name="Rectangle 6"/>
            <p:cNvSpPr>
              <a:spLocks noChangeArrowheads="1"/>
            </p:cNvSpPr>
            <p:nvPr/>
          </p:nvSpPr>
          <p:spPr bwMode="auto">
            <a:xfrm>
              <a:off x="642" y="2081"/>
              <a:ext cx="4464" cy="1778"/>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32887" name="Rectangle 55"/>
            <p:cNvSpPr>
              <a:spLocks noChangeArrowheads="1"/>
            </p:cNvSpPr>
            <p:nvPr/>
          </p:nvSpPr>
          <p:spPr bwMode="auto">
            <a:xfrm>
              <a:off x="2344" y="3239"/>
              <a:ext cx="1011" cy="594"/>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b="1" i="1">
                  <a:solidFill>
                    <a:srgbClr val="00FF00"/>
                  </a:solidFill>
                  <a:ea typeface="+mn-ea"/>
                  <a:cs typeface="+mn-cs"/>
                </a:rPr>
                <a:t>2 </a:t>
              </a:r>
              <a:r>
                <a:rPr lang="mn-MN" b="1" i="1">
                  <a:solidFill>
                    <a:srgbClr val="00FF00"/>
                  </a:solidFill>
                  <a:ea typeface="+mn-ea"/>
                  <a:cs typeface="+mn-cs"/>
                </a:rPr>
                <a:t>Самуел</a:t>
              </a:r>
              <a:endParaRPr lang="en-US" b="1" i="1">
                <a:solidFill>
                  <a:srgbClr val="00FF00"/>
                </a:solidFill>
                <a:ea typeface="+mn-ea"/>
                <a:cs typeface="+mn-cs"/>
              </a:endParaRPr>
            </a:p>
            <a:p>
              <a:pPr algn="ctr">
                <a:defRPr/>
              </a:pPr>
              <a:r>
                <a:rPr lang="en-US" b="1" i="1">
                  <a:solidFill>
                    <a:srgbClr val="00FF00"/>
                  </a:solidFill>
                  <a:ea typeface="+mn-ea"/>
                  <a:cs typeface="+mn-cs"/>
                </a:rPr>
                <a:t>7:4 -16</a:t>
              </a:r>
            </a:p>
          </p:txBody>
        </p:sp>
        <p:sp>
          <p:nvSpPr>
            <p:cNvPr id="632888" name="Rectangle 56"/>
            <p:cNvSpPr>
              <a:spLocks noChangeArrowheads="1"/>
            </p:cNvSpPr>
            <p:nvPr/>
          </p:nvSpPr>
          <p:spPr bwMode="auto">
            <a:xfrm>
              <a:off x="923" y="3238"/>
              <a:ext cx="1055" cy="594"/>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mn-MN" b="1" i="1">
                  <a:solidFill>
                    <a:srgbClr val="00FF00"/>
                  </a:solidFill>
                  <a:ea typeface="+mn-ea"/>
                  <a:cs typeface="+mn-cs"/>
                </a:rPr>
                <a:t>Дэд хууль</a:t>
              </a:r>
              <a:endParaRPr lang="en-US" b="1" i="1">
                <a:solidFill>
                  <a:srgbClr val="00FF00"/>
                </a:solidFill>
                <a:ea typeface="+mn-ea"/>
                <a:cs typeface="+mn-cs"/>
              </a:endParaRPr>
            </a:p>
            <a:p>
              <a:pPr algn="ctr">
                <a:defRPr/>
              </a:pPr>
              <a:r>
                <a:rPr lang="en-US" b="1" i="1">
                  <a:solidFill>
                    <a:srgbClr val="00FF00"/>
                  </a:solidFill>
                  <a:ea typeface="+mn-ea"/>
                  <a:cs typeface="+mn-cs"/>
                </a:rPr>
                <a:t>30:1-10</a:t>
              </a:r>
            </a:p>
          </p:txBody>
        </p:sp>
        <p:sp>
          <p:nvSpPr>
            <p:cNvPr id="632889" name="Rectangle 57"/>
            <p:cNvSpPr>
              <a:spLocks noChangeArrowheads="1"/>
            </p:cNvSpPr>
            <p:nvPr/>
          </p:nvSpPr>
          <p:spPr bwMode="auto">
            <a:xfrm>
              <a:off x="3713" y="3237"/>
              <a:ext cx="989" cy="594"/>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mn-MN" b="1" i="1">
                  <a:solidFill>
                    <a:srgbClr val="00FF00"/>
                  </a:solidFill>
                  <a:ea typeface="+mn-ea"/>
                  <a:cs typeface="+mn-cs"/>
                </a:rPr>
                <a:t>Иеремиа</a:t>
              </a:r>
              <a:endParaRPr lang="en-US" b="1" i="1">
                <a:solidFill>
                  <a:srgbClr val="00FF00"/>
                </a:solidFill>
                <a:ea typeface="+mn-ea"/>
                <a:cs typeface="+mn-cs"/>
              </a:endParaRPr>
            </a:p>
            <a:p>
              <a:pPr algn="ctr">
                <a:defRPr/>
              </a:pPr>
              <a:r>
                <a:rPr lang="en-US" b="1" i="1">
                  <a:solidFill>
                    <a:srgbClr val="00FF00"/>
                  </a:solidFill>
                  <a:ea typeface="+mn-ea"/>
                  <a:cs typeface="+mn-cs"/>
                </a:rPr>
                <a:t>31:31-33</a:t>
              </a:r>
            </a:p>
          </p:txBody>
        </p:sp>
        <p:sp>
          <p:nvSpPr>
            <p:cNvPr id="632890" name="Text Box 58"/>
            <p:cNvSpPr txBox="1">
              <a:spLocks noChangeArrowheads="1"/>
            </p:cNvSpPr>
            <p:nvPr/>
          </p:nvSpPr>
          <p:spPr bwMode="auto">
            <a:xfrm>
              <a:off x="3340" y="2295"/>
              <a:ext cx="1734" cy="40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mn-MN" sz="3600" b="1" smtClean="0">
                  <a:solidFill>
                    <a:srgbClr val="00FF00"/>
                  </a:solidFill>
                </a:rPr>
                <a:t>ЕРӨӨЛ</a:t>
              </a:r>
              <a:endParaRPr lang="en-US" sz="3600" b="1" smtClean="0">
                <a:solidFill>
                  <a:srgbClr val="00FF00"/>
                </a:solidFill>
              </a:endParaRPr>
            </a:p>
          </p:txBody>
        </p:sp>
        <p:sp>
          <p:nvSpPr>
            <p:cNvPr id="632891" name="Text Box 59"/>
            <p:cNvSpPr txBox="1">
              <a:spLocks noChangeArrowheads="1"/>
            </p:cNvSpPr>
            <p:nvPr/>
          </p:nvSpPr>
          <p:spPr bwMode="auto">
            <a:xfrm>
              <a:off x="2481" y="2303"/>
              <a:ext cx="572" cy="40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mn-MN" sz="3600" b="1" smtClean="0">
                  <a:solidFill>
                    <a:srgbClr val="00FF00"/>
                  </a:solidFill>
                </a:rPr>
                <a:t>ҮР</a:t>
              </a:r>
              <a:endParaRPr lang="en-US" sz="3600" b="1" smtClean="0">
                <a:solidFill>
                  <a:srgbClr val="00FF00"/>
                </a:solidFill>
              </a:endParaRPr>
            </a:p>
          </p:txBody>
        </p:sp>
        <p:sp>
          <p:nvSpPr>
            <p:cNvPr id="632892" name="Text Box 60"/>
            <p:cNvSpPr txBox="1">
              <a:spLocks noChangeArrowheads="1"/>
            </p:cNvSpPr>
            <p:nvPr/>
          </p:nvSpPr>
          <p:spPr bwMode="auto">
            <a:xfrm>
              <a:off x="942" y="2296"/>
              <a:ext cx="1074" cy="40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mn-MN" sz="3600" b="1" smtClean="0">
                  <a:solidFill>
                    <a:srgbClr val="00FF00"/>
                  </a:solidFill>
                </a:rPr>
                <a:t>ГАЗАР</a:t>
              </a:r>
              <a:endParaRPr lang="en-US" sz="3600" b="1" smtClean="0">
                <a:solidFill>
                  <a:srgbClr val="00FF00"/>
                </a:solidFill>
              </a:endParaRPr>
            </a:p>
          </p:txBody>
        </p:sp>
        <p:sp>
          <p:nvSpPr>
            <p:cNvPr id="632893" name="Text Box 61"/>
            <p:cNvSpPr txBox="1">
              <a:spLocks noChangeArrowheads="1"/>
            </p:cNvSpPr>
            <p:nvPr/>
          </p:nvSpPr>
          <p:spPr bwMode="auto">
            <a:xfrm>
              <a:off x="918" y="2740"/>
              <a:ext cx="1061"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mn-MN" sz="4000" smtClean="0">
                  <a:solidFill>
                    <a:srgbClr val="FAFD00"/>
                  </a:solidFill>
                </a:rPr>
                <a:t>Газар</a:t>
              </a:r>
              <a:endParaRPr lang="en-US" sz="4000" smtClean="0">
                <a:solidFill>
                  <a:srgbClr val="FAFD00"/>
                </a:solidFill>
              </a:endParaRPr>
            </a:p>
          </p:txBody>
        </p:sp>
        <p:sp>
          <p:nvSpPr>
            <p:cNvPr id="632894" name="Text Box 62"/>
            <p:cNvSpPr txBox="1">
              <a:spLocks noChangeArrowheads="1"/>
            </p:cNvSpPr>
            <p:nvPr/>
          </p:nvSpPr>
          <p:spPr bwMode="auto">
            <a:xfrm>
              <a:off x="3530" y="2740"/>
              <a:ext cx="1386"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mn-MN" sz="4000" smtClean="0">
                  <a:solidFill>
                    <a:srgbClr val="FAFD00"/>
                  </a:solidFill>
                </a:rPr>
                <a:t>Шинэ</a:t>
              </a:r>
              <a:endParaRPr lang="en-US" sz="4000" smtClean="0">
                <a:solidFill>
                  <a:srgbClr val="FAFD00"/>
                </a:solidFill>
              </a:endParaRPr>
            </a:p>
          </p:txBody>
        </p:sp>
        <p:sp>
          <p:nvSpPr>
            <p:cNvPr id="632895" name="Text Box 63"/>
            <p:cNvSpPr txBox="1">
              <a:spLocks noChangeArrowheads="1"/>
            </p:cNvSpPr>
            <p:nvPr/>
          </p:nvSpPr>
          <p:spPr bwMode="auto">
            <a:xfrm>
              <a:off x="2169" y="2748"/>
              <a:ext cx="1386"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mn-MN" sz="4000" smtClean="0">
                  <a:solidFill>
                    <a:srgbClr val="FAFD00"/>
                  </a:solidFill>
                </a:rPr>
                <a:t>Давидын</a:t>
              </a:r>
              <a:endParaRPr lang="en-US" sz="4000" smtClean="0">
                <a:solidFill>
                  <a:srgbClr val="FAFD00"/>
                </a:solidFill>
              </a:endParaRPr>
            </a:p>
          </p:txBody>
        </p:sp>
      </p:grpSp>
      <p:sp>
        <p:nvSpPr>
          <p:cNvPr id="632896" name="Text Box 64"/>
          <p:cNvSpPr txBox="1">
            <a:spLocks noChangeArrowheads="1"/>
          </p:cNvSpPr>
          <p:nvPr/>
        </p:nvSpPr>
        <p:spPr bwMode="auto">
          <a:xfrm>
            <a:off x="5302250" y="3648075"/>
            <a:ext cx="275907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mn-MN" sz="3600" b="1" smtClean="0">
                <a:solidFill>
                  <a:schemeClr val="tx1"/>
                </a:solidFill>
              </a:rPr>
              <a:t>ЕРӨӨЛ</a:t>
            </a:r>
            <a:endParaRPr lang="en-US" sz="3600" b="1" smtClean="0">
              <a:solidFill>
                <a:schemeClr val="tx1"/>
              </a:solidFill>
            </a:endParaRPr>
          </a:p>
        </p:txBody>
      </p:sp>
      <p:sp>
        <p:nvSpPr>
          <p:cNvPr id="632897" name="Text Box 65"/>
          <p:cNvSpPr txBox="1">
            <a:spLocks noChangeArrowheads="1"/>
          </p:cNvSpPr>
          <p:nvPr/>
        </p:nvSpPr>
        <p:spPr bwMode="auto">
          <a:xfrm>
            <a:off x="3986213" y="3660775"/>
            <a:ext cx="847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mn-MN" sz="3600" b="1" smtClean="0">
                <a:solidFill>
                  <a:schemeClr val="tx1"/>
                </a:solidFill>
              </a:rPr>
              <a:t>ҮР</a:t>
            </a:r>
            <a:endParaRPr lang="en-US" sz="3600" b="1" smtClean="0">
              <a:solidFill>
                <a:schemeClr val="tx1"/>
              </a:solidFill>
            </a:endParaRPr>
          </a:p>
        </p:txBody>
      </p:sp>
      <p:sp>
        <p:nvSpPr>
          <p:cNvPr id="632898" name="Text Box 66"/>
          <p:cNvSpPr txBox="1">
            <a:spLocks noChangeArrowheads="1"/>
          </p:cNvSpPr>
          <p:nvPr/>
        </p:nvSpPr>
        <p:spPr bwMode="auto">
          <a:xfrm>
            <a:off x="1495425" y="3649663"/>
            <a:ext cx="170180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mn-MN" sz="3600" b="1" smtClean="0">
                <a:solidFill>
                  <a:schemeClr val="tx1"/>
                </a:solidFill>
              </a:rPr>
              <a:t>ГАЗАР</a:t>
            </a:r>
            <a:endParaRPr lang="en-US" sz="3600" b="1" smtClean="0">
              <a:solidFill>
                <a:schemeClr val="tx1"/>
              </a:solidFill>
            </a:endParaRPr>
          </a:p>
        </p:txBody>
      </p:sp>
      <p:sp>
        <p:nvSpPr>
          <p:cNvPr id="632899" name="AutoShape 67"/>
          <p:cNvSpPr>
            <a:spLocks noChangeArrowheads="1"/>
          </p:cNvSpPr>
          <p:nvPr/>
        </p:nvSpPr>
        <p:spPr bwMode="auto">
          <a:xfrm>
            <a:off x="1552575" y="3683000"/>
            <a:ext cx="6386513" cy="1355725"/>
          </a:xfrm>
          <a:prstGeom prst="roundRect">
            <a:avLst>
              <a:gd name="adj" fmla="val 16667"/>
            </a:avLst>
          </a:prstGeom>
          <a:noFill/>
          <a:ln w="76200">
            <a:solidFill>
              <a:srgbClr val="F8131B"/>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a typeface="+mn-ea"/>
              <a:cs typeface="+mn-cs"/>
            </a:endParaRPr>
          </a:p>
        </p:txBody>
      </p:sp>
      <p:grpSp>
        <p:nvGrpSpPr>
          <p:cNvPr id="95240" name="Group 95"/>
          <p:cNvGrpSpPr>
            <a:grpSpLocks/>
          </p:cNvGrpSpPr>
          <p:nvPr/>
        </p:nvGrpSpPr>
        <p:grpSpPr bwMode="auto">
          <a:xfrm>
            <a:off x="8002588" y="3636963"/>
            <a:ext cx="1141412" cy="1851025"/>
            <a:chOff x="5041" y="2291"/>
            <a:chExt cx="719" cy="1166"/>
          </a:xfrm>
        </p:grpSpPr>
        <p:sp>
          <p:nvSpPr>
            <p:cNvPr id="95250" name="AutoShape 69"/>
            <p:cNvSpPr>
              <a:spLocks noChangeArrowheads="1"/>
            </p:cNvSpPr>
            <p:nvPr/>
          </p:nvSpPr>
          <p:spPr bwMode="auto">
            <a:xfrm>
              <a:off x="5096" y="2301"/>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5251" name="Rectangle 70"/>
            <p:cNvSpPr>
              <a:spLocks noChangeArrowheads="1"/>
            </p:cNvSpPr>
            <p:nvPr/>
          </p:nvSpPr>
          <p:spPr bwMode="auto">
            <a:xfrm>
              <a:off x="5095" y="2404"/>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5252" name="AutoShape 71"/>
            <p:cNvSpPr>
              <a:spLocks noChangeArrowheads="1"/>
            </p:cNvSpPr>
            <p:nvPr/>
          </p:nvSpPr>
          <p:spPr bwMode="auto">
            <a:xfrm>
              <a:off x="5108" y="2321"/>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5253" name="Line 72"/>
            <p:cNvSpPr>
              <a:spLocks noChangeShapeType="1"/>
            </p:cNvSpPr>
            <p:nvPr/>
          </p:nvSpPr>
          <p:spPr bwMode="auto">
            <a:xfrm>
              <a:off x="5121" y="26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54" name="Line 73"/>
            <p:cNvSpPr>
              <a:spLocks noChangeShapeType="1"/>
            </p:cNvSpPr>
            <p:nvPr/>
          </p:nvSpPr>
          <p:spPr bwMode="auto">
            <a:xfrm>
              <a:off x="5113" y="305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55" name="Line 74"/>
            <p:cNvSpPr>
              <a:spLocks noChangeShapeType="1"/>
            </p:cNvSpPr>
            <p:nvPr/>
          </p:nvSpPr>
          <p:spPr bwMode="auto">
            <a:xfrm>
              <a:off x="5113" y="3171"/>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2907" name="Rectangle 75"/>
            <p:cNvSpPr>
              <a:spLocks noChangeArrowheads="1"/>
            </p:cNvSpPr>
            <p:nvPr/>
          </p:nvSpPr>
          <p:spPr bwMode="auto">
            <a:xfrm>
              <a:off x="5041" y="2503"/>
              <a:ext cx="719" cy="133"/>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rPr>
                <a:t> ••• </a:t>
              </a:r>
              <a:r>
                <a:rPr lang="mn-MN" sz="800" b="1">
                  <a:solidFill>
                    <a:srgbClr val="000000"/>
                  </a:solidFill>
                  <a:effectLst>
                    <a:outerShdw blurRad="38100" dist="38100" dir="2700000" algn="tl">
                      <a:srgbClr val="FFFFFF"/>
                    </a:outerShdw>
                  </a:effectLst>
                </a:rPr>
                <a:t>ХУВААГДАЛ</a:t>
              </a:r>
              <a:r>
                <a:rPr lang="en-US" sz="800" b="1">
                  <a:solidFill>
                    <a:srgbClr val="000000"/>
                  </a:solidFill>
                  <a:effectLst>
                    <a:outerShdw blurRad="38100" dist="38100" dir="2700000" algn="tl">
                      <a:srgbClr val="FFFFFF"/>
                    </a:outerShdw>
                  </a:effectLst>
                </a:rPr>
                <a:t> ••• </a:t>
              </a:r>
            </a:p>
          </p:txBody>
        </p:sp>
        <p:sp>
          <p:nvSpPr>
            <p:cNvPr id="95257" name="Rectangle 76"/>
            <p:cNvSpPr>
              <a:spLocks noChangeArrowheads="1"/>
            </p:cNvSpPr>
            <p:nvPr/>
          </p:nvSpPr>
          <p:spPr bwMode="auto">
            <a:xfrm>
              <a:off x="5110" y="2837"/>
              <a:ext cx="434"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10              2</a:t>
              </a:r>
            </a:p>
          </p:txBody>
        </p:sp>
        <p:sp>
          <p:nvSpPr>
            <p:cNvPr id="95258" name="Line 80"/>
            <p:cNvSpPr>
              <a:spLocks noChangeShapeType="1"/>
            </p:cNvSpPr>
            <p:nvPr/>
          </p:nvSpPr>
          <p:spPr bwMode="auto">
            <a:xfrm>
              <a:off x="5121" y="3283"/>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59" name="Rectangle 81"/>
            <p:cNvSpPr>
              <a:spLocks noChangeArrowheads="1"/>
            </p:cNvSpPr>
            <p:nvPr/>
          </p:nvSpPr>
          <p:spPr bwMode="auto">
            <a:xfrm>
              <a:off x="5107" y="2625"/>
              <a:ext cx="57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800" b="1">
                  <a:solidFill>
                    <a:srgbClr val="000000"/>
                  </a:solidFill>
                </a:rPr>
                <a:t>Умард</a:t>
              </a:r>
              <a:r>
                <a:rPr lang="en-US" sz="800" b="1">
                  <a:solidFill>
                    <a:srgbClr val="000000"/>
                  </a:solidFill>
                </a:rPr>
                <a:t>     </a:t>
              </a:r>
              <a:r>
                <a:rPr lang="mn-MN" sz="800" b="1">
                  <a:solidFill>
                    <a:srgbClr val="000000"/>
                  </a:solidFill>
                </a:rPr>
                <a:t>Өмнөд</a:t>
              </a:r>
              <a:endParaRPr lang="en-US" sz="800" b="1">
                <a:solidFill>
                  <a:srgbClr val="000000"/>
                </a:solidFill>
              </a:endParaRPr>
            </a:p>
          </p:txBody>
        </p:sp>
        <p:sp>
          <p:nvSpPr>
            <p:cNvPr id="95260" name="Line 82"/>
            <p:cNvSpPr>
              <a:spLocks noChangeShapeType="1"/>
            </p:cNvSpPr>
            <p:nvPr/>
          </p:nvSpPr>
          <p:spPr bwMode="auto">
            <a:xfrm>
              <a:off x="5117" y="3395"/>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61" name="Line 83"/>
            <p:cNvSpPr>
              <a:spLocks noChangeShapeType="1"/>
            </p:cNvSpPr>
            <p:nvPr/>
          </p:nvSpPr>
          <p:spPr bwMode="auto">
            <a:xfrm>
              <a:off x="5393" y="2671"/>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2916" name="Rectangle 84"/>
            <p:cNvSpPr>
              <a:spLocks noChangeArrowheads="1"/>
            </p:cNvSpPr>
            <p:nvPr/>
          </p:nvSpPr>
          <p:spPr bwMode="auto">
            <a:xfrm>
              <a:off x="5096" y="2949"/>
              <a:ext cx="569" cy="133"/>
            </a:xfrm>
            <a:prstGeom prst="rect">
              <a:avLst/>
            </a:prstGeom>
            <a:noFill/>
            <a:ln w="12700">
              <a:noFill/>
              <a:miter lim="800000"/>
              <a:headEnd/>
              <a:tailEnd/>
            </a:ln>
            <a:effectLst/>
          </p:spPr>
          <p:txBody>
            <a:bodyPr lIns="90487" tIns="44450" rIns="90487" bIns="44450">
              <a:spAutoFit/>
            </a:bodyPr>
            <a:lstStyle/>
            <a:p>
              <a:pPr algn="ctr">
                <a:defRPr/>
              </a:pPr>
              <a:r>
                <a:rPr lang="mn-MN" sz="800" b="1">
                  <a:solidFill>
                    <a:srgbClr val="000000"/>
                  </a:solidFill>
                  <a:effectLst>
                    <a:outerShdw blurRad="38100" dist="38100" dir="2700000" algn="tl">
                      <a:srgbClr val="FFFFFF"/>
                    </a:outerShdw>
                  </a:effectLst>
                </a:rPr>
                <a:t>З Ө Н Ч И Д</a:t>
              </a:r>
              <a:endParaRPr lang="en-US" sz="800" b="1">
                <a:solidFill>
                  <a:srgbClr val="000000"/>
                </a:solidFill>
                <a:effectLst>
                  <a:outerShdw blurRad="38100" dist="38100" dir="2700000" algn="tl">
                    <a:srgbClr val="FFFFFF"/>
                  </a:outerShdw>
                </a:effectLst>
              </a:endParaRPr>
            </a:p>
          </p:txBody>
        </p:sp>
        <p:sp>
          <p:nvSpPr>
            <p:cNvPr id="95263" name="Line 85"/>
            <p:cNvSpPr>
              <a:spLocks noChangeShapeType="1"/>
            </p:cNvSpPr>
            <p:nvPr/>
          </p:nvSpPr>
          <p:spPr bwMode="auto">
            <a:xfrm>
              <a:off x="5189" y="2519"/>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64" name="Rectangle 86"/>
            <p:cNvSpPr>
              <a:spLocks noChangeArrowheads="1"/>
            </p:cNvSpPr>
            <p:nvPr/>
          </p:nvSpPr>
          <p:spPr bwMode="auto">
            <a:xfrm>
              <a:off x="5109" y="2399"/>
              <a:ext cx="3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900" b="1">
                  <a:solidFill>
                    <a:srgbClr val="000000"/>
                  </a:solidFill>
                </a:rPr>
                <a:t>С</a:t>
              </a:r>
              <a:r>
                <a:rPr lang="en-US" sz="900" b="1">
                  <a:solidFill>
                    <a:srgbClr val="000000"/>
                  </a:solidFill>
                </a:rPr>
                <a:t> - </a:t>
              </a:r>
              <a:r>
                <a:rPr lang="mn-MN" sz="900" b="1">
                  <a:solidFill>
                    <a:srgbClr val="000000"/>
                  </a:solidFill>
                </a:rPr>
                <a:t>Б</a:t>
              </a:r>
              <a:r>
                <a:rPr lang="en-US" sz="900" b="1">
                  <a:solidFill>
                    <a:srgbClr val="000000"/>
                  </a:solidFill>
                </a:rPr>
                <a:t> - </a:t>
              </a:r>
              <a:r>
                <a:rPr lang="mn-MN" sz="900" b="1">
                  <a:solidFill>
                    <a:srgbClr val="000000"/>
                  </a:solidFill>
                </a:rPr>
                <a:t>С</a:t>
              </a:r>
              <a:endParaRPr lang="en-US" sz="900" b="1">
                <a:solidFill>
                  <a:srgbClr val="000000"/>
                </a:solidFill>
              </a:endParaRPr>
            </a:p>
          </p:txBody>
        </p:sp>
        <p:sp>
          <p:nvSpPr>
            <p:cNvPr id="95265" name="Line 87"/>
            <p:cNvSpPr>
              <a:spLocks noChangeShapeType="1"/>
            </p:cNvSpPr>
            <p:nvPr/>
          </p:nvSpPr>
          <p:spPr bwMode="auto">
            <a:xfrm>
              <a:off x="5117" y="2843"/>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66" name="Line 88"/>
            <p:cNvSpPr>
              <a:spLocks noChangeShapeType="1"/>
            </p:cNvSpPr>
            <p:nvPr/>
          </p:nvSpPr>
          <p:spPr bwMode="auto">
            <a:xfrm flipV="1">
              <a:off x="5121" y="2947"/>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67" name="Line 89"/>
            <p:cNvSpPr>
              <a:spLocks noChangeShapeType="1"/>
            </p:cNvSpPr>
            <p:nvPr/>
          </p:nvSpPr>
          <p:spPr bwMode="auto">
            <a:xfrm flipV="1">
              <a:off x="5121" y="2731"/>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68" name="Rectangle 90"/>
            <p:cNvSpPr>
              <a:spLocks noChangeArrowheads="1"/>
            </p:cNvSpPr>
            <p:nvPr/>
          </p:nvSpPr>
          <p:spPr bwMode="auto">
            <a:xfrm>
              <a:off x="5063" y="2291"/>
              <a:ext cx="53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mn-MN" sz="900" b="1">
                  <a:solidFill>
                    <a:srgbClr val="000000"/>
                  </a:solidFill>
                </a:rPr>
                <a:t>ХААНЧЛАЛ</a:t>
              </a:r>
              <a:endParaRPr lang="en-US" sz="900" b="1">
                <a:solidFill>
                  <a:srgbClr val="000000"/>
                </a:solidFill>
              </a:endParaRPr>
            </a:p>
          </p:txBody>
        </p:sp>
        <p:sp>
          <p:nvSpPr>
            <p:cNvPr id="95269" name="Line 91"/>
            <p:cNvSpPr>
              <a:spLocks noChangeShapeType="1"/>
            </p:cNvSpPr>
            <p:nvPr/>
          </p:nvSpPr>
          <p:spPr bwMode="auto">
            <a:xfrm>
              <a:off x="5385" y="2627"/>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70" name="Line 92"/>
            <p:cNvSpPr>
              <a:spLocks noChangeShapeType="1"/>
            </p:cNvSpPr>
            <p:nvPr/>
          </p:nvSpPr>
          <p:spPr bwMode="auto">
            <a:xfrm>
              <a:off x="5117" y="2511"/>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71" name="Line 93"/>
            <p:cNvSpPr>
              <a:spLocks noChangeShapeType="1"/>
            </p:cNvSpPr>
            <p:nvPr/>
          </p:nvSpPr>
          <p:spPr bwMode="auto">
            <a:xfrm>
              <a:off x="5113" y="2407"/>
              <a:ext cx="464"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95272" name="Rectangle 94"/>
            <p:cNvSpPr>
              <a:spLocks noChangeArrowheads="1"/>
            </p:cNvSpPr>
            <p:nvPr/>
          </p:nvSpPr>
          <p:spPr bwMode="auto">
            <a:xfrm>
              <a:off x="5105" y="2733"/>
              <a:ext cx="56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mn-MN" sz="800" b="1">
                  <a:solidFill>
                    <a:srgbClr val="000000"/>
                  </a:solidFill>
                </a:rPr>
                <a:t>Израиль  Иуда</a:t>
              </a:r>
              <a:endParaRPr lang="en-US" sz="800" b="1">
                <a:solidFill>
                  <a:srgbClr val="000000"/>
                </a:solidFill>
              </a:endParaRPr>
            </a:p>
          </p:txBody>
        </p:sp>
      </p:grpSp>
      <p:sp>
        <p:nvSpPr>
          <p:cNvPr id="632928" name="Rectangle 96"/>
          <p:cNvSpPr>
            <a:spLocks noChangeArrowheads="1"/>
          </p:cNvSpPr>
          <p:nvPr/>
        </p:nvSpPr>
        <p:spPr bwMode="auto">
          <a:xfrm>
            <a:off x="1947863" y="612775"/>
            <a:ext cx="5676900" cy="758825"/>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4400" b="1">
                <a:solidFill>
                  <a:srgbClr val="FAFD00"/>
                </a:solidFill>
              </a:rPr>
              <a:t>Абрахамын Гэрээ</a:t>
            </a:r>
            <a:endParaRPr lang="en-US" sz="3600">
              <a:solidFill>
                <a:srgbClr val="00FF00"/>
              </a:solidFill>
            </a:endParaRPr>
          </a:p>
        </p:txBody>
      </p:sp>
      <p:sp>
        <p:nvSpPr>
          <p:cNvPr id="632929" name="Text Box 97"/>
          <p:cNvSpPr txBox="1">
            <a:spLocks noChangeArrowheads="1"/>
          </p:cNvSpPr>
          <p:nvPr/>
        </p:nvSpPr>
        <p:spPr bwMode="auto">
          <a:xfrm>
            <a:off x="3311525" y="1878013"/>
            <a:ext cx="2609850"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en-US" sz="3200" b="1" i="1">
                <a:solidFill>
                  <a:srgbClr val="00FF00"/>
                </a:solidFill>
                <a:ea typeface="+mn-ea"/>
                <a:cs typeface="+mn-cs"/>
              </a:rPr>
              <a:t>Эхлэл 12:1-3</a:t>
            </a:r>
          </a:p>
        </p:txBody>
      </p:sp>
      <p:sp>
        <p:nvSpPr>
          <p:cNvPr id="632930" name="Rectangle 98"/>
          <p:cNvSpPr>
            <a:spLocks noChangeArrowheads="1"/>
          </p:cNvSpPr>
          <p:nvPr/>
        </p:nvSpPr>
        <p:spPr bwMode="auto">
          <a:xfrm>
            <a:off x="3249613" y="1323975"/>
            <a:ext cx="2651125" cy="57626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3200" b="1">
                <a:solidFill>
                  <a:srgbClr val="FAFD00"/>
                </a:solidFill>
              </a:rPr>
              <a:t>(</a:t>
            </a:r>
            <a:r>
              <a:rPr lang="ja-JP" altLang="en-US" sz="3200" b="1">
                <a:solidFill>
                  <a:srgbClr val="FAFD00"/>
                </a:solidFill>
              </a:rPr>
              <a:t>“</a:t>
            </a:r>
            <a:r>
              <a:rPr lang="en-US" sz="3200" b="1">
                <a:solidFill>
                  <a:srgbClr val="FAFD00"/>
                </a:solidFill>
              </a:rPr>
              <a:t>Дуудлага</a:t>
            </a:r>
            <a:r>
              <a:rPr lang="ja-JP" altLang="en-US" sz="3200" b="1">
                <a:solidFill>
                  <a:srgbClr val="FAFD00"/>
                </a:solidFill>
              </a:rPr>
              <a:t>”</a:t>
            </a:r>
            <a:r>
              <a:rPr lang="en-US" sz="3200" b="1">
                <a:solidFill>
                  <a:srgbClr val="FAFD00"/>
                </a:solidFill>
              </a:rPr>
              <a:t>)</a:t>
            </a:r>
            <a:endParaRPr lang="en-US" sz="2400">
              <a:solidFill>
                <a:srgbClr val="00FF00"/>
              </a:solidFill>
            </a:endParaRPr>
          </a:p>
        </p:txBody>
      </p:sp>
      <p:grpSp>
        <p:nvGrpSpPr>
          <p:cNvPr id="4" name="Group 22"/>
          <p:cNvGrpSpPr>
            <a:grpSpLocks/>
          </p:cNvGrpSpPr>
          <p:nvPr/>
        </p:nvGrpSpPr>
        <p:grpSpPr bwMode="auto">
          <a:xfrm>
            <a:off x="2300288" y="2451100"/>
            <a:ext cx="4387850" cy="1246188"/>
            <a:chOff x="1449" y="1544"/>
            <a:chExt cx="2764" cy="785"/>
          </a:xfrm>
        </p:grpSpPr>
        <p:sp>
          <p:nvSpPr>
            <p:cNvPr id="632850" name="Line 18"/>
            <p:cNvSpPr>
              <a:spLocks noChangeShapeType="1"/>
            </p:cNvSpPr>
            <p:nvPr/>
          </p:nvSpPr>
          <p:spPr bwMode="auto">
            <a:xfrm flipH="1">
              <a:off x="1449" y="1555"/>
              <a:ext cx="1410" cy="75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32851" name="Line 19"/>
            <p:cNvSpPr>
              <a:spLocks noChangeShapeType="1"/>
            </p:cNvSpPr>
            <p:nvPr/>
          </p:nvSpPr>
          <p:spPr bwMode="auto">
            <a:xfrm flipH="1">
              <a:off x="2859" y="1544"/>
              <a:ext cx="0" cy="78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32852" name="Line 20"/>
            <p:cNvSpPr>
              <a:spLocks noChangeShapeType="1"/>
            </p:cNvSpPr>
            <p:nvPr/>
          </p:nvSpPr>
          <p:spPr bwMode="auto">
            <a:xfrm>
              <a:off x="2850" y="1553"/>
              <a:ext cx="1363" cy="76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95245" name="Text Box 102"/>
          <p:cNvSpPr txBox="1">
            <a:spLocks noChangeArrowheads="1"/>
          </p:cNvSpPr>
          <p:nvPr/>
        </p:nvSpPr>
        <p:spPr bwMode="auto">
          <a:xfrm>
            <a:off x="8829675" y="641667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2000">
                <a:solidFill>
                  <a:srgbClr val="FFFFFF"/>
                </a:solidFill>
              </a:rPr>
              <a:t>5</a:t>
            </a:r>
          </a:p>
        </p:txBody>
      </p:sp>
      <p:sp>
        <p:nvSpPr>
          <p:cNvPr id="95246" name="Rectangle 103"/>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32-37</a:t>
            </a:r>
          </a:p>
        </p:txBody>
      </p:sp>
    </p:spTree>
  </p:cSld>
  <p:clrMapOvr>
    <a:masterClrMapping/>
  </p:clrMapOvr>
  <p:transition xmlns:p14="http://schemas.microsoft.com/office/powerpoint/2010/main" spd="med">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32898"/>
                                        </p:tgtEl>
                                        <p:attrNameLst>
                                          <p:attrName>style.visibility</p:attrName>
                                        </p:attrNameLst>
                                      </p:cBhvr>
                                      <p:to>
                                        <p:strVal val="visible"/>
                                      </p:to>
                                    </p:set>
                                    <p:animEffect transition="in" filter="wipe(left)">
                                      <p:cBhvr>
                                        <p:cTn id="17" dur="500"/>
                                        <p:tgtEl>
                                          <p:spTgt spid="63289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32897"/>
                                        </p:tgtEl>
                                        <p:attrNameLst>
                                          <p:attrName>style.visibility</p:attrName>
                                        </p:attrNameLst>
                                      </p:cBhvr>
                                      <p:to>
                                        <p:strVal val="visible"/>
                                      </p:to>
                                    </p:set>
                                    <p:animEffect transition="in" filter="wipe(left)">
                                      <p:cBhvr>
                                        <p:cTn id="22" dur="500"/>
                                        <p:tgtEl>
                                          <p:spTgt spid="63289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32896"/>
                                        </p:tgtEl>
                                        <p:attrNameLst>
                                          <p:attrName>style.visibility</p:attrName>
                                        </p:attrNameLst>
                                      </p:cBhvr>
                                      <p:to>
                                        <p:strVal val="visible"/>
                                      </p:to>
                                    </p:set>
                                    <p:animEffect transition="in" filter="wipe(left)">
                                      <p:cBhvr>
                                        <p:cTn id="27" dur="500"/>
                                        <p:tgtEl>
                                          <p:spTgt spid="632896"/>
                                        </p:tgtEl>
                                      </p:cBhvr>
                                    </p:animEffect>
                                  </p:childTnLst>
                                </p:cTn>
                              </p:par>
                            </p:childTnLst>
                          </p:cTn>
                        </p:par>
                        <p:par>
                          <p:cTn id="28" fill="hold" nodeType="afterGroup">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32899"/>
                                        </p:tgtEl>
                                        <p:attrNameLst>
                                          <p:attrName>style.visibility</p:attrName>
                                        </p:attrNameLst>
                                      </p:cBhvr>
                                      <p:to>
                                        <p:strVal val="visible"/>
                                      </p:to>
                                    </p:set>
                                    <p:animEffect transition="in" filter="wipe(left)">
                                      <p:cBhvr>
                                        <p:cTn id="31" dur="500"/>
                                        <p:tgtEl>
                                          <p:spTgt spid="632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96" grpId="0" autoUpdateAnimBg="0"/>
      <p:bldP spid="632897" grpId="0" autoUpdateAnimBg="0"/>
      <p:bldP spid="632898" grpId="0" autoUpdateAnimBg="0"/>
      <p:bldP spid="63289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1" name="Group 113"/>
          <p:cNvGrpSpPr>
            <a:grpSpLocks/>
          </p:cNvGrpSpPr>
          <p:nvPr/>
        </p:nvGrpSpPr>
        <p:grpSpPr bwMode="auto">
          <a:xfrm>
            <a:off x="6083300" y="1136650"/>
            <a:ext cx="1289050" cy="1435100"/>
            <a:chOff x="1084" y="711"/>
            <a:chExt cx="2950" cy="2769"/>
          </a:xfrm>
        </p:grpSpPr>
        <p:grpSp>
          <p:nvGrpSpPr>
            <p:cNvPr id="97365" name="Group 114"/>
            <p:cNvGrpSpPr>
              <a:grpSpLocks/>
            </p:cNvGrpSpPr>
            <p:nvPr/>
          </p:nvGrpSpPr>
          <p:grpSpPr bwMode="auto">
            <a:xfrm>
              <a:off x="1084" y="711"/>
              <a:ext cx="2950" cy="2769"/>
              <a:chOff x="2707" y="548"/>
              <a:chExt cx="2950" cy="2769"/>
            </a:xfrm>
          </p:grpSpPr>
          <p:grpSp>
            <p:nvGrpSpPr>
              <p:cNvPr id="97371" name="Group 115"/>
              <p:cNvGrpSpPr>
                <a:grpSpLocks/>
              </p:cNvGrpSpPr>
              <p:nvPr/>
            </p:nvGrpSpPr>
            <p:grpSpPr bwMode="auto">
              <a:xfrm>
                <a:off x="3180" y="1046"/>
                <a:ext cx="2105" cy="1421"/>
                <a:chOff x="578" y="2316"/>
                <a:chExt cx="2105" cy="1421"/>
              </a:xfrm>
            </p:grpSpPr>
            <p:sp>
              <p:nvSpPr>
                <p:cNvPr id="97373"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311047142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7374" name="Freeform 117" descr="Cork"/>
                <p:cNvSpPr>
                  <a:spLocks/>
                </p:cNvSpPr>
                <p:nvPr/>
              </p:nvSpPr>
              <p:spPr bwMode="auto">
                <a:xfrm>
                  <a:off x="578" y="2506"/>
                  <a:ext cx="2074" cy="1231"/>
                </a:xfrm>
                <a:custGeom>
                  <a:avLst/>
                  <a:gdLst>
                    <a:gd name="T0" fmla="*/ 2147483647 w 599"/>
                    <a:gd name="T1" fmla="*/ 0 h 432"/>
                    <a:gd name="T2" fmla="*/ 2147483647 w 599"/>
                    <a:gd name="T3" fmla="*/ 907463320 h 432"/>
                    <a:gd name="T4" fmla="*/ 2147483647 w 599"/>
                    <a:gd name="T5" fmla="*/ 1512424923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97372" name="Picture 118"/>
              <p:cNvPicPr>
                <a:picLocks noChangeArrowheads="1"/>
              </p:cNvPicPr>
              <p:nvPr/>
            </p:nvPicPr>
            <p:blipFill>
              <a:blip r:embed="rId4">
                <a:lum bright="-16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97366" name="Freeform 119"/>
            <p:cNvSpPr>
              <a:spLocks/>
            </p:cNvSpPr>
            <p:nvPr/>
          </p:nvSpPr>
          <p:spPr bwMode="auto">
            <a:xfrm>
              <a:off x="1616" y="2649"/>
              <a:ext cx="88" cy="277"/>
            </a:xfrm>
            <a:custGeom>
              <a:avLst/>
              <a:gdLst>
                <a:gd name="T0" fmla="*/ 135 w 85"/>
                <a:gd name="T1" fmla="*/ 13 h 318"/>
                <a:gd name="T2" fmla="*/ 118 w 85"/>
                <a:gd name="T3" fmla="*/ 6 h 318"/>
                <a:gd name="T4" fmla="*/ 89 w 85"/>
                <a:gd name="T5" fmla="*/ 3 h 318"/>
                <a:gd name="T6" fmla="*/ 101 w 85"/>
                <a:gd name="T7" fmla="*/ 6 h 318"/>
                <a:gd name="T8" fmla="*/ 118 w 85"/>
                <a:gd name="T9" fmla="*/ 3 h 318"/>
                <a:gd name="T10" fmla="*/ 69 w 85"/>
                <a:gd name="T11" fmla="*/ 3 h 318"/>
                <a:gd name="T12" fmla="*/ 69 w 85"/>
                <a:gd name="T13" fmla="*/ 3 h 318"/>
                <a:gd name="T14" fmla="*/ 89 w 85"/>
                <a:gd name="T15" fmla="*/ 16 h 318"/>
                <a:gd name="T16" fmla="*/ 53 w 85"/>
                <a:gd name="T17" fmla="*/ 13 h 318"/>
                <a:gd name="T18" fmla="*/ 69 w 85"/>
                <a:gd name="T19" fmla="*/ 10 h 318"/>
                <a:gd name="T20" fmla="*/ 89 w 85"/>
                <a:gd name="T21" fmla="*/ 13 h 318"/>
                <a:gd name="T22" fmla="*/ 69 w 85"/>
                <a:gd name="T23" fmla="*/ 9 h 318"/>
                <a:gd name="T24" fmla="*/ 89 w 85"/>
                <a:gd name="T25" fmla="*/ 13 h 318"/>
                <a:gd name="T26" fmla="*/ 69 w 85"/>
                <a:gd name="T27" fmla="*/ 10 h 318"/>
                <a:gd name="T28" fmla="*/ 89 w 85"/>
                <a:gd name="T29" fmla="*/ 12 h 318"/>
                <a:gd name="T30" fmla="*/ 101 w 85"/>
                <a:gd name="T31" fmla="*/ 14 h 318"/>
                <a:gd name="T32" fmla="*/ 135 w 85"/>
                <a:gd name="T33" fmla="*/ 17 h 318"/>
                <a:gd name="T34" fmla="*/ 149 w 85"/>
                <a:gd name="T35" fmla="*/ 19 h 318"/>
                <a:gd name="T36" fmla="*/ 135 w 85"/>
                <a:gd name="T37" fmla="*/ 23 h 318"/>
                <a:gd name="T38" fmla="*/ 118 w 85"/>
                <a:gd name="T39" fmla="*/ 22 h 318"/>
                <a:gd name="T40" fmla="*/ 101 w 85"/>
                <a:gd name="T41" fmla="*/ 26 h 318"/>
                <a:gd name="T42" fmla="*/ 69 w 85"/>
                <a:gd name="T43" fmla="*/ 24 h 318"/>
                <a:gd name="T44" fmla="*/ 53 w 85"/>
                <a:gd name="T45" fmla="*/ 17 h 318"/>
                <a:gd name="T46" fmla="*/ 40 w 85"/>
                <a:gd name="T47" fmla="*/ 21 h 318"/>
                <a:gd name="T48" fmla="*/ 5 w 85"/>
                <a:gd name="T49" fmla="*/ 17 h 318"/>
                <a:gd name="T50" fmla="*/ 69 w 85"/>
                <a:gd name="T51" fmla="*/ 12 h 318"/>
                <a:gd name="T52" fmla="*/ 118 w 85"/>
                <a:gd name="T53" fmla="*/ 14 h 318"/>
                <a:gd name="T54" fmla="*/ 135 w 85"/>
                <a:gd name="T55" fmla="*/ 18 h 318"/>
                <a:gd name="T56" fmla="*/ 118 w 85"/>
                <a:gd name="T57" fmla="*/ 16 h 318"/>
                <a:gd name="T58" fmla="*/ 118 w 85"/>
                <a:gd name="T59" fmla="*/ 3 h 318"/>
                <a:gd name="T60" fmla="*/ 89 w 85"/>
                <a:gd name="T61" fmla="*/ 3 h 318"/>
                <a:gd name="T62" fmla="*/ 40 w 85"/>
                <a:gd name="T63" fmla="*/ 3 h 318"/>
                <a:gd name="T64" fmla="*/ 69 w 85"/>
                <a:gd name="T65" fmla="*/ 8 h 318"/>
                <a:gd name="T66" fmla="*/ 101 w 85"/>
                <a:gd name="T67" fmla="*/ 11 h 318"/>
                <a:gd name="T68" fmla="*/ 135 w 85"/>
                <a:gd name="T69" fmla="*/ 1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7367" name="Freeform 120"/>
            <p:cNvSpPr>
              <a:spLocks/>
            </p:cNvSpPr>
            <p:nvPr/>
          </p:nvSpPr>
          <p:spPr bwMode="auto">
            <a:xfrm>
              <a:off x="1635" y="2647"/>
              <a:ext cx="109" cy="309"/>
            </a:xfrm>
            <a:custGeom>
              <a:avLst/>
              <a:gdLst>
                <a:gd name="T0" fmla="*/ 1 w 105"/>
                <a:gd name="T1" fmla="*/ 0 h 354"/>
                <a:gd name="T2" fmla="*/ 182 w 105"/>
                <a:gd name="T3" fmla="*/ 3 h 354"/>
                <a:gd name="T4" fmla="*/ 142 w 105"/>
                <a:gd name="T5" fmla="*/ 3 h 354"/>
                <a:gd name="T6" fmla="*/ 164 w 105"/>
                <a:gd name="T7" fmla="*/ 5 h 354"/>
                <a:gd name="T8" fmla="*/ 164 w 105"/>
                <a:gd name="T9" fmla="*/ 13 h 354"/>
                <a:gd name="T10" fmla="*/ 190 w 105"/>
                <a:gd name="T11" fmla="*/ 15 h 354"/>
                <a:gd name="T12" fmla="*/ 190 w 105"/>
                <a:gd name="T13" fmla="*/ 21 h 354"/>
                <a:gd name="T14" fmla="*/ 164 w 105"/>
                <a:gd name="T15" fmla="*/ 29 h 354"/>
                <a:gd name="T16" fmla="*/ 135 w 105"/>
                <a:gd name="T17" fmla="*/ 31 h 354"/>
                <a:gd name="T18" fmla="*/ 32 w 105"/>
                <a:gd name="T19" fmla="*/ 27 h 354"/>
                <a:gd name="T20" fmla="*/ 12 w 105"/>
                <a:gd name="T21" fmla="*/ 24 h 354"/>
                <a:gd name="T22" fmla="*/ 32 w 105"/>
                <a:gd name="T23" fmla="*/ 21 h 354"/>
                <a:gd name="T24" fmla="*/ 9 w 105"/>
                <a:gd name="T25" fmla="*/ 9 h 354"/>
                <a:gd name="T26" fmla="*/ 3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7368" name="Freeform 121"/>
            <p:cNvSpPr>
              <a:spLocks/>
            </p:cNvSpPr>
            <p:nvPr/>
          </p:nvSpPr>
          <p:spPr bwMode="auto">
            <a:xfrm>
              <a:off x="3008" y="2583"/>
              <a:ext cx="155" cy="328"/>
            </a:xfrm>
            <a:custGeom>
              <a:avLst/>
              <a:gdLst>
                <a:gd name="T0" fmla="*/ 286 w 149"/>
                <a:gd name="T1" fmla="*/ 3 h 376"/>
                <a:gd name="T2" fmla="*/ 272 w 149"/>
                <a:gd name="T3" fmla="*/ 9 h 376"/>
                <a:gd name="T4" fmla="*/ 253 w 149"/>
                <a:gd name="T5" fmla="*/ 11 h 376"/>
                <a:gd name="T6" fmla="*/ 249 w 149"/>
                <a:gd name="T7" fmla="*/ 12 h 376"/>
                <a:gd name="T8" fmla="*/ 212 w 149"/>
                <a:gd name="T9" fmla="*/ 21 h 376"/>
                <a:gd name="T10" fmla="*/ 167 w 149"/>
                <a:gd name="T11" fmla="*/ 27 h 376"/>
                <a:gd name="T12" fmla="*/ 135 w 149"/>
                <a:gd name="T13" fmla="*/ 31 h 376"/>
                <a:gd name="T14" fmla="*/ 112 w 149"/>
                <a:gd name="T15" fmla="*/ 31 h 376"/>
                <a:gd name="T16" fmla="*/ 36 w 149"/>
                <a:gd name="T17" fmla="*/ 32 h 376"/>
                <a:gd name="T18" fmla="*/ 2 w 149"/>
                <a:gd name="T19" fmla="*/ 29 h 376"/>
                <a:gd name="T20" fmla="*/ 5 w 149"/>
                <a:gd name="T21" fmla="*/ 27 h 376"/>
                <a:gd name="T22" fmla="*/ 8 w 149"/>
                <a:gd name="T23" fmla="*/ 19 h 376"/>
                <a:gd name="T24" fmla="*/ 40 w 149"/>
                <a:gd name="T25" fmla="*/ 17 h 376"/>
                <a:gd name="T26" fmla="*/ 67 w 149"/>
                <a:gd name="T27" fmla="*/ 9 h 376"/>
                <a:gd name="T28" fmla="*/ 85 w 149"/>
                <a:gd name="T29" fmla="*/ 7 h 376"/>
                <a:gd name="T30" fmla="*/ 162 w 149"/>
                <a:gd name="T31" fmla="*/ 3 h 376"/>
                <a:gd name="T32" fmla="*/ 249 w 149"/>
                <a:gd name="T33" fmla="*/ 3 h 376"/>
                <a:gd name="T34" fmla="*/ 28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7369" name="Freeform 122"/>
            <p:cNvSpPr>
              <a:spLocks/>
            </p:cNvSpPr>
            <p:nvPr/>
          </p:nvSpPr>
          <p:spPr bwMode="auto">
            <a:xfrm>
              <a:off x="1714" y="1020"/>
              <a:ext cx="99" cy="440"/>
            </a:xfrm>
            <a:custGeom>
              <a:avLst/>
              <a:gdLst>
                <a:gd name="T0" fmla="*/ 44 w 96"/>
                <a:gd name="T1" fmla="*/ 42 h 504"/>
                <a:gd name="T2" fmla="*/ 105 w 96"/>
                <a:gd name="T3" fmla="*/ 44 h 504"/>
                <a:gd name="T4" fmla="*/ 125 w 96"/>
                <a:gd name="T5" fmla="*/ 39 h 504"/>
                <a:gd name="T6" fmla="*/ 125 w 96"/>
                <a:gd name="T7" fmla="*/ 28 h 504"/>
                <a:gd name="T8" fmla="*/ 154 w 96"/>
                <a:gd name="T9" fmla="*/ 18 h 504"/>
                <a:gd name="T10" fmla="*/ 166 w 96"/>
                <a:gd name="T11" fmla="*/ 15 h 504"/>
                <a:gd name="T12" fmla="*/ 154 w 96"/>
                <a:gd name="T13" fmla="*/ 4 h 504"/>
                <a:gd name="T14" fmla="*/ 134 w 96"/>
                <a:gd name="T15" fmla="*/ 3 h 504"/>
                <a:gd name="T16" fmla="*/ 47 w 96"/>
                <a:gd name="T17" fmla="*/ 3 h 504"/>
                <a:gd name="T18" fmla="*/ 44 w 96"/>
                <a:gd name="T19" fmla="*/ 10 h 504"/>
                <a:gd name="T20" fmla="*/ 52 w 96"/>
                <a:gd name="T21" fmla="*/ 31 h 504"/>
                <a:gd name="T22" fmla="*/ 68 w 96"/>
                <a:gd name="T23" fmla="*/ 35 h 504"/>
                <a:gd name="T24" fmla="*/ 42 w 96"/>
                <a:gd name="T25" fmla="*/ 41 h 504"/>
                <a:gd name="T26" fmla="*/ 44 w 96"/>
                <a:gd name="T27" fmla="*/ 4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7370" name="Freeform 123"/>
            <p:cNvSpPr>
              <a:spLocks/>
            </p:cNvSpPr>
            <p:nvPr/>
          </p:nvSpPr>
          <p:spPr bwMode="auto">
            <a:xfrm>
              <a:off x="3431" y="1007"/>
              <a:ext cx="156" cy="358"/>
            </a:xfrm>
            <a:custGeom>
              <a:avLst/>
              <a:gdLst>
                <a:gd name="T0" fmla="*/ 5 w 150"/>
                <a:gd name="T1" fmla="*/ 33 h 410"/>
                <a:gd name="T2" fmla="*/ 82 w 150"/>
                <a:gd name="T3" fmla="*/ 36 h 410"/>
                <a:gd name="T4" fmla="*/ 162 w 150"/>
                <a:gd name="T5" fmla="*/ 34 h 410"/>
                <a:gd name="T6" fmla="*/ 189 w 150"/>
                <a:gd name="T7" fmla="*/ 31 h 410"/>
                <a:gd name="T8" fmla="*/ 233 w 150"/>
                <a:gd name="T9" fmla="*/ 24 h 410"/>
                <a:gd name="T10" fmla="*/ 260 w 150"/>
                <a:gd name="T11" fmla="*/ 19 h 410"/>
                <a:gd name="T12" fmla="*/ 275 w 150"/>
                <a:gd name="T13" fmla="*/ 17 h 410"/>
                <a:gd name="T14" fmla="*/ 281 w 150"/>
                <a:gd name="T15" fmla="*/ 10 h 410"/>
                <a:gd name="T16" fmla="*/ 292 w 150"/>
                <a:gd name="T17" fmla="*/ 9 h 410"/>
                <a:gd name="T18" fmla="*/ 296 w 150"/>
                <a:gd name="T19" fmla="*/ 3 h 410"/>
                <a:gd name="T20" fmla="*/ 263 w 150"/>
                <a:gd name="T21" fmla="*/ 0 h 410"/>
                <a:gd name="T22" fmla="*/ 189 w 150"/>
                <a:gd name="T23" fmla="*/ 3 h 410"/>
                <a:gd name="T24" fmla="*/ 156 w 150"/>
                <a:gd name="T25" fmla="*/ 4 h 410"/>
                <a:gd name="T26" fmla="*/ 134 w 150"/>
                <a:gd name="T27" fmla="*/ 12 h 410"/>
                <a:gd name="T28" fmla="*/ 116 w 150"/>
                <a:gd name="T29" fmla="*/ 14 h 410"/>
                <a:gd name="T30" fmla="*/ 85 w 150"/>
                <a:gd name="T31" fmla="*/ 19 h 410"/>
                <a:gd name="T32" fmla="*/ 82 w 150"/>
                <a:gd name="T33" fmla="*/ 20 h 410"/>
                <a:gd name="T34" fmla="*/ 67 w 150"/>
                <a:gd name="T35" fmla="*/ 20 h 410"/>
                <a:gd name="T36" fmla="*/ 62 w 150"/>
                <a:gd name="T37" fmla="*/ 22 h 410"/>
                <a:gd name="T38" fmla="*/ 56 w 150"/>
                <a:gd name="T39" fmla="*/ 23 h 410"/>
                <a:gd name="T40" fmla="*/ 34 w 150"/>
                <a:gd name="T41" fmla="*/ 30 h 410"/>
                <a:gd name="T42" fmla="*/ 10 w 150"/>
                <a:gd name="T43" fmla="*/ 33 h 410"/>
                <a:gd name="T44" fmla="*/ 2 w 150"/>
                <a:gd name="T45" fmla="*/ 34 h 410"/>
                <a:gd name="T46" fmla="*/ 5 w 150"/>
                <a:gd name="T47" fmla="*/ 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97282" name="Group 113"/>
          <p:cNvGrpSpPr>
            <a:grpSpLocks/>
          </p:cNvGrpSpPr>
          <p:nvPr/>
        </p:nvGrpSpPr>
        <p:grpSpPr bwMode="auto">
          <a:xfrm>
            <a:off x="6083300" y="3154363"/>
            <a:ext cx="1289050" cy="1435100"/>
            <a:chOff x="1084" y="711"/>
            <a:chExt cx="2950" cy="2769"/>
          </a:xfrm>
        </p:grpSpPr>
        <p:grpSp>
          <p:nvGrpSpPr>
            <p:cNvPr id="97355" name="Group 114"/>
            <p:cNvGrpSpPr>
              <a:grpSpLocks/>
            </p:cNvGrpSpPr>
            <p:nvPr/>
          </p:nvGrpSpPr>
          <p:grpSpPr bwMode="auto">
            <a:xfrm>
              <a:off x="1084" y="711"/>
              <a:ext cx="2950" cy="2769"/>
              <a:chOff x="2707" y="548"/>
              <a:chExt cx="2950" cy="2769"/>
            </a:xfrm>
          </p:grpSpPr>
          <p:grpSp>
            <p:nvGrpSpPr>
              <p:cNvPr id="97361" name="Group 115"/>
              <p:cNvGrpSpPr>
                <a:grpSpLocks/>
              </p:cNvGrpSpPr>
              <p:nvPr/>
            </p:nvGrpSpPr>
            <p:grpSpPr bwMode="auto">
              <a:xfrm>
                <a:off x="3180" y="1046"/>
                <a:ext cx="2105" cy="1421"/>
                <a:chOff x="578" y="2316"/>
                <a:chExt cx="2105" cy="1421"/>
              </a:xfrm>
            </p:grpSpPr>
            <p:sp>
              <p:nvSpPr>
                <p:cNvPr id="97363"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311047142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7364" name="Freeform 117" descr="Cork"/>
                <p:cNvSpPr>
                  <a:spLocks/>
                </p:cNvSpPr>
                <p:nvPr/>
              </p:nvSpPr>
              <p:spPr bwMode="auto">
                <a:xfrm>
                  <a:off x="578" y="2506"/>
                  <a:ext cx="2074" cy="1231"/>
                </a:xfrm>
                <a:custGeom>
                  <a:avLst/>
                  <a:gdLst>
                    <a:gd name="T0" fmla="*/ 2147483647 w 599"/>
                    <a:gd name="T1" fmla="*/ 0 h 432"/>
                    <a:gd name="T2" fmla="*/ 2147483647 w 599"/>
                    <a:gd name="T3" fmla="*/ 907463320 h 432"/>
                    <a:gd name="T4" fmla="*/ 2147483647 w 599"/>
                    <a:gd name="T5" fmla="*/ 1512424923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97362" name="Picture 118"/>
              <p:cNvPicPr>
                <a:picLocks noChangeArrowheads="1"/>
              </p:cNvPicPr>
              <p:nvPr/>
            </p:nvPicPr>
            <p:blipFill>
              <a:blip r:embed="rId4">
                <a:lum bright="-16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97356" name="Freeform 119"/>
            <p:cNvSpPr>
              <a:spLocks/>
            </p:cNvSpPr>
            <p:nvPr/>
          </p:nvSpPr>
          <p:spPr bwMode="auto">
            <a:xfrm>
              <a:off x="1616" y="2649"/>
              <a:ext cx="88" cy="277"/>
            </a:xfrm>
            <a:custGeom>
              <a:avLst/>
              <a:gdLst>
                <a:gd name="T0" fmla="*/ 135 w 85"/>
                <a:gd name="T1" fmla="*/ 13 h 318"/>
                <a:gd name="T2" fmla="*/ 118 w 85"/>
                <a:gd name="T3" fmla="*/ 6 h 318"/>
                <a:gd name="T4" fmla="*/ 89 w 85"/>
                <a:gd name="T5" fmla="*/ 3 h 318"/>
                <a:gd name="T6" fmla="*/ 101 w 85"/>
                <a:gd name="T7" fmla="*/ 6 h 318"/>
                <a:gd name="T8" fmla="*/ 118 w 85"/>
                <a:gd name="T9" fmla="*/ 3 h 318"/>
                <a:gd name="T10" fmla="*/ 69 w 85"/>
                <a:gd name="T11" fmla="*/ 3 h 318"/>
                <a:gd name="T12" fmla="*/ 69 w 85"/>
                <a:gd name="T13" fmla="*/ 3 h 318"/>
                <a:gd name="T14" fmla="*/ 89 w 85"/>
                <a:gd name="T15" fmla="*/ 16 h 318"/>
                <a:gd name="T16" fmla="*/ 53 w 85"/>
                <a:gd name="T17" fmla="*/ 13 h 318"/>
                <a:gd name="T18" fmla="*/ 69 w 85"/>
                <a:gd name="T19" fmla="*/ 10 h 318"/>
                <a:gd name="T20" fmla="*/ 89 w 85"/>
                <a:gd name="T21" fmla="*/ 13 h 318"/>
                <a:gd name="T22" fmla="*/ 69 w 85"/>
                <a:gd name="T23" fmla="*/ 9 h 318"/>
                <a:gd name="T24" fmla="*/ 89 w 85"/>
                <a:gd name="T25" fmla="*/ 13 h 318"/>
                <a:gd name="T26" fmla="*/ 69 w 85"/>
                <a:gd name="T27" fmla="*/ 10 h 318"/>
                <a:gd name="T28" fmla="*/ 89 w 85"/>
                <a:gd name="T29" fmla="*/ 12 h 318"/>
                <a:gd name="T30" fmla="*/ 101 w 85"/>
                <a:gd name="T31" fmla="*/ 14 h 318"/>
                <a:gd name="T32" fmla="*/ 135 w 85"/>
                <a:gd name="T33" fmla="*/ 17 h 318"/>
                <a:gd name="T34" fmla="*/ 149 w 85"/>
                <a:gd name="T35" fmla="*/ 19 h 318"/>
                <a:gd name="T36" fmla="*/ 135 w 85"/>
                <a:gd name="T37" fmla="*/ 23 h 318"/>
                <a:gd name="T38" fmla="*/ 118 w 85"/>
                <a:gd name="T39" fmla="*/ 22 h 318"/>
                <a:gd name="T40" fmla="*/ 101 w 85"/>
                <a:gd name="T41" fmla="*/ 26 h 318"/>
                <a:gd name="T42" fmla="*/ 69 w 85"/>
                <a:gd name="T43" fmla="*/ 24 h 318"/>
                <a:gd name="T44" fmla="*/ 53 w 85"/>
                <a:gd name="T45" fmla="*/ 17 h 318"/>
                <a:gd name="T46" fmla="*/ 40 w 85"/>
                <a:gd name="T47" fmla="*/ 21 h 318"/>
                <a:gd name="T48" fmla="*/ 5 w 85"/>
                <a:gd name="T49" fmla="*/ 17 h 318"/>
                <a:gd name="T50" fmla="*/ 69 w 85"/>
                <a:gd name="T51" fmla="*/ 12 h 318"/>
                <a:gd name="T52" fmla="*/ 118 w 85"/>
                <a:gd name="T53" fmla="*/ 14 h 318"/>
                <a:gd name="T54" fmla="*/ 135 w 85"/>
                <a:gd name="T55" fmla="*/ 18 h 318"/>
                <a:gd name="T56" fmla="*/ 118 w 85"/>
                <a:gd name="T57" fmla="*/ 16 h 318"/>
                <a:gd name="T58" fmla="*/ 118 w 85"/>
                <a:gd name="T59" fmla="*/ 3 h 318"/>
                <a:gd name="T60" fmla="*/ 89 w 85"/>
                <a:gd name="T61" fmla="*/ 3 h 318"/>
                <a:gd name="T62" fmla="*/ 40 w 85"/>
                <a:gd name="T63" fmla="*/ 3 h 318"/>
                <a:gd name="T64" fmla="*/ 69 w 85"/>
                <a:gd name="T65" fmla="*/ 8 h 318"/>
                <a:gd name="T66" fmla="*/ 101 w 85"/>
                <a:gd name="T67" fmla="*/ 11 h 318"/>
                <a:gd name="T68" fmla="*/ 135 w 85"/>
                <a:gd name="T69" fmla="*/ 1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7357" name="Freeform 120"/>
            <p:cNvSpPr>
              <a:spLocks/>
            </p:cNvSpPr>
            <p:nvPr/>
          </p:nvSpPr>
          <p:spPr bwMode="auto">
            <a:xfrm>
              <a:off x="1635" y="2647"/>
              <a:ext cx="109" cy="309"/>
            </a:xfrm>
            <a:custGeom>
              <a:avLst/>
              <a:gdLst>
                <a:gd name="T0" fmla="*/ 1 w 105"/>
                <a:gd name="T1" fmla="*/ 0 h 354"/>
                <a:gd name="T2" fmla="*/ 182 w 105"/>
                <a:gd name="T3" fmla="*/ 3 h 354"/>
                <a:gd name="T4" fmla="*/ 142 w 105"/>
                <a:gd name="T5" fmla="*/ 3 h 354"/>
                <a:gd name="T6" fmla="*/ 164 w 105"/>
                <a:gd name="T7" fmla="*/ 5 h 354"/>
                <a:gd name="T8" fmla="*/ 164 w 105"/>
                <a:gd name="T9" fmla="*/ 13 h 354"/>
                <a:gd name="T10" fmla="*/ 190 w 105"/>
                <a:gd name="T11" fmla="*/ 15 h 354"/>
                <a:gd name="T12" fmla="*/ 190 w 105"/>
                <a:gd name="T13" fmla="*/ 21 h 354"/>
                <a:gd name="T14" fmla="*/ 164 w 105"/>
                <a:gd name="T15" fmla="*/ 29 h 354"/>
                <a:gd name="T16" fmla="*/ 135 w 105"/>
                <a:gd name="T17" fmla="*/ 31 h 354"/>
                <a:gd name="T18" fmla="*/ 32 w 105"/>
                <a:gd name="T19" fmla="*/ 27 h 354"/>
                <a:gd name="T20" fmla="*/ 12 w 105"/>
                <a:gd name="T21" fmla="*/ 24 h 354"/>
                <a:gd name="T22" fmla="*/ 32 w 105"/>
                <a:gd name="T23" fmla="*/ 21 h 354"/>
                <a:gd name="T24" fmla="*/ 9 w 105"/>
                <a:gd name="T25" fmla="*/ 9 h 354"/>
                <a:gd name="T26" fmla="*/ 3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7358" name="Freeform 121"/>
            <p:cNvSpPr>
              <a:spLocks/>
            </p:cNvSpPr>
            <p:nvPr/>
          </p:nvSpPr>
          <p:spPr bwMode="auto">
            <a:xfrm>
              <a:off x="3008" y="2583"/>
              <a:ext cx="155" cy="328"/>
            </a:xfrm>
            <a:custGeom>
              <a:avLst/>
              <a:gdLst>
                <a:gd name="T0" fmla="*/ 286 w 149"/>
                <a:gd name="T1" fmla="*/ 3 h 376"/>
                <a:gd name="T2" fmla="*/ 272 w 149"/>
                <a:gd name="T3" fmla="*/ 9 h 376"/>
                <a:gd name="T4" fmla="*/ 253 w 149"/>
                <a:gd name="T5" fmla="*/ 11 h 376"/>
                <a:gd name="T6" fmla="*/ 249 w 149"/>
                <a:gd name="T7" fmla="*/ 12 h 376"/>
                <a:gd name="T8" fmla="*/ 212 w 149"/>
                <a:gd name="T9" fmla="*/ 21 h 376"/>
                <a:gd name="T10" fmla="*/ 167 w 149"/>
                <a:gd name="T11" fmla="*/ 27 h 376"/>
                <a:gd name="T12" fmla="*/ 135 w 149"/>
                <a:gd name="T13" fmla="*/ 31 h 376"/>
                <a:gd name="T14" fmla="*/ 112 w 149"/>
                <a:gd name="T15" fmla="*/ 31 h 376"/>
                <a:gd name="T16" fmla="*/ 36 w 149"/>
                <a:gd name="T17" fmla="*/ 32 h 376"/>
                <a:gd name="T18" fmla="*/ 2 w 149"/>
                <a:gd name="T19" fmla="*/ 29 h 376"/>
                <a:gd name="T20" fmla="*/ 5 w 149"/>
                <a:gd name="T21" fmla="*/ 27 h 376"/>
                <a:gd name="T22" fmla="*/ 8 w 149"/>
                <a:gd name="T23" fmla="*/ 19 h 376"/>
                <a:gd name="T24" fmla="*/ 40 w 149"/>
                <a:gd name="T25" fmla="*/ 17 h 376"/>
                <a:gd name="T26" fmla="*/ 67 w 149"/>
                <a:gd name="T27" fmla="*/ 9 h 376"/>
                <a:gd name="T28" fmla="*/ 85 w 149"/>
                <a:gd name="T29" fmla="*/ 7 h 376"/>
                <a:gd name="T30" fmla="*/ 162 w 149"/>
                <a:gd name="T31" fmla="*/ 3 h 376"/>
                <a:gd name="T32" fmla="*/ 249 w 149"/>
                <a:gd name="T33" fmla="*/ 3 h 376"/>
                <a:gd name="T34" fmla="*/ 28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7359" name="Freeform 122"/>
            <p:cNvSpPr>
              <a:spLocks/>
            </p:cNvSpPr>
            <p:nvPr/>
          </p:nvSpPr>
          <p:spPr bwMode="auto">
            <a:xfrm>
              <a:off x="1714" y="1020"/>
              <a:ext cx="99" cy="440"/>
            </a:xfrm>
            <a:custGeom>
              <a:avLst/>
              <a:gdLst>
                <a:gd name="T0" fmla="*/ 44 w 96"/>
                <a:gd name="T1" fmla="*/ 42 h 504"/>
                <a:gd name="T2" fmla="*/ 105 w 96"/>
                <a:gd name="T3" fmla="*/ 44 h 504"/>
                <a:gd name="T4" fmla="*/ 125 w 96"/>
                <a:gd name="T5" fmla="*/ 39 h 504"/>
                <a:gd name="T6" fmla="*/ 125 w 96"/>
                <a:gd name="T7" fmla="*/ 28 h 504"/>
                <a:gd name="T8" fmla="*/ 154 w 96"/>
                <a:gd name="T9" fmla="*/ 18 h 504"/>
                <a:gd name="T10" fmla="*/ 166 w 96"/>
                <a:gd name="T11" fmla="*/ 15 h 504"/>
                <a:gd name="T12" fmla="*/ 154 w 96"/>
                <a:gd name="T13" fmla="*/ 4 h 504"/>
                <a:gd name="T14" fmla="*/ 134 w 96"/>
                <a:gd name="T15" fmla="*/ 3 h 504"/>
                <a:gd name="T16" fmla="*/ 47 w 96"/>
                <a:gd name="T17" fmla="*/ 3 h 504"/>
                <a:gd name="T18" fmla="*/ 44 w 96"/>
                <a:gd name="T19" fmla="*/ 10 h 504"/>
                <a:gd name="T20" fmla="*/ 52 w 96"/>
                <a:gd name="T21" fmla="*/ 31 h 504"/>
                <a:gd name="T22" fmla="*/ 68 w 96"/>
                <a:gd name="T23" fmla="*/ 35 h 504"/>
                <a:gd name="T24" fmla="*/ 42 w 96"/>
                <a:gd name="T25" fmla="*/ 41 h 504"/>
                <a:gd name="T26" fmla="*/ 44 w 96"/>
                <a:gd name="T27" fmla="*/ 4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7360" name="Freeform 123"/>
            <p:cNvSpPr>
              <a:spLocks/>
            </p:cNvSpPr>
            <p:nvPr/>
          </p:nvSpPr>
          <p:spPr bwMode="auto">
            <a:xfrm>
              <a:off x="3431" y="1007"/>
              <a:ext cx="156" cy="358"/>
            </a:xfrm>
            <a:custGeom>
              <a:avLst/>
              <a:gdLst>
                <a:gd name="T0" fmla="*/ 5 w 150"/>
                <a:gd name="T1" fmla="*/ 33 h 410"/>
                <a:gd name="T2" fmla="*/ 82 w 150"/>
                <a:gd name="T3" fmla="*/ 36 h 410"/>
                <a:gd name="T4" fmla="*/ 162 w 150"/>
                <a:gd name="T5" fmla="*/ 34 h 410"/>
                <a:gd name="T6" fmla="*/ 189 w 150"/>
                <a:gd name="T7" fmla="*/ 31 h 410"/>
                <a:gd name="T8" fmla="*/ 233 w 150"/>
                <a:gd name="T9" fmla="*/ 24 h 410"/>
                <a:gd name="T10" fmla="*/ 260 w 150"/>
                <a:gd name="T11" fmla="*/ 19 h 410"/>
                <a:gd name="T12" fmla="*/ 275 w 150"/>
                <a:gd name="T13" fmla="*/ 17 h 410"/>
                <a:gd name="T14" fmla="*/ 281 w 150"/>
                <a:gd name="T15" fmla="*/ 10 h 410"/>
                <a:gd name="T16" fmla="*/ 292 w 150"/>
                <a:gd name="T17" fmla="*/ 9 h 410"/>
                <a:gd name="T18" fmla="*/ 296 w 150"/>
                <a:gd name="T19" fmla="*/ 3 h 410"/>
                <a:gd name="T20" fmla="*/ 263 w 150"/>
                <a:gd name="T21" fmla="*/ 0 h 410"/>
                <a:gd name="T22" fmla="*/ 189 w 150"/>
                <a:gd name="T23" fmla="*/ 3 h 410"/>
                <a:gd name="T24" fmla="*/ 156 w 150"/>
                <a:gd name="T25" fmla="*/ 4 h 410"/>
                <a:gd name="T26" fmla="*/ 134 w 150"/>
                <a:gd name="T27" fmla="*/ 12 h 410"/>
                <a:gd name="T28" fmla="*/ 116 w 150"/>
                <a:gd name="T29" fmla="*/ 14 h 410"/>
                <a:gd name="T30" fmla="*/ 85 w 150"/>
                <a:gd name="T31" fmla="*/ 19 h 410"/>
                <a:gd name="T32" fmla="*/ 82 w 150"/>
                <a:gd name="T33" fmla="*/ 20 h 410"/>
                <a:gd name="T34" fmla="*/ 67 w 150"/>
                <a:gd name="T35" fmla="*/ 20 h 410"/>
                <a:gd name="T36" fmla="*/ 62 w 150"/>
                <a:gd name="T37" fmla="*/ 22 h 410"/>
                <a:gd name="T38" fmla="*/ 56 w 150"/>
                <a:gd name="T39" fmla="*/ 23 h 410"/>
                <a:gd name="T40" fmla="*/ 34 w 150"/>
                <a:gd name="T41" fmla="*/ 30 h 410"/>
                <a:gd name="T42" fmla="*/ 10 w 150"/>
                <a:gd name="T43" fmla="*/ 33 h 410"/>
                <a:gd name="T44" fmla="*/ 2 w 150"/>
                <a:gd name="T45" fmla="*/ 34 h 410"/>
                <a:gd name="T46" fmla="*/ 5 w 150"/>
                <a:gd name="T47" fmla="*/ 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97283" name="Group 348"/>
          <p:cNvGrpSpPr>
            <a:grpSpLocks/>
          </p:cNvGrpSpPr>
          <p:nvPr/>
        </p:nvGrpSpPr>
        <p:grpSpPr bwMode="auto">
          <a:xfrm>
            <a:off x="901700" y="2603500"/>
            <a:ext cx="2201863" cy="1765300"/>
            <a:chOff x="568" y="1640"/>
            <a:chExt cx="1387" cy="1112"/>
          </a:xfrm>
        </p:grpSpPr>
        <p:grpSp>
          <p:nvGrpSpPr>
            <p:cNvPr id="97350" name="Group 349"/>
            <p:cNvGrpSpPr>
              <a:grpSpLocks/>
            </p:cNvGrpSpPr>
            <p:nvPr/>
          </p:nvGrpSpPr>
          <p:grpSpPr bwMode="auto">
            <a:xfrm>
              <a:off x="568" y="1640"/>
              <a:ext cx="1249" cy="1112"/>
              <a:chOff x="568" y="1640"/>
              <a:chExt cx="1249" cy="1112"/>
            </a:xfrm>
          </p:grpSpPr>
          <p:sp>
            <p:nvSpPr>
              <p:cNvPr id="460126" name="Oval 350"/>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97353" name="Freeform 351"/>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97354" name="Freeform 352"/>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460129" name="Rectangle 353"/>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rPr>
                <a:t>A </a:t>
              </a:r>
              <a:r>
                <a:rPr lang="mn-MN" sz="6000">
                  <a:solidFill>
                    <a:srgbClr val="51DC00"/>
                  </a:solidFill>
                </a:rPr>
                <a:t>Х</a:t>
              </a:r>
              <a:r>
                <a:rPr lang="en-US" sz="3600">
                  <a:solidFill>
                    <a:schemeClr val="tx2"/>
                  </a:solidFill>
                </a:rPr>
                <a:t> </a:t>
              </a:r>
              <a:r>
                <a:rPr lang="mn-MN" sz="3600">
                  <a:solidFill>
                    <a:schemeClr val="tx2"/>
                  </a:solidFill>
                </a:rPr>
                <a:t>К</a:t>
              </a:r>
              <a:endParaRPr lang="en-US" sz="3600">
                <a:solidFill>
                  <a:schemeClr val="tx2"/>
                </a:solidFill>
              </a:endParaRPr>
            </a:p>
          </p:txBody>
        </p:sp>
      </p:grpSp>
      <p:sp>
        <p:nvSpPr>
          <p:cNvPr id="460131" name="Rectangle 355"/>
          <p:cNvSpPr>
            <a:spLocks noChangeArrowheads="1"/>
          </p:cNvSpPr>
          <p:nvPr/>
        </p:nvSpPr>
        <p:spPr bwMode="auto">
          <a:xfrm>
            <a:off x="6226175" y="2159000"/>
            <a:ext cx="2541588"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a:solidFill>
                  <a:schemeClr val="tx1"/>
                </a:solidFill>
                <a:ea typeface="+mn-ea"/>
                <a:cs typeface="+mn-cs"/>
              </a:rPr>
              <a:t>2 </a:t>
            </a:r>
            <a:r>
              <a:rPr lang="mn-MN" b="1">
                <a:solidFill>
                  <a:schemeClr val="tx1"/>
                </a:solidFill>
                <a:ea typeface="+mn-ea"/>
                <a:cs typeface="+mn-cs"/>
              </a:rPr>
              <a:t>Сам</a:t>
            </a:r>
            <a:r>
              <a:rPr lang="en-US" b="1">
                <a:solidFill>
                  <a:schemeClr val="tx1"/>
                </a:solidFill>
                <a:ea typeface="+mn-ea"/>
                <a:cs typeface="+mn-cs"/>
              </a:rPr>
              <a:t> 7:4-16</a:t>
            </a:r>
          </a:p>
          <a:p>
            <a:pPr>
              <a:defRPr/>
            </a:pPr>
            <a:r>
              <a:rPr lang="mn-MN" b="1">
                <a:solidFill>
                  <a:schemeClr val="tx1"/>
                </a:solidFill>
                <a:ea typeface="+mn-ea"/>
                <a:cs typeface="+mn-cs"/>
              </a:rPr>
              <a:t>Ш.дээд</a:t>
            </a:r>
            <a:r>
              <a:rPr lang="en-US" b="1">
                <a:solidFill>
                  <a:schemeClr val="tx1"/>
                </a:solidFill>
                <a:ea typeface="+mn-ea"/>
                <a:cs typeface="+mn-cs"/>
              </a:rPr>
              <a:t> 17:3-15</a:t>
            </a:r>
          </a:p>
        </p:txBody>
      </p:sp>
      <p:sp>
        <p:nvSpPr>
          <p:cNvPr id="460133" name="Rectangle 357"/>
          <p:cNvSpPr>
            <a:spLocks noChangeArrowheads="1"/>
          </p:cNvSpPr>
          <p:nvPr/>
        </p:nvSpPr>
        <p:spPr bwMode="auto">
          <a:xfrm>
            <a:off x="3130550" y="1377950"/>
            <a:ext cx="3035300" cy="4419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97286" name="AutoShape 358"/>
          <p:cNvSpPr>
            <a:spLocks noChangeArrowheads="1"/>
          </p:cNvSpPr>
          <p:nvPr/>
        </p:nvSpPr>
        <p:spPr bwMode="auto">
          <a:xfrm>
            <a:off x="3130550" y="996950"/>
            <a:ext cx="1663700" cy="10541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7287" name="Rectangle 360"/>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0137" name="Rectangle 361"/>
          <p:cNvSpPr>
            <a:spLocks noChangeArrowheads="1"/>
          </p:cNvSpPr>
          <p:nvPr/>
        </p:nvSpPr>
        <p:spPr bwMode="auto">
          <a:xfrm>
            <a:off x="4786313" y="928688"/>
            <a:ext cx="2155825"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mn-MN" sz="2000" b="1">
                <a:solidFill>
                  <a:srgbClr val="FAFD00"/>
                </a:solidFill>
              </a:rPr>
              <a:t>МЭӨ 1000 орчим</a:t>
            </a:r>
            <a:endParaRPr lang="en-US" sz="2000" b="1">
              <a:solidFill>
                <a:srgbClr val="FAFD00"/>
              </a:solidFill>
            </a:endParaRPr>
          </a:p>
        </p:txBody>
      </p:sp>
      <p:sp>
        <p:nvSpPr>
          <p:cNvPr id="97289" name="Rectangle 363"/>
          <p:cNvSpPr>
            <a:spLocks noChangeArrowheads="1"/>
          </p:cNvSpPr>
          <p:nvPr/>
        </p:nvSpPr>
        <p:spPr bwMode="auto">
          <a:xfrm>
            <a:off x="3757613" y="1387475"/>
            <a:ext cx="153193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b="1">
                <a:solidFill>
                  <a:schemeClr val="bg2"/>
                </a:solidFill>
              </a:rPr>
              <a:t>С</a:t>
            </a:r>
            <a:r>
              <a:rPr lang="en-US" b="1">
                <a:solidFill>
                  <a:schemeClr val="bg2"/>
                </a:solidFill>
              </a:rPr>
              <a:t> - </a:t>
            </a:r>
            <a:r>
              <a:rPr lang="mn-MN" b="1">
                <a:solidFill>
                  <a:schemeClr val="bg2"/>
                </a:solidFill>
              </a:rPr>
              <a:t>Д</a:t>
            </a:r>
            <a:r>
              <a:rPr lang="en-US" b="1">
                <a:solidFill>
                  <a:schemeClr val="bg2"/>
                </a:solidFill>
              </a:rPr>
              <a:t> - </a:t>
            </a:r>
            <a:r>
              <a:rPr lang="mn-MN" b="1">
                <a:solidFill>
                  <a:schemeClr val="bg2"/>
                </a:solidFill>
              </a:rPr>
              <a:t>С</a:t>
            </a:r>
            <a:endParaRPr lang="en-US" b="1">
              <a:solidFill>
                <a:schemeClr val="bg2"/>
              </a:solidFill>
            </a:endParaRPr>
          </a:p>
        </p:txBody>
      </p:sp>
      <p:sp>
        <p:nvSpPr>
          <p:cNvPr id="97290" name="Rectangle 364"/>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rPr>
              <a:t>10             2</a:t>
            </a:r>
          </a:p>
        </p:txBody>
      </p:sp>
      <p:sp>
        <p:nvSpPr>
          <p:cNvPr id="97291" name="Rectangle 365"/>
          <p:cNvSpPr>
            <a:spLocks noChangeArrowheads="1"/>
          </p:cNvSpPr>
          <p:nvPr/>
        </p:nvSpPr>
        <p:spPr bwMode="auto">
          <a:xfrm>
            <a:off x="3119438" y="2227263"/>
            <a:ext cx="314642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accent2"/>
                </a:solidFill>
              </a:rPr>
              <a:t>УМАРД  ӨМНӨД</a:t>
            </a:r>
          </a:p>
        </p:txBody>
      </p:sp>
      <p:sp>
        <p:nvSpPr>
          <p:cNvPr id="97292" name="Line 367"/>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293" name="Line 368"/>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294" name="Line 369"/>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295" name="Line 370"/>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296" name="Line 371"/>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297" name="Line 372"/>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298" name="Line 373"/>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299" name="Line 374"/>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300" name="Line 375"/>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301" name="Rectangle 379"/>
          <p:cNvSpPr>
            <a:spLocks noChangeArrowheads="1"/>
          </p:cNvSpPr>
          <p:nvPr/>
        </p:nvSpPr>
        <p:spPr bwMode="auto">
          <a:xfrm>
            <a:off x="4538663" y="2555875"/>
            <a:ext cx="146050" cy="31051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0156" name="Rectangle 380"/>
          <p:cNvSpPr>
            <a:spLocks noChangeArrowheads="1"/>
          </p:cNvSpPr>
          <p:nvPr/>
        </p:nvSpPr>
        <p:spPr bwMode="auto">
          <a:xfrm>
            <a:off x="3059113" y="1781175"/>
            <a:ext cx="3128962" cy="454025"/>
          </a:xfrm>
          <a:prstGeom prst="rect">
            <a:avLst/>
          </a:prstGeom>
          <a:noFill/>
          <a:ln w="12700">
            <a:noFill/>
            <a:miter lim="800000"/>
            <a:headEnd/>
            <a:tailEnd/>
          </a:ln>
          <a:effectLst/>
        </p:spPr>
        <p:txBody>
          <a:bodyPr wrap="none" lIns="90487" tIns="44450" rIns="90487" bIns="44450">
            <a:spAutoFit/>
          </a:bodyPr>
          <a:lstStyle/>
          <a:p>
            <a:pPr>
              <a:defRPr/>
            </a:pPr>
            <a:r>
              <a:rPr lang="en-US" sz="2400" b="1">
                <a:solidFill>
                  <a:schemeClr val="accent1"/>
                </a:solidFill>
                <a:effectLst>
                  <a:outerShdw blurRad="38100" dist="38100" dir="2700000" algn="tl">
                    <a:srgbClr val="000000"/>
                  </a:outerShdw>
                </a:effectLst>
              </a:rPr>
              <a:t>&lt;&lt;&lt; </a:t>
            </a:r>
            <a:r>
              <a:rPr lang="mn-MN" sz="2400" b="1" i="1">
                <a:solidFill>
                  <a:schemeClr val="accent1"/>
                </a:solidFill>
                <a:effectLst>
                  <a:outerShdw blurRad="38100" dist="38100" dir="2700000" algn="tl">
                    <a:srgbClr val="000000"/>
                  </a:outerShdw>
                </a:effectLst>
              </a:rPr>
              <a:t>ХУВААГДАЛ</a:t>
            </a:r>
            <a:r>
              <a:rPr lang="en-US" sz="2400" b="1">
                <a:solidFill>
                  <a:schemeClr val="accent1"/>
                </a:solidFill>
                <a:effectLst>
                  <a:outerShdw blurRad="38100" dist="38100" dir="2700000" algn="tl">
                    <a:srgbClr val="000000"/>
                  </a:outerShdw>
                </a:effectLst>
              </a:rPr>
              <a:t>&gt;&gt;&gt;</a:t>
            </a:r>
          </a:p>
        </p:txBody>
      </p:sp>
      <p:sp>
        <p:nvSpPr>
          <p:cNvPr id="97303" name="Line 382"/>
          <p:cNvSpPr>
            <a:spLocks noChangeShapeType="1"/>
          </p:cNvSpPr>
          <p:nvPr/>
        </p:nvSpPr>
        <p:spPr bwMode="auto">
          <a:xfrm>
            <a:off x="4614863"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181" name="Text Box 405"/>
          <p:cNvSpPr txBox="1">
            <a:spLocks noChangeArrowheads="1"/>
          </p:cNvSpPr>
          <p:nvPr/>
        </p:nvSpPr>
        <p:spPr bwMode="auto">
          <a:xfrm>
            <a:off x="6383338" y="1289050"/>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mn-MN" sz="4000" i="1" smtClean="0">
                <a:solidFill>
                  <a:schemeClr val="tx1"/>
                </a:solidFill>
              </a:rPr>
              <a:t>ДГ</a:t>
            </a:r>
            <a:endParaRPr lang="en-US" sz="4000" i="1" smtClean="0">
              <a:solidFill>
                <a:schemeClr val="tx1"/>
              </a:solidFill>
            </a:endParaRPr>
          </a:p>
        </p:txBody>
      </p:sp>
      <p:sp>
        <p:nvSpPr>
          <p:cNvPr id="97305" name="Rectangle 406"/>
          <p:cNvSpPr>
            <a:spLocks noChangeArrowheads="1"/>
          </p:cNvSpPr>
          <p:nvPr/>
        </p:nvSpPr>
        <p:spPr bwMode="auto">
          <a:xfrm>
            <a:off x="3059113" y="879475"/>
            <a:ext cx="1616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rPr>
              <a:t> </a:t>
            </a:r>
            <a:r>
              <a:rPr lang="mn-MN" sz="1800" b="1">
                <a:solidFill>
                  <a:schemeClr val="accent2"/>
                </a:solidFill>
              </a:rPr>
              <a:t>ХААНЧЛАЛ</a:t>
            </a:r>
            <a:endParaRPr lang="en-US" sz="1800" b="1">
              <a:solidFill>
                <a:schemeClr val="accent2"/>
              </a:solidFill>
            </a:endParaRPr>
          </a:p>
        </p:txBody>
      </p:sp>
      <p:sp>
        <p:nvSpPr>
          <p:cNvPr id="97306" name="Rectangle 407"/>
          <p:cNvSpPr>
            <a:spLocks noChangeArrowheads="1"/>
          </p:cNvSpPr>
          <p:nvPr/>
        </p:nvSpPr>
        <p:spPr bwMode="auto">
          <a:xfrm>
            <a:off x="3117850" y="2746375"/>
            <a:ext cx="2693988"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2200" b="1">
                <a:solidFill>
                  <a:schemeClr val="accent2"/>
                </a:solidFill>
              </a:rPr>
              <a:t>ИЗРАИЛЬ     ИУДА</a:t>
            </a:r>
            <a:endParaRPr lang="en-US" sz="2200" b="1">
              <a:solidFill>
                <a:schemeClr val="accent2"/>
              </a:solidFill>
            </a:endParaRPr>
          </a:p>
        </p:txBody>
      </p:sp>
      <p:sp>
        <p:nvSpPr>
          <p:cNvPr id="459824" name="Rectangle 48"/>
          <p:cNvSpPr>
            <a:spLocks noChangeArrowheads="1"/>
          </p:cNvSpPr>
          <p:nvPr/>
        </p:nvSpPr>
        <p:spPr bwMode="auto">
          <a:xfrm>
            <a:off x="3592513" y="3657600"/>
            <a:ext cx="2125662" cy="515938"/>
          </a:xfrm>
          <a:prstGeom prst="rect">
            <a:avLst/>
          </a:prstGeom>
          <a:noFill/>
          <a:ln w="12700">
            <a:noFill/>
            <a:miter lim="800000"/>
            <a:headEnd/>
            <a:tailEnd/>
          </a:ln>
          <a:effectLst/>
        </p:spPr>
        <p:txBody>
          <a:bodyPr wrap="none" lIns="90487" tIns="44450" rIns="90487" bIns="44450">
            <a:spAutoFit/>
          </a:bodyPr>
          <a:lstStyle/>
          <a:p>
            <a:pPr>
              <a:defRPr/>
            </a:pPr>
            <a:r>
              <a:rPr lang="mn-MN" b="1" i="1">
                <a:solidFill>
                  <a:schemeClr val="accent1"/>
                </a:solidFill>
                <a:effectLst>
                  <a:outerShdw blurRad="38100" dist="38100" dir="2700000" algn="tl">
                    <a:srgbClr val="000000"/>
                  </a:outerShdw>
                </a:effectLst>
              </a:rPr>
              <a:t>З Ө Н Ч И Д</a:t>
            </a:r>
            <a:endParaRPr lang="en-US" b="1" i="1">
              <a:solidFill>
                <a:schemeClr val="accent1"/>
              </a:solidFill>
              <a:effectLst>
                <a:outerShdw blurRad="38100" dist="38100" dir="2700000" algn="tl">
                  <a:srgbClr val="000000"/>
                </a:outerShdw>
              </a:effectLst>
            </a:endParaRPr>
          </a:p>
        </p:txBody>
      </p:sp>
      <p:sp>
        <p:nvSpPr>
          <p:cNvPr id="460184" name="Text Box 408"/>
          <p:cNvSpPr txBox="1">
            <a:spLocks noChangeArrowheads="1"/>
          </p:cNvSpPr>
          <p:nvPr/>
        </p:nvSpPr>
        <p:spPr bwMode="auto">
          <a:xfrm>
            <a:off x="6248400" y="3411538"/>
            <a:ext cx="10414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mn-MN" sz="4000" i="1" smtClean="0">
                <a:solidFill>
                  <a:schemeClr val="tx1"/>
                </a:solidFill>
              </a:rPr>
              <a:t>ШГ</a:t>
            </a:r>
            <a:endParaRPr lang="en-US" sz="4000" i="1" smtClean="0">
              <a:solidFill>
                <a:schemeClr val="tx1"/>
              </a:solidFill>
            </a:endParaRPr>
          </a:p>
        </p:txBody>
      </p:sp>
      <p:sp>
        <p:nvSpPr>
          <p:cNvPr id="460186" name="Rectangle 410"/>
          <p:cNvSpPr>
            <a:spLocks noChangeArrowheads="1"/>
          </p:cNvSpPr>
          <p:nvPr/>
        </p:nvSpPr>
        <p:spPr bwMode="auto">
          <a:xfrm>
            <a:off x="6515100" y="4502150"/>
            <a:ext cx="1495425" cy="94297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mn-MN" b="1" i="1">
                <a:solidFill>
                  <a:schemeClr val="tx1"/>
                </a:solidFill>
                <a:ea typeface="+mn-ea"/>
                <a:cs typeface="+mn-cs"/>
              </a:rPr>
              <a:t>Иер</a:t>
            </a:r>
            <a:r>
              <a:rPr lang="en-US" b="1" i="1">
                <a:solidFill>
                  <a:schemeClr val="tx1"/>
                </a:solidFill>
                <a:ea typeface="+mn-ea"/>
                <a:cs typeface="+mn-cs"/>
              </a:rPr>
              <a:t> 31:31-33</a:t>
            </a:r>
          </a:p>
        </p:txBody>
      </p:sp>
      <p:sp>
        <p:nvSpPr>
          <p:cNvPr id="97310" name="Text Box 83"/>
          <p:cNvSpPr txBox="1">
            <a:spLocks noChangeArrowheads="1"/>
          </p:cNvSpPr>
          <p:nvPr/>
        </p:nvSpPr>
        <p:spPr bwMode="auto">
          <a:xfrm>
            <a:off x="1931988" y="-12700"/>
            <a:ext cx="22050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pPr>
            <a:r>
              <a:rPr lang="mn-MN" sz="1600" b="1">
                <a:solidFill>
                  <a:schemeClr val="tx1"/>
                </a:solidFill>
              </a:rPr>
              <a:t>Х.дээд</a:t>
            </a:r>
            <a:r>
              <a:rPr lang="en-US" sz="1600" b="1">
                <a:solidFill>
                  <a:schemeClr val="tx1"/>
                </a:solidFill>
              </a:rPr>
              <a:t> 12-</a:t>
            </a:r>
            <a:r>
              <a:rPr lang="mn-MN" sz="1600" b="1">
                <a:solidFill>
                  <a:schemeClr val="tx1"/>
                </a:solidFill>
              </a:rPr>
              <a:t>аас</a:t>
            </a:r>
            <a:r>
              <a:rPr lang="en-US" sz="1600" b="1">
                <a:solidFill>
                  <a:schemeClr val="tx1"/>
                </a:solidFill>
              </a:rPr>
              <a:t> </a:t>
            </a:r>
            <a:r>
              <a:rPr lang="mn-MN" sz="1600" b="1">
                <a:solidFill>
                  <a:schemeClr val="tx1"/>
                </a:solidFill>
              </a:rPr>
              <a:t>Х.дэд</a:t>
            </a:r>
            <a:r>
              <a:rPr lang="en-US" sz="1600" b="1">
                <a:solidFill>
                  <a:schemeClr val="tx1"/>
                </a:solidFill>
              </a:rPr>
              <a:t> 24</a:t>
            </a:r>
          </a:p>
        </p:txBody>
      </p:sp>
      <p:sp>
        <p:nvSpPr>
          <p:cNvPr id="459942" name="Rectangle 166"/>
          <p:cNvSpPr>
            <a:spLocks noChangeArrowheads="1"/>
          </p:cNvSpPr>
          <p:nvPr/>
        </p:nvSpPr>
        <p:spPr bwMode="auto">
          <a:xfrm>
            <a:off x="80883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46</a:t>
            </a:r>
          </a:p>
        </p:txBody>
      </p:sp>
      <p:grpSp>
        <p:nvGrpSpPr>
          <p:cNvPr id="97312" name="Group 285"/>
          <p:cNvGrpSpPr>
            <a:grpSpLocks/>
          </p:cNvGrpSpPr>
          <p:nvPr/>
        </p:nvGrpSpPr>
        <p:grpSpPr bwMode="auto">
          <a:xfrm>
            <a:off x="8002588" y="3636963"/>
            <a:ext cx="1141412" cy="1851025"/>
            <a:chOff x="5041" y="2291"/>
            <a:chExt cx="719" cy="1166"/>
          </a:xfrm>
        </p:grpSpPr>
        <p:sp>
          <p:nvSpPr>
            <p:cNvPr id="97326" name="AutoShape 259"/>
            <p:cNvSpPr>
              <a:spLocks noChangeArrowheads="1"/>
            </p:cNvSpPr>
            <p:nvPr/>
          </p:nvSpPr>
          <p:spPr bwMode="auto">
            <a:xfrm>
              <a:off x="5096" y="2301"/>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7327" name="Rectangle 260"/>
            <p:cNvSpPr>
              <a:spLocks noChangeArrowheads="1"/>
            </p:cNvSpPr>
            <p:nvPr/>
          </p:nvSpPr>
          <p:spPr bwMode="auto">
            <a:xfrm>
              <a:off x="5095" y="2404"/>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7328" name="AutoShape 261"/>
            <p:cNvSpPr>
              <a:spLocks noChangeArrowheads="1"/>
            </p:cNvSpPr>
            <p:nvPr/>
          </p:nvSpPr>
          <p:spPr bwMode="auto">
            <a:xfrm>
              <a:off x="5108" y="2321"/>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7329" name="Line 262"/>
            <p:cNvSpPr>
              <a:spLocks noChangeShapeType="1"/>
            </p:cNvSpPr>
            <p:nvPr/>
          </p:nvSpPr>
          <p:spPr bwMode="auto">
            <a:xfrm>
              <a:off x="5121" y="26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330" name="Line 263"/>
            <p:cNvSpPr>
              <a:spLocks noChangeShapeType="1"/>
            </p:cNvSpPr>
            <p:nvPr/>
          </p:nvSpPr>
          <p:spPr bwMode="auto">
            <a:xfrm>
              <a:off x="5113" y="305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331" name="Line 264"/>
            <p:cNvSpPr>
              <a:spLocks noChangeShapeType="1"/>
            </p:cNvSpPr>
            <p:nvPr/>
          </p:nvSpPr>
          <p:spPr bwMode="auto">
            <a:xfrm>
              <a:off x="5113" y="3171"/>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041" name="Rectangle 265"/>
            <p:cNvSpPr>
              <a:spLocks noChangeArrowheads="1"/>
            </p:cNvSpPr>
            <p:nvPr/>
          </p:nvSpPr>
          <p:spPr bwMode="auto">
            <a:xfrm>
              <a:off x="5041" y="2503"/>
              <a:ext cx="719" cy="133"/>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rPr>
                <a:t> ••• </a:t>
              </a:r>
              <a:r>
                <a:rPr lang="mn-MN" sz="800" b="1">
                  <a:solidFill>
                    <a:srgbClr val="000000"/>
                  </a:solidFill>
                  <a:effectLst>
                    <a:outerShdw blurRad="38100" dist="38100" dir="2700000" algn="tl">
                      <a:srgbClr val="FFFFFF"/>
                    </a:outerShdw>
                  </a:effectLst>
                </a:rPr>
                <a:t>ХУВААГДАЛ</a:t>
              </a:r>
              <a:r>
                <a:rPr lang="en-US" sz="800" b="1">
                  <a:solidFill>
                    <a:srgbClr val="000000"/>
                  </a:solidFill>
                  <a:effectLst>
                    <a:outerShdw blurRad="38100" dist="38100" dir="2700000" algn="tl">
                      <a:srgbClr val="FFFFFF"/>
                    </a:outerShdw>
                  </a:effectLst>
                </a:rPr>
                <a:t> ••• </a:t>
              </a:r>
            </a:p>
          </p:txBody>
        </p:sp>
        <p:sp>
          <p:nvSpPr>
            <p:cNvPr id="97333" name="Rectangle 266"/>
            <p:cNvSpPr>
              <a:spLocks noChangeArrowheads="1"/>
            </p:cNvSpPr>
            <p:nvPr/>
          </p:nvSpPr>
          <p:spPr bwMode="auto">
            <a:xfrm>
              <a:off x="5110" y="2837"/>
              <a:ext cx="434"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10              2</a:t>
              </a:r>
            </a:p>
          </p:txBody>
        </p:sp>
        <p:sp>
          <p:nvSpPr>
            <p:cNvPr id="97334" name="Rectangle 267"/>
            <p:cNvSpPr>
              <a:spLocks noChangeArrowheads="1"/>
            </p:cNvSpPr>
            <p:nvPr/>
          </p:nvSpPr>
          <p:spPr bwMode="auto">
            <a:xfrm>
              <a:off x="5090" y="3067"/>
              <a:ext cx="53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 20-</a:t>
              </a:r>
              <a:r>
                <a:rPr lang="mn-MN" sz="800" b="1">
                  <a:solidFill>
                    <a:srgbClr val="000000"/>
                  </a:solidFill>
                </a:rPr>
                <a:t>И</a:t>
              </a:r>
              <a:r>
                <a:rPr lang="en-US" sz="800" b="1">
                  <a:solidFill>
                    <a:srgbClr val="000000"/>
                  </a:solidFill>
                </a:rPr>
                <a:t>         20-</a:t>
              </a:r>
              <a:r>
                <a:rPr lang="mn-MN" sz="800" b="1">
                  <a:solidFill>
                    <a:srgbClr val="000000"/>
                  </a:solidFill>
                </a:rPr>
                <a:t>Р</a:t>
              </a:r>
              <a:endParaRPr lang="en-US" sz="800" b="1">
                <a:solidFill>
                  <a:srgbClr val="000000"/>
                </a:solidFill>
              </a:endParaRPr>
            </a:p>
          </p:txBody>
        </p:sp>
        <p:sp>
          <p:nvSpPr>
            <p:cNvPr id="97335" name="Line 270"/>
            <p:cNvSpPr>
              <a:spLocks noChangeShapeType="1"/>
            </p:cNvSpPr>
            <p:nvPr/>
          </p:nvSpPr>
          <p:spPr bwMode="auto">
            <a:xfrm>
              <a:off x="5121" y="3283"/>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336" name="Rectangle 271"/>
            <p:cNvSpPr>
              <a:spLocks noChangeArrowheads="1"/>
            </p:cNvSpPr>
            <p:nvPr/>
          </p:nvSpPr>
          <p:spPr bwMode="auto">
            <a:xfrm>
              <a:off x="5107" y="2625"/>
              <a:ext cx="57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800" b="1">
                  <a:solidFill>
                    <a:srgbClr val="000000"/>
                  </a:solidFill>
                </a:rPr>
                <a:t>Умард</a:t>
              </a:r>
              <a:r>
                <a:rPr lang="en-US" sz="800" b="1">
                  <a:solidFill>
                    <a:srgbClr val="000000"/>
                  </a:solidFill>
                </a:rPr>
                <a:t>     </a:t>
              </a:r>
              <a:r>
                <a:rPr lang="mn-MN" sz="800" b="1">
                  <a:solidFill>
                    <a:srgbClr val="000000"/>
                  </a:solidFill>
                </a:rPr>
                <a:t>Өмнөд</a:t>
              </a:r>
              <a:endParaRPr lang="en-US" sz="800" b="1">
                <a:solidFill>
                  <a:srgbClr val="000000"/>
                </a:solidFill>
              </a:endParaRPr>
            </a:p>
          </p:txBody>
        </p:sp>
        <p:sp>
          <p:nvSpPr>
            <p:cNvPr id="97337" name="Line 272"/>
            <p:cNvSpPr>
              <a:spLocks noChangeShapeType="1"/>
            </p:cNvSpPr>
            <p:nvPr/>
          </p:nvSpPr>
          <p:spPr bwMode="auto">
            <a:xfrm>
              <a:off x="5117" y="3395"/>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338" name="Line 273"/>
            <p:cNvSpPr>
              <a:spLocks noChangeShapeType="1"/>
            </p:cNvSpPr>
            <p:nvPr/>
          </p:nvSpPr>
          <p:spPr bwMode="auto">
            <a:xfrm>
              <a:off x="5393" y="2671"/>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050" name="Rectangle 274"/>
            <p:cNvSpPr>
              <a:spLocks noChangeArrowheads="1"/>
            </p:cNvSpPr>
            <p:nvPr/>
          </p:nvSpPr>
          <p:spPr bwMode="auto">
            <a:xfrm>
              <a:off x="5096" y="2949"/>
              <a:ext cx="569" cy="133"/>
            </a:xfrm>
            <a:prstGeom prst="rect">
              <a:avLst/>
            </a:prstGeom>
            <a:noFill/>
            <a:ln w="12700">
              <a:noFill/>
              <a:miter lim="800000"/>
              <a:headEnd/>
              <a:tailEnd/>
            </a:ln>
            <a:effectLst/>
          </p:spPr>
          <p:txBody>
            <a:bodyPr lIns="90487" tIns="44450" rIns="90487" bIns="44450">
              <a:spAutoFit/>
            </a:bodyPr>
            <a:lstStyle/>
            <a:p>
              <a:pPr algn="ctr">
                <a:defRPr/>
              </a:pPr>
              <a:r>
                <a:rPr lang="mn-MN" sz="800" b="1">
                  <a:solidFill>
                    <a:srgbClr val="000000"/>
                  </a:solidFill>
                  <a:effectLst>
                    <a:outerShdw blurRad="38100" dist="38100" dir="2700000" algn="tl">
                      <a:srgbClr val="FFFFFF"/>
                    </a:outerShdw>
                  </a:effectLst>
                </a:rPr>
                <a:t>З Ө Н Ч И Д</a:t>
              </a:r>
              <a:endParaRPr lang="en-US" sz="800" b="1">
                <a:solidFill>
                  <a:srgbClr val="000000"/>
                </a:solidFill>
                <a:effectLst>
                  <a:outerShdw blurRad="38100" dist="38100" dir="2700000" algn="tl">
                    <a:srgbClr val="FFFFFF"/>
                  </a:outerShdw>
                </a:effectLst>
              </a:endParaRPr>
            </a:p>
          </p:txBody>
        </p:sp>
        <p:sp>
          <p:nvSpPr>
            <p:cNvPr id="97340" name="Line 275"/>
            <p:cNvSpPr>
              <a:spLocks noChangeShapeType="1"/>
            </p:cNvSpPr>
            <p:nvPr/>
          </p:nvSpPr>
          <p:spPr bwMode="auto">
            <a:xfrm>
              <a:off x="5189" y="2519"/>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341" name="Rectangle 276"/>
            <p:cNvSpPr>
              <a:spLocks noChangeArrowheads="1"/>
            </p:cNvSpPr>
            <p:nvPr/>
          </p:nvSpPr>
          <p:spPr bwMode="auto">
            <a:xfrm>
              <a:off x="5109" y="2399"/>
              <a:ext cx="3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900" b="1">
                  <a:solidFill>
                    <a:srgbClr val="000000"/>
                  </a:solidFill>
                </a:rPr>
                <a:t>С</a:t>
              </a:r>
              <a:r>
                <a:rPr lang="en-US" sz="900" b="1">
                  <a:solidFill>
                    <a:srgbClr val="000000"/>
                  </a:solidFill>
                </a:rPr>
                <a:t> - </a:t>
              </a:r>
              <a:r>
                <a:rPr lang="mn-MN" sz="900" b="1">
                  <a:solidFill>
                    <a:srgbClr val="000000"/>
                  </a:solidFill>
                </a:rPr>
                <a:t>Б</a:t>
              </a:r>
              <a:r>
                <a:rPr lang="en-US" sz="900" b="1">
                  <a:solidFill>
                    <a:srgbClr val="000000"/>
                  </a:solidFill>
                </a:rPr>
                <a:t> - </a:t>
              </a:r>
              <a:r>
                <a:rPr lang="mn-MN" sz="900" b="1">
                  <a:solidFill>
                    <a:srgbClr val="000000"/>
                  </a:solidFill>
                </a:rPr>
                <a:t>С</a:t>
              </a:r>
              <a:endParaRPr lang="en-US" sz="900" b="1">
                <a:solidFill>
                  <a:srgbClr val="000000"/>
                </a:solidFill>
              </a:endParaRPr>
            </a:p>
          </p:txBody>
        </p:sp>
        <p:sp>
          <p:nvSpPr>
            <p:cNvPr id="97342" name="Line 277"/>
            <p:cNvSpPr>
              <a:spLocks noChangeShapeType="1"/>
            </p:cNvSpPr>
            <p:nvPr/>
          </p:nvSpPr>
          <p:spPr bwMode="auto">
            <a:xfrm>
              <a:off x="5117" y="2843"/>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343" name="Line 278"/>
            <p:cNvSpPr>
              <a:spLocks noChangeShapeType="1"/>
            </p:cNvSpPr>
            <p:nvPr/>
          </p:nvSpPr>
          <p:spPr bwMode="auto">
            <a:xfrm flipV="1">
              <a:off x="5121" y="2947"/>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344" name="Line 279"/>
            <p:cNvSpPr>
              <a:spLocks noChangeShapeType="1"/>
            </p:cNvSpPr>
            <p:nvPr/>
          </p:nvSpPr>
          <p:spPr bwMode="auto">
            <a:xfrm flipV="1">
              <a:off x="5121" y="2731"/>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345" name="Rectangle 280"/>
            <p:cNvSpPr>
              <a:spLocks noChangeArrowheads="1"/>
            </p:cNvSpPr>
            <p:nvPr/>
          </p:nvSpPr>
          <p:spPr bwMode="auto">
            <a:xfrm>
              <a:off x="5063" y="2291"/>
              <a:ext cx="53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mn-MN" sz="900" b="1">
                  <a:solidFill>
                    <a:srgbClr val="000000"/>
                  </a:solidFill>
                </a:rPr>
                <a:t>ХААНЧЛАЛ</a:t>
              </a:r>
              <a:endParaRPr lang="en-US" sz="900" b="1">
                <a:solidFill>
                  <a:srgbClr val="000000"/>
                </a:solidFill>
              </a:endParaRPr>
            </a:p>
          </p:txBody>
        </p:sp>
        <p:sp>
          <p:nvSpPr>
            <p:cNvPr id="97346" name="Line 281"/>
            <p:cNvSpPr>
              <a:spLocks noChangeShapeType="1"/>
            </p:cNvSpPr>
            <p:nvPr/>
          </p:nvSpPr>
          <p:spPr bwMode="auto">
            <a:xfrm>
              <a:off x="5385" y="2627"/>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347" name="Line 282"/>
            <p:cNvSpPr>
              <a:spLocks noChangeShapeType="1"/>
            </p:cNvSpPr>
            <p:nvPr/>
          </p:nvSpPr>
          <p:spPr bwMode="auto">
            <a:xfrm>
              <a:off x="5117" y="2511"/>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348" name="Line 283"/>
            <p:cNvSpPr>
              <a:spLocks noChangeShapeType="1"/>
            </p:cNvSpPr>
            <p:nvPr/>
          </p:nvSpPr>
          <p:spPr bwMode="auto">
            <a:xfrm>
              <a:off x="5113" y="2407"/>
              <a:ext cx="464"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97349" name="Rectangle 284"/>
            <p:cNvSpPr>
              <a:spLocks noChangeArrowheads="1"/>
            </p:cNvSpPr>
            <p:nvPr/>
          </p:nvSpPr>
          <p:spPr bwMode="auto">
            <a:xfrm>
              <a:off x="5105" y="2733"/>
              <a:ext cx="56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mn-MN" sz="800" b="1">
                  <a:solidFill>
                    <a:srgbClr val="000000"/>
                  </a:solidFill>
                </a:rPr>
                <a:t>Израиль  Иуда</a:t>
              </a:r>
              <a:endParaRPr lang="en-US" sz="800" b="1">
                <a:solidFill>
                  <a:srgbClr val="000000"/>
                </a:solidFill>
              </a:endParaRPr>
            </a:p>
          </p:txBody>
        </p:sp>
      </p:grpSp>
      <p:sp>
        <p:nvSpPr>
          <p:cNvPr id="459788" name="Rectangle 12"/>
          <p:cNvSpPr>
            <a:spLocks noChangeArrowheads="1"/>
          </p:cNvSpPr>
          <p:nvPr/>
        </p:nvSpPr>
        <p:spPr bwMode="auto">
          <a:xfrm>
            <a:off x="3198813" y="4098925"/>
            <a:ext cx="26003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rPr>
              <a:t>   20-</a:t>
            </a:r>
            <a:r>
              <a:rPr lang="mn-MN" b="1">
                <a:solidFill>
                  <a:schemeClr val="accent2"/>
                </a:solidFill>
              </a:rPr>
              <a:t>И</a:t>
            </a:r>
            <a:r>
              <a:rPr lang="en-US" b="1">
                <a:solidFill>
                  <a:schemeClr val="accent2"/>
                </a:solidFill>
              </a:rPr>
              <a:t>        20-</a:t>
            </a:r>
            <a:r>
              <a:rPr lang="mn-MN" b="1">
                <a:solidFill>
                  <a:schemeClr val="accent2"/>
                </a:solidFill>
              </a:rPr>
              <a:t>Р</a:t>
            </a:r>
            <a:endParaRPr lang="en-US" b="1">
              <a:solidFill>
                <a:schemeClr val="accent2"/>
              </a:solidFill>
            </a:endParaRPr>
          </a:p>
        </p:txBody>
      </p:sp>
      <p:grpSp>
        <p:nvGrpSpPr>
          <p:cNvPr id="11" name="Group 194"/>
          <p:cNvGrpSpPr>
            <a:grpSpLocks/>
          </p:cNvGrpSpPr>
          <p:nvPr/>
        </p:nvGrpSpPr>
        <p:grpSpPr bwMode="auto">
          <a:xfrm>
            <a:off x="1177925" y="4611688"/>
            <a:ext cx="6692900" cy="541337"/>
            <a:chOff x="790" y="2909"/>
            <a:chExt cx="4216" cy="341"/>
          </a:xfrm>
        </p:grpSpPr>
        <p:sp>
          <p:nvSpPr>
            <p:cNvPr id="459825" name="Rectangle 49"/>
            <p:cNvSpPr>
              <a:spLocks noChangeArrowheads="1"/>
            </p:cNvSpPr>
            <p:nvPr/>
          </p:nvSpPr>
          <p:spPr bwMode="auto">
            <a:xfrm>
              <a:off x="790" y="2916"/>
              <a:ext cx="1887" cy="334"/>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400" b="1">
                  <a:solidFill>
                    <a:srgbClr val="A8001C"/>
                  </a:solidFill>
                </a:rPr>
                <a:t> </a:t>
              </a:r>
              <a:r>
                <a:rPr lang="mn-MN" sz="2400" b="1">
                  <a:solidFill>
                    <a:srgbClr val="A8001C"/>
                  </a:solidFill>
                </a:rPr>
                <a:t>Умард</a:t>
              </a:r>
              <a:r>
                <a:rPr lang="en-US" sz="2400" b="1">
                  <a:solidFill>
                    <a:srgbClr val="A8001C"/>
                  </a:solidFill>
                </a:rPr>
                <a:t>: </a:t>
              </a:r>
              <a:r>
                <a:rPr lang="mn-MN" sz="2400" b="1">
                  <a:solidFill>
                    <a:srgbClr val="A8001C"/>
                  </a:solidFill>
                </a:rPr>
                <a:t>Иеробоам</a:t>
              </a:r>
              <a:endParaRPr lang="en-US" b="1">
                <a:solidFill>
                  <a:srgbClr val="A8001C"/>
                </a:solidFill>
              </a:endParaRPr>
            </a:p>
          </p:txBody>
        </p:sp>
        <p:sp>
          <p:nvSpPr>
            <p:cNvPr id="459826" name="Rectangle 50"/>
            <p:cNvSpPr>
              <a:spLocks noChangeArrowheads="1"/>
            </p:cNvSpPr>
            <p:nvPr/>
          </p:nvSpPr>
          <p:spPr bwMode="auto">
            <a:xfrm>
              <a:off x="3119" y="2909"/>
              <a:ext cx="1887" cy="334"/>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400" b="1">
                  <a:solidFill>
                    <a:srgbClr val="A8001C"/>
                  </a:solidFill>
                </a:rPr>
                <a:t> </a:t>
              </a:r>
              <a:r>
                <a:rPr lang="mn-MN" sz="2400" b="1">
                  <a:solidFill>
                    <a:srgbClr val="A8001C"/>
                  </a:solidFill>
                </a:rPr>
                <a:t>Өмнөд</a:t>
              </a:r>
              <a:r>
                <a:rPr lang="en-US" sz="2400" b="1">
                  <a:solidFill>
                    <a:srgbClr val="A8001C"/>
                  </a:solidFill>
                </a:rPr>
                <a:t>: </a:t>
              </a:r>
              <a:r>
                <a:rPr lang="mn-MN" sz="2400" b="1">
                  <a:solidFill>
                    <a:srgbClr val="A8001C"/>
                  </a:solidFill>
                </a:rPr>
                <a:t>Рехобоам</a:t>
              </a:r>
              <a:endParaRPr lang="en-US" b="1">
                <a:solidFill>
                  <a:srgbClr val="A8001C"/>
                </a:solidFill>
              </a:endParaRPr>
            </a:p>
          </p:txBody>
        </p:sp>
      </p:grpSp>
      <p:grpSp>
        <p:nvGrpSpPr>
          <p:cNvPr id="12" name="Group 195"/>
          <p:cNvGrpSpPr>
            <a:grpSpLocks/>
          </p:cNvGrpSpPr>
          <p:nvPr/>
        </p:nvGrpSpPr>
        <p:grpSpPr bwMode="auto">
          <a:xfrm>
            <a:off x="630238" y="5359400"/>
            <a:ext cx="8285162" cy="500063"/>
            <a:chOff x="517" y="3380"/>
            <a:chExt cx="5114" cy="315"/>
          </a:xfrm>
        </p:grpSpPr>
        <p:sp>
          <p:nvSpPr>
            <p:cNvPr id="459827" name="Rectangle 51"/>
            <p:cNvSpPr>
              <a:spLocks noChangeArrowheads="1"/>
            </p:cNvSpPr>
            <p:nvPr/>
          </p:nvSpPr>
          <p:spPr bwMode="auto">
            <a:xfrm>
              <a:off x="517" y="3380"/>
              <a:ext cx="2012" cy="315"/>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a:defRPr/>
              </a:pPr>
              <a:r>
                <a:rPr lang="mn-MN" sz="2200" b="1">
                  <a:solidFill>
                    <a:srgbClr val="A8001C"/>
                  </a:solidFill>
                </a:rPr>
                <a:t>ХОРОН МУУ ХААД</a:t>
              </a:r>
              <a:endParaRPr lang="en-US" sz="2200" b="1">
                <a:solidFill>
                  <a:srgbClr val="A8001C"/>
                </a:solidFill>
              </a:endParaRPr>
            </a:p>
          </p:txBody>
        </p:sp>
        <p:sp>
          <p:nvSpPr>
            <p:cNvPr id="459828" name="Rectangle 52"/>
            <p:cNvSpPr>
              <a:spLocks noChangeArrowheads="1"/>
            </p:cNvSpPr>
            <p:nvPr/>
          </p:nvSpPr>
          <p:spPr bwMode="auto">
            <a:xfrm>
              <a:off x="3356" y="3380"/>
              <a:ext cx="2275" cy="315"/>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a:defRPr/>
              </a:pPr>
              <a:r>
                <a:rPr lang="mn-MN" sz="2200" b="1" u="sng">
                  <a:solidFill>
                    <a:srgbClr val="A8001C"/>
                  </a:solidFill>
                </a:rPr>
                <a:t>ЗАРИМ НЬ</a:t>
              </a:r>
              <a:r>
                <a:rPr lang="en-US" sz="2200" b="1">
                  <a:solidFill>
                    <a:srgbClr val="A8001C"/>
                  </a:solidFill>
                </a:rPr>
                <a:t> </a:t>
              </a:r>
              <a:r>
                <a:rPr lang="mn-MN" sz="2200" b="1">
                  <a:solidFill>
                    <a:srgbClr val="A8001C"/>
                  </a:solidFill>
                </a:rPr>
                <a:t>САЙН ХААД</a:t>
              </a:r>
              <a:endParaRPr lang="en-US" sz="2200" b="1">
                <a:solidFill>
                  <a:srgbClr val="A8001C"/>
                </a:solidFill>
              </a:endParaRPr>
            </a:p>
          </p:txBody>
        </p:sp>
      </p:grpSp>
      <p:sp>
        <p:nvSpPr>
          <p:cNvPr id="97316" name="Text Box 412"/>
          <p:cNvSpPr txBox="1">
            <a:spLocks noChangeArrowheads="1"/>
          </p:cNvSpPr>
          <p:nvPr/>
        </p:nvSpPr>
        <p:spPr bwMode="auto">
          <a:xfrm>
            <a:off x="8829675" y="641667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2000">
                <a:solidFill>
                  <a:srgbClr val="FFFFFF"/>
                </a:solidFill>
              </a:rPr>
              <a:t>3</a:t>
            </a:r>
          </a:p>
        </p:txBody>
      </p:sp>
      <p:grpSp>
        <p:nvGrpSpPr>
          <p:cNvPr id="97317" name="Group 413"/>
          <p:cNvGrpSpPr>
            <a:grpSpLocks/>
          </p:cNvGrpSpPr>
          <p:nvPr/>
        </p:nvGrpSpPr>
        <p:grpSpPr bwMode="auto">
          <a:xfrm>
            <a:off x="515938" y="141288"/>
            <a:ext cx="893762" cy="1584325"/>
            <a:chOff x="391" y="101"/>
            <a:chExt cx="563" cy="998"/>
          </a:xfrm>
        </p:grpSpPr>
        <p:sp>
          <p:nvSpPr>
            <p:cNvPr id="460190" name="Rectangle 414"/>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ea typeface="+mn-ea"/>
                  <a:cs typeface="+mn-cs"/>
                </a:rPr>
                <a:t>7</a:t>
              </a:r>
            </a:p>
          </p:txBody>
        </p:sp>
        <p:sp>
          <p:nvSpPr>
            <p:cNvPr id="460191" name="Line 415"/>
            <p:cNvSpPr>
              <a:spLocks noChangeShapeType="1"/>
            </p:cNvSpPr>
            <p:nvPr/>
          </p:nvSpPr>
          <p:spPr bwMode="auto">
            <a:xfrm>
              <a:off x="526" y="588"/>
              <a:ext cx="256"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60192" name="Rectangle 416"/>
            <p:cNvSpPr>
              <a:spLocks noChangeArrowheads="1"/>
            </p:cNvSpPr>
            <p:nvPr/>
          </p:nvSpPr>
          <p:spPr bwMode="auto">
            <a:xfrm>
              <a:off x="486" y="196"/>
              <a:ext cx="468" cy="90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97318" name="Rectangle 417"/>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32-37</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59788"/>
                                        </p:tgtEl>
                                        <p:attrNameLst>
                                          <p:attrName>style.visibility</p:attrName>
                                        </p:attrNameLst>
                                      </p:cBhvr>
                                      <p:to>
                                        <p:strVal val="visible"/>
                                      </p:to>
                                    </p:set>
                                    <p:anim calcmode="lin" valueType="num">
                                      <p:cBhvr>
                                        <p:cTn id="7" dur="500" fill="hold"/>
                                        <p:tgtEl>
                                          <p:spTgt spid="459788"/>
                                        </p:tgtEl>
                                        <p:attrNameLst>
                                          <p:attrName>ppt_x</p:attrName>
                                        </p:attrNameLst>
                                      </p:cBhvr>
                                      <p:tavLst>
                                        <p:tav tm="0">
                                          <p:val>
                                            <p:strVal val="#ppt_x-#ppt_w/2"/>
                                          </p:val>
                                        </p:tav>
                                        <p:tav tm="100000">
                                          <p:val>
                                            <p:strVal val="#ppt_x"/>
                                          </p:val>
                                        </p:tav>
                                      </p:tavLst>
                                    </p:anim>
                                    <p:anim calcmode="lin" valueType="num">
                                      <p:cBhvr>
                                        <p:cTn id="8" dur="500" fill="hold"/>
                                        <p:tgtEl>
                                          <p:spTgt spid="459788"/>
                                        </p:tgtEl>
                                        <p:attrNameLst>
                                          <p:attrName>ppt_y</p:attrName>
                                        </p:attrNameLst>
                                      </p:cBhvr>
                                      <p:tavLst>
                                        <p:tav tm="0">
                                          <p:val>
                                            <p:strVal val="#ppt_y"/>
                                          </p:val>
                                        </p:tav>
                                        <p:tav tm="100000">
                                          <p:val>
                                            <p:strVal val="#ppt_y"/>
                                          </p:val>
                                        </p:tav>
                                      </p:tavLst>
                                    </p:anim>
                                    <p:anim calcmode="lin" valueType="num">
                                      <p:cBhvr>
                                        <p:cTn id="9" dur="500" fill="hold"/>
                                        <p:tgtEl>
                                          <p:spTgt spid="459788"/>
                                        </p:tgtEl>
                                        <p:attrNameLst>
                                          <p:attrName>ppt_w</p:attrName>
                                        </p:attrNameLst>
                                      </p:cBhvr>
                                      <p:tavLst>
                                        <p:tav tm="0">
                                          <p:val>
                                            <p:fltVal val="0"/>
                                          </p:val>
                                        </p:tav>
                                        <p:tav tm="100000">
                                          <p:val>
                                            <p:strVal val="#ppt_w"/>
                                          </p:val>
                                        </p:tav>
                                      </p:tavLst>
                                    </p:anim>
                                    <p:anim calcmode="lin" valueType="num">
                                      <p:cBhvr>
                                        <p:cTn id="10" dur="500" fill="hold"/>
                                        <p:tgtEl>
                                          <p:spTgt spid="459788"/>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272"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strVal val="2/3*#ppt_w"/>
                                          </p:val>
                                        </p:tav>
                                        <p:tav tm="100000">
                                          <p:val>
                                            <p:strVal val="#ppt_w"/>
                                          </p:val>
                                        </p:tav>
                                      </p:tavLst>
                                    </p:anim>
                                    <p:anim calcmode="lin" valueType="num">
                                      <p:cBhvr>
                                        <p:cTn id="16" dur="500" fill="hold"/>
                                        <p:tgtEl>
                                          <p:spTgt spid="11"/>
                                        </p:tgtEl>
                                        <p:attrNameLst>
                                          <p:attrName>ppt_h</p:attrName>
                                        </p:attrNameLst>
                                      </p:cBhvr>
                                      <p:tavLst>
                                        <p:tav tm="0">
                                          <p:val>
                                            <p:strVal val="2/3*#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272"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strVal val="2/3*#ppt_w"/>
                                          </p:val>
                                        </p:tav>
                                        <p:tav tm="100000">
                                          <p:val>
                                            <p:strVal val="#ppt_w"/>
                                          </p:val>
                                        </p:tav>
                                      </p:tavLst>
                                    </p:anim>
                                    <p:anim calcmode="lin" valueType="num">
                                      <p:cBhvr>
                                        <p:cTn id="22" dur="500" fill="hold"/>
                                        <p:tgtEl>
                                          <p:spTgt spid="1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88"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29" name="Group 113"/>
          <p:cNvGrpSpPr>
            <a:grpSpLocks/>
          </p:cNvGrpSpPr>
          <p:nvPr/>
        </p:nvGrpSpPr>
        <p:grpSpPr bwMode="auto">
          <a:xfrm>
            <a:off x="6083300" y="1136650"/>
            <a:ext cx="1289050" cy="1435100"/>
            <a:chOff x="1084" y="711"/>
            <a:chExt cx="2950" cy="2769"/>
          </a:xfrm>
        </p:grpSpPr>
        <p:grpSp>
          <p:nvGrpSpPr>
            <p:cNvPr id="99411" name="Group 114"/>
            <p:cNvGrpSpPr>
              <a:grpSpLocks/>
            </p:cNvGrpSpPr>
            <p:nvPr/>
          </p:nvGrpSpPr>
          <p:grpSpPr bwMode="auto">
            <a:xfrm>
              <a:off x="1084" y="711"/>
              <a:ext cx="2950" cy="2769"/>
              <a:chOff x="2707" y="548"/>
              <a:chExt cx="2950" cy="2769"/>
            </a:xfrm>
          </p:grpSpPr>
          <p:grpSp>
            <p:nvGrpSpPr>
              <p:cNvPr id="99417" name="Group 115"/>
              <p:cNvGrpSpPr>
                <a:grpSpLocks/>
              </p:cNvGrpSpPr>
              <p:nvPr/>
            </p:nvGrpSpPr>
            <p:grpSpPr bwMode="auto">
              <a:xfrm>
                <a:off x="3180" y="1046"/>
                <a:ext cx="2105" cy="1421"/>
                <a:chOff x="578" y="2316"/>
                <a:chExt cx="2105" cy="1421"/>
              </a:xfrm>
            </p:grpSpPr>
            <p:sp>
              <p:nvSpPr>
                <p:cNvPr id="99419"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311047142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9420" name="Freeform 117" descr="Cork"/>
                <p:cNvSpPr>
                  <a:spLocks/>
                </p:cNvSpPr>
                <p:nvPr/>
              </p:nvSpPr>
              <p:spPr bwMode="auto">
                <a:xfrm>
                  <a:off x="578" y="2506"/>
                  <a:ext cx="2074" cy="1231"/>
                </a:xfrm>
                <a:custGeom>
                  <a:avLst/>
                  <a:gdLst>
                    <a:gd name="T0" fmla="*/ 2147483647 w 599"/>
                    <a:gd name="T1" fmla="*/ 0 h 432"/>
                    <a:gd name="T2" fmla="*/ 2147483647 w 599"/>
                    <a:gd name="T3" fmla="*/ 907463320 h 432"/>
                    <a:gd name="T4" fmla="*/ 2147483647 w 599"/>
                    <a:gd name="T5" fmla="*/ 1512424923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99418" name="Picture 118"/>
              <p:cNvPicPr>
                <a:picLocks noChangeArrowheads="1"/>
              </p:cNvPicPr>
              <p:nvPr/>
            </p:nvPicPr>
            <p:blipFill>
              <a:blip r:embed="rId4">
                <a:lum bright="-16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99412" name="Freeform 119"/>
            <p:cNvSpPr>
              <a:spLocks/>
            </p:cNvSpPr>
            <p:nvPr/>
          </p:nvSpPr>
          <p:spPr bwMode="auto">
            <a:xfrm>
              <a:off x="1616" y="2649"/>
              <a:ext cx="88" cy="277"/>
            </a:xfrm>
            <a:custGeom>
              <a:avLst/>
              <a:gdLst>
                <a:gd name="T0" fmla="*/ 135 w 85"/>
                <a:gd name="T1" fmla="*/ 13 h 318"/>
                <a:gd name="T2" fmla="*/ 118 w 85"/>
                <a:gd name="T3" fmla="*/ 6 h 318"/>
                <a:gd name="T4" fmla="*/ 89 w 85"/>
                <a:gd name="T5" fmla="*/ 3 h 318"/>
                <a:gd name="T6" fmla="*/ 101 w 85"/>
                <a:gd name="T7" fmla="*/ 6 h 318"/>
                <a:gd name="T8" fmla="*/ 118 w 85"/>
                <a:gd name="T9" fmla="*/ 3 h 318"/>
                <a:gd name="T10" fmla="*/ 69 w 85"/>
                <a:gd name="T11" fmla="*/ 3 h 318"/>
                <a:gd name="T12" fmla="*/ 69 w 85"/>
                <a:gd name="T13" fmla="*/ 3 h 318"/>
                <a:gd name="T14" fmla="*/ 89 w 85"/>
                <a:gd name="T15" fmla="*/ 16 h 318"/>
                <a:gd name="T16" fmla="*/ 53 w 85"/>
                <a:gd name="T17" fmla="*/ 13 h 318"/>
                <a:gd name="T18" fmla="*/ 69 w 85"/>
                <a:gd name="T19" fmla="*/ 10 h 318"/>
                <a:gd name="T20" fmla="*/ 89 w 85"/>
                <a:gd name="T21" fmla="*/ 13 h 318"/>
                <a:gd name="T22" fmla="*/ 69 w 85"/>
                <a:gd name="T23" fmla="*/ 9 h 318"/>
                <a:gd name="T24" fmla="*/ 89 w 85"/>
                <a:gd name="T25" fmla="*/ 13 h 318"/>
                <a:gd name="T26" fmla="*/ 69 w 85"/>
                <a:gd name="T27" fmla="*/ 10 h 318"/>
                <a:gd name="T28" fmla="*/ 89 w 85"/>
                <a:gd name="T29" fmla="*/ 12 h 318"/>
                <a:gd name="T30" fmla="*/ 101 w 85"/>
                <a:gd name="T31" fmla="*/ 14 h 318"/>
                <a:gd name="T32" fmla="*/ 135 w 85"/>
                <a:gd name="T33" fmla="*/ 17 h 318"/>
                <a:gd name="T34" fmla="*/ 149 w 85"/>
                <a:gd name="T35" fmla="*/ 19 h 318"/>
                <a:gd name="T36" fmla="*/ 135 w 85"/>
                <a:gd name="T37" fmla="*/ 23 h 318"/>
                <a:gd name="T38" fmla="*/ 118 w 85"/>
                <a:gd name="T39" fmla="*/ 22 h 318"/>
                <a:gd name="T40" fmla="*/ 101 w 85"/>
                <a:gd name="T41" fmla="*/ 26 h 318"/>
                <a:gd name="T42" fmla="*/ 69 w 85"/>
                <a:gd name="T43" fmla="*/ 24 h 318"/>
                <a:gd name="T44" fmla="*/ 53 w 85"/>
                <a:gd name="T45" fmla="*/ 17 h 318"/>
                <a:gd name="T46" fmla="*/ 40 w 85"/>
                <a:gd name="T47" fmla="*/ 21 h 318"/>
                <a:gd name="T48" fmla="*/ 5 w 85"/>
                <a:gd name="T49" fmla="*/ 17 h 318"/>
                <a:gd name="T50" fmla="*/ 69 w 85"/>
                <a:gd name="T51" fmla="*/ 12 h 318"/>
                <a:gd name="T52" fmla="*/ 118 w 85"/>
                <a:gd name="T53" fmla="*/ 14 h 318"/>
                <a:gd name="T54" fmla="*/ 135 w 85"/>
                <a:gd name="T55" fmla="*/ 18 h 318"/>
                <a:gd name="T56" fmla="*/ 118 w 85"/>
                <a:gd name="T57" fmla="*/ 16 h 318"/>
                <a:gd name="T58" fmla="*/ 118 w 85"/>
                <a:gd name="T59" fmla="*/ 3 h 318"/>
                <a:gd name="T60" fmla="*/ 89 w 85"/>
                <a:gd name="T61" fmla="*/ 3 h 318"/>
                <a:gd name="T62" fmla="*/ 40 w 85"/>
                <a:gd name="T63" fmla="*/ 3 h 318"/>
                <a:gd name="T64" fmla="*/ 69 w 85"/>
                <a:gd name="T65" fmla="*/ 8 h 318"/>
                <a:gd name="T66" fmla="*/ 101 w 85"/>
                <a:gd name="T67" fmla="*/ 11 h 318"/>
                <a:gd name="T68" fmla="*/ 135 w 85"/>
                <a:gd name="T69" fmla="*/ 1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9413" name="Freeform 120"/>
            <p:cNvSpPr>
              <a:spLocks/>
            </p:cNvSpPr>
            <p:nvPr/>
          </p:nvSpPr>
          <p:spPr bwMode="auto">
            <a:xfrm>
              <a:off x="1635" y="2647"/>
              <a:ext cx="109" cy="309"/>
            </a:xfrm>
            <a:custGeom>
              <a:avLst/>
              <a:gdLst>
                <a:gd name="T0" fmla="*/ 1 w 105"/>
                <a:gd name="T1" fmla="*/ 0 h 354"/>
                <a:gd name="T2" fmla="*/ 182 w 105"/>
                <a:gd name="T3" fmla="*/ 3 h 354"/>
                <a:gd name="T4" fmla="*/ 142 w 105"/>
                <a:gd name="T5" fmla="*/ 3 h 354"/>
                <a:gd name="T6" fmla="*/ 164 w 105"/>
                <a:gd name="T7" fmla="*/ 5 h 354"/>
                <a:gd name="T8" fmla="*/ 164 w 105"/>
                <a:gd name="T9" fmla="*/ 13 h 354"/>
                <a:gd name="T10" fmla="*/ 190 w 105"/>
                <a:gd name="T11" fmla="*/ 15 h 354"/>
                <a:gd name="T12" fmla="*/ 190 w 105"/>
                <a:gd name="T13" fmla="*/ 21 h 354"/>
                <a:gd name="T14" fmla="*/ 164 w 105"/>
                <a:gd name="T15" fmla="*/ 29 h 354"/>
                <a:gd name="T16" fmla="*/ 135 w 105"/>
                <a:gd name="T17" fmla="*/ 31 h 354"/>
                <a:gd name="T18" fmla="*/ 32 w 105"/>
                <a:gd name="T19" fmla="*/ 27 h 354"/>
                <a:gd name="T20" fmla="*/ 12 w 105"/>
                <a:gd name="T21" fmla="*/ 24 h 354"/>
                <a:gd name="T22" fmla="*/ 32 w 105"/>
                <a:gd name="T23" fmla="*/ 21 h 354"/>
                <a:gd name="T24" fmla="*/ 9 w 105"/>
                <a:gd name="T25" fmla="*/ 9 h 354"/>
                <a:gd name="T26" fmla="*/ 3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9414" name="Freeform 121"/>
            <p:cNvSpPr>
              <a:spLocks/>
            </p:cNvSpPr>
            <p:nvPr/>
          </p:nvSpPr>
          <p:spPr bwMode="auto">
            <a:xfrm>
              <a:off x="3008" y="2583"/>
              <a:ext cx="155" cy="328"/>
            </a:xfrm>
            <a:custGeom>
              <a:avLst/>
              <a:gdLst>
                <a:gd name="T0" fmla="*/ 286 w 149"/>
                <a:gd name="T1" fmla="*/ 3 h 376"/>
                <a:gd name="T2" fmla="*/ 272 w 149"/>
                <a:gd name="T3" fmla="*/ 9 h 376"/>
                <a:gd name="T4" fmla="*/ 253 w 149"/>
                <a:gd name="T5" fmla="*/ 11 h 376"/>
                <a:gd name="T6" fmla="*/ 249 w 149"/>
                <a:gd name="T7" fmla="*/ 12 h 376"/>
                <a:gd name="T8" fmla="*/ 212 w 149"/>
                <a:gd name="T9" fmla="*/ 21 h 376"/>
                <a:gd name="T10" fmla="*/ 167 w 149"/>
                <a:gd name="T11" fmla="*/ 27 h 376"/>
                <a:gd name="T12" fmla="*/ 135 w 149"/>
                <a:gd name="T13" fmla="*/ 31 h 376"/>
                <a:gd name="T14" fmla="*/ 112 w 149"/>
                <a:gd name="T15" fmla="*/ 31 h 376"/>
                <a:gd name="T16" fmla="*/ 36 w 149"/>
                <a:gd name="T17" fmla="*/ 32 h 376"/>
                <a:gd name="T18" fmla="*/ 2 w 149"/>
                <a:gd name="T19" fmla="*/ 29 h 376"/>
                <a:gd name="T20" fmla="*/ 5 w 149"/>
                <a:gd name="T21" fmla="*/ 27 h 376"/>
                <a:gd name="T22" fmla="*/ 8 w 149"/>
                <a:gd name="T23" fmla="*/ 19 h 376"/>
                <a:gd name="T24" fmla="*/ 40 w 149"/>
                <a:gd name="T25" fmla="*/ 17 h 376"/>
                <a:gd name="T26" fmla="*/ 67 w 149"/>
                <a:gd name="T27" fmla="*/ 9 h 376"/>
                <a:gd name="T28" fmla="*/ 85 w 149"/>
                <a:gd name="T29" fmla="*/ 7 h 376"/>
                <a:gd name="T30" fmla="*/ 162 w 149"/>
                <a:gd name="T31" fmla="*/ 3 h 376"/>
                <a:gd name="T32" fmla="*/ 249 w 149"/>
                <a:gd name="T33" fmla="*/ 3 h 376"/>
                <a:gd name="T34" fmla="*/ 28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9415" name="Freeform 122"/>
            <p:cNvSpPr>
              <a:spLocks/>
            </p:cNvSpPr>
            <p:nvPr/>
          </p:nvSpPr>
          <p:spPr bwMode="auto">
            <a:xfrm>
              <a:off x="1714" y="1020"/>
              <a:ext cx="99" cy="440"/>
            </a:xfrm>
            <a:custGeom>
              <a:avLst/>
              <a:gdLst>
                <a:gd name="T0" fmla="*/ 44 w 96"/>
                <a:gd name="T1" fmla="*/ 42 h 504"/>
                <a:gd name="T2" fmla="*/ 105 w 96"/>
                <a:gd name="T3" fmla="*/ 44 h 504"/>
                <a:gd name="T4" fmla="*/ 125 w 96"/>
                <a:gd name="T5" fmla="*/ 39 h 504"/>
                <a:gd name="T6" fmla="*/ 125 w 96"/>
                <a:gd name="T7" fmla="*/ 28 h 504"/>
                <a:gd name="T8" fmla="*/ 154 w 96"/>
                <a:gd name="T9" fmla="*/ 18 h 504"/>
                <a:gd name="T10" fmla="*/ 166 w 96"/>
                <a:gd name="T11" fmla="*/ 15 h 504"/>
                <a:gd name="T12" fmla="*/ 154 w 96"/>
                <a:gd name="T13" fmla="*/ 4 h 504"/>
                <a:gd name="T14" fmla="*/ 134 w 96"/>
                <a:gd name="T15" fmla="*/ 3 h 504"/>
                <a:gd name="T16" fmla="*/ 47 w 96"/>
                <a:gd name="T17" fmla="*/ 3 h 504"/>
                <a:gd name="T18" fmla="*/ 44 w 96"/>
                <a:gd name="T19" fmla="*/ 10 h 504"/>
                <a:gd name="T20" fmla="*/ 52 w 96"/>
                <a:gd name="T21" fmla="*/ 31 h 504"/>
                <a:gd name="T22" fmla="*/ 68 w 96"/>
                <a:gd name="T23" fmla="*/ 35 h 504"/>
                <a:gd name="T24" fmla="*/ 42 w 96"/>
                <a:gd name="T25" fmla="*/ 41 h 504"/>
                <a:gd name="T26" fmla="*/ 44 w 96"/>
                <a:gd name="T27" fmla="*/ 4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9416" name="Freeform 123"/>
            <p:cNvSpPr>
              <a:spLocks/>
            </p:cNvSpPr>
            <p:nvPr/>
          </p:nvSpPr>
          <p:spPr bwMode="auto">
            <a:xfrm>
              <a:off x="3431" y="1007"/>
              <a:ext cx="156" cy="358"/>
            </a:xfrm>
            <a:custGeom>
              <a:avLst/>
              <a:gdLst>
                <a:gd name="T0" fmla="*/ 5 w 150"/>
                <a:gd name="T1" fmla="*/ 33 h 410"/>
                <a:gd name="T2" fmla="*/ 82 w 150"/>
                <a:gd name="T3" fmla="*/ 36 h 410"/>
                <a:gd name="T4" fmla="*/ 162 w 150"/>
                <a:gd name="T5" fmla="*/ 34 h 410"/>
                <a:gd name="T6" fmla="*/ 189 w 150"/>
                <a:gd name="T7" fmla="*/ 31 h 410"/>
                <a:gd name="T8" fmla="*/ 233 w 150"/>
                <a:gd name="T9" fmla="*/ 24 h 410"/>
                <a:gd name="T10" fmla="*/ 260 w 150"/>
                <a:gd name="T11" fmla="*/ 19 h 410"/>
                <a:gd name="T12" fmla="*/ 275 w 150"/>
                <a:gd name="T13" fmla="*/ 17 h 410"/>
                <a:gd name="T14" fmla="*/ 281 w 150"/>
                <a:gd name="T15" fmla="*/ 10 h 410"/>
                <a:gd name="T16" fmla="*/ 292 w 150"/>
                <a:gd name="T17" fmla="*/ 9 h 410"/>
                <a:gd name="T18" fmla="*/ 296 w 150"/>
                <a:gd name="T19" fmla="*/ 3 h 410"/>
                <a:gd name="T20" fmla="*/ 263 w 150"/>
                <a:gd name="T21" fmla="*/ 0 h 410"/>
                <a:gd name="T22" fmla="*/ 189 w 150"/>
                <a:gd name="T23" fmla="*/ 3 h 410"/>
                <a:gd name="T24" fmla="*/ 156 w 150"/>
                <a:gd name="T25" fmla="*/ 4 h 410"/>
                <a:gd name="T26" fmla="*/ 134 w 150"/>
                <a:gd name="T27" fmla="*/ 12 h 410"/>
                <a:gd name="T28" fmla="*/ 116 w 150"/>
                <a:gd name="T29" fmla="*/ 14 h 410"/>
                <a:gd name="T30" fmla="*/ 85 w 150"/>
                <a:gd name="T31" fmla="*/ 19 h 410"/>
                <a:gd name="T32" fmla="*/ 82 w 150"/>
                <a:gd name="T33" fmla="*/ 20 h 410"/>
                <a:gd name="T34" fmla="*/ 67 w 150"/>
                <a:gd name="T35" fmla="*/ 20 h 410"/>
                <a:gd name="T36" fmla="*/ 62 w 150"/>
                <a:gd name="T37" fmla="*/ 22 h 410"/>
                <a:gd name="T38" fmla="*/ 56 w 150"/>
                <a:gd name="T39" fmla="*/ 23 h 410"/>
                <a:gd name="T40" fmla="*/ 34 w 150"/>
                <a:gd name="T41" fmla="*/ 30 h 410"/>
                <a:gd name="T42" fmla="*/ 10 w 150"/>
                <a:gd name="T43" fmla="*/ 33 h 410"/>
                <a:gd name="T44" fmla="*/ 2 w 150"/>
                <a:gd name="T45" fmla="*/ 34 h 410"/>
                <a:gd name="T46" fmla="*/ 5 w 150"/>
                <a:gd name="T47" fmla="*/ 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99330" name="Group 113"/>
          <p:cNvGrpSpPr>
            <a:grpSpLocks/>
          </p:cNvGrpSpPr>
          <p:nvPr/>
        </p:nvGrpSpPr>
        <p:grpSpPr bwMode="auto">
          <a:xfrm>
            <a:off x="6083300" y="3154363"/>
            <a:ext cx="1289050" cy="1435100"/>
            <a:chOff x="1084" y="711"/>
            <a:chExt cx="2950" cy="2769"/>
          </a:xfrm>
        </p:grpSpPr>
        <p:grpSp>
          <p:nvGrpSpPr>
            <p:cNvPr id="99401" name="Group 114"/>
            <p:cNvGrpSpPr>
              <a:grpSpLocks/>
            </p:cNvGrpSpPr>
            <p:nvPr/>
          </p:nvGrpSpPr>
          <p:grpSpPr bwMode="auto">
            <a:xfrm>
              <a:off x="1084" y="711"/>
              <a:ext cx="2950" cy="2769"/>
              <a:chOff x="2707" y="548"/>
              <a:chExt cx="2950" cy="2769"/>
            </a:xfrm>
          </p:grpSpPr>
          <p:grpSp>
            <p:nvGrpSpPr>
              <p:cNvPr id="99407" name="Group 115"/>
              <p:cNvGrpSpPr>
                <a:grpSpLocks/>
              </p:cNvGrpSpPr>
              <p:nvPr/>
            </p:nvGrpSpPr>
            <p:grpSpPr bwMode="auto">
              <a:xfrm>
                <a:off x="3180" y="1046"/>
                <a:ext cx="2105" cy="1421"/>
                <a:chOff x="578" y="2316"/>
                <a:chExt cx="2105" cy="1421"/>
              </a:xfrm>
            </p:grpSpPr>
            <p:sp>
              <p:nvSpPr>
                <p:cNvPr id="99409"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311047142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9410" name="Freeform 117" descr="Cork"/>
                <p:cNvSpPr>
                  <a:spLocks/>
                </p:cNvSpPr>
                <p:nvPr/>
              </p:nvSpPr>
              <p:spPr bwMode="auto">
                <a:xfrm>
                  <a:off x="578" y="2506"/>
                  <a:ext cx="2074" cy="1231"/>
                </a:xfrm>
                <a:custGeom>
                  <a:avLst/>
                  <a:gdLst>
                    <a:gd name="T0" fmla="*/ 2147483647 w 599"/>
                    <a:gd name="T1" fmla="*/ 0 h 432"/>
                    <a:gd name="T2" fmla="*/ 2147483647 w 599"/>
                    <a:gd name="T3" fmla="*/ 907463320 h 432"/>
                    <a:gd name="T4" fmla="*/ 2147483647 w 599"/>
                    <a:gd name="T5" fmla="*/ 1512424923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99408" name="Picture 118"/>
              <p:cNvPicPr>
                <a:picLocks noChangeArrowheads="1"/>
              </p:cNvPicPr>
              <p:nvPr/>
            </p:nvPicPr>
            <p:blipFill>
              <a:blip r:embed="rId4">
                <a:lum bright="-16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99402" name="Freeform 119"/>
            <p:cNvSpPr>
              <a:spLocks/>
            </p:cNvSpPr>
            <p:nvPr/>
          </p:nvSpPr>
          <p:spPr bwMode="auto">
            <a:xfrm>
              <a:off x="1616" y="2649"/>
              <a:ext cx="88" cy="277"/>
            </a:xfrm>
            <a:custGeom>
              <a:avLst/>
              <a:gdLst>
                <a:gd name="T0" fmla="*/ 135 w 85"/>
                <a:gd name="T1" fmla="*/ 13 h 318"/>
                <a:gd name="T2" fmla="*/ 118 w 85"/>
                <a:gd name="T3" fmla="*/ 6 h 318"/>
                <a:gd name="T4" fmla="*/ 89 w 85"/>
                <a:gd name="T5" fmla="*/ 3 h 318"/>
                <a:gd name="T6" fmla="*/ 101 w 85"/>
                <a:gd name="T7" fmla="*/ 6 h 318"/>
                <a:gd name="T8" fmla="*/ 118 w 85"/>
                <a:gd name="T9" fmla="*/ 3 h 318"/>
                <a:gd name="T10" fmla="*/ 69 w 85"/>
                <a:gd name="T11" fmla="*/ 3 h 318"/>
                <a:gd name="T12" fmla="*/ 69 w 85"/>
                <a:gd name="T13" fmla="*/ 3 h 318"/>
                <a:gd name="T14" fmla="*/ 89 w 85"/>
                <a:gd name="T15" fmla="*/ 16 h 318"/>
                <a:gd name="T16" fmla="*/ 53 w 85"/>
                <a:gd name="T17" fmla="*/ 13 h 318"/>
                <a:gd name="T18" fmla="*/ 69 w 85"/>
                <a:gd name="T19" fmla="*/ 10 h 318"/>
                <a:gd name="T20" fmla="*/ 89 w 85"/>
                <a:gd name="T21" fmla="*/ 13 h 318"/>
                <a:gd name="T22" fmla="*/ 69 w 85"/>
                <a:gd name="T23" fmla="*/ 9 h 318"/>
                <a:gd name="T24" fmla="*/ 89 w 85"/>
                <a:gd name="T25" fmla="*/ 13 h 318"/>
                <a:gd name="T26" fmla="*/ 69 w 85"/>
                <a:gd name="T27" fmla="*/ 10 h 318"/>
                <a:gd name="T28" fmla="*/ 89 w 85"/>
                <a:gd name="T29" fmla="*/ 12 h 318"/>
                <a:gd name="T30" fmla="*/ 101 w 85"/>
                <a:gd name="T31" fmla="*/ 14 h 318"/>
                <a:gd name="T32" fmla="*/ 135 w 85"/>
                <a:gd name="T33" fmla="*/ 17 h 318"/>
                <a:gd name="T34" fmla="*/ 149 w 85"/>
                <a:gd name="T35" fmla="*/ 19 h 318"/>
                <a:gd name="T36" fmla="*/ 135 w 85"/>
                <a:gd name="T37" fmla="*/ 23 h 318"/>
                <a:gd name="T38" fmla="*/ 118 w 85"/>
                <a:gd name="T39" fmla="*/ 22 h 318"/>
                <a:gd name="T40" fmla="*/ 101 w 85"/>
                <a:gd name="T41" fmla="*/ 26 h 318"/>
                <a:gd name="T42" fmla="*/ 69 w 85"/>
                <a:gd name="T43" fmla="*/ 24 h 318"/>
                <a:gd name="T44" fmla="*/ 53 w 85"/>
                <a:gd name="T45" fmla="*/ 17 h 318"/>
                <a:gd name="T46" fmla="*/ 40 w 85"/>
                <a:gd name="T47" fmla="*/ 21 h 318"/>
                <a:gd name="T48" fmla="*/ 5 w 85"/>
                <a:gd name="T49" fmla="*/ 17 h 318"/>
                <a:gd name="T50" fmla="*/ 69 w 85"/>
                <a:gd name="T51" fmla="*/ 12 h 318"/>
                <a:gd name="T52" fmla="*/ 118 w 85"/>
                <a:gd name="T53" fmla="*/ 14 h 318"/>
                <a:gd name="T54" fmla="*/ 135 w 85"/>
                <a:gd name="T55" fmla="*/ 18 h 318"/>
                <a:gd name="T56" fmla="*/ 118 w 85"/>
                <a:gd name="T57" fmla="*/ 16 h 318"/>
                <a:gd name="T58" fmla="*/ 118 w 85"/>
                <a:gd name="T59" fmla="*/ 3 h 318"/>
                <a:gd name="T60" fmla="*/ 89 w 85"/>
                <a:gd name="T61" fmla="*/ 3 h 318"/>
                <a:gd name="T62" fmla="*/ 40 w 85"/>
                <a:gd name="T63" fmla="*/ 3 h 318"/>
                <a:gd name="T64" fmla="*/ 69 w 85"/>
                <a:gd name="T65" fmla="*/ 8 h 318"/>
                <a:gd name="T66" fmla="*/ 101 w 85"/>
                <a:gd name="T67" fmla="*/ 11 h 318"/>
                <a:gd name="T68" fmla="*/ 135 w 85"/>
                <a:gd name="T69" fmla="*/ 1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9403" name="Freeform 120"/>
            <p:cNvSpPr>
              <a:spLocks/>
            </p:cNvSpPr>
            <p:nvPr/>
          </p:nvSpPr>
          <p:spPr bwMode="auto">
            <a:xfrm>
              <a:off x="1635" y="2647"/>
              <a:ext cx="109" cy="309"/>
            </a:xfrm>
            <a:custGeom>
              <a:avLst/>
              <a:gdLst>
                <a:gd name="T0" fmla="*/ 1 w 105"/>
                <a:gd name="T1" fmla="*/ 0 h 354"/>
                <a:gd name="T2" fmla="*/ 182 w 105"/>
                <a:gd name="T3" fmla="*/ 3 h 354"/>
                <a:gd name="T4" fmla="*/ 142 w 105"/>
                <a:gd name="T5" fmla="*/ 3 h 354"/>
                <a:gd name="T6" fmla="*/ 164 w 105"/>
                <a:gd name="T7" fmla="*/ 5 h 354"/>
                <a:gd name="T8" fmla="*/ 164 w 105"/>
                <a:gd name="T9" fmla="*/ 13 h 354"/>
                <a:gd name="T10" fmla="*/ 190 w 105"/>
                <a:gd name="T11" fmla="*/ 15 h 354"/>
                <a:gd name="T12" fmla="*/ 190 w 105"/>
                <a:gd name="T13" fmla="*/ 21 h 354"/>
                <a:gd name="T14" fmla="*/ 164 w 105"/>
                <a:gd name="T15" fmla="*/ 29 h 354"/>
                <a:gd name="T16" fmla="*/ 135 w 105"/>
                <a:gd name="T17" fmla="*/ 31 h 354"/>
                <a:gd name="T18" fmla="*/ 32 w 105"/>
                <a:gd name="T19" fmla="*/ 27 h 354"/>
                <a:gd name="T20" fmla="*/ 12 w 105"/>
                <a:gd name="T21" fmla="*/ 24 h 354"/>
                <a:gd name="T22" fmla="*/ 32 w 105"/>
                <a:gd name="T23" fmla="*/ 21 h 354"/>
                <a:gd name="T24" fmla="*/ 9 w 105"/>
                <a:gd name="T25" fmla="*/ 9 h 354"/>
                <a:gd name="T26" fmla="*/ 3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9404" name="Freeform 121"/>
            <p:cNvSpPr>
              <a:spLocks/>
            </p:cNvSpPr>
            <p:nvPr/>
          </p:nvSpPr>
          <p:spPr bwMode="auto">
            <a:xfrm>
              <a:off x="3008" y="2583"/>
              <a:ext cx="155" cy="328"/>
            </a:xfrm>
            <a:custGeom>
              <a:avLst/>
              <a:gdLst>
                <a:gd name="T0" fmla="*/ 286 w 149"/>
                <a:gd name="T1" fmla="*/ 3 h 376"/>
                <a:gd name="T2" fmla="*/ 272 w 149"/>
                <a:gd name="T3" fmla="*/ 9 h 376"/>
                <a:gd name="T4" fmla="*/ 253 w 149"/>
                <a:gd name="T5" fmla="*/ 11 h 376"/>
                <a:gd name="T6" fmla="*/ 249 w 149"/>
                <a:gd name="T7" fmla="*/ 12 h 376"/>
                <a:gd name="T8" fmla="*/ 212 w 149"/>
                <a:gd name="T9" fmla="*/ 21 h 376"/>
                <a:gd name="T10" fmla="*/ 167 w 149"/>
                <a:gd name="T11" fmla="*/ 27 h 376"/>
                <a:gd name="T12" fmla="*/ 135 w 149"/>
                <a:gd name="T13" fmla="*/ 31 h 376"/>
                <a:gd name="T14" fmla="*/ 112 w 149"/>
                <a:gd name="T15" fmla="*/ 31 h 376"/>
                <a:gd name="T16" fmla="*/ 36 w 149"/>
                <a:gd name="T17" fmla="*/ 32 h 376"/>
                <a:gd name="T18" fmla="*/ 2 w 149"/>
                <a:gd name="T19" fmla="*/ 29 h 376"/>
                <a:gd name="T20" fmla="*/ 5 w 149"/>
                <a:gd name="T21" fmla="*/ 27 h 376"/>
                <a:gd name="T22" fmla="*/ 8 w 149"/>
                <a:gd name="T23" fmla="*/ 19 h 376"/>
                <a:gd name="T24" fmla="*/ 40 w 149"/>
                <a:gd name="T25" fmla="*/ 17 h 376"/>
                <a:gd name="T26" fmla="*/ 67 w 149"/>
                <a:gd name="T27" fmla="*/ 9 h 376"/>
                <a:gd name="T28" fmla="*/ 85 w 149"/>
                <a:gd name="T29" fmla="*/ 7 h 376"/>
                <a:gd name="T30" fmla="*/ 162 w 149"/>
                <a:gd name="T31" fmla="*/ 3 h 376"/>
                <a:gd name="T32" fmla="*/ 249 w 149"/>
                <a:gd name="T33" fmla="*/ 3 h 376"/>
                <a:gd name="T34" fmla="*/ 28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9405" name="Freeform 122"/>
            <p:cNvSpPr>
              <a:spLocks/>
            </p:cNvSpPr>
            <p:nvPr/>
          </p:nvSpPr>
          <p:spPr bwMode="auto">
            <a:xfrm>
              <a:off x="1714" y="1020"/>
              <a:ext cx="99" cy="440"/>
            </a:xfrm>
            <a:custGeom>
              <a:avLst/>
              <a:gdLst>
                <a:gd name="T0" fmla="*/ 44 w 96"/>
                <a:gd name="T1" fmla="*/ 42 h 504"/>
                <a:gd name="T2" fmla="*/ 105 w 96"/>
                <a:gd name="T3" fmla="*/ 44 h 504"/>
                <a:gd name="T4" fmla="*/ 125 w 96"/>
                <a:gd name="T5" fmla="*/ 39 h 504"/>
                <a:gd name="T6" fmla="*/ 125 w 96"/>
                <a:gd name="T7" fmla="*/ 28 h 504"/>
                <a:gd name="T8" fmla="*/ 154 w 96"/>
                <a:gd name="T9" fmla="*/ 18 h 504"/>
                <a:gd name="T10" fmla="*/ 166 w 96"/>
                <a:gd name="T11" fmla="*/ 15 h 504"/>
                <a:gd name="T12" fmla="*/ 154 w 96"/>
                <a:gd name="T13" fmla="*/ 4 h 504"/>
                <a:gd name="T14" fmla="*/ 134 w 96"/>
                <a:gd name="T15" fmla="*/ 3 h 504"/>
                <a:gd name="T16" fmla="*/ 47 w 96"/>
                <a:gd name="T17" fmla="*/ 3 h 504"/>
                <a:gd name="T18" fmla="*/ 44 w 96"/>
                <a:gd name="T19" fmla="*/ 10 h 504"/>
                <a:gd name="T20" fmla="*/ 52 w 96"/>
                <a:gd name="T21" fmla="*/ 31 h 504"/>
                <a:gd name="T22" fmla="*/ 68 w 96"/>
                <a:gd name="T23" fmla="*/ 35 h 504"/>
                <a:gd name="T24" fmla="*/ 42 w 96"/>
                <a:gd name="T25" fmla="*/ 41 h 504"/>
                <a:gd name="T26" fmla="*/ 44 w 96"/>
                <a:gd name="T27" fmla="*/ 4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9406" name="Freeform 123"/>
            <p:cNvSpPr>
              <a:spLocks/>
            </p:cNvSpPr>
            <p:nvPr/>
          </p:nvSpPr>
          <p:spPr bwMode="auto">
            <a:xfrm>
              <a:off x="3431" y="1007"/>
              <a:ext cx="156" cy="358"/>
            </a:xfrm>
            <a:custGeom>
              <a:avLst/>
              <a:gdLst>
                <a:gd name="T0" fmla="*/ 5 w 150"/>
                <a:gd name="T1" fmla="*/ 33 h 410"/>
                <a:gd name="T2" fmla="*/ 82 w 150"/>
                <a:gd name="T3" fmla="*/ 36 h 410"/>
                <a:gd name="T4" fmla="*/ 162 w 150"/>
                <a:gd name="T5" fmla="*/ 34 h 410"/>
                <a:gd name="T6" fmla="*/ 189 w 150"/>
                <a:gd name="T7" fmla="*/ 31 h 410"/>
                <a:gd name="T8" fmla="*/ 233 w 150"/>
                <a:gd name="T9" fmla="*/ 24 h 410"/>
                <a:gd name="T10" fmla="*/ 260 w 150"/>
                <a:gd name="T11" fmla="*/ 19 h 410"/>
                <a:gd name="T12" fmla="*/ 275 w 150"/>
                <a:gd name="T13" fmla="*/ 17 h 410"/>
                <a:gd name="T14" fmla="*/ 281 w 150"/>
                <a:gd name="T15" fmla="*/ 10 h 410"/>
                <a:gd name="T16" fmla="*/ 292 w 150"/>
                <a:gd name="T17" fmla="*/ 9 h 410"/>
                <a:gd name="T18" fmla="*/ 296 w 150"/>
                <a:gd name="T19" fmla="*/ 3 h 410"/>
                <a:gd name="T20" fmla="*/ 263 w 150"/>
                <a:gd name="T21" fmla="*/ 0 h 410"/>
                <a:gd name="T22" fmla="*/ 189 w 150"/>
                <a:gd name="T23" fmla="*/ 3 h 410"/>
                <a:gd name="T24" fmla="*/ 156 w 150"/>
                <a:gd name="T25" fmla="*/ 4 h 410"/>
                <a:gd name="T26" fmla="*/ 134 w 150"/>
                <a:gd name="T27" fmla="*/ 12 h 410"/>
                <a:gd name="T28" fmla="*/ 116 w 150"/>
                <a:gd name="T29" fmla="*/ 14 h 410"/>
                <a:gd name="T30" fmla="*/ 85 w 150"/>
                <a:gd name="T31" fmla="*/ 19 h 410"/>
                <a:gd name="T32" fmla="*/ 82 w 150"/>
                <a:gd name="T33" fmla="*/ 20 h 410"/>
                <a:gd name="T34" fmla="*/ 67 w 150"/>
                <a:gd name="T35" fmla="*/ 20 h 410"/>
                <a:gd name="T36" fmla="*/ 62 w 150"/>
                <a:gd name="T37" fmla="*/ 22 h 410"/>
                <a:gd name="T38" fmla="*/ 56 w 150"/>
                <a:gd name="T39" fmla="*/ 23 h 410"/>
                <a:gd name="T40" fmla="*/ 34 w 150"/>
                <a:gd name="T41" fmla="*/ 30 h 410"/>
                <a:gd name="T42" fmla="*/ 10 w 150"/>
                <a:gd name="T43" fmla="*/ 33 h 410"/>
                <a:gd name="T44" fmla="*/ 2 w 150"/>
                <a:gd name="T45" fmla="*/ 34 h 410"/>
                <a:gd name="T46" fmla="*/ 5 w 150"/>
                <a:gd name="T47" fmla="*/ 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60883" name="Text Box 83"/>
          <p:cNvSpPr txBox="1">
            <a:spLocks noChangeArrowheads="1"/>
          </p:cNvSpPr>
          <p:nvPr/>
        </p:nvSpPr>
        <p:spPr bwMode="auto">
          <a:xfrm>
            <a:off x="1917700" y="-9525"/>
            <a:ext cx="11303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mn-MN" sz="1600" b="1">
                <a:solidFill>
                  <a:schemeClr val="tx1"/>
                </a:solidFill>
                <a:ea typeface="+mn-ea"/>
                <a:cs typeface="+mn-cs"/>
              </a:rPr>
              <a:t>Х.дэд</a:t>
            </a:r>
            <a:r>
              <a:rPr lang="en-US" sz="1600" b="1">
                <a:solidFill>
                  <a:schemeClr val="tx1"/>
                </a:solidFill>
                <a:ea typeface="+mn-ea"/>
                <a:cs typeface="+mn-cs"/>
              </a:rPr>
              <a:t> 17:6</a:t>
            </a:r>
          </a:p>
        </p:txBody>
      </p:sp>
      <p:sp>
        <p:nvSpPr>
          <p:cNvPr id="460944" name="Rectangle 144"/>
          <p:cNvSpPr>
            <a:spLocks noChangeArrowheads="1"/>
          </p:cNvSpPr>
          <p:nvPr/>
        </p:nvSpPr>
        <p:spPr bwMode="auto">
          <a:xfrm>
            <a:off x="80946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47</a:t>
            </a:r>
          </a:p>
        </p:txBody>
      </p:sp>
      <p:grpSp>
        <p:nvGrpSpPr>
          <p:cNvPr id="99333" name="Group 266"/>
          <p:cNvGrpSpPr>
            <a:grpSpLocks/>
          </p:cNvGrpSpPr>
          <p:nvPr/>
        </p:nvGrpSpPr>
        <p:grpSpPr bwMode="auto">
          <a:xfrm>
            <a:off x="8002588" y="3636963"/>
            <a:ext cx="1141412" cy="1851025"/>
            <a:chOff x="5041" y="2291"/>
            <a:chExt cx="719" cy="1166"/>
          </a:xfrm>
        </p:grpSpPr>
        <p:sp>
          <p:nvSpPr>
            <p:cNvPr id="99375" name="AutoShape 267"/>
            <p:cNvSpPr>
              <a:spLocks noChangeArrowheads="1"/>
            </p:cNvSpPr>
            <p:nvPr/>
          </p:nvSpPr>
          <p:spPr bwMode="auto">
            <a:xfrm>
              <a:off x="5096" y="2301"/>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9376" name="Rectangle 268"/>
            <p:cNvSpPr>
              <a:spLocks noChangeArrowheads="1"/>
            </p:cNvSpPr>
            <p:nvPr/>
          </p:nvSpPr>
          <p:spPr bwMode="auto">
            <a:xfrm>
              <a:off x="5095" y="2404"/>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9377" name="AutoShape 269"/>
            <p:cNvSpPr>
              <a:spLocks noChangeArrowheads="1"/>
            </p:cNvSpPr>
            <p:nvPr/>
          </p:nvSpPr>
          <p:spPr bwMode="auto">
            <a:xfrm>
              <a:off x="5108" y="2321"/>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9378" name="Line 270"/>
            <p:cNvSpPr>
              <a:spLocks noChangeShapeType="1"/>
            </p:cNvSpPr>
            <p:nvPr/>
          </p:nvSpPr>
          <p:spPr bwMode="auto">
            <a:xfrm>
              <a:off x="5121" y="26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79" name="Line 271"/>
            <p:cNvSpPr>
              <a:spLocks noChangeShapeType="1"/>
            </p:cNvSpPr>
            <p:nvPr/>
          </p:nvSpPr>
          <p:spPr bwMode="auto">
            <a:xfrm>
              <a:off x="5113" y="305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80" name="Line 272"/>
            <p:cNvSpPr>
              <a:spLocks noChangeShapeType="1"/>
            </p:cNvSpPr>
            <p:nvPr/>
          </p:nvSpPr>
          <p:spPr bwMode="auto">
            <a:xfrm>
              <a:off x="5113" y="3171"/>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073" name="Rectangle 273"/>
            <p:cNvSpPr>
              <a:spLocks noChangeArrowheads="1"/>
            </p:cNvSpPr>
            <p:nvPr/>
          </p:nvSpPr>
          <p:spPr bwMode="auto">
            <a:xfrm>
              <a:off x="5041" y="2503"/>
              <a:ext cx="719" cy="133"/>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rPr>
                <a:t> ••• </a:t>
              </a:r>
              <a:r>
                <a:rPr lang="mn-MN" sz="800" b="1">
                  <a:solidFill>
                    <a:srgbClr val="000000"/>
                  </a:solidFill>
                  <a:effectLst>
                    <a:outerShdw blurRad="38100" dist="38100" dir="2700000" algn="tl">
                      <a:srgbClr val="FFFFFF"/>
                    </a:outerShdw>
                  </a:effectLst>
                </a:rPr>
                <a:t>ХУВААГДАЛ</a:t>
              </a:r>
              <a:r>
                <a:rPr lang="en-US" sz="800" b="1">
                  <a:solidFill>
                    <a:srgbClr val="000000"/>
                  </a:solidFill>
                  <a:effectLst>
                    <a:outerShdw blurRad="38100" dist="38100" dir="2700000" algn="tl">
                      <a:srgbClr val="FFFFFF"/>
                    </a:outerShdw>
                  </a:effectLst>
                </a:rPr>
                <a:t> ••• </a:t>
              </a:r>
            </a:p>
          </p:txBody>
        </p:sp>
        <p:sp>
          <p:nvSpPr>
            <p:cNvPr id="99382" name="Rectangle 274"/>
            <p:cNvSpPr>
              <a:spLocks noChangeArrowheads="1"/>
            </p:cNvSpPr>
            <p:nvPr/>
          </p:nvSpPr>
          <p:spPr bwMode="auto">
            <a:xfrm>
              <a:off x="5110" y="2837"/>
              <a:ext cx="434"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10              2</a:t>
              </a:r>
            </a:p>
          </p:txBody>
        </p:sp>
        <p:sp>
          <p:nvSpPr>
            <p:cNvPr id="99383" name="Rectangle 275"/>
            <p:cNvSpPr>
              <a:spLocks noChangeArrowheads="1"/>
            </p:cNvSpPr>
            <p:nvPr/>
          </p:nvSpPr>
          <p:spPr bwMode="auto">
            <a:xfrm>
              <a:off x="5090" y="3067"/>
              <a:ext cx="53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 20-</a:t>
              </a:r>
              <a:r>
                <a:rPr lang="mn-MN" sz="800" b="1">
                  <a:solidFill>
                    <a:srgbClr val="000000"/>
                  </a:solidFill>
                </a:rPr>
                <a:t>И</a:t>
              </a:r>
              <a:r>
                <a:rPr lang="en-US" sz="800" b="1">
                  <a:solidFill>
                    <a:srgbClr val="000000"/>
                  </a:solidFill>
                </a:rPr>
                <a:t>         20-</a:t>
              </a:r>
              <a:r>
                <a:rPr lang="mn-MN" sz="800" b="1">
                  <a:solidFill>
                    <a:srgbClr val="000000"/>
                  </a:solidFill>
                </a:rPr>
                <a:t>Р</a:t>
              </a:r>
              <a:endParaRPr lang="en-US" sz="800" b="1">
                <a:solidFill>
                  <a:srgbClr val="000000"/>
                </a:solidFill>
              </a:endParaRPr>
            </a:p>
          </p:txBody>
        </p:sp>
        <p:sp>
          <p:nvSpPr>
            <p:cNvPr id="99384" name="Rectangle 276"/>
            <p:cNvSpPr>
              <a:spLocks noChangeArrowheads="1"/>
            </p:cNvSpPr>
            <p:nvPr/>
          </p:nvSpPr>
          <p:spPr bwMode="auto">
            <a:xfrm>
              <a:off x="5097" y="3177"/>
              <a:ext cx="22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 200</a:t>
              </a:r>
            </a:p>
          </p:txBody>
        </p:sp>
        <p:sp>
          <p:nvSpPr>
            <p:cNvPr id="99385" name="Rectangle 277"/>
            <p:cNvSpPr>
              <a:spLocks noChangeArrowheads="1"/>
            </p:cNvSpPr>
            <p:nvPr/>
          </p:nvSpPr>
          <p:spPr bwMode="auto">
            <a:xfrm>
              <a:off x="5113" y="3289"/>
              <a:ext cx="32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800" b="1">
                  <a:solidFill>
                    <a:srgbClr val="000000"/>
                  </a:solidFill>
                </a:rPr>
                <a:t>Ассири</a:t>
              </a:r>
              <a:endParaRPr lang="en-US" sz="800" b="1">
                <a:solidFill>
                  <a:srgbClr val="000000"/>
                </a:solidFill>
              </a:endParaRPr>
            </a:p>
          </p:txBody>
        </p:sp>
        <p:sp>
          <p:nvSpPr>
            <p:cNvPr id="99386" name="Line 278"/>
            <p:cNvSpPr>
              <a:spLocks noChangeShapeType="1"/>
            </p:cNvSpPr>
            <p:nvPr/>
          </p:nvSpPr>
          <p:spPr bwMode="auto">
            <a:xfrm>
              <a:off x="5121" y="3283"/>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87" name="Rectangle 279"/>
            <p:cNvSpPr>
              <a:spLocks noChangeArrowheads="1"/>
            </p:cNvSpPr>
            <p:nvPr/>
          </p:nvSpPr>
          <p:spPr bwMode="auto">
            <a:xfrm>
              <a:off x="5107" y="2625"/>
              <a:ext cx="57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800" b="1">
                  <a:solidFill>
                    <a:srgbClr val="000000"/>
                  </a:solidFill>
                </a:rPr>
                <a:t>Умард</a:t>
              </a:r>
              <a:r>
                <a:rPr lang="en-US" sz="800" b="1">
                  <a:solidFill>
                    <a:srgbClr val="000000"/>
                  </a:solidFill>
                </a:rPr>
                <a:t>     </a:t>
              </a:r>
              <a:r>
                <a:rPr lang="mn-MN" sz="800" b="1">
                  <a:solidFill>
                    <a:srgbClr val="000000"/>
                  </a:solidFill>
                </a:rPr>
                <a:t>Өмнөд</a:t>
              </a:r>
              <a:endParaRPr lang="en-US" sz="800" b="1">
                <a:solidFill>
                  <a:srgbClr val="000000"/>
                </a:solidFill>
              </a:endParaRPr>
            </a:p>
          </p:txBody>
        </p:sp>
        <p:sp>
          <p:nvSpPr>
            <p:cNvPr id="99388" name="Line 280"/>
            <p:cNvSpPr>
              <a:spLocks noChangeShapeType="1"/>
            </p:cNvSpPr>
            <p:nvPr/>
          </p:nvSpPr>
          <p:spPr bwMode="auto">
            <a:xfrm>
              <a:off x="5117" y="3395"/>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89" name="Line 281"/>
            <p:cNvSpPr>
              <a:spLocks noChangeShapeType="1"/>
            </p:cNvSpPr>
            <p:nvPr/>
          </p:nvSpPr>
          <p:spPr bwMode="auto">
            <a:xfrm>
              <a:off x="5393" y="2671"/>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082" name="Rectangle 282"/>
            <p:cNvSpPr>
              <a:spLocks noChangeArrowheads="1"/>
            </p:cNvSpPr>
            <p:nvPr/>
          </p:nvSpPr>
          <p:spPr bwMode="auto">
            <a:xfrm>
              <a:off x="5096" y="2949"/>
              <a:ext cx="569" cy="133"/>
            </a:xfrm>
            <a:prstGeom prst="rect">
              <a:avLst/>
            </a:prstGeom>
            <a:noFill/>
            <a:ln w="12700">
              <a:noFill/>
              <a:miter lim="800000"/>
              <a:headEnd/>
              <a:tailEnd/>
            </a:ln>
            <a:effectLst/>
          </p:spPr>
          <p:txBody>
            <a:bodyPr lIns="90487" tIns="44450" rIns="90487" bIns="44450">
              <a:spAutoFit/>
            </a:bodyPr>
            <a:lstStyle/>
            <a:p>
              <a:pPr algn="ctr">
                <a:defRPr/>
              </a:pPr>
              <a:r>
                <a:rPr lang="mn-MN" sz="800" b="1">
                  <a:solidFill>
                    <a:srgbClr val="000000"/>
                  </a:solidFill>
                  <a:effectLst>
                    <a:outerShdw blurRad="38100" dist="38100" dir="2700000" algn="tl">
                      <a:srgbClr val="FFFFFF"/>
                    </a:outerShdw>
                  </a:effectLst>
                </a:rPr>
                <a:t>З Ө Н Ч И Д</a:t>
              </a:r>
              <a:endParaRPr lang="en-US" sz="800" b="1">
                <a:solidFill>
                  <a:srgbClr val="000000"/>
                </a:solidFill>
                <a:effectLst>
                  <a:outerShdw blurRad="38100" dist="38100" dir="2700000" algn="tl">
                    <a:srgbClr val="FFFFFF"/>
                  </a:outerShdw>
                </a:effectLst>
              </a:endParaRPr>
            </a:p>
          </p:txBody>
        </p:sp>
        <p:sp>
          <p:nvSpPr>
            <p:cNvPr id="99391" name="Line 283"/>
            <p:cNvSpPr>
              <a:spLocks noChangeShapeType="1"/>
            </p:cNvSpPr>
            <p:nvPr/>
          </p:nvSpPr>
          <p:spPr bwMode="auto">
            <a:xfrm>
              <a:off x="5189" y="2519"/>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92" name="Rectangle 284"/>
            <p:cNvSpPr>
              <a:spLocks noChangeArrowheads="1"/>
            </p:cNvSpPr>
            <p:nvPr/>
          </p:nvSpPr>
          <p:spPr bwMode="auto">
            <a:xfrm>
              <a:off x="5109" y="2399"/>
              <a:ext cx="3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900" b="1">
                  <a:solidFill>
                    <a:srgbClr val="000000"/>
                  </a:solidFill>
                </a:rPr>
                <a:t>С</a:t>
              </a:r>
              <a:r>
                <a:rPr lang="en-US" sz="900" b="1">
                  <a:solidFill>
                    <a:srgbClr val="000000"/>
                  </a:solidFill>
                </a:rPr>
                <a:t> - </a:t>
              </a:r>
              <a:r>
                <a:rPr lang="mn-MN" sz="900" b="1">
                  <a:solidFill>
                    <a:srgbClr val="000000"/>
                  </a:solidFill>
                </a:rPr>
                <a:t>Б</a:t>
              </a:r>
              <a:r>
                <a:rPr lang="en-US" sz="900" b="1">
                  <a:solidFill>
                    <a:srgbClr val="000000"/>
                  </a:solidFill>
                </a:rPr>
                <a:t> - </a:t>
              </a:r>
              <a:r>
                <a:rPr lang="mn-MN" sz="900" b="1">
                  <a:solidFill>
                    <a:srgbClr val="000000"/>
                  </a:solidFill>
                </a:rPr>
                <a:t>С</a:t>
              </a:r>
              <a:endParaRPr lang="en-US" sz="900" b="1">
                <a:solidFill>
                  <a:srgbClr val="000000"/>
                </a:solidFill>
              </a:endParaRPr>
            </a:p>
          </p:txBody>
        </p:sp>
        <p:sp>
          <p:nvSpPr>
            <p:cNvPr id="99393" name="Line 285"/>
            <p:cNvSpPr>
              <a:spLocks noChangeShapeType="1"/>
            </p:cNvSpPr>
            <p:nvPr/>
          </p:nvSpPr>
          <p:spPr bwMode="auto">
            <a:xfrm>
              <a:off x="5117" y="2843"/>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94" name="Line 286"/>
            <p:cNvSpPr>
              <a:spLocks noChangeShapeType="1"/>
            </p:cNvSpPr>
            <p:nvPr/>
          </p:nvSpPr>
          <p:spPr bwMode="auto">
            <a:xfrm flipV="1">
              <a:off x="5121" y="2947"/>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95" name="Line 287"/>
            <p:cNvSpPr>
              <a:spLocks noChangeShapeType="1"/>
            </p:cNvSpPr>
            <p:nvPr/>
          </p:nvSpPr>
          <p:spPr bwMode="auto">
            <a:xfrm flipV="1">
              <a:off x="5121" y="2731"/>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96" name="Rectangle 288"/>
            <p:cNvSpPr>
              <a:spLocks noChangeArrowheads="1"/>
            </p:cNvSpPr>
            <p:nvPr/>
          </p:nvSpPr>
          <p:spPr bwMode="auto">
            <a:xfrm>
              <a:off x="5063" y="2291"/>
              <a:ext cx="53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mn-MN" sz="900" b="1">
                  <a:solidFill>
                    <a:srgbClr val="000000"/>
                  </a:solidFill>
                </a:rPr>
                <a:t>ХААНЧЛАЛ</a:t>
              </a:r>
              <a:endParaRPr lang="en-US" sz="900" b="1">
                <a:solidFill>
                  <a:srgbClr val="000000"/>
                </a:solidFill>
              </a:endParaRPr>
            </a:p>
          </p:txBody>
        </p:sp>
        <p:sp>
          <p:nvSpPr>
            <p:cNvPr id="99397" name="Line 289"/>
            <p:cNvSpPr>
              <a:spLocks noChangeShapeType="1"/>
            </p:cNvSpPr>
            <p:nvPr/>
          </p:nvSpPr>
          <p:spPr bwMode="auto">
            <a:xfrm>
              <a:off x="5385" y="2627"/>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98" name="Line 290"/>
            <p:cNvSpPr>
              <a:spLocks noChangeShapeType="1"/>
            </p:cNvSpPr>
            <p:nvPr/>
          </p:nvSpPr>
          <p:spPr bwMode="auto">
            <a:xfrm>
              <a:off x="5117" y="2511"/>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99" name="Line 291"/>
            <p:cNvSpPr>
              <a:spLocks noChangeShapeType="1"/>
            </p:cNvSpPr>
            <p:nvPr/>
          </p:nvSpPr>
          <p:spPr bwMode="auto">
            <a:xfrm>
              <a:off x="5113" y="2407"/>
              <a:ext cx="464"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99400" name="Rectangle 292"/>
            <p:cNvSpPr>
              <a:spLocks noChangeArrowheads="1"/>
            </p:cNvSpPr>
            <p:nvPr/>
          </p:nvSpPr>
          <p:spPr bwMode="auto">
            <a:xfrm>
              <a:off x="5105" y="2733"/>
              <a:ext cx="56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mn-MN" sz="800" b="1">
                  <a:solidFill>
                    <a:srgbClr val="000000"/>
                  </a:solidFill>
                </a:rPr>
                <a:t>Израиль  Иуда</a:t>
              </a:r>
              <a:endParaRPr lang="en-US" sz="800" b="1">
                <a:solidFill>
                  <a:srgbClr val="000000"/>
                </a:solidFill>
              </a:endParaRPr>
            </a:p>
          </p:txBody>
        </p:sp>
      </p:grpSp>
      <p:grpSp>
        <p:nvGrpSpPr>
          <p:cNvPr id="99334" name="Group 296"/>
          <p:cNvGrpSpPr>
            <a:grpSpLocks/>
          </p:cNvGrpSpPr>
          <p:nvPr/>
        </p:nvGrpSpPr>
        <p:grpSpPr bwMode="auto">
          <a:xfrm>
            <a:off x="901700" y="2603500"/>
            <a:ext cx="2201863" cy="1765300"/>
            <a:chOff x="568" y="1640"/>
            <a:chExt cx="1387" cy="1112"/>
          </a:xfrm>
        </p:grpSpPr>
        <p:grpSp>
          <p:nvGrpSpPr>
            <p:cNvPr id="99370" name="Group 297"/>
            <p:cNvGrpSpPr>
              <a:grpSpLocks/>
            </p:cNvGrpSpPr>
            <p:nvPr/>
          </p:nvGrpSpPr>
          <p:grpSpPr bwMode="auto">
            <a:xfrm>
              <a:off x="568" y="1640"/>
              <a:ext cx="1249" cy="1112"/>
              <a:chOff x="568" y="1640"/>
              <a:chExt cx="1249" cy="1112"/>
            </a:xfrm>
          </p:grpSpPr>
          <p:sp>
            <p:nvSpPr>
              <p:cNvPr id="461098" name="Oval 298"/>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99373" name="Freeform 299"/>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99374" name="Freeform 300"/>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461101" name="Rectangle 301"/>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rPr>
                <a:t>A </a:t>
              </a:r>
              <a:r>
                <a:rPr lang="mn-MN" sz="6000">
                  <a:solidFill>
                    <a:srgbClr val="51DC00"/>
                  </a:solidFill>
                </a:rPr>
                <a:t>Х</a:t>
              </a:r>
              <a:r>
                <a:rPr lang="en-US" sz="3600">
                  <a:solidFill>
                    <a:schemeClr val="tx2"/>
                  </a:solidFill>
                </a:rPr>
                <a:t> </a:t>
              </a:r>
              <a:r>
                <a:rPr lang="mn-MN" sz="3600">
                  <a:solidFill>
                    <a:schemeClr val="tx2"/>
                  </a:solidFill>
                </a:rPr>
                <a:t>К</a:t>
              </a:r>
              <a:endParaRPr lang="en-US" sz="3600">
                <a:solidFill>
                  <a:schemeClr val="tx2"/>
                </a:solidFill>
              </a:endParaRPr>
            </a:p>
          </p:txBody>
        </p:sp>
      </p:grpSp>
      <p:sp>
        <p:nvSpPr>
          <p:cNvPr id="461103" name="Rectangle 303"/>
          <p:cNvSpPr>
            <a:spLocks noChangeArrowheads="1"/>
          </p:cNvSpPr>
          <p:nvPr/>
        </p:nvSpPr>
        <p:spPr bwMode="auto">
          <a:xfrm>
            <a:off x="6226175" y="2159000"/>
            <a:ext cx="2541588"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a:solidFill>
                  <a:schemeClr val="tx1"/>
                </a:solidFill>
                <a:ea typeface="+mn-ea"/>
                <a:cs typeface="+mn-cs"/>
              </a:rPr>
              <a:t>2 </a:t>
            </a:r>
            <a:r>
              <a:rPr lang="mn-MN" b="1">
                <a:solidFill>
                  <a:schemeClr val="tx1"/>
                </a:solidFill>
                <a:ea typeface="+mn-ea"/>
                <a:cs typeface="+mn-cs"/>
              </a:rPr>
              <a:t>Сам</a:t>
            </a:r>
            <a:r>
              <a:rPr lang="en-US" b="1">
                <a:solidFill>
                  <a:schemeClr val="tx1"/>
                </a:solidFill>
                <a:ea typeface="+mn-ea"/>
                <a:cs typeface="+mn-cs"/>
              </a:rPr>
              <a:t> 7:4-16</a:t>
            </a:r>
          </a:p>
          <a:p>
            <a:pPr>
              <a:defRPr/>
            </a:pPr>
            <a:r>
              <a:rPr lang="mn-MN" b="1">
                <a:solidFill>
                  <a:schemeClr val="tx1"/>
                </a:solidFill>
                <a:ea typeface="+mn-ea"/>
                <a:cs typeface="+mn-cs"/>
              </a:rPr>
              <a:t>Ш.дээд</a:t>
            </a:r>
            <a:r>
              <a:rPr lang="en-US" b="1">
                <a:solidFill>
                  <a:schemeClr val="tx1"/>
                </a:solidFill>
                <a:ea typeface="+mn-ea"/>
                <a:cs typeface="+mn-cs"/>
              </a:rPr>
              <a:t> 17:3-15</a:t>
            </a:r>
          </a:p>
        </p:txBody>
      </p:sp>
      <p:sp>
        <p:nvSpPr>
          <p:cNvPr id="461105" name="Rectangle 305"/>
          <p:cNvSpPr>
            <a:spLocks noChangeArrowheads="1"/>
          </p:cNvSpPr>
          <p:nvPr/>
        </p:nvSpPr>
        <p:spPr bwMode="auto">
          <a:xfrm>
            <a:off x="3130550" y="1377950"/>
            <a:ext cx="3035300" cy="4419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99337" name="AutoShape 306"/>
          <p:cNvSpPr>
            <a:spLocks noChangeArrowheads="1"/>
          </p:cNvSpPr>
          <p:nvPr/>
        </p:nvSpPr>
        <p:spPr bwMode="auto">
          <a:xfrm>
            <a:off x="3130550" y="996950"/>
            <a:ext cx="1663700" cy="10541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9338" name="Rectangle 308"/>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1109" name="Rectangle 309"/>
          <p:cNvSpPr>
            <a:spLocks noChangeArrowheads="1"/>
          </p:cNvSpPr>
          <p:nvPr/>
        </p:nvSpPr>
        <p:spPr bwMode="auto">
          <a:xfrm>
            <a:off x="4786313" y="928688"/>
            <a:ext cx="2155825"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mn-MN" sz="2000" b="1">
                <a:solidFill>
                  <a:srgbClr val="FAFD00"/>
                </a:solidFill>
              </a:rPr>
              <a:t>МЭӨ 1000 орчим</a:t>
            </a:r>
            <a:endParaRPr lang="en-US" sz="2000" b="1">
              <a:solidFill>
                <a:srgbClr val="FAFD00"/>
              </a:solidFill>
            </a:endParaRPr>
          </a:p>
        </p:txBody>
      </p:sp>
      <p:sp>
        <p:nvSpPr>
          <p:cNvPr id="99340" name="Rectangle 311"/>
          <p:cNvSpPr>
            <a:spLocks noChangeArrowheads="1"/>
          </p:cNvSpPr>
          <p:nvPr/>
        </p:nvSpPr>
        <p:spPr bwMode="auto">
          <a:xfrm>
            <a:off x="3757613" y="1387475"/>
            <a:ext cx="153193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b="1">
                <a:solidFill>
                  <a:schemeClr val="bg2"/>
                </a:solidFill>
              </a:rPr>
              <a:t>С</a:t>
            </a:r>
            <a:r>
              <a:rPr lang="en-US" b="1">
                <a:solidFill>
                  <a:schemeClr val="bg2"/>
                </a:solidFill>
              </a:rPr>
              <a:t> - </a:t>
            </a:r>
            <a:r>
              <a:rPr lang="mn-MN" b="1">
                <a:solidFill>
                  <a:schemeClr val="bg2"/>
                </a:solidFill>
              </a:rPr>
              <a:t>Д</a:t>
            </a:r>
            <a:r>
              <a:rPr lang="en-US" b="1">
                <a:solidFill>
                  <a:schemeClr val="bg2"/>
                </a:solidFill>
              </a:rPr>
              <a:t> - </a:t>
            </a:r>
            <a:r>
              <a:rPr lang="mn-MN" b="1">
                <a:solidFill>
                  <a:schemeClr val="bg2"/>
                </a:solidFill>
              </a:rPr>
              <a:t>С</a:t>
            </a:r>
            <a:endParaRPr lang="en-US" b="1">
              <a:solidFill>
                <a:schemeClr val="bg2"/>
              </a:solidFill>
            </a:endParaRPr>
          </a:p>
        </p:txBody>
      </p:sp>
      <p:sp>
        <p:nvSpPr>
          <p:cNvPr id="99341" name="Rectangle 312"/>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rPr>
              <a:t>10             2</a:t>
            </a:r>
          </a:p>
        </p:txBody>
      </p:sp>
      <p:sp>
        <p:nvSpPr>
          <p:cNvPr id="99342" name="Rectangle 313"/>
          <p:cNvSpPr>
            <a:spLocks noChangeArrowheads="1"/>
          </p:cNvSpPr>
          <p:nvPr/>
        </p:nvSpPr>
        <p:spPr bwMode="auto">
          <a:xfrm>
            <a:off x="3119438" y="2227263"/>
            <a:ext cx="314642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accent2"/>
                </a:solidFill>
              </a:rPr>
              <a:t>УМАРД  ӨМНӨД</a:t>
            </a:r>
          </a:p>
        </p:txBody>
      </p:sp>
      <p:sp>
        <p:nvSpPr>
          <p:cNvPr id="99343" name="Line 315"/>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44" name="Line 316"/>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45" name="Line 317"/>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46" name="Line 318"/>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47" name="Line 319"/>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48" name="Line 320"/>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49" name="Line 321"/>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50" name="Line 322"/>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51" name="Line 323"/>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52" name="Rectangle 327"/>
          <p:cNvSpPr>
            <a:spLocks noChangeArrowheads="1"/>
          </p:cNvSpPr>
          <p:nvPr/>
        </p:nvSpPr>
        <p:spPr bwMode="auto">
          <a:xfrm>
            <a:off x="4538663" y="2555875"/>
            <a:ext cx="160337" cy="31496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1128" name="Rectangle 328"/>
          <p:cNvSpPr>
            <a:spLocks noChangeArrowheads="1"/>
          </p:cNvSpPr>
          <p:nvPr/>
        </p:nvSpPr>
        <p:spPr bwMode="auto">
          <a:xfrm>
            <a:off x="3059113" y="1781175"/>
            <a:ext cx="3128962" cy="454025"/>
          </a:xfrm>
          <a:prstGeom prst="rect">
            <a:avLst/>
          </a:prstGeom>
          <a:noFill/>
          <a:ln w="12700">
            <a:noFill/>
            <a:miter lim="800000"/>
            <a:headEnd/>
            <a:tailEnd/>
          </a:ln>
          <a:effectLst/>
        </p:spPr>
        <p:txBody>
          <a:bodyPr wrap="none" lIns="90487" tIns="44450" rIns="90487" bIns="44450">
            <a:spAutoFit/>
          </a:bodyPr>
          <a:lstStyle/>
          <a:p>
            <a:pPr>
              <a:defRPr/>
            </a:pPr>
            <a:r>
              <a:rPr lang="en-US" sz="2400" b="1">
                <a:solidFill>
                  <a:schemeClr val="accent1"/>
                </a:solidFill>
                <a:effectLst>
                  <a:outerShdw blurRad="38100" dist="38100" dir="2700000" algn="tl">
                    <a:srgbClr val="000000"/>
                  </a:outerShdw>
                </a:effectLst>
              </a:rPr>
              <a:t>&lt;&lt;&lt; </a:t>
            </a:r>
            <a:r>
              <a:rPr lang="mn-MN" sz="2400" b="1" i="1">
                <a:solidFill>
                  <a:schemeClr val="accent1"/>
                </a:solidFill>
                <a:effectLst>
                  <a:outerShdw blurRad="38100" dist="38100" dir="2700000" algn="tl">
                    <a:srgbClr val="000000"/>
                  </a:outerShdw>
                </a:effectLst>
              </a:rPr>
              <a:t>ХУВААГДАЛ</a:t>
            </a:r>
            <a:r>
              <a:rPr lang="en-US" sz="2400" b="1">
                <a:solidFill>
                  <a:schemeClr val="accent1"/>
                </a:solidFill>
                <a:effectLst>
                  <a:outerShdw blurRad="38100" dist="38100" dir="2700000" algn="tl">
                    <a:srgbClr val="000000"/>
                  </a:outerShdw>
                </a:effectLst>
              </a:rPr>
              <a:t>&gt;&gt;&gt;</a:t>
            </a:r>
          </a:p>
        </p:txBody>
      </p:sp>
      <p:sp>
        <p:nvSpPr>
          <p:cNvPr id="99354" name="Line 330"/>
          <p:cNvSpPr>
            <a:spLocks noChangeShapeType="1"/>
          </p:cNvSpPr>
          <p:nvPr/>
        </p:nvSpPr>
        <p:spPr bwMode="auto">
          <a:xfrm>
            <a:off x="4614863"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153" name="Text Box 353"/>
          <p:cNvSpPr txBox="1">
            <a:spLocks noChangeArrowheads="1"/>
          </p:cNvSpPr>
          <p:nvPr/>
        </p:nvSpPr>
        <p:spPr bwMode="auto">
          <a:xfrm>
            <a:off x="6383338" y="1289050"/>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mn-MN" sz="4000" i="1" smtClean="0">
                <a:solidFill>
                  <a:schemeClr val="tx1"/>
                </a:solidFill>
              </a:rPr>
              <a:t>ДГ</a:t>
            </a:r>
            <a:endParaRPr lang="en-US" sz="4000" i="1" smtClean="0">
              <a:solidFill>
                <a:schemeClr val="tx1"/>
              </a:solidFill>
            </a:endParaRPr>
          </a:p>
        </p:txBody>
      </p:sp>
      <p:sp>
        <p:nvSpPr>
          <p:cNvPr id="99356" name="Rectangle 354"/>
          <p:cNvSpPr>
            <a:spLocks noChangeArrowheads="1"/>
          </p:cNvSpPr>
          <p:nvPr/>
        </p:nvSpPr>
        <p:spPr bwMode="auto">
          <a:xfrm>
            <a:off x="3059113" y="879475"/>
            <a:ext cx="1616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rPr>
              <a:t> </a:t>
            </a:r>
            <a:r>
              <a:rPr lang="mn-MN" sz="1800" b="1">
                <a:solidFill>
                  <a:schemeClr val="accent2"/>
                </a:solidFill>
              </a:rPr>
              <a:t>ХААНЧЛАЛ</a:t>
            </a:r>
            <a:endParaRPr lang="en-US" sz="1800" b="1">
              <a:solidFill>
                <a:schemeClr val="accent2"/>
              </a:solidFill>
            </a:endParaRPr>
          </a:p>
        </p:txBody>
      </p:sp>
      <p:sp>
        <p:nvSpPr>
          <p:cNvPr id="99357" name="Rectangle 355"/>
          <p:cNvSpPr>
            <a:spLocks noChangeArrowheads="1"/>
          </p:cNvSpPr>
          <p:nvPr/>
        </p:nvSpPr>
        <p:spPr bwMode="auto">
          <a:xfrm>
            <a:off x="3117850" y="2746375"/>
            <a:ext cx="2693988"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2200" b="1">
                <a:solidFill>
                  <a:schemeClr val="accent2"/>
                </a:solidFill>
              </a:rPr>
              <a:t>ИЗРАИЛЬ     ИУДА</a:t>
            </a:r>
            <a:endParaRPr lang="en-US" sz="2200" b="1">
              <a:solidFill>
                <a:schemeClr val="accent2"/>
              </a:solidFill>
            </a:endParaRPr>
          </a:p>
        </p:txBody>
      </p:sp>
      <p:sp>
        <p:nvSpPr>
          <p:cNvPr id="461156" name="Rectangle 356"/>
          <p:cNvSpPr>
            <a:spLocks noChangeArrowheads="1"/>
          </p:cNvSpPr>
          <p:nvPr/>
        </p:nvSpPr>
        <p:spPr bwMode="auto">
          <a:xfrm>
            <a:off x="3592513" y="3657600"/>
            <a:ext cx="2125662" cy="515938"/>
          </a:xfrm>
          <a:prstGeom prst="rect">
            <a:avLst/>
          </a:prstGeom>
          <a:noFill/>
          <a:ln w="12700">
            <a:noFill/>
            <a:miter lim="800000"/>
            <a:headEnd/>
            <a:tailEnd/>
          </a:ln>
          <a:effectLst/>
        </p:spPr>
        <p:txBody>
          <a:bodyPr wrap="none" lIns="90487" tIns="44450" rIns="90487" bIns="44450">
            <a:spAutoFit/>
          </a:bodyPr>
          <a:lstStyle/>
          <a:p>
            <a:pPr>
              <a:defRPr/>
            </a:pPr>
            <a:r>
              <a:rPr lang="mn-MN" b="1" i="1">
                <a:solidFill>
                  <a:schemeClr val="accent1"/>
                </a:solidFill>
                <a:effectLst>
                  <a:outerShdw blurRad="38100" dist="38100" dir="2700000" algn="tl">
                    <a:srgbClr val="000000"/>
                  </a:outerShdw>
                </a:effectLst>
              </a:rPr>
              <a:t>З Ө Н Ч И Д</a:t>
            </a:r>
            <a:endParaRPr lang="en-US" b="1" i="1">
              <a:solidFill>
                <a:schemeClr val="accent1"/>
              </a:solidFill>
              <a:effectLst>
                <a:outerShdw blurRad="38100" dist="38100" dir="2700000" algn="tl">
                  <a:srgbClr val="000000"/>
                </a:outerShdw>
              </a:effectLst>
            </a:endParaRPr>
          </a:p>
        </p:txBody>
      </p:sp>
      <p:sp>
        <p:nvSpPr>
          <p:cNvPr id="461157" name="Text Box 357"/>
          <p:cNvSpPr txBox="1">
            <a:spLocks noChangeArrowheads="1"/>
          </p:cNvSpPr>
          <p:nvPr/>
        </p:nvSpPr>
        <p:spPr bwMode="auto">
          <a:xfrm>
            <a:off x="6248400" y="3411538"/>
            <a:ext cx="10414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mn-MN" sz="4000" i="1" smtClean="0">
                <a:solidFill>
                  <a:schemeClr val="tx1"/>
                </a:solidFill>
              </a:rPr>
              <a:t>ШГ</a:t>
            </a:r>
            <a:endParaRPr lang="en-US" sz="4000" i="1" smtClean="0">
              <a:solidFill>
                <a:schemeClr val="tx1"/>
              </a:solidFill>
            </a:endParaRPr>
          </a:p>
        </p:txBody>
      </p:sp>
      <p:sp>
        <p:nvSpPr>
          <p:cNvPr id="461158" name="Rectangle 358"/>
          <p:cNvSpPr>
            <a:spLocks noChangeArrowheads="1"/>
          </p:cNvSpPr>
          <p:nvPr/>
        </p:nvSpPr>
        <p:spPr bwMode="auto">
          <a:xfrm>
            <a:off x="6515100" y="4502150"/>
            <a:ext cx="1495425" cy="94297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mn-MN" b="1" i="1">
                <a:solidFill>
                  <a:schemeClr val="tx1"/>
                </a:solidFill>
                <a:ea typeface="+mn-ea"/>
                <a:cs typeface="+mn-cs"/>
              </a:rPr>
              <a:t>Иер</a:t>
            </a:r>
            <a:r>
              <a:rPr lang="en-US" b="1" i="1">
                <a:solidFill>
                  <a:schemeClr val="tx1"/>
                </a:solidFill>
                <a:ea typeface="+mn-ea"/>
                <a:cs typeface="+mn-cs"/>
              </a:rPr>
              <a:t> 31:31-33</a:t>
            </a:r>
          </a:p>
        </p:txBody>
      </p:sp>
      <p:sp>
        <p:nvSpPr>
          <p:cNvPr id="99361" name="Rectangle 359"/>
          <p:cNvSpPr>
            <a:spLocks noChangeArrowheads="1"/>
          </p:cNvSpPr>
          <p:nvPr/>
        </p:nvSpPr>
        <p:spPr bwMode="auto">
          <a:xfrm>
            <a:off x="3198813" y="4098925"/>
            <a:ext cx="26003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rPr>
              <a:t>   20-</a:t>
            </a:r>
            <a:r>
              <a:rPr lang="mn-MN" b="1">
                <a:solidFill>
                  <a:schemeClr val="accent2"/>
                </a:solidFill>
              </a:rPr>
              <a:t>И</a:t>
            </a:r>
            <a:r>
              <a:rPr lang="en-US" b="1">
                <a:solidFill>
                  <a:schemeClr val="accent2"/>
                </a:solidFill>
              </a:rPr>
              <a:t>        20-</a:t>
            </a:r>
            <a:r>
              <a:rPr lang="mn-MN" b="1">
                <a:solidFill>
                  <a:schemeClr val="accent2"/>
                </a:solidFill>
              </a:rPr>
              <a:t>Р</a:t>
            </a:r>
            <a:endParaRPr lang="en-US" b="1">
              <a:solidFill>
                <a:schemeClr val="accent2"/>
              </a:solidFill>
            </a:endParaRPr>
          </a:p>
        </p:txBody>
      </p:sp>
      <p:sp>
        <p:nvSpPr>
          <p:cNvPr id="460823" name="Rectangle 23"/>
          <p:cNvSpPr>
            <a:spLocks noChangeArrowheads="1"/>
          </p:cNvSpPr>
          <p:nvPr/>
        </p:nvSpPr>
        <p:spPr bwMode="auto">
          <a:xfrm>
            <a:off x="3452813" y="4546600"/>
            <a:ext cx="8413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accent2"/>
                </a:solidFill>
              </a:rPr>
              <a:t>200</a:t>
            </a:r>
            <a:r>
              <a:rPr lang="en-US" b="1">
                <a:solidFill>
                  <a:schemeClr val="bg2"/>
                </a:solidFill>
              </a:rPr>
              <a:t>        </a:t>
            </a:r>
          </a:p>
        </p:txBody>
      </p:sp>
      <p:sp>
        <p:nvSpPr>
          <p:cNvPr id="460851" name="Rectangle 51"/>
          <p:cNvSpPr>
            <a:spLocks noChangeArrowheads="1"/>
          </p:cNvSpPr>
          <p:nvPr/>
        </p:nvSpPr>
        <p:spPr bwMode="auto">
          <a:xfrm>
            <a:off x="3192463" y="5011738"/>
            <a:ext cx="1392237"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2200" b="1">
                <a:solidFill>
                  <a:schemeClr val="accent2"/>
                </a:solidFill>
              </a:rPr>
              <a:t>АССИРИ</a:t>
            </a:r>
            <a:endParaRPr lang="en-US" sz="2200" b="1">
              <a:solidFill>
                <a:schemeClr val="bg2"/>
              </a:solidFill>
            </a:endParaRPr>
          </a:p>
        </p:txBody>
      </p:sp>
      <p:sp>
        <p:nvSpPr>
          <p:cNvPr id="460852" name="Oval 52"/>
          <p:cNvSpPr>
            <a:spLocks noChangeArrowheads="1"/>
          </p:cNvSpPr>
          <p:nvPr/>
        </p:nvSpPr>
        <p:spPr bwMode="auto">
          <a:xfrm>
            <a:off x="3098800" y="4479925"/>
            <a:ext cx="1562100" cy="1143000"/>
          </a:xfrm>
          <a:prstGeom prst="ellipse">
            <a:avLst/>
          </a:prstGeom>
          <a:noFill/>
          <a:ln w="57150">
            <a:solidFill>
              <a:schemeClr val="accent1"/>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99365" name="Group 361"/>
          <p:cNvGrpSpPr>
            <a:grpSpLocks/>
          </p:cNvGrpSpPr>
          <p:nvPr/>
        </p:nvGrpSpPr>
        <p:grpSpPr bwMode="auto">
          <a:xfrm>
            <a:off x="515938" y="141288"/>
            <a:ext cx="893762" cy="1584325"/>
            <a:chOff x="391" y="101"/>
            <a:chExt cx="563" cy="998"/>
          </a:xfrm>
        </p:grpSpPr>
        <p:sp>
          <p:nvSpPr>
            <p:cNvPr id="461162" name="Rectangle 362"/>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ea typeface="+mn-ea"/>
                  <a:cs typeface="+mn-cs"/>
                </a:rPr>
                <a:t>7</a:t>
              </a:r>
            </a:p>
          </p:txBody>
        </p:sp>
        <p:sp>
          <p:nvSpPr>
            <p:cNvPr id="461163" name="Line 363"/>
            <p:cNvSpPr>
              <a:spLocks noChangeShapeType="1"/>
            </p:cNvSpPr>
            <p:nvPr/>
          </p:nvSpPr>
          <p:spPr bwMode="auto">
            <a:xfrm>
              <a:off x="526" y="588"/>
              <a:ext cx="256"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61164" name="Rectangle 364"/>
            <p:cNvSpPr>
              <a:spLocks noChangeArrowheads="1"/>
            </p:cNvSpPr>
            <p:nvPr/>
          </p:nvSpPr>
          <p:spPr bwMode="auto">
            <a:xfrm>
              <a:off x="486" y="196"/>
              <a:ext cx="468" cy="90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99366" name="Rectangle 365"/>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32-37</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100"/>
                                  </p:stCondLst>
                                  <p:childTnLst>
                                    <p:set>
                                      <p:cBhvr>
                                        <p:cTn id="6" dur="1" fill="hold">
                                          <p:stCondLst>
                                            <p:cond delay="0"/>
                                          </p:stCondLst>
                                        </p:cTn>
                                        <p:tgtEl>
                                          <p:spTgt spid="460823"/>
                                        </p:tgtEl>
                                        <p:attrNameLst>
                                          <p:attrName>style.visibility</p:attrName>
                                        </p:attrNameLst>
                                      </p:cBhvr>
                                      <p:to>
                                        <p:strVal val="visible"/>
                                      </p:to>
                                    </p:set>
                                    <p:anim calcmode="lin" valueType="num">
                                      <p:cBhvr>
                                        <p:cTn id="7" dur="500" fill="hold"/>
                                        <p:tgtEl>
                                          <p:spTgt spid="460823"/>
                                        </p:tgtEl>
                                        <p:attrNameLst>
                                          <p:attrName>ppt_x</p:attrName>
                                        </p:attrNameLst>
                                      </p:cBhvr>
                                      <p:tavLst>
                                        <p:tav tm="0">
                                          <p:val>
                                            <p:strVal val="#ppt_x-#ppt_w/2"/>
                                          </p:val>
                                        </p:tav>
                                        <p:tav tm="100000">
                                          <p:val>
                                            <p:strVal val="#ppt_x"/>
                                          </p:val>
                                        </p:tav>
                                      </p:tavLst>
                                    </p:anim>
                                    <p:anim calcmode="lin" valueType="num">
                                      <p:cBhvr>
                                        <p:cTn id="8" dur="500" fill="hold"/>
                                        <p:tgtEl>
                                          <p:spTgt spid="460823"/>
                                        </p:tgtEl>
                                        <p:attrNameLst>
                                          <p:attrName>ppt_y</p:attrName>
                                        </p:attrNameLst>
                                      </p:cBhvr>
                                      <p:tavLst>
                                        <p:tav tm="0">
                                          <p:val>
                                            <p:strVal val="#ppt_y"/>
                                          </p:val>
                                        </p:tav>
                                        <p:tav tm="100000">
                                          <p:val>
                                            <p:strVal val="#ppt_y"/>
                                          </p:val>
                                        </p:tav>
                                      </p:tavLst>
                                    </p:anim>
                                    <p:anim calcmode="lin" valueType="num">
                                      <p:cBhvr>
                                        <p:cTn id="9" dur="500" fill="hold"/>
                                        <p:tgtEl>
                                          <p:spTgt spid="460823"/>
                                        </p:tgtEl>
                                        <p:attrNameLst>
                                          <p:attrName>ppt_w</p:attrName>
                                        </p:attrNameLst>
                                      </p:cBhvr>
                                      <p:tavLst>
                                        <p:tav tm="0">
                                          <p:val>
                                            <p:fltVal val="0"/>
                                          </p:val>
                                        </p:tav>
                                        <p:tav tm="100000">
                                          <p:val>
                                            <p:strVal val="#ppt_w"/>
                                          </p:val>
                                        </p:tav>
                                      </p:tavLst>
                                    </p:anim>
                                    <p:anim calcmode="lin" valueType="num">
                                      <p:cBhvr>
                                        <p:cTn id="10" dur="500" fill="hold"/>
                                        <p:tgtEl>
                                          <p:spTgt spid="460823"/>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600"/>
                            </p:stCondLst>
                            <p:childTnLst>
                              <p:par>
                                <p:cTn id="12" presetID="17" presetClass="entr" presetSubtype="8" fill="hold" grpId="0" nodeType="afterEffect">
                                  <p:stCondLst>
                                    <p:cond delay="100"/>
                                  </p:stCondLst>
                                  <p:childTnLst>
                                    <p:set>
                                      <p:cBhvr>
                                        <p:cTn id="13" dur="1" fill="hold">
                                          <p:stCondLst>
                                            <p:cond delay="0"/>
                                          </p:stCondLst>
                                        </p:cTn>
                                        <p:tgtEl>
                                          <p:spTgt spid="460851"/>
                                        </p:tgtEl>
                                        <p:attrNameLst>
                                          <p:attrName>style.visibility</p:attrName>
                                        </p:attrNameLst>
                                      </p:cBhvr>
                                      <p:to>
                                        <p:strVal val="visible"/>
                                      </p:to>
                                    </p:set>
                                    <p:anim calcmode="lin" valueType="num">
                                      <p:cBhvr>
                                        <p:cTn id="14" dur="500" fill="hold"/>
                                        <p:tgtEl>
                                          <p:spTgt spid="460851"/>
                                        </p:tgtEl>
                                        <p:attrNameLst>
                                          <p:attrName>ppt_x</p:attrName>
                                        </p:attrNameLst>
                                      </p:cBhvr>
                                      <p:tavLst>
                                        <p:tav tm="0">
                                          <p:val>
                                            <p:strVal val="#ppt_x-#ppt_w/2"/>
                                          </p:val>
                                        </p:tav>
                                        <p:tav tm="100000">
                                          <p:val>
                                            <p:strVal val="#ppt_x"/>
                                          </p:val>
                                        </p:tav>
                                      </p:tavLst>
                                    </p:anim>
                                    <p:anim calcmode="lin" valueType="num">
                                      <p:cBhvr>
                                        <p:cTn id="15" dur="500" fill="hold"/>
                                        <p:tgtEl>
                                          <p:spTgt spid="460851"/>
                                        </p:tgtEl>
                                        <p:attrNameLst>
                                          <p:attrName>ppt_y</p:attrName>
                                        </p:attrNameLst>
                                      </p:cBhvr>
                                      <p:tavLst>
                                        <p:tav tm="0">
                                          <p:val>
                                            <p:strVal val="#ppt_y"/>
                                          </p:val>
                                        </p:tav>
                                        <p:tav tm="100000">
                                          <p:val>
                                            <p:strVal val="#ppt_y"/>
                                          </p:val>
                                        </p:tav>
                                      </p:tavLst>
                                    </p:anim>
                                    <p:anim calcmode="lin" valueType="num">
                                      <p:cBhvr>
                                        <p:cTn id="16" dur="500" fill="hold"/>
                                        <p:tgtEl>
                                          <p:spTgt spid="460851"/>
                                        </p:tgtEl>
                                        <p:attrNameLst>
                                          <p:attrName>ppt_w</p:attrName>
                                        </p:attrNameLst>
                                      </p:cBhvr>
                                      <p:tavLst>
                                        <p:tav tm="0">
                                          <p:val>
                                            <p:fltVal val="0"/>
                                          </p:val>
                                        </p:tav>
                                        <p:tav tm="100000">
                                          <p:val>
                                            <p:strVal val="#ppt_w"/>
                                          </p:val>
                                        </p:tav>
                                      </p:tavLst>
                                    </p:anim>
                                    <p:anim calcmode="lin" valueType="num">
                                      <p:cBhvr>
                                        <p:cTn id="17" dur="500" fill="hold"/>
                                        <p:tgtEl>
                                          <p:spTgt spid="460851"/>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200"/>
                            </p:stCondLst>
                            <p:childTnLst>
                              <p:par>
                                <p:cTn id="19" presetID="23" presetClass="entr" presetSubtype="528" fill="hold" grpId="0" nodeType="afterEffect">
                                  <p:stCondLst>
                                    <p:cond delay="100"/>
                                  </p:stCondLst>
                                  <p:childTnLst>
                                    <p:set>
                                      <p:cBhvr>
                                        <p:cTn id="20" dur="1" fill="hold">
                                          <p:stCondLst>
                                            <p:cond delay="0"/>
                                          </p:stCondLst>
                                        </p:cTn>
                                        <p:tgtEl>
                                          <p:spTgt spid="460852"/>
                                        </p:tgtEl>
                                        <p:attrNameLst>
                                          <p:attrName>style.visibility</p:attrName>
                                        </p:attrNameLst>
                                      </p:cBhvr>
                                      <p:to>
                                        <p:strVal val="visible"/>
                                      </p:to>
                                    </p:set>
                                    <p:anim calcmode="lin" valueType="num">
                                      <p:cBhvr>
                                        <p:cTn id="21" dur="500" fill="hold"/>
                                        <p:tgtEl>
                                          <p:spTgt spid="460852"/>
                                        </p:tgtEl>
                                        <p:attrNameLst>
                                          <p:attrName>ppt_w</p:attrName>
                                        </p:attrNameLst>
                                      </p:cBhvr>
                                      <p:tavLst>
                                        <p:tav tm="0">
                                          <p:val>
                                            <p:fltVal val="0"/>
                                          </p:val>
                                        </p:tav>
                                        <p:tav tm="100000">
                                          <p:val>
                                            <p:strVal val="#ppt_w"/>
                                          </p:val>
                                        </p:tav>
                                      </p:tavLst>
                                    </p:anim>
                                    <p:anim calcmode="lin" valueType="num">
                                      <p:cBhvr>
                                        <p:cTn id="22" dur="500" fill="hold"/>
                                        <p:tgtEl>
                                          <p:spTgt spid="460852"/>
                                        </p:tgtEl>
                                        <p:attrNameLst>
                                          <p:attrName>ppt_h</p:attrName>
                                        </p:attrNameLst>
                                      </p:cBhvr>
                                      <p:tavLst>
                                        <p:tav tm="0">
                                          <p:val>
                                            <p:fltVal val="0"/>
                                          </p:val>
                                        </p:tav>
                                        <p:tav tm="100000">
                                          <p:val>
                                            <p:strVal val="#ppt_h"/>
                                          </p:val>
                                        </p:tav>
                                      </p:tavLst>
                                    </p:anim>
                                    <p:anim calcmode="lin" valueType="num">
                                      <p:cBhvr>
                                        <p:cTn id="23" dur="500" fill="hold"/>
                                        <p:tgtEl>
                                          <p:spTgt spid="460852"/>
                                        </p:tgtEl>
                                        <p:attrNameLst>
                                          <p:attrName>ppt_x</p:attrName>
                                        </p:attrNameLst>
                                      </p:cBhvr>
                                      <p:tavLst>
                                        <p:tav tm="0">
                                          <p:val>
                                            <p:fltVal val="0.5"/>
                                          </p:val>
                                        </p:tav>
                                        <p:tav tm="100000">
                                          <p:val>
                                            <p:strVal val="#ppt_x"/>
                                          </p:val>
                                        </p:tav>
                                      </p:tavLst>
                                    </p:anim>
                                    <p:anim calcmode="lin" valueType="num">
                                      <p:cBhvr>
                                        <p:cTn id="24" dur="500" fill="hold"/>
                                        <p:tgtEl>
                                          <p:spTgt spid="4608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3" grpId="0" autoUpdateAnimBg="0"/>
      <p:bldP spid="460851" grpId="0" autoUpdateAnimBg="0"/>
      <p:bldP spid="46085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95"/>
          <p:cNvSpPr>
            <a:spLocks noChangeArrowheads="1"/>
          </p:cNvSpPr>
          <p:nvPr/>
        </p:nvSpPr>
        <p:spPr bwMode="auto">
          <a:xfrm>
            <a:off x="457200" y="342900"/>
            <a:ext cx="1382713"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2400" b="1">
                <a:solidFill>
                  <a:schemeClr val="tx2"/>
                </a:solidFill>
              </a:rPr>
              <a:t>Үйл</a:t>
            </a:r>
          </a:p>
          <a:p>
            <a:r>
              <a:rPr lang="en-US" sz="2400" b="1">
                <a:solidFill>
                  <a:schemeClr val="tx2"/>
                </a:solidFill>
              </a:rPr>
              <a:t>Явдлын</a:t>
            </a:r>
            <a:br>
              <a:rPr lang="en-US" sz="2400" b="1">
                <a:solidFill>
                  <a:schemeClr val="tx2"/>
                </a:solidFill>
              </a:rPr>
            </a:br>
            <a:r>
              <a:rPr lang="en-US" sz="2400" b="1">
                <a:solidFill>
                  <a:schemeClr val="tx2"/>
                </a:solidFill>
              </a:rPr>
              <a:t>Тайз</a:t>
            </a:r>
          </a:p>
        </p:txBody>
      </p:sp>
      <p:sp>
        <p:nvSpPr>
          <p:cNvPr id="101378"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101379"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380"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381"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832" name="Rectangle 8"/>
          <p:cNvSpPr>
            <a:spLocks noChangeArrowheads="1"/>
          </p:cNvSpPr>
          <p:nvPr/>
        </p:nvSpPr>
        <p:spPr bwMode="auto">
          <a:xfrm>
            <a:off x="4630738" y="2649538"/>
            <a:ext cx="7334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mn-MN" sz="2400" b="1">
                <a:solidFill>
                  <a:schemeClr val="folHlink"/>
                </a:solidFill>
              </a:rPr>
              <a:t>ЕМ</a:t>
            </a:r>
            <a:endParaRPr lang="en-US" sz="2400" b="1">
              <a:solidFill>
                <a:schemeClr val="folHlink"/>
              </a:solidFill>
            </a:endParaRPr>
          </a:p>
        </p:txBody>
      </p:sp>
      <p:sp>
        <p:nvSpPr>
          <p:cNvPr id="101383"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834" name="Rectangle 10"/>
          <p:cNvSpPr>
            <a:spLocks noChangeArrowheads="1"/>
          </p:cNvSpPr>
          <p:nvPr/>
        </p:nvSpPr>
        <p:spPr bwMode="auto">
          <a:xfrm>
            <a:off x="7259638" y="5259388"/>
            <a:ext cx="6508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mn-MN" sz="2400" b="1">
                <a:solidFill>
                  <a:schemeClr val="folHlink"/>
                </a:solidFill>
              </a:rPr>
              <a:t>ПБ</a:t>
            </a:r>
            <a:endParaRPr lang="en-US" sz="2400" b="1">
              <a:solidFill>
                <a:schemeClr val="folHlink"/>
              </a:solidFill>
            </a:endParaRPr>
          </a:p>
        </p:txBody>
      </p:sp>
      <p:sp>
        <p:nvSpPr>
          <p:cNvPr id="101385"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386"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387"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838" name="Rectangle 14"/>
          <p:cNvSpPr>
            <a:spLocks noChangeArrowheads="1"/>
          </p:cNvSpPr>
          <p:nvPr/>
        </p:nvSpPr>
        <p:spPr bwMode="auto">
          <a:xfrm>
            <a:off x="3449638" y="2382838"/>
            <a:ext cx="11207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mn-MN" sz="2400" b="1">
                <a:solidFill>
                  <a:schemeClr val="folHlink"/>
                </a:solidFill>
              </a:rPr>
              <a:t>Г.нуур</a:t>
            </a:r>
            <a:endParaRPr lang="en-US" sz="2400" b="1">
              <a:solidFill>
                <a:schemeClr val="folHlink"/>
              </a:solidFill>
            </a:endParaRPr>
          </a:p>
        </p:txBody>
      </p:sp>
      <p:sp>
        <p:nvSpPr>
          <p:cNvPr id="461839"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mn-MN" sz="2400" b="1">
                <a:solidFill>
                  <a:schemeClr val="folHlink"/>
                </a:solidFill>
              </a:rPr>
              <a:t>УТ</a:t>
            </a:r>
            <a:endParaRPr lang="en-US" sz="2400" b="1">
              <a:solidFill>
                <a:schemeClr val="folHlink"/>
              </a:solidFill>
            </a:endParaRPr>
          </a:p>
        </p:txBody>
      </p:sp>
      <p:sp>
        <p:nvSpPr>
          <p:cNvPr id="461840"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mn-MN" sz="2400" b="1">
                <a:solidFill>
                  <a:schemeClr val="folHlink"/>
                </a:solidFill>
              </a:rPr>
              <a:t>ГДТ</a:t>
            </a:r>
            <a:endParaRPr lang="en-US" sz="2400" b="1">
              <a:solidFill>
                <a:schemeClr val="folHlink"/>
              </a:solidFill>
            </a:endParaRPr>
          </a:p>
        </p:txBody>
      </p:sp>
      <p:sp>
        <p:nvSpPr>
          <p:cNvPr id="101391"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392"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845" name="Rectangle 21"/>
          <p:cNvSpPr>
            <a:spLocks noChangeArrowheads="1"/>
          </p:cNvSpPr>
          <p:nvPr/>
        </p:nvSpPr>
        <p:spPr bwMode="auto">
          <a:xfrm>
            <a:off x="2613025" y="3613150"/>
            <a:ext cx="6508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mn-MN" sz="2400" b="1">
                <a:solidFill>
                  <a:schemeClr val="folHlink"/>
                </a:solidFill>
              </a:rPr>
              <a:t>СТ</a:t>
            </a:r>
            <a:endParaRPr lang="en-US" sz="2400" b="1">
              <a:solidFill>
                <a:schemeClr val="folHlink"/>
              </a:solidFill>
            </a:endParaRPr>
          </a:p>
        </p:txBody>
      </p:sp>
      <p:sp>
        <p:nvSpPr>
          <p:cNvPr id="101394"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49" name="Rectangle 25"/>
          <p:cNvSpPr>
            <a:spLocks noChangeArrowheads="1"/>
          </p:cNvSpPr>
          <p:nvPr/>
        </p:nvSpPr>
        <p:spPr bwMode="auto">
          <a:xfrm>
            <a:off x="6896100" y="4395788"/>
            <a:ext cx="504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mn-MN" sz="2400" b="1">
                <a:solidFill>
                  <a:schemeClr val="folHlink"/>
                </a:solidFill>
              </a:rPr>
              <a:t>У</a:t>
            </a:r>
            <a:endParaRPr lang="en-US" sz="2400" b="1">
              <a:solidFill>
                <a:schemeClr val="folHlink"/>
              </a:solidFill>
            </a:endParaRPr>
          </a:p>
        </p:txBody>
      </p:sp>
      <p:sp>
        <p:nvSpPr>
          <p:cNvPr id="461850"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ea typeface="+mn-ea"/>
                <a:cs typeface="+mn-cs"/>
              </a:rPr>
              <a:t>B</a:t>
            </a:r>
          </a:p>
        </p:txBody>
      </p:sp>
      <p:sp>
        <p:nvSpPr>
          <p:cNvPr id="101397"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52" name="Rectangle 28"/>
          <p:cNvSpPr>
            <a:spLocks noChangeArrowheads="1"/>
          </p:cNvSpPr>
          <p:nvPr/>
        </p:nvSpPr>
        <p:spPr bwMode="auto">
          <a:xfrm>
            <a:off x="5487988" y="1811338"/>
            <a:ext cx="4159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mn-MN" sz="2400" b="1">
                <a:solidFill>
                  <a:schemeClr val="folHlink"/>
                </a:solidFill>
              </a:rPr>
              <a:t>Х</a:t>
            </a:r>
            <a:endParaRPr lang="en-US" sz="2400" b="1">
              <a:solidFill>
                <a:schemeClr val="folHlink"/>
              </a:solidFill>
            </a:endParaRPr>
          </a:p>
        </p:txBody>
      </p:sp>
      <p:sp>
        <p:nvSpPr>
          <p:cNvPr id="101399"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54" name="Rectangle 30"/>
          <p:cNvSpPr>
            <a:spLocks noChangeArrowheads="1"/>
          </p:cNvSpPr>
          <p:nvPr/>
        </p:nvSpPr>
        <p:spPr bwMode="auto">
          <a:xfrm>
            <a:off x="7177088" y="1525588"/>
            <a:ext cx="911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mn-MN" sz="2400" b="1">
                <a:solidFill>
                  <a:schemeClr val="folHlink"/>
                </a:solidFill>
                <a:ea typeface="+mn-ea"/>
                <a:cs typeface="+mn-cs"/>
              </a:rPr>
              <a:t>Н</a:t>
            </a:r>
            <a:r>
              <a:rPr lang="en-US" sz="2400" b="1">
                <a:solidFill>
                  <a:schemeClr val="folHlink"/>
                </a:solidFill>
                <a:ea typeface="+mn-ea"/>
                <a:cs typeface="+mn-cs"/>
              </a:rPr>
              <a:t>(A)</a:t>
            </a:r>
          </a:p>
        </p:txBody>
      </p:sp>
      <p:sp>
        <p:nvSpPr>
          <p:cNvPr id="101401"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1402"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57"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mn-MN" sz="2400" b="1">
                <a:solidFill>
                  <a:schemeClr val="folHlink"/>
                </a:solidFill>
              </a:rPr>
              <a:t>К</a:t>
            </a:r>
            <a:endParaRPr lang="en-US" sz="2400" b="1">
              <a:solidFill>
                <a:schemeClr val="folHlink"/>
              </a:solidFill>
            </a:endParaRPr>
          </a:p>
        </p:txBody>
      </p:sp>
      <p:sp>
        <p:nvSpPr>
          <p:cNvPr id="101404"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59" name="Rectangle 35"/>
          <p:cNvSpPr>
            <a:spLocks noChangeArrowheads="1"/>
          </p:cNvSpPr>
          <p:nvPr/>
        </p:nvSpPr>
        <p:spPr bwMode="auto">
          <a:xfrm>
            <a:off x="2686050" y="3078163"/>
            <a:ext cx="4175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mn-MN" sz="2400" b="1">
                <a:solidFill>
                  <a:schemeClr val="folHlink"/>
                </a:solidFill>
              </a:rPr>
              <a:t>И</a:t>
            </a:r>
            <a:endParaRPr lang="en-US" sz="2400" b="1">
              <a:solidFill>
                <a:schemeClr val="folHlink"/>
              </a:solidFill>
            </a:endParaRPr>
          </a:p>
        </p:txBody>
      </p:sp>
      <p:sp>
        <p:nvSpPr>
          <p:cNvPr id="101406"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1407"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62" name="Rectangle 38"/>
          <p:cNvSpPr>
            <a:spLocks noChangeArrowheads="1"/>
          </p:cNvSpPr>
          <p:nvPr/>
        </p:nvSpPr>
        <p:spPr bwMode="auto">
          <a:xfrm>
            <a:off x="3076575" y="4451350"/>
            <a:ext cx="6032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mn-MN" sz="2400" b="1">
                <a:solidFill>
                  <a:schemeClr val="folHlink"/>
                </a:solidFill>
              </a:rPr>
              <a:t>КБ</a:t>
            </a:r>
            <a:endParaRPr lang="en-US" sz="2400" b="1">
              <a:solidFill>
                <a:schemeClr val="folHlink"/>
              </a:solidFill>
            </a:endParaRPr>
          </a:p>
        </p:txBody>
      </p:sp>
      <p:sp>
        <p:nvSpPr>
          <p:cNvPr id="101409"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64" name="Rectangle 40"/>
          <p:cNvSpPr>
            <a:spLocks noChangeArrowheads="1"/>
          </p:cNvSpPr>
          <p:nvPr/>
        </p:nvSpPr>
        <p:spPr bwMode="auto">
          <a:xfrm>
            <a:off x="3022600" y="5164138"/>
            <a:ext cx="95250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mn-MN" sz="2400" b="1">
                <a:solidFill>
                  <a:schemeClr val="folHlink"/>
                </a:solidFill>
              </a:rPr>
              <a:t>С.уул</a:t>
            </a:r>
            <a:endParaRPr lang="en-US" sz="2400" b="1">
              <a:solidFill>
                <a:schemeClr val="folHlink"/>
              </a:solidFill>
            </a:endParaRPr>
          </a:p>
        </p:txBody>
      </p:sp>
      <p:sp>
        <p:nvSpPr>
          <p:cNvPr id="101411"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66"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ea typeface="+mn-ea"/>
                <a:cs typeface="+mn-cs"/>
              </a:rPr>
              <a:t>E</a:t>
            </a:r>
          </a:p>
        </p:txBody>
      </p:sp>
      <p:sp>
        <p:nvSpPr>
          <p:cNvPr id="461867" name="Rectangle 43"/>
          <p:cNvSpPr>
            <a:spLocks noChangeArrowheads="1"/>
          </p:cNvSpPr>
          <p:nvPr/>
        </p:nvSpPr>
        <p:spPr bwMode="auto">
          <a:xfrm>
            <a:off x="3609975" y="3078163"/>
            <a:ext cx="96996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mn-MN" sz="2400" b="1">
                <a:solidFill>
                  <a:schemeClr val="folHlink"/>
                </a:solidFill>
              </a:rPr>
              <a:t>Н.уул</a:t>
            </a:r>
            <a:endParaRPr lang="en-US" sz="2400" b="1">
              <a:solidFill>
                <a:schemeClr val="folHlink"/>
              </a:solidFill>
            </a:endParaRPr>
          </a:p>
        </p:txBody>
      </p:sp>
      <p:sp>
        <p:nvSpPr>
          <p:cNvPr id="461868"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grpSp>
        <p:nvGrpSpPr>
          <p:cNvPr id="2" name="Group 45"/>
          <p:cNvGrpSpPr>
            <a:grpSpLocks/>
          </p:cNvGrpSpPr>
          <p:nvPr/>
        </p:nvGrpSpPr>
        <p:grpSpPr bwMode="auto">
          <a:xfrm>
            <a:off x="6299200" y="985838"/>
            <a:ext cx="2000250" cy="1327150"/>
            <a:chOff x="3968" y="621"/>
            <a:chExt cx="1260" cy="836"/>
          </a:xfrm>
        </p:grpSpPr>
        <p:sp>
          <p:nvSpPr>
            <p:cNvPr id="461870"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EEFF4B"/>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871"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872"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873"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874"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875"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grpSp>
      <p:sp>
        <p:nvSpPr>
          <p:cNvPr id="461876"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14C2F8"/>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877" name="Rectangle 53"/>
          <p:cNvSpPr>
            <a:spLocks noChangeArrowheads="1"/>
          </p:cNvSpPr>
          <p:nvPr/>
        </p:nvSpPr>
        <p:spPr bwMode="auto">
          <a:xfrm>
            <a:off x="493713" y="4037013"/>
            <a:ext cx="7697787" cy="2255837"/>
          </a:xfrm>
          <a:prstGeom prst="rect">
            <a:avLst/>
          </a:prstGeom>
          <a:solidFill>
            <a:srgbClr val="14C2F8"/>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ea typeface="+mn-ea"/>
              <a:cs typeface="+mn-cs"/>
            </a:endParaRPr>
          </a:p>
        </p:txBody>
      </p:sp>
      <p:sp>
        <p:nvSpPr>
          <p:cNvPr id="461878" name="Rectangle 54"/>
          <p:cNvSpPr>
            <a:spLocks noChangeArrowheads="1"/>
          </p:cNvSpPr>
          <p:nvPr/>
        </p:nvSpPr>
        <p:spPr bwMode="auto">
          <a:xfrm>
            <a:off x="623888" y="4137025"/>
            <a:ext cx="7705725" cy="1979613"/>
          </a:xfrm>
          <a:prstGeom prst="rect">
            <a:avLst/>
          </a:prstGeom>
          <a:noFill/>
          <a:ln w="50800">
            <a:noFill/>
            <a:miter lim="800000"/>
            <a:headEnd/>
            <a:tailEnd/>
          </a:ln>
          <a:effectLst>
            <a:outerShdw blurRad="63500" dist="38099" dir="2700000" algn="ctr" rotWithShape="0">
              <a:srgbClr val="2E7E3B">
                <a:alpha val="74998"/>
              </a:srgbClr>
            </a:outerShdw>
          </a:effectLst>
        </p:spPr>
        <p:txBody>
          <a:bodyPr lIns="90487" tIns="44450" rIns="90487" bIns="44450">
            <a:spAutoFit/>
          </a:bodyPr>
          <a:lstStyle/>
          <a:p>
            <a:pPr algn="ctr">
              <a:defRPr/>
            </a:pPr>
            <a:r>
              <a:rPr lang="mn-MN" sz="3600" b="1">
                <a:solidFill>
                  <a:srgbClr val="D83104"/>
                </a:solidFill>
              </a:rPr>
              <a:t>УМАРД ХААНТ УЛС</a:t>
            </a:r>
            <a:r>
              <a:rPr lang="en-US" sz="3600" b="1">
                <a:solidFill>
                  <a:srgbClr val="D83104"/>
                </a:solidFill>
              </a:rPr>
              <a:t>:</a:t>
            </a:r>
            <a:endParaRPr lang="en-US" sz="3600" b="1">
              <a:solidFill>
                <a:srgbClr val="FF5008"/>
              </a:solidFill>
            </a:endParaRPr>
          </a:p>
          <a:p>
            <a:pPr algn="ctr">
              <a:defRPr/>
            </a:pPr>
            <a:r>
              <a:rPr lang="mn-MN" sz="3600" b="1">
                <a:solidFill>
                  <a:schemeClr val="bg2"/>
                </a:solidFill>
              </a:rPr>
              <a:t>ИЗРАИЛЬ </a:t>
            </a:r>
            <a:r>
              <a:rPr lang="en-US" sz="3600" b="1">
                <a:solidFill>
                  <a:schemeClr val="bg2"/>
                </a:solidFill>
              </a:rPr>
              <a:t>(</a:t>
            </a:r>
            <a:r>
              <a:rPr lang="mn-MN" sz="3600" b="1">
                <a:solidFill>
                  <a:schemeClr val="bg2"/>
                </a:solidFill>
              </a:rPr>
              <a:t>МЭӨ </a:t>
            </a:r>
            <a:r>
              <a:rPr lang="en-US" sz="3600" b="1">
                <a:solidFill>
                  <a:schemeClr val="bg2"/>
                </a:solidFill>
              </a:rPr>
              <a:t>722)</a:t>
            </a:r>
            <a:endParaRPr lang="mn-MN" sz="3600" b="1">
              <a:solidFill>
                <a:schemeClr val="bg2"/>
              </a:solidFill>
            </a:endParaRPr>
          </a:p>
          <a:p>
            <a:pPr algn="ctr">
              <a:defRPr/>
            </a:pPr>
            <a:endParaRPr lang="en-US" sz="2000" b="1">
              <a:solidFill>
                <a:schemeClr val="bg2"/>
              </a:solidFill>
            </a:endParaRPr>
          </a:p>
          <a:p>
            <a:pPr algn="ctr">
              <a:defRPr/>
            </a:pPr>
            <a:r>
              <a:rPr lang="mn-MN" sz="3200" b="1" i="1">
                <a:solidFill>
                  <a:schemeClr val="accent2"/>
                </a:solidFill>
              </a:rPr>
              <a:t>ЕВРЕЙН ИХ ТАРХАН СУУРЬШИЛТ</a:t>
            </a:r>
            <a:endParaRPr lang="en-US" sz="3200" b="1" i="1" u="sng">
              <a:solidFill>
                <a:schemeClr val="accent2"/>
              </a:solidFill>
            </a:endParaRPr>
          </a:p>
        </p:txBody>
      </p:sp>
      <p:sp>
        <p:nvSpPr>
          <p:cNvPr id="461879" name="Oval 55"/>
          <p:cNvSpPr>
            <a:spLocks noChangeArrowheads="1"/>
          </p:cNvSpPr>
          <p:nvPr/>
        </p:nvSpPr>
        <p:spPr bwMode="auto">
          <a:xfrm>
            <a:off x="4406900" y="4660900"/>
            <a:ext cx="2527300" cy="674688"/>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61939" name="Text Box 115"/>
          <p:cNvSpPr txBox="1">
            <a:spLocks noChangeArrowheads="1"/>
          </p:cNvSpPr>
          <p:nvPr/>
        </p:nvSpPr>
        <p:spPr bwMode="auto">
          <a:xfrm>
            <a:off x="1931988" y="-22225"/>
            <a:ext cx="11684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mn-MN" sz="1600" b="1">
                <a:solidFill>
                  <a:schemeClr val="tx1"/>
                </a:solidFill>
                <a:ea typeface="+mn-ea"/>
                <a:cs typeface="+mn-cs"/>
              </a:rPr>
              <a:t>Х.дэд</a:t>
            </a:r>
            <a:r>
              <a:rPr lang="en-US" sz="1600" b="1">
                <a:solidFill>
                  <a:schemeClr val="tx1"/>
                </a:solidFill>
                <a:ea typeface="+mn-ea"/>
                <a:cs typeface="+mn-cs"/>
              </a:rPr>
              <a:t> 17:6</a:t>
            </a:r>
          </a:p>
        </p:txBody>
      </p:sp>
      <p:grpSp>
        <p:nvGrpSpPr>
          <p:cNvPr id="3" name="Group 117"/>
          <p:cNvGrpSpPr>
            <a:grpSpLocks/>
          </p:cNvGrpSpPr>
          <p:nvPr/>
        </p:nvGrpSpPr>
        <p:grpSpPr bwMode="auto">
          <a:xfrm>
            <a:off x="6308725" y="981075"/>
            <a:ext cx="2000250" cy="1327150"/>
            <a:chOff x="3968" y="621"/>
            <a:chExt cx="1260" cy="836"/>
          </a:xfrm>
        </p:grpSpPr>
        <p:sp>
          <p:nvSpPr>
            <p:cNvPr id="461942" name="Freeform 118"/>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FA0532"/>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943" name="Freeform 119"/>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944" name="Freeform 120"/>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945" name="Freeform 121"/>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946" name="Freeform 122"/>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461947" name="Freeform 123"/>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grpSp>
      <p:sp>
        <p:nvSpPr>
          <p:cNvPr id="462058" name="Rectangle 234"/>
          <p:cNvSpPr>
            <a:spLocks noChangeArrowheads="1"/>
          </p:cNvSpPr>
          <p:nvPr/>
        </p:nvSpPr>
        <p:spPr bwMode="auto">
          <a:xfrm>
            <a:off x="80914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48</a:t>
            </a:r>
          </a:p>
        </p:txBody>
      </p:sp>
      <p:sp>
        <p:nvSpPr>
          <p:cNvPr id="462060" name="AutoShape 236"/>
          <p:cNvSpPr>
            <a:spLocks noChangeArrowheads="1"/>
          </p:cNvSpPr>
          <p:nvPr/>
        </p:nvSpPr>
        <p:spPr bwMode="auto">
          <a:xfrm>
            <a:off x="890588" y="5484813"/>
            <a:ext cx="7299325"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solidFill>
                <a:srgbClr val="FFF30C"/>
              </a:solidFill>
              <a:ea typeface="+mn-ea"/>
              <a:cs typeface="+mn-cs"/>
            </a:endParaRPr>
          </a:p>
        </p:txBody>
      </p:sp>
      <p:grpSp>
        <p:nvGrpSpPr>
          <p:cNvPr id="101424" name="Group 266"/>
          <p:cNvGrpSpPr>
            <a:grpSpLocks/>
          </p:cNvGrpSpPr>
          <p:nvPr/>
        </p:nvGrpSpPr>
        <p:grpSpPr bwMode="auto">
          <a:xfrm>
            <a:off x="8002588" y="3636963"/>
            <a:ext cx="1141412" cy="1851025"/>
            <a:chOff x="5041" y="2291"/>
            <a:chExt cx="719" cy="1166"/>
          </a:xfrm>
        </p:grpSpPr>
        <p:sp>
          <p:nvSpPr>
            <p:cNvPr id="101427" name="AutoShape 267"/>
            <p:cNvSpPr>
              <a:spLocks noChangeArrowheads="1"/>
            </p:cNvSpPr>
            <p:nvPr/>
          </p:nvSpPr>
          <p:spPr bwMode="auto">
            <a:xfrm>
              <a:off x="5096" y="2301"/>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1428" name="Rectangle 268"/>
            <p:cNvSpPr>
              <a:spLocks noChangeArrowheads="1"/>
            </p:cNvSpPr>
            <p:nvPr/>
          </p:nvSpPr>
          <p:spPr bwMode="auto">
            <a:xfrm>
              <a:off x="5095" y="2404"/>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1429" name="AutoShape 269"/>
            <p:cNvSpPr>
              <a:spLocks noChangeArrowheads="1"/>
            </p:cNvSpPr>
            <p:nvPr/>
          </p:nvSpPr>
          <p:spPr bwMode="auto">
            <a:xfrm>
              <a:off x="5108" y="2321"/>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1430" name="Line 270"/>
            <p:cNvSpPr>
              <a:spLocks noChangeShapeType="1"/>
            </p:cNvSpPr>
            <p:nvPr/>
          </p:nvSpPr>
          <p:spPr bwMode="auto">
            <a:xfrm>
              <a:off x="5121" y="26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431" name="Line 271"/>
            <p:cNvSpPr>
              <a:spLocks noChangeShapeType="1"/>
            </p:cNvSpPr>
            <p:nvPr/>
          </p:nvSpPr>
          <p:spPr bwMode="auto">
            <a:xfrm>
              <a:off x="5113" y="305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432" name="Line 272"/>
            <p:cNvSpPr>
              <a:spLocks noChangeShapeType="1"/>
            </p:cNvSpPr>
            <p:nvPr/>
          </p:nvSpPr>
          <p:spPr bwMode="auto">
            <a:xfrm>
              <a:off x="5113" y="3171"/>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2097" name="Rectangle 273"/>
            <p:cNvSpPr>
              <a:spLocks noChangeArrowheads="1"/>
            </p:cNvSpPr>
            <p:nvPr/>
          </p:nvSpPr>
          <p:spPr bwMode="auto">
            <a:xfrm>
              <a:off x="5041" y="2503"/>
              <a:ext cx="719" cy="133"/>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rPr>
                <a:t> ••• </a:t>
              </a:r>
              <a:r>
                <a:rPr lang="mn-MN" sz="800" b="1">
                  <a:solidFill>
                    <a:srgbClr val="000000"/>
                  </a:solidFill>
                  <a:effectLst>
                    <a:outerShdw blurRad="38100" dist="38100" dir="2700000" algn="tl">
                      <a:srgbClr val="FFFFFF"/>
                    </a:outerShdw>
                  </a:effectLst>
                </a:rPr>
                <a:t>ХУВААГДАЛ</a:t>
              </a:r>
              <a:r>
                <a:rPr lang="en-US" sz="800" b="1">
                  <a:solidFill>
                    <a:srgbClr val="000000"/>
                  </a:solidFill>
                  <a:effectLst>
                    <a:outerShdw blurRad="38100" dist="38100" dir="2700000" algn="tl">
                      <a:srgbClr val="FFFFFF"/>
                    </a:outerShdw>
                  </a:effectLst>
                </a:rPr>
                <a:t> ••• </a:t>
              </a:r>
            </a:p>
          </p:txBody>
        </p:sp>
        <p:sp>
          <p:nvSpPr>
            <p:cNvPr id="101434" name="Rectangle 274"/>
            <p:cNvSpPr>
              <a:spLocks noChangeArrowheads="1"/>
            </p:cNvSpPr>
            <p:nvPr/>
          </p:nvSpPr>
          <p:spPr bwMode="auto">
            <a:xfrm>
              <a:off x="5110" y="2837"/>
              <a:ext cx="434"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10              2</a:t>
              </a:r>
            </a:p>
          </p:txBody>
        </p:sp>
        <p:sp>
          <p:nvSpPr>
            <p:cNvPr id="101435" name="Rectangle 275"/>
            <p:cNvSpPr>
              <a:spLocks noChangeArrowheads="1"/>
            </p:cNvSpPr>
            <p:nvPr/>
          </p:nvSpPr>
          <p:spPr bwMode="auto">
            <a:xfrm>
              <a:off x="5090" y="3067"/>
              <a:ext cx="53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 20-</a:t>
              </a:r>
              <a:r>
                <a:rPr lang="mn-MN" sz="800" b="1">
                  <a:solidFill>
                    <a:srgbClr val="000000"/>
                  </a:solidFill>
                </a:rPr>
                <a:t>И</a:t>
              </a:r>
              <a:r>
                <a:rPr lang="en-US" sz="800" b="1">
                  <a:solidFill>
                    <a:srgbClr val="000000"/>
                  </a:solidFill>
                </a:rPr>
                <a:t>         20-</a:t>
              </a:r>
              <a:r>
                <a:rPr lang="mn-MN" sz="800" b="1">
                  <a:solidFill>
                    <a:srgbClr val="000000"/>
                  </a:solidFill>
                </a:rPr>
                <a:t>Р</a:t>
              </a:r>
              <a:endParaRPr lang="en-US" sz="800" b="1">
                <a:solidFill>
                  <a:srgbClr val="000000"/>
                </a:solidFill>
              </a:endParaRPr>
            </a:p>
          </p:txBody>
        </p:sp>
        <p:sp>
          <p:nvSpPr>
            <p:cNvPr id="101436" name="Rectangle 276"/>
            <p:cNvSpPr>
              <a:spLocks noChangeArrowheads="1"/>
            </p:cNvSpPr>
            <p:nvPr/>
          </p:nvSpPr>
          <p:spPr bwMode="auto">
            <a:xfrm>
              <a:off x="5097" y="3177"/>
              <a:ext cx="22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 200</a:t>
              </a:r>
            </a:p>
          </p:txBody>
        </p:sp>
        <p:sp>
          <p:nvSpPr>
            <p:cNvPr id="101437" name="Rectangle 277"/>
            <p:cNvSpPr>
              <a:spLocks noChangeArrowheads="1"/>
            </p:cNvSpPr>
            <p:nvPr/>
          </p:nvSpPr>
          <p:spPr bwMode="auto">
            <a:xfrm>
              <a:off x="5113" y="3289"/>
              <a:ext cx="32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800" b="1">
                  <a:solidFill>
                    <a:srgbClr val="000000"/>
                  </a:solidFill>
                </a:rPr>
                <a:t>Ассири</a:t>
              </a:r>
              <a:endParaRPr lang="en-US" sz="800" b="1">
                <a:solidFill>
                  <a:srgbClr val="000000"/>
                </a:solidFill>
              </a:endParaRPr>
            </a:p>
          </p:txBody>
        </p:sp>
        <p:sp>
          <p:nvSpPr>
            <p:cNvPr id="101438" name="Line 278"/>
            <p:cNvSpPr>
              <a:spLocks noChangeShapeType="1"/>
            </p:cNvSpPr>
            <p:nvPr/>
          </p:nvSpPr>
          <p:spPr bwMode="auto">
            <a:xfrm>
              <a:off x="5121" y="3283"/>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439" name="Rectangle 279"/>
            <p:cNvSpPr>
              <a:spLocks noChangeArrowheads="1"/>
            </p:cNvSpPr>
            <p:nvPr/>
          </p:nvSpPr>
          <p:spPr bwMode="auto">
            <a:xfrm>
              <a:off x="5107" y="2625"/>
              <a:ext cx="57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800" b="1">
                  <a:solidFill>
                    <a:srgbClr val="000000"/>
                  </a:solidFill>
                </a:rPr>
                <a:t>Умард</a:t>
              </a:r>
              <a:r>
                <a:rPr lang="en-US" sz="800" b="1">
                  <a:solidFill>
                    <a:srgbClr val="000000"/>
                  </a:solidFill>
                </a:rPr>
                <a:t>     </a:t>
              </a:r>
              <a:r>
                <a:rPr lang="mn-MN" sz="800" b="1">
                  <a:solidFill>
                    <a:srgbClr val="000000"/>
                  </a:solidFill>
                </a:rPr>
                <a:t>Өмнөд</a:t>
              </a:r>
              <a:endParaRPr lang="en-US" sz="800" b="1">
                <a:solidFill>
                  <a:srgbClr val="000000"/>
                </a:solidFill>
              </a:endParaRPr>
            </a:p>
          </p:txBody>
        </p:sp>
        <p:sp>
          <p:nvSpPr>
            <p:cNvPr id="101440" name="Line 280"/>
            <p:cNvSpPr>
              <a:spLocks noChangeShapeType="1"/>
            </p:cNvSpPr>
            <p:nvPr/>
          </p:nvSpPr>
          <p:spPr bwMode="auto">
            <a:xfrm>
              <a:off x="5117" y="3395"/>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441" name="Line 281"/>
            <p:cNvSpPr>
              <a:spLocks noChangeShapeType="1"/>
            </p:cNvSpPr>
            <p:nvPr/>
          </p:nvSpPr>
          <p:spPr bwMode="auto">
            <a:xfrm>
              <a:off x="5393" y="2671"/>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2106" name="Rectangle 282"/>
            <p:cNvSpPr>
              <a:spLocks noChangeArrowheads="1"/>
            </p:cNvSpPr>
            <p:nvPr/>
          </p:nvSpPr>
          <p:spPr bwMode="auto">
            <a:xfrm>
              <a:off x="5096" y="2949"/>
              <a:ext cx="569" cy="133"/>
            </a:xfrm>
            <a:prstGeom prst="rect">
              <a:avLst/>
            </a:prstGeom>
            <a:noFill/>
            <a:ln w="12700">
              <a:noFill/>
              <a:miter lim="800000"/>
              <a:headEnd/>
              <a:tailEnd/>
            </a:ln>
            <a:effectLst/>
          </p:spPr>
          <p:txBody>
            <a:bodyPr lIns="90487" tIns="44450" rIns="90487" bIns="44450">
              <a:spAutoFit/>
            </a:bodyPr>
            <a:lstStyle/>
            <a:p>
              <a:pPr algn="ctr">
                <a:defRPr/>
              </a:pPr>
              <a:r>
                <a:rPr lang="mn-MN" sz="800" b="1">
                  <a:solidFill>
                    <a:srgbClr val="000000"/>
                  </a:solidFill>
                  <a:effectLst>
                    <a:outerShdw blurRad="38100" dist="38100" dir="2700000" algn="tl">
                      <a:srgbClr val="FFFFFF"/>
                    </a:outerShdw>
                  </a:effectLst>
                </a:rPr>
                <a:t>З Ө Н Ч И Д</a:t>
              </a:r>
              <a:endParaRPr lang="en-US" sz="800" b="1">
                <a:solidFill>
                  <a:srgbClr val="000000"/>
                </a:solidFill>
                <a:effectLst>
                  <a:outerShdw blurRad="38100" dist="38100" dir="2700000" algn="tl">
                    <a:srgbClr val="FFFFFF"/>
                  </a:outerShdw>
                </a:effectLst>
              </a:endParaRPr>
            </a:p>
          </p:txBody>
        </p:sp>
        <p:sp>
          <p:nvSpPr>
            <p:cNvPr id="101443" name="Line 283"/>
            <p:cNvSpPr>
              <a:spLocks noChangeShapeType="1"/>
            </p:cNvSpPr>
            <p:nvPr/>
          </p:nvSpPr>
          <p:spPr bwMode="auto">
            <a:xfrm>
              <a:off x="5189" y="2519"/>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444" name="Rectangle 284"/>
            <p:cNvSpPr>
              <a:spLocks noChangeArrowheads="1"/>
            </p:cNvSpPr>
            <p:nvPr/>
          </p:nvSpPr>
          <p:spPr bwMode="auto">
            <a:xfrm>
              <a:off x="5109" y="2399"/>
              <a:ext cx="3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900" b="1">
                  <a:solidFill>
                    <a:srgbClr val="000000"/>
                  </a:solidFill>
                </a:rPr>
                <a:t>С</a:t>
              </a:r>
              <a:r>
                <a:rPr lang="en-US" sz="900" b="1">
                  <a:solidFill>
                    <a:srgbClr val="000000"/>
                  </a:solidFill>
                </a:rPr>
                <a:t> - </a:t>
              </a:r>
              <a:r>
                <a:rPr lang="mn-MN" sz="900" b="1">
                  <a:solidFill>
                    <a:srgbClr val="000000"/>
                  </a:solidFill>
                </a:rPr>
                <a:t>Б</a:t>
              </a:r>
              <a:r>
                <a:rPr lang="en-US" sz="900" b="1">
                  <a:solidFill>
                    <a:srgbClr val="000000"/>
                  </a:solidFill>
                </a:rPr>
                <a:t> - </a:t>
              </a:r>
              <a:r>
                <a:rPr lang="mn-MN" sz="900" b="1">
                  <a:solidFill>
                    <a:srgbClr val="000000"/>
                  </a:solidFill>
                </a:rPr>
                <a:t>С</a:t>
              </a:r>
              <a:endParaRPr lang="en-US" sz="900" b="1">
                <a:solidFill>
                  <a:srgbClr val="000000"/>
                </a:solidFill>
              </a:endParaRPr>
            </a:p>
          </p:txBody>
        </p:sp>
        <p:sp>
          <p:nvSpPr>
            <p:cNvPr id="101445" name="Line 285"/>
            <p:cNvSpPr>
              <a:spLocks noChangeShapeType="1"/>
            </p:cNvSpPr>
            <p:nvPr/>
          </p:nvSpPr>
          <p:spPr bwMode="auto">
            <a:xfrm>
              <a:off x="5117" y="2843"/>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446" name="Line 286"/>
            <p:cNvSpPr>
              <a:spLocks noChangeShapeType="1"/>
            </p:cNvSpPr>
            <p:nvPr/>
          </p:nvSpPr>
          <p:spPr bwMode="auto">
            <a:xfrm flipV="1">
              <a:off x="5121" y="2947"/>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447" name="Line 287"/>
            <p:cNvSpPr>
              <a:spLocks noChangeShapeType="1"/>
            </p:cNvSpPr>
            <p:nvPr/>
          </p:nvSpPr>
          <p:spPr bwMode="auto">
            <a:xfrm flipV="1">
              <a:off x="5121" y="2731"/>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448" name="Rectangle 288"/>
            <p:cNvSpPr>
              <a:spLocks noChangeArrowheads="1"/>
            </p:cNvSpPr>
            <p:nvPr/>
          </p:nvSpPr>
          <p:spPr bwMode="auto">
            <a:xfrm>
              <a:off x="5063" y="2291"/>
              <a:ext cx="53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mn-MN" sz="900" b="1">
                  <a:solidFill>
                    <a:srgbClr val="000000"/>
                  </a:solidFill>
                </a:rPr>
                <a:t>ХААНЧЛАЛ</a:t>
              </a:r>
              <a:endParaRPr lang="en-US" sz="900" b="1">
                <a:solidFill>
                  <a:srgbClr val="000000"/>
                </a:solidFill>
              </a:endParaRPr>
            </a:p>
          </p:txBody>
        </p:sp>
        <p:sp>
          <p:nvSpPr>
            <p:cNvPr id="101449" name="Line 289"/>
            <p:cNvSpPr>
              <a:spLocks noChangeShapeType="1"/>
            </p:cNvSpPr>
            <p:nvPr/>
          </p:nvSpPr>
          <p:spPr bwMode="auto">
            <a:xfrm>
              <a:off x="5385" y="2627"/>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450" name="Line 290"/>
            <p:cNvSpPr>
              <a:spLocks noChangeShapeType="1"/>
            </p:cNvSpPr>
            <p:nvPr/>
          </p:nvSpPr>
          <p:spPr bwMode="auto">
            <a:xfrm>
              <a:off x="5117" y="2511"/>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451" name="Line 291"/>
            <p:cNvSpPr>
              <a:spLocks noChangeShapeType="1"/>
            </p:cNvSpPr>
            <p:nvPr/>
          </p:nvSpPr>
          <p:spPr bwMode="auto">
            <a:xfrm>
              <a:off x="5113" y="2407"/>
              <a:ext cx="464"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101452" name="Rectangle 292"/>
            <p:cNvSpPr>
              <a:spLocks noChangeArrowheads="1"/>
            </p:cNvSpPr>
            <p:nvPr/>
          </p:nvSpPr>
          <p:spPr bwMode="auto">
            <a:xfrm>
              <a:off x="5105" y="2733"/>
              <a:ext cx="56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mn-MN" sz="800" b="1">
                  <a:solidFill>
                    <a:srgbClr val="000000"/>
                  </a:solidFill>
                </a:rPr>
                <a:t>Израиль  Иуда</a:t>
              </a:r>
              <a:endParaRPr lang="en-US" sz="800" b="1">
                <a:solidFill>
                  <a:srgbClr val="000000"/>
                </a:solidFill>
              </a:endParaRPr>
            </a:p>
          </p:txBody>
        </p:sp>
      </p:grpSp>
      <p:sp>
        <p:nvSpPr>
          <p:cNvPr id="101425" name="Text Box 294"/>
          <p:cNvSpPr txBox="1">
            <a:spLocks noChangeArrowheads="1"/>
          </p:cNvSpPr>
          <p:nvPr/>
        </p:nvSpPr>
        <p:spPr bwMode="auto">
          <a:xfrm>
            <a:off x="8829675" y="641667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2000">
                <a:solidFill>
                  <a:srgbClr val="FFFFFF"/>
                </a:solidFill>
              </a:rPr>
              <a:t>1</a:t>
            </a:r>
          </a:p>
        </p:txBody>
      </p:sp>
      <p:sp>
        <p:nvSpPr>
          <p:cNvPr id="101426" name="Rectangle 296"/>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32-37</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461876"/>
                                        </p:tgtEl>
                                        <p:attrNameLst>
                                          <p:attrName>style.visibility</p:attrName>
                                        </p:attrNameLst>
                                      </p:cBhvr>
                                      <p:to>
                                        <p:strVal val="visible"/>
                                      </p:to>
                                    </p:set>
                                    <p:animEffect transition="in" filter="wipe(right)">
                                      <p:cBhvr>
                                        <p:cTn id="7" dur="500"/>
                                        <p:tgtEl>
                                          <p:spTgt spid="46187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61868"/>
                                        </p:tgtEl>
                                        <p:attrNameLst>
                                          <p:attrName>style.visibility</p:attrName>
                                        </p:attrNameLst>
                                      </p:cBhvr>
                                      <p:to>
                                        <p:strVal val="visible"/>
                                      </p:to>
                                    </p:set>
                                    <p:animEffect transition="in" filter="wipe(left)">
                                      <p:cBhvr>
                                        <p:cTn id="11" dur="500"/>
                                        <p:tgtEl>
                                          <p:spTgt spid="461868"/>
                                        </p:tgtEl>
                                      </p:cBhvr>
                                    </p:animEffect>
                                  </p:childTnLst>
                                </p:cTn>
                              </p:par>
                            </p:childTnLst>
                          </p:cTn>
                        </p:par>
                        <p:par>
                          <p:cTn id="12" fill="hold" nodeType="afterGroup">
                            <p:stCondLst>
                              <p:cond delay="1000"/>
                            </p:stCondLst>
                            <p:childTnLst>
                              <p:par>
                                <p:cTn id="13" presetID="19"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fmla="#ppt_w*sin(2.5*pi*$)">
                                          <p:val>
                                            <p:fltVal val="0"/>
                                          </p:val>
                                        </p:tav>
                                        <p:tav tm="100000">
                                          <p:val>
                                            <p:fltVal val="1"/>
                                          </p:val>
                                        </p:tav>
                                      </p:tavLst>
                                    </p:anim>
                                    <p:anim calcmode="lin" valueType="num">
                                      <p:cBhvr>
                                        <p:cTn id="16" dur="5000" fill="hold"/>
                                        <p:tgtEl>
                                          <p:spTgt spid="2"/>
                                        </p:tgtEl>
                                        <p:attrNameLst>
                                          <p:attrName>ppt_h</p:attrName>
                                        </p:attrNameLst>
                                      </p:cBhvr>
                                      <p:tavLst>
                                        <p:tav tm="0">
                                          <p:val>
                                            <p:strVal val="#ppt_h"/>
                                          </p:val>
                                        </p:tav>
                                        <p:tav tm="100000">
                                          <p:val>
                                            <p:strVal val="#ppt_h"/>
                                          </p:val>
                                        </p:tav>
                                      </p:tavLst>
                                    </p:anim>
                                  </p:childTnLst>
                                </p:cTn>
                              </p:par>
                            </p:childTnLst>
                          </p:cTn>
                        </p:par>
                        <p:par>
                          <p:cTn id="17" fill="hold" nodeType="afterGroup">
                            <p:stCondLst>
                              <p:cond delay="6000"/>
                            </p:stCondLst>
                            <p:childTnLst>
                              <p:par>
                                <p:cTn id="18" presetID="4" presetClass="entr" presetSubtype="32" fill="hold" grpId="0" nodeType="afterEffect">
                                  <p:stCondLst>
                                    <p:cond delay="0"/>
                                  </p:stCondLst>
                                  <p:childTnLst>
                                    <p:set>
                                      <p:cBhvr>
                                        <p:cTn id="19" dur="1" fill="hold">
                                          <p:stCondLst>
                                            <p:cond delay="0"/>
                                          </p:stCondLst>
                                        </p:cTn>
                                        <p:tgtEl>
                                          <p:spTgt spid="462060"/>
                                        </p:tgtEl>
                                        <p:attrNameLst>
                                          <p:attrName>style.visibility</p:attrName>
                                        </p:attrNameLst>
                                      </p:cBhvr>
                                      <p:to>
                                        <p:strVal val="visible"/>
                                      </p:to>
                                    </p:set>
                                    <p:animEffect transition="in" filter="box(out)">
                                      <p:cBhvr>
                                        <p:cTn id="20" dur="500"/>
                                        <p:tgtEl>
                                          <p:spTgt spid="462060"/>
                                        </p:tgtEl>
                                      </p:cBhvr>
                                    </p:animEffect>
                                  </p:childTnLst>
                                </p:cTn>
                              </p:par>
                            </p:childTnLst>
                          </p:cTn>
                        </p:par>
                        <p:par>
                          <p:cTn id="21" fill="hold" nodeType="afterGroup">
                            <p:stCondLst>
                              <p:cond delay="6500"/>
                            </p:stCondLst>
                            <p:childTnLst>
                              <p:par>
                                <p:cTn id="22" presetID="23" presetClass="entr" presetSubtype="3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strVal val="(6*min(max(#ppt_w*#ppt_h,.3),1)-7.4)/-.7*#ppt_w"/>
                                          </p:val>
                                        </p:tav>
                                        <p:tav tm="100000">
                                          <p:val>
                                            <p:strVal val="#ppt_w"/>
                                          </p:val>
                                        </p:tav>
                                      </p:tavLst>
                                    </p:anim>
                                    <p:anim calcmode="lin" valueType="num">
                                      <p:cBhvr>
                                        <p:cTn id="25" dur="500" fill="hold"/>
                                        <p:tgtEl>
                                          <p:spTgt spid="3"/>
                                        </p:tgtEl>
                                        <p:attrNameLst>
                                          <p:attrName>ppt_h</p:attrName>
                                        </p:attrNameLst>
                                      </p:cBhvr>
                                      <p:tavLst>
                                        <p:tav tm="0">
                                          <p:val>
                                            <p:strVal val="(6*min(max(#ppt_w*#ppt_h,.3),1)-7.4)/-.7*#ppt_h"/>
                                          </p:val>
                                        </p:tav>
                                        <p:tav tm="100000">
                                          <p:val>
                                            <p:strVal val="#ppt_h"/>
                                          </p:val>
                                        </p:tav>
                                      </p:tavLst>
                                    </p:anim>
                                    <p:anim calcmode="lin" valueType="num">
                                      <p:cBhvr>
                                        <p:cTn id="26" dur="500" fill="hold"/>
                                        <p:tgtEl>
                                          <p:spTgt spid="3"/>
                                        </p:tgtEl>
                                        <p:attrNameLst>
                                          <p:attrName>ppt_x</p:attrName>
                                        </p:attrNameLst>
                                      </p:cBhvr>
                                      <p:tavLst>
                                        <p:tav tm="0">
                                          <p:val>
                                            <p:fltVal val="0.5"/>
                                          </p:val>
                                        </p:tav>
                                        <p:tav tm="100000">
                                          <p:val>
                                            <p:strVal val="#ppt_x"/>
                                          </p:val>
                                        </p:tav>
                                      </p:tavLst>
                                    </p:anim>
                                    <p:anim calcmode="lin" valueType="num">
                                      <p:cBhvr>
                                        <p:cTn id="27" dur="500" fill="hold"/>
                                        <p:tgtEl>
                                          <p:spTgt spid="3"/>
                                        </p:tgtEl>
                                        <p:attrNameLst>
                                          <p:attrName>ppt_y</p:attrName>
                                        </p:attrNameLst>
                                      </p:cBhvr>
                                      <p:tavLst>
                                        <p:tav tm="0">
                                          <p:val>
                                            <p:strVal val="1+(6*min(max(#ppt_w*#ppt_h,.3),1)-7.4)/-.7*#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461879"/>
                                        </p:tgtEl>
                                        <p:attrNameLst>
                                          <p:attrName>style.visibility</p:attrName>
                                        </p:attrNameLst>
                                      </p:cBhvr>
                                      <p:to>
                                        <p:strVal val="visible"/>
                                      </p:to>
                                    </p:set>
                                    <p:animEffect transition="in" filter="box(out)">
                                      <p:cBhvr>
                                        <p:cTn id="32" dur="500"/>
                                        <p:tgtEl>
                                          <p:spTgt spid="461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79" grpId="0" animBg="1"/>
      <p:bldP spid="462060"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82" name="Text Box 74"/>
          <p:cNvSpPr txBox="1">
            <a:spLocks noChangeArrowheads="1"/>
          </p:cNvSpPr>
          <p:nvPr/>
        </p:nvSpPr>
        <p:spPr bwMode="auto">
          <a:xfrm>
            <a:off x="1914525" y="-12700"/>
            <a:ext cx="12160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Шүүг. 17:6</a:t>
            </a:r>
          </a:p>
        </p:txBody>
      </p:sp>
      <p:grpSp>
        <p:nvGrpSpPr>
          <p:cNvPr id="12290" name="Group 90"/>
          <p:cNvGrpSpPr>
            <a:grpSpLocks/>
          </p:cNvGrpSpPr>
          <p:nvPr/>
        </p:nvGrpSpPr>
        <p:grpSpPr bwMode="auto">
          <a:xfrm>
            <a:off x="393700" y="647700"/>
            <a:ext cx="8023225" cy="6138863"/>
            <a:chOff x="248" y="408"/>
            <a:chExt cx="5054" cy="3867"/>
          </a:xfrm>
        </p:grpSpPr>
        <p:sp>
          <p:nvSpPr>
            <p:cNvPr id="12310" name="Rectangle 91"/>
            <p:cNvSpPr>
              <a:spLocks noChangeArrowheads="1"/>
            </p:cNvSpPr>
            <p:nvPr/>
          </p:nvSpPr>
          <p:spPr bwMode="auto">
            <a:xfrm>
              <a:off x="1624" y="408"/>
              <a:ext cx="3624" cy="3528"/>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endParaRPr lang="en-US"/>
            </a:p>
          </p:txBody>
        </p:sp>
        <p:grpSp>
          <p:nvGrpSpPr>
            <p:cNvPr id="12311" name="Group 92"/>
            <p:cNvGrpSpPr>
              <a:grpSpLocks/>
            </p:cNvGrpSpPr>
            <p:nvPr/>
          </p:nvGrpSpPr>
          <p:grpSpPr bwMode="auto">
            <a:xfrm>
              <a:off x="3448" y="1336"/>
              <a:ext cx="352" cy="2296"/>
              <a:chOff x="3448" y="1336"/>
              <a:chExt cx="352" cy="2296"/>
            </a:xfrm>
          </p:grpSpPr>
          <p:grpSp>
            <p:nvGrpSpPr>
              <p:cNvPr id="12343" name="Group 93" descr="Large confetti"/>
              <p:cNvGrpSpPr>
                <a:grpSpLocks/>
              </p:cNvGrpSpPr>
              <p:nvPr/>
            </p:nvGrpSpPr>
            <p:grpSpPr bwMode="auto">
              <a:xfrm>
                <a:off x="3656" y="1336"/>
                <a:ext cx="144" cy="1416"/>
                <a:chOff x="3656" y="1336"/>
                <a:chExt cx="144" cy="1416"/>
              </a:xfrm>
            </p:grpSpPr>
            <p:sp>
              <p:nvSpPr>
                <p:cNvPr id="529502" name="Freeform 94" descr="Large confetti"/>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pattFill prst="lgConfetti">
                  <a:fgClr>
                    <a:schemeClr val="accent1"/>
                  </a:fgClr>
                  <a:bgClr>
                    <a:schemeClr val="bg1"/>
                  </a:bgClr>
                </a:pattFill>
                <a:ln w="12700" cap="flat" cmpd="sng">
                  <a:solidFill>
                    <a:schemeClr val="accent1"/>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9503" name="Freeform 95" descr="Large confetti"/>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pattFill prst="lgConfetti">
                  <a:fgClr>
                    <a:schemeClr val="accent1"/>
                  </a:fgClr>
                  <a:bgClr>
                    <a:schemeClr val="bg1"/>
                  </a:bgClr>
                </a:pattFill>
                <a:ln w="28575" cap="flat" cmpd="sng">
                  <a:solidFill>
                    <a:schemeClr val="accent1"/>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529504" name="Freeform 96" descr="Large confetti"/>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pattFill prst="lgConfetti">
                <a:fgClr>
                  <a:schemeClr val="accent1"/>
                </a:fgClr>
                <a:bgClr>
                  <a:schemeClr val="bg1"/>
                </a:bgClr>
              </a:pattFill>
              <a:ln w="12700" cap="flat" cmpd="sng">
                <a:solidFill>
                  <a:schemeClr val="accent1"/>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grpSp>
          <p:nvGrpSpPr>
            <p:cNvPr id="12312" name="Group 97"/>
            <p:cNvGrpSpPr>
              <a:grpSpLocks/>
            </p:cNvGrpSpPr>
            <p:nvPr/>
          </p:nvGrpSpPr>
          <p:grpSpPr bwMode="auto">
            <a:xfrm>
              <a:off x="1936" y="680"/>
              <a:ext cx="1460" cy="2888"/>
              <a:chOff x="1936" y="680"/>
              <a:chExt cx="1460" cy="2888"/>
            </a:xfrm>
          </p:grpSpPr>
          <p:sp>
            <p:nvSpPr>
              <p:cNvPr id="529506" name="Freeform 98"/>
              <p:cNvSpPr>
                <a:spLocks/>
              </p:cNvSpPr>
              <p:nvPr/>
            </p:nvSpPr>
            <p:spPr bwMode="auto">
              <a:xfrm>
                <a:off x="2304" y="680"/>
                <a:ext cx="1092" cy="2608"/>
              </a:xfrm>
              <a:custGeom>
                <a:avLst/>
                <a:gdLst/>
                <a:ahLst/>
                <a:cxnLst>
                  <a:cxn ang="0">
                    <a:pos x="1080" y="0"/>
                  </a:cxn>
                  <a:cxn ang="0">
                    <a:pos x="1072" y="120"/>
                  </a:cxn>
                  <a:cxn ang="0">
                    <a:pos x="1040" y="168"/>
                  </a:cxn>
                  <a:cxn ang="0">
                    <a:pos x="968" y="320"/>
                  </a:cxn>
                  <a:cxn ang="0">
                    <a:pos x="944" y="368"/>
                  </a:cxn>
                  <a:cxn ang="0">
                    <a:pos x="904" y="488"/>
                  </a:cxn>
                  <a:cxn ang="0">
                    <a:pos x="880" y="536"/>
                  </a:cxn>
                  <a:cxn ang="0">
                    <a:pos x="872" y="664"/>
                  </a:cxn>
                  <a:cxn ang="0">
                    <a:pos x="800" y="696"/>
                  </a:cxn>
                  <a:cxn ang="0">
                    <a:pos x="776" y="704"/>
                  </a:cxn>
                  <a:cxn ang="0">
                    <a:pos x="744" y="848"/>
                  </a:cxn>
                  <a:cxn ang="0">
                    <a:pos x="720" y="1120"/>
                  </a:cxn>
                  <a:cxn ang="0">
                    <a:pos x="576" y="1664"/>
                  </a:cxn>
                  <a:cxn ang="0">
                    <a:pos x="456" y="1976"/>
                  </a:cxn>
                  <a:cxn ang="0">
                    <a:pos x="408" y="2048"/>
                  </a:cxn>
                  <a:cxn ang="0">
                    <a:pos x="376" y="2096"/>
                  </a:cxn>
                  <a:cxn ang="0">
                    <a:pos x="320" y="2184"/>
                  </a:cxn>
                  <a:cxn ang="0">
                    <a:pos x="240" y="2264"/>
                  </a:cxn>
                  <a:cxn ang="0">
                    <a:pos x="152" y="2384"/>
                  </a:cxn>
                  <a:cxn ang="0">
                    <a:pos x="80" y="2480"/>
                  </a:cxn>
                  <a:cxn ang="0">
                    <a:pos x="40" y="2528"/>
                  </a:cxn>
                  <a:cxn ang="0">
                    <a:pos x="0" y="2608"/>
                  </a:cxn>
                </a:cxnLst>
                <a:rect l="0" t="0" r="r" b="b"/>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chemeClr val="accent1"/>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ea typeface="+mn-ea"/>
                  <a:cs typeface="+mn-cs"/>
                </a:endParaRPr>
              </a:p>
            </p:txBody>
          </p:sp>
          <p:sp>
            <p:nvSpPr>
              <p:cNvPr id="529507" name="Freeform 99"/>
              <p:cNvSpPr>
                <a:spLocks/>
              </p:cNvSpPr>
              <p:nvPr/>
            </p:nvSpPr>
            <p:spPr bwMode="auto">
              <a:xfrm>
                <a:off x="1936" y="3248"/>
                <a:ext cx="392" cy="320"/>
              </a:xfrm>
              <a:custGeom>
                <a:avLst/>
                <a:gdLst/>
                <a:ahLst/>
                <a:cxnLst>
                  <a:cxn ang="0">
                    <a:pos x="392" y="0"/>
                  </a:cxn>
                  <a:cxn ang="0">
                    <a:pos x="336" y="64"/>
                  </a:cxn>
                  <a:cxn ang="0">
                    <a:pos x="256" y="144"/>
                  </a:cxn>
                  <a:cxn ang="0">
                    <a:pos x="0" y="320"/>
                  </a:cxn>
                </a:cxnLst>
                <a:rect l="0" t="0" r="r" b="b"/>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chemeClr val="accent1"/>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ea typeface="+mn-ea"/>
                  <a:cs typeface="+mn-cs"/>
                </a:endParaRPr>
              </a:p>
            </p:txBody>
          </p:sp>
        </p:grpSp>
        <p:sp>
          <p:nvSpPr>
            <p:cNvPr id="529508" name="Text Box 100"/>
            <p:cNvSpPr txBox="1">
              <a:spLocks noChangeArrowheads="1"/>
            </p:cNvSpPr>
            <p:nvPr/>
          </p:nvSpPr>
          <p:spPr bwMode="auto">
            <a:xfrm>
              <a:off x="3568" y="1096"/>
              <a:ext cx="640" cy="17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200" i="1" smtClean="0">
                  <a:solidFill>
                    <a:srgbClr val="0831AD"/>
                  </a:solidFill>
                </a:rPr>
                <a:t>Галил нуур</a:t>
              </a:r>
            </a:p>
          </p:txBody>
        </p:sp>
        <p:sp>
          <p:nvSpPr>
            <p:cNvPr id="529509" name="Text Box 101"/>
            <p:cNvSpPr txBox="1">
              <a:spLocks noChangeArrowheads="1"/>
            </p:cNvSpPr>
            <p:nvPr/>
          </p:nvSpPr>
          <p:spPr bwMode="auto">
            <a:xfrm>
              <a:off x="3476" y="1700"/>
              <a:ext cx="101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600" i="1" smtClean="0">
                  <a:solidFill>
                    <a:srgbClr val="0831AD"/>
                  </a:solidFill>
                </a:rPr>
                <a:t>Гилбоа уул</a:t>
              </a:r>
            </a:p>
          </p:txBody>
        </p:sp>
        <p:sp>
          <p:nvSpPr>
            <p:cNvPr id="529510" name="Text Box 102"/>
            <p:cNvSpPr txBox="1">
              <a:spLocks noChangeArrowheads="1"/>
            </p:cNvSpPr>
            <p:nvPr/>
          </p:nvSpPr>
          <p:spPr bwMode="auto">
            <a:xfrm>
              <a:off x="3048" y="2936"/>
              <a:ext cx="101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600" i="1" smtClean="0">
                  <a:solidFill>
                    <a:srgbClr val="0831AD"/>
                  </a:solidFill>
                </a:rPr>
                <a:t>Хеброн</a:t>
              </a:r>
            </a:p>
          </p:txBody>
        </p:sp>
        <p:sp>
          <p:nvSpPr>
            <p:cNvPr id="529511" name="Text Box 103"/>
            <p:cNvSpPr txBox="1">
              <a:spLocks noChangeArrowheads="1"/>
            </p:cNvSpPr>
            <p:nvPr/>
          </p:nvSpPr>
          <p:spPr bwMode="auto">
            <a:xfrm rot="-5286213">
              <a:off x="2963" y="1090"/>
              <a:ext cx="569"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600" b="1" smtClean="0">
                  <a:solidFill>
                    <a:srgbClr val="0831AD"/>
                  </a:solidFill>
                </a:rPr>
                <a:t>АШЕР</a:t>
              </a:r>
            </a:p>
          </p:txBody>
        </p:sp>
        <p:sp>
          <p:nvSpPr>
            <p:cNvPr id="529512" name="Text Box 104"/>
            <p:cNvSpPr txBox="1">
              <a:spLocks noChangeArrowheads="1"/>
            </p:cNvSpPr>
            <p:nvPr/>
          </p:nvSpPr>
          <p:spPr bwMode="auto">
            <a:xfrm rot="-844665">
              <a:off x="3199" y="1543"/>
              <a:ext cx="822"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600" b="1" smtClean="0">
                  <a:solidFill>
                    <a:srgbClr val="0831AD"/>
                  </a:solidFill>
                </a:rPr>
                <a:t>ИССАХАР</a:t>
              </a:r>
            </a:p>
          </p:txBody>
        </p:sp>
        <p:sp>
          <p:nvSpPr>
            <p:cNvPr id="529513" name="Text Box 105"/>
            <p:cNvSpPr txBox="1">
              <a:spLocks noChangeArrowheads="1"/>
            </p:cNvSpPr>
            <p:nvPr/>
          </p:nvSpPr>
          <p:spPr bwMode="auto">
            <a:xfrm rot="469584">
              <a:off x="2784" y="1904"/>
              <a:ext cx="79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600" b="1" smtClean="0">
                  <a:solidFill>
                    <a:srgbClr val="0831AD"/>
                  </a:solidFill>
                </a:rPr>
                <a:t>МАНАССЕ</a:t>
              </a:r>
            </a:p>
          </p:txBody>
        </p:sp>
        <p:sp>
          <p:nvSpPr>
            <p:cNvPr id="529514" name="Text Box 106"/>
            <p:cNvSpPr txBox="1">
              <a:spLocks noChangeArrowheads="1"/>
            </p:cNvSpPr>
            <p:nvPr/>
          </p:nvSpPr>
          <p:spPr bwMode="auto">
            <a:xfrm rot="2606806">
              <a:off x="3774" y="2508"/>
              <a:ext cx="442"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600" b="1" smtClean="0">
                  <a:solidFill>
                    <a:srgbClr val="0831AD"/>
                  </a:solidFill>
                </a:rPr>
                <a:t>ГАД</a:t>
              </a:r>
            </a:p>
          </p:txBody>
        </p:sp>
        <p:sp>
          <p:nvSpPr>
            <p:cNvPr id="529515" name="Text Box 107"/>
            <p:cNvSpPr txBox="1">
              <a:spLocks noChangeArrowheads="1"/>
            </p:cNvSpPr>
            <p:nvPr/>
          </p:nvSpPr>
          <p:spPr bwMode="auto">
            <a:xfrm rot="-2225045">
              <a:off x="2900" y="2351"/>
              <a:ext cx="731"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600" b="1" smtClean="0">
                  <a:solidFill>
                    <a:srgbClr val="0831AD"/>
                  </a:solidFill>
                </a:rPr>
                <a:t>ЕФРАИМ</a:t>
              </a:r>
            </a:p>
          </p:txBody>
        </p:sp>
        <p:sp>
          <p:nvSpPr>
            <p:cNvPr id="529516" name="Text Box 108"/>
            <p:cNvSpPr txBox="1">
              <a:spLocks noChangeArrowheads="1"/>
            </p:cNvSpPr>
            <p:nvPr/>
          </p:nvSpPr>
          <p:spPr bwMode="auto">
            <a:xfrm>
              <a:off x="3024" y="2688"/>
              <a:ext cx="101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600" b="1" smtClean="0">
                  <a:solidFill>
                    <a:srgbClr val="0831AD"/>
                  </a:solidFill>
                </a:rPr>
                <a:t>БЕНИАМИН</a:t>
              </a:r>
            </a:p>
          </p:txBody>
        </p:sp>
        <p:sp>
          <p:nvSpPr>
            <p:cNvPr id="529517" name="Text Box 109"/>
            <p:cNvSpPr txBox="1">
              <a:spLocks noChangeArrowheads="1"/>
            </p:cNvSpPr>
            <p:nvPr/>
          </p:nvSpPr>
          <p:spPr bwMode="auto">
            <a:xfrm rot="2953560">
              <a:off x="3690" y="3047"/>
              <a:ext cx="68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600" b="1" smtClean="0">
                  <a:solidFill>
                    <a:srgbClr val="0831AD"/>
                  </a:solidFill>
                </a:rPr>
                <a:t>РЕУБЕН</a:t>
              </a:r>
            </a:p>
          </p:txBody>
        </p:sp>
        <p:sp>
          <p:nvSpPr>
            <p:cNvPr id="529518" name="Text Box 110"/>
            <p:cNvSpPr txBox="1">
              <a:spLocks noChangeArrowheads="1"/>
            </p:cNvSpPr>
            <p:nvPr/>
          </p:nvSpPr>
          <p:spPr bwMode="auto">
            <a:xfrm rot="-3254640">
              <a:off x="2524" y="2735"/>
              <a:ext cx="45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600" b="1" smtClean="0">
                  <a:solidFill>
                    <a:srgbClr val="0831AD"/>
                  </a:solidFill>
                </a:rPr>
                <a:t>ДАН</a:t>
              </a:r>
            </a:p>
          </p:txBody>
        </p:sp>
        <p:sp>
          <p:nvSpPr>
            <p:cNvPr id="529519" name="Text Box 111"/>
            <p:cNvSpPr txBox="1">
              <a:spLocks noChangeArrowheads="1"/>
            </p:cNvSpPr>
            <p:nvPr/>
          </p:nvSpPr>
          <p:spPr bwMode="auto">
            <a:xfrm rot="-2428638">
              <a:off x="2420" y="3114"/>
              <a:ext cx="545"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600" b="1" smtClean="0">
                  <a:solidFill>
                    <a:srgbClr val="0831AD"/>
                  </a:solidFill>
                </a:rPr>
                <a:t>ИУДА</a:t>
              </a:r>
            </a:p>
          </p:txBody>
        </p:sp>
        <p:sp>
          <p:nvSpPr>
            <p:cNvPr id="529520" name="Text Box 112"/>
            <p:cNvSpPr txBox="1">
              <a:spLocks noChangeArrowheads="1"/>
            </p:cNvSpPr>
            <p:nvPr/>
          </p:nvSpPr>
          <p:spPr bwMode="auto">
            <a:xfrm>
              <a:off x="2456" y="3488"/>
              <a:ext cx="85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600" b="1" smtClean="0">
                  <a:solidFill>
                    <a:srgbClr val="0831AD"/>
                  </a:solidFill>
                </a:rPr>
                <a:t>СИМЕОН…</a:t>
              </a:r>
            </a:p>
          </p:txBody>
        </p:sp>
        <p:sp>
          <p:nvSpPr>
            <p:cNvPr id="529521" name="Text Box 113"/>
            <p:cNvSpPr txBox="1">
              <a:spLocks noChangeArrowheads="1"/>
            </p:cNvSpPr>
            <p:nvPr/>
          </p:nvSpPr>
          <p:spPr bwMode="auto">
            <a:xfrm rot="-1471107">
              <a:off x="3656" y="2068"/>
              <a:ext cx="888"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600" b="1" smtClean="0">
                  <a:solidFill>
                    <a:srgbClr val="0831AD"/>
                  </a:solidFill>
                </a:rPr>
                <a:t>МАНАССЕ</a:t>
              </a:r>
            </a:p>
          </p:txBody>
        </p:sp>
        <p:sp>
          <p:nvSpPr>
            <p:cNvPr id="529522" name="Text Box 114"/>
            <p:cNvSpPr txBox="1">
              <a:spLocks noChangeArrowheads="1"/>
            </p:cNvSpPr>
            <p:nvPr/>
          </p:nvSpPr>
          <p:spPr bwMode="auto">
            <a:xfrm rot="-4430452">
              <a:off x="3689" y="858"/>
              <a:ext cx="868"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600" b="1" smtClean="0">
                  <a:solidFill>
                    <a:srgbClr val="0831AD"/>
                  </a:solidFill>
                </a:rPr>
                <a:t>НАФТАЛИ</a:t>
              </a:r>
            </a:p>
          </p:txBody>
        </p:sp>
        <p:sp>
          <p:nvSpPr>
            <p:cNvPr id="529523" name="Text Box 115"/>
            <p:cNvSpPr txBox="1">
              <a:spLocks noChangeArrowheads="1"/>
            </p:cNvSpPr>
            <p:nvPr/>
          </p:nvSpPr>
          <p:spPr bwMode="auto">
            <a:xfrm rot="-5105054">
              <a:off x="3085" y="1078"/>
              <a:ext cx="769"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600" b="1" smtClean="0">
                  <a:solidFill>
                    <a:srgbClr val="0831AD"/>
                  </a:solidFill>
                </a:rPr>
                <a:t>ЗЕБУЛУН</a:t>
              </a:r>
            </a:p>
          </p:txBody>
        </p:sp>
        <p:sp>
          <p:nvSpPr>
            <p:cNvPr id="529524" name="Text Box 116"/>
            <p:cNvSpPr txBox="1">
              <a:spLocks noChangeArrowheads="1"/>
            </p:cNvSpPr>
            <p:nvPr/>
          </p:nvSpPr>
          <p:spPr bwMode="auto">
            <a:xfrm>
              <a:off x="2552" y="1456"/>
              <a:ext cx="920"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600" b="1" i="1" smtClean="0">
                  <a:solidFill>
                    <a:srgbClr val="0831AD"/>
                  </a:solidFill>
                </a:rPr>
                <a:t>Кармел уул</a:t>
              </a:r>
            </a:p>
          </p:txBody>
        </p:sp>
        <p:sp>
          <p:nvSpPr>
            <p:cNvPr id="529525" name="Text Box 117"/>
            <p:cNvSpPr txBox="1">
              <a:spLocks noChangeArrowheads="1"/>
            </p:cNvSpPr>
            <p:nvPr/>
          </p:nvSpPr>
          <p:spPr bwMode="auto">
            <a:xfrm>
              <a:off x="3432" y="1352"/>
              <a:ext cx="101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600" i="1" smtClean="0">
                  <a:solidFill>
                    <a:srgbClr val="0831AD"/>
                  </a:solidFill>
                </a:rPr>
                <a:t>Табор уул</a:t>
              </a:r>
            </a:p>
          </p:txBody>
        </p:sp>
        <p:sp>
          <p:nvSpPr>
            <p:cNvPr id="529526" name="Text Box 118"/>
            <p:cNvSpPr txBox="1">
              <a:spLocks noChangeArrowheads="1"/>
            </p:cNvSpPr>
            <p:nvPr/>
          </p:nvSpPr>
          <p:spPr bwMode="auto">
            <a:xfrm>
              <a:off x="3096" y="3208"/>
              <a:ext cx="101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600" i="1" smtClean="0">
                  <a:solidFill>
                    <a:srgbClr val="0831AD"/>
                  </a:solidFill>
                </a:rPr>
                <a:t>Сөнөсөн тэнгис</a:t>
              </a:r>
            </a:p>
          </p:txBody>
        </p:sp>
        <p:sp>
          <p:nvSpPr>
            <p:cNvPr id="529527" name="Text Box 119"/>
            <p:cNvSpPr txBox="1">
              <a:spLocks noChangeArrowheads="1"/>
            </p:cNvSpPr>
            <p:nvPr/>
          </p:nvSpPr>
          <p:spPr bwMode="auto">
            <a:xfrm>
              <a:off x="1896" y="878"/>
              <a:ext cx="1016" cy="74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2400" b="1" i="1" smtClean="0">
                  <a:solidFill>
                    <a:srgbClr val="0831AD"/>
                  </a:solidFill>
                </a:rPr>
                <a:t>Газар Дундын Тэнгис</a:t>
              </a:r>
            </a:p>
          </p:txBody>
        </p:sp>
        <p:sp>
          <p:nvSpPr>
            <p:cNvPr id="529528" name="Oval 120"/>
            <p:cNvSpPr>
              <a:spLocks noChangeArrowheads="1"/>
            </p:cNvSpPr>
            <p:nvPr/>
          </p:nvSpPr>
          <p:spPr bwMode="auto">
            <a:xfrm>
              <a:off x="3120" y="3120"/>
              <a:ext cx="96" cy="88"/>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9529" name="Oval 121"/>
            <p:cNvSpPr>
              <a:spLocks noChangeArrowheads="1"/>
            </p:cNvSpPr>
            <p:nvPr/>
          </p:nvSpPr>
          <p:spPr bwMode="auto">
            <a:xfrm>
              <a:off x="3424" y="1808"/>
              <a:ext cx="96" cy="88"/>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9530" name="Oval 122"/>
            <p:cNvSpPr>
              <a:spLocks noChangeArrowheads="1"/>
            </p:cNvSpPr>
            <p:nvPr/>
          </p:nvSpPr>
          <p:spPr bwMode="auto">
            <a:xfrm>
              <a:off x="3440" y="1528"/>
              <a:ext cx="96" cy="88"/>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9531" name="Oval 123"/>
            <p:cNvSpPr>
              <a:spLocks noChangeArrowheads="1"/>
            </p:cNvSpPr>
            <p:nvPr/>
          </p:nvSpPr>
          <p:spPr bwMode="auto">
            <a:xfrm>
              <a:off x="3088" y="1440"/>
              <a:ext cx="96" cy="88"/>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29532" name="Text Box 124"/>
            <p:cNvSpPr txBox="1">
              <a:spLocks noChangeArrowheads="1"/>
            </p:cNvSpPr>
            <p:nvPr/>
          </p:nvSpPr>
          <p:spPr bwMode="auto">
            <a:xfrm rot="-37201">
              <a:off x="4294" y="3433"/>
              <a:ext cx="837" cy="45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r">
                <a:lnSpc>
                  <a:spcPct val="65000"/>
                </a:lnSpc>
                <a:spcBef>
                  <a:spcPct val="50000"/>
                </a:spcBef>
                <a:defRPr/>
              </a:pPr>
              <a:r>
                <a:rPr lang="en-US" sz="1600" b="1" i="1" smtClean="0">
                  <a:solidFill>
                    <a:srgbClr val="0831AD"/>
                  </a:solidFill>
                </a:rPr>
                <a:t>ЛЕВИ:   Зөвхөн хотуудад амьдарна</a:t>
              </a:r>
            </a:p>
          </p:txBody>
        </p:sp>
        <p:sp>
          <p:nvSpPr>
            <p:cNvPr id="529533" name="Text Box 125"/>
            <p:cNvSpPr txBox="1">
              <a:spLocks noChangeArrowheads="1"/>
            </p:cNvSpPr>
            <p:nvPr/>
          </p:nvSpPr>
          <p:spPr bwMode="auto">
            <a:xfrm>
              <a:off x="248" y="1584"/>
              <a:ext cx="1624" cy="167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r">
                <a:spcBef>
                  <a:spcPct val="50000"/>
                </a:spcBef>
                <a:defRPr/>
              </a:pPr>
              <a:r>
                <a:rPr lang="ja-JP" altLang="en-US" b="1" i="1" smtClean="0">
                  <a:solidFill>
                    <a:srgbClr val="0831AD"/>
                  </a:solidFill>
                </a:rPr>
                <a:t>“</a:t>
              </a:r>
              <a:r>
                <a:rPr lang="en-US" b="1" i="1" smtClean="0">
                  <a:solidFill>
                    <a:srgbClr val="0831AD"/>
                  </a:solidFill>
                </a:rPr>
                <a:t>Хүн бүр өөрийн нүдэд зөв хэмээн үзсэнээ үйлдэж байлаа</a:t>
              </a:r>
              <a:r>
                <a:rPr lang="ja-JP" altLang="en-US" b="1" i="1" smtClean="0">
                  <a:solidFill>
                    <a:srgbClr val="0831AD"/>
                  </a:solidFill>
                </a:rPr>
                <a:t>”</a:t>
              </a:r>
              <a:endParaRPr lang="en-US" b="1" i="1" smtClean="0">
                <a:solidFill>
                  <a:srgbClr val="0831AD"/>
                </a:solidFill>
              </a:endParaRPr>
            </a:p>
          </p:txBody>
        </p:sp>
        <p:sp>
          <p:nvSpPr>
            <p:cNvPr id="529534" name="Rectangle 126"/>
            <p:cNvSpPr>
              <a:spLocks noChangeArrowheads="1"/>
            </p:cNvSpPr>
            <p:nvPr/>
          </p:nvSpPr>
          <p:spPr bwMode="auto">
            <a:xfrm>
              <a:off x="4904" y="3920"/>
              <a:ext cx="116" cy="212"/>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ea typeface="+mn-ea"/>
                <a:cs typeface="+mn-cs"/>
              </a:endParaRPr>
            </a:p>
          </p:txBody>
        </p:sp>
        <p:sp>
          <p:nvSpPr>
            <p:cNvPr id="529535" name="Rectangle 127"/>
            <p:cNvSpPr>
              <a:spLocks noChangeArrowheads="1"/>
            </p:cNvSpPr>
            <p:nvPr/>
          </p:nvSpPr>
          <p:spPr bwMode="auto">
            <a:xfrm>
              <a:off x="5106" y="4121"/>
              <a:ext cx="196" cy="154"/>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rPr>
                <a:t>05</a:t>
              </a:r>
            </a:p>
          </p:txBody>
        </p:sp>
      </p:grpSp>
      <p:grpSp>
        <p:nvGrpSpPr>
          <p:cNvPr id="12291" name="Group 137"/>
          <p:cNvGrpSpPr>
            <a:grpSpLocks/>
          </p:cNvGrpSpPr>
          <p:nvPr/>
        </p:nvGrpSpPr>
        <p:grpSpPr bwMode="auto">
          <a:xfrm>
            <a:off x="7969250" y="3443288"/>
            <a:ext cx="1057275" cy="658812"/>
            <a:chOff x="5020" y="2169"/>
            <a:chExt cx="666" cy="415"/>
          </a:xfrm>
        </p:grpSpPr>
        <p:sp>
          <p:nvSpPr>
            <p:cNvPr id="12298" name="Freeform 138"/>
            <p:cNvSpPr>
              <a:spLocks/>
            </p:cNvSpPr>
            <p:nvPr/>
          </p:nvSpPr>
          <p:spPr bwMode="auto">
            <a:xfrm>
              <a:off x="5417"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299" name="Rectangle 139"/>
            <p:cNvSpPr>
              <a:spLocks noChangeArrowheads="1"/>
            </p:cNvSpPr>
            <p:nvPr/>
          </p:nvSpPr>
          <p:spPr bwMode="auto">
            <a:xfrm>
              <a:off x="5153" y="246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300" name="Freeform 140"/>
            <p:cNvSpPr>
              <a:spLocks/>
            </p:cNvSpPr>
            <p:nvPr/>
          </p:nvSpPr>
          <p:spPr bwMode="auto">
            <a:xfrm>
              <a:off x="5414" y="2231"/>
              <a:ext cx="148" cy="76"/>
            </a:xfrm>
            <a:custGeom>
              <a:avLst/>
              <a:gdLst>
                <a:gd name="T0" fmla="*/ 223 w 129"/>
                <a:gd name="T1" fmla="*/ 276 h 49"/>
                <a:gd name="T2" fmla="*/ 0 w 129"/>
                <a:gd name="T3" fmla="*/ 276 h 49"/>
                <a:gd name="T4" fmla="*/ 0 w 129"/>
                <a:gd name="T5" fmla="*/ 0 h 49"/>
                <a:gd name="T6" fmla="*/ 223 w 129"/>
                <a:gd name="T7" fmla="*/ 276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301" name="AutoShape 141"/>
            <p:cNvSpPr>
              <a:spLocks noChangeArrowheads="1"/>
            </p:cNvSpPr>
            <p:nvPr/>
          </p:nvSpPr>
          <p:spPr bwMode="auto">
            <a:xfrm>
              <a:off x="5054" y="217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302" name="Rectangle 142"/>
            <p:cNvSpPr>
              <a:spLocks noChangeArrowheads="1"/>
            </p:cNvSpPr>
            <p:nvPr/>
          </p:nvSpPr>
          <p:spPr bwMode="auto">
            <a:xfrm>
              <a:off x="5051" y="227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303" name="Rectangle 143"/>
            <p:cNvSpPr>
              <a:spLocks noChangeArrowheads="1"/>
            </p:cNvSpPr>
            <p:nvPr/>
          </p:nvSpPr>
          <p:spPr bwMode="auto">
            <a:xfrm>
              <a:off x="5121" y="243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2304" name="AutoShape 144"/>
            <p:cNvSpPr>
              <a:spLocks noChangeArrowheads="1"/>
            </p:cNvSpPr>
            <p:nvPr/>
          </p:nvSpPr>
          <p:spPr bwMode="auto">
            <a:xfrm>
              <a:off x="5062" y="219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2305" name="Line 145"/>
            <p:cNvSpPr>
              <a:spLocks noChangeShapeType="1"/>
            </p:cNvSpPr>
            <p:nvPr/>
          </p:nvSpPr>
          <p:spPr bwMode="auto">
            <a:xfrm>
              <a:off x="5071" y="241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06" name="Line 146"/>
            <p:cNvSpPr>
              <a:spLocks noChangeShapeType="1"/>
            </p:cNvSpPr>
            <p:nvPr/>
          </p:nvSpPr>
          <p:spPr bwMode="auto">
            <a:xfrm>
              <a:off x="5071" y="253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07" name="Rectangle 147"/>
            <p:cNvSpPr>
              <a:spLocks noChangeArrowheads="1"/>
            </p:cNvSpPr>
            <p:nvPr/>
          </p:nvSpPr>
          <p:spPr bwMode="auto">
            <a:xfrm>
              <a:off x="5064" y="2169"/>
              <a:ext cx="41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ИОШУА</a:t>
              </a:r>
            </a:p>
          </p:txBody>
        </p:sp>
        <p:sp>
          <p:nvSpPr>
            <p:cNvPr id="12308" name="Rectangle 148"/>
            <p:cNvSpPr>
              <a:spLocks noChangeArrowheads="1"/>
            </p:cNvSpPr>
            <p:nvPr/>
          </p:nvSpPr>
          <p:spPr bwMode="auto">
            <a:xfrm>
              <a:off x="5021" y="2296"/>
              <a:ext cx="46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Иерихо/Аи</a:t>
              </a:r>
            </a:p>
          </p:txBody>
        </p:sp>
        <p:sp>
          <p:nvSpPr>
            <p:cNvPr id="12309" name="Rectangle 149"/>
            <p:cNvSpPr>
              <a:spLocks noChangeArrowheads="1"/>
            </p:cNvSpPr>
            <p:nvPr/>
          </p:nvSpPr>
          <p:spPr bwMode="auto">
            <a:xfrm>
              <a:off x="5020" y="2416"/>
              <a:ext cx="66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Газар хуваарилалт</a:t>
              </a:r>
            </a:p>
          </p:txBody>
        </p:sp>
      </p:grpSp>
      <p:sp>
        <p:nvSpPr>
          <p:cNvPr id="529460" name="Text Box 52"/>
          <p:cNvSpPr txBox="1">
            <a:spLocks noChangeArrowheads="1"/>
          </p:cNvSpPr>
          <p:nvPr/>
        </p:nvSpPr>
        <p:spPr bwMode="auto">
          <a:xfrm>
            <a:off x="1301750" y="2163763"/>
            <a:ext cx="6750050" cy="1874837"/>
          </a:xfrm>
          <a:prstGeom prst="rect">
            <a:avLst/>
          </a:prstGeom>
          <a:noFill/>
          <a:ln w="12700">
            <a:noFill/>
            <a:miter lim="800000"/>
            <a:headEnd/>
            <a:tailEnd/>
          </a:ln>
          <a:effectLst>
            <a:outerShdw blurRad="63500" dist="135003" dir="2928844"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1700" b="1" smtClean="0">
                <a:solidFill>
                  <a:srgbClr val="FA0532"/>
                </a:solidFill>
              </a:rPr>
              <a:t>АНАРХИ</a:t>
            </a:r>
          </a:p>
        </p:txBody>
      </p:sp>
      <p:grpSp>
        <p:nvGrpSpPr>
          <p:cNvPr id="12293" name="Group 150"/>
          <p:cNvGrpSpPr>
            <a:grpSpLocks/>
          </p:cNvGrpSpPr>
          <p:nvPr/>
        </p:nvGrpSpPr>
        <p:grpSpPr bwMode="auto">
          <a:xfrm>
            <a:off x="515938" y="141288"/>
            <a:ext cx="893762" cy="1584325"/>
            <a:chOff x="391" y="101"/>
            <a:chExt cx="563" cy="998"/>
          </a:xfrm>
        </p:grpSpPr>
        <p:sp>
          <p:nvSpPr>
            <p:cNvPr id="529559" name="Rectangle 151"/>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ea typeface="+mn-ea"/>
                  <a:cs typeface="+mn-cs"/>
                </a:rPr>
                <a:t>7</a:t>
              </a:r>
            </a:p>
          </p:txBody>
        </p:sp>
        <p:sp>
          <p:nvSpPr>
            <p:cNvPr id="529560" name="Line 152"/>
            <p:cNvSpPr>
              <a:spLocks noChangeShapeType="1"/>
            </p:cNvSpPr>
            <p:nvPr/>
          </p:nvSpPr>
          <p:spPr bwMode="auto">
            <a:xfrm>
              <a:off x="526" y="588"/>
              <a:ext cx="256"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29561" name="Rectangle 153"/>
            <p:cNvSpPr>
              <a:spLocks noChangeArrowheads="1"/>
            </p:cNvSpPr>
            <p:nvPr/>
          </p:nvSpPr>
          <p:spPr bwMode="auto">
            <a:xfrm>
              <a:off x="486" y="196"/>
              <a:ext cx="468" cy="90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12294" name="Rectangle 154"/>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31-32</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grpId="0" nodeType="afterEffect">
                                  <p:stCondLst>
                                    <p:cond delay="0"/>
                                  </p:stCondLst>
                                  <p:childTnLst>
                                    <p:set>
                                      <p:cBhvr>
                                        <p:cTn id="6" dur="1" fill="hold">
                                          <p:stCondLst>
                                            <p:cond delay="0"/>
                                          </p:stCondLst>
                                        </p:cTn>
                                        <p:tgtEl>
                                          <p:spTgt spid="529460"/>
                                        </p:tgtEl>
                                        <p:attrNameLst>
                                          <p:attrName>style.visibility</p:attrName>
                                        </p:attrNameLst>
                                      </p:cBhvr>
                                      <p:to>
                                        <p:strVal val="visible"/>
                                      </p:to>
                                    </p:set>
                                    <p:anim calcmode="lin" valueType="num">
                                      <p:cBhvr additive="base">
                                        <p:cTn id="7" dur="5000" fill="hold"/>
                                        <p:tgtEl>
                                          <p:spTgt spid="529460"/>
                                        </p:tgtEl>
                                        <p:attrNameLst>
                                          <p:attrName>ppt_x</p:attrName>
                                        </p:attrNameLst>
                                      </p:cBhvr>
                                      <p:tavLst>
                                        <p:tav tm="0">
                                          <p:val>
                                            <p:strVal val="1+#ppt_w/2"/>
                                          </p:val>
                                        </p:tav>
                                        <p:tav tm="100000">
                                          <p:val>
                                            <p:strVal val="#ppt_x"/>
                                          </p:val>
                                        </p:tav>
                                      </p:tavLst>
                                    </p:anim>
                                    <p:anim calcmode="lin" valueType="num">
                                      <p:cBhvr additive="base">
                                        <p:cTn id="8" dur="5000" fill="hold"/>
                                        <p:tgtEl>
                                          <p:spTgt spid="5294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460"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26"/>
          <p:cNvSpPr>
            <a:spLocks noChangeArrowheads="1"/>
          </p:cNvSpPr>
          <p:nvPr/>
        </p:nvSpPr>
        <p:spPr bwMode="auto">
          <a:xfrm>
            <a:off x="457200" y="342900"/>
            <a:ext cx="1382713"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2400" b="1">
                <a:solidFill>
                  <a:schemeClr val="tx2"/>
                </a:solidFill>
              </a:rPr>
              <a:t>Үйл</a:t>
            </a:r>
          </a:p>
          <a:p>
            <a:r>
              <a:rPr lang="en-US" sz="2400" b="1">
                <a:solidFill>
                  <a:schemeClr val="tx2"/>
                </a:solidFill>
              </a:rPr>
              <a:t>Явдлын</a:t>
            </a:r>
            <a:br>
              <a:rPr lang="en-US" sz="2400" b="1">
                <a:solidFill>
                  <a:schemeClr val="tx2"/>
                </a:solidFill>
              </a:rPr>
            </a:br>
            <a:r>
              <a:rPr lang="en-US" sz="2400" b="1">
                <a:solidFill>
                  <a:schemeClr val="tx2"/>
                </a:solidFill>
              </a:rPr>
              <a:t>Тайз</a:t>
            </a:r>
          </a:p>
        </p:txBody>
      </p:sp>
      <p:sp>
        <p:nvSpPr>
          <p:cNvPr id="103426"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algn="ctr"/>
            <a:endParaRPr lang="en-US" sz="1600"/>
          </a:p>
        </p:txBody>
      </p:sp>
      <p:sp>
        <p:nvSpPr>
          <p:cNvPr id="103427"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428"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429"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856" name="Rectangle 8"/>
          <p:cNvSpPr>
            <a:spLocks noChangeArrowheads="1"/>
          </p:cNvSpPr>
          <p:nvPr/>
        </p:nvSpPr>
        <p:spPr bwMode="auto">
          <a:xfrm>
            <a:off x="4630738" y="2649538"/>
            <a:ext cx="7461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mn-MN" sz="2400" b="1">
                <a:solidFill>
                  <a:schemeClr val="folHlink"/>
                </a:solidFill>
              </a:rPr>
              <a:t>ЕМ</a:t>
            </a:r>
            <a:endParaRPr lang="en-US" sz="2400" b="1">
              <a:solidFill>
                <a:schemeClr val="folHlink"/>
              </a:solidFill>
            </a:endParaRPr>
          </a:p>
        </p:txBody>
      </p:sp>
      <p:sp>
        <p:nvSpPr>
          <p:cNvPr id="103431"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858" name="Rectangle 10"/>
          <p:cNvSpPr>
            <a:spLocks noChangeArrowheads="1"/>
          </p:cNvSpPr>
          <p:nvPr/>
        </p:nvSpPr>
        <p:spPr bwMode="auto">
          <a:xfrm>
            <a:off x="7259638" y="5259388"/>
            <a:ext cx="676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mn-MN" sz="2400" b="1">
                <a:solidFill>
                  <a:schemeClr val="folHlink"/>
                </a:solidFill>
              </a:rPr>
              <a:t>ПБ</a:t>
            </a:r>
            <a:endParaRPr lang="en-US" sz="2400" b="1">
              <a:solidFill>
                <a:schemeClr val="folHlink"/>
              </a:solidFill>
            </a:endParaRPr>
          </a:p>
        </p:txBody>
      </p:sp>
      <p:sp>
        <p:nvSpPr>
          <p:cNvPr id="103433"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434"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435"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862" name="Rectangle 14"/>
          <p:cNvSpPr>
            <a:spLocks noChangeArrowheads="1"/>
          </p:cNvSpPr>
          <p:nvPr/>
        </p:nvSpPr>
        <p:spPr bwMode="auto">
          <a:xfrm>
            <a:off x="3449638" y="2382838"/>
            <a:ext cx="1222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mn-MN" sz="2400" b="1">
                <a:solidFill>
                  <a:schemeClr val="folHlink"/>
                </a:solidFill>
              </a:rPr>
              <a:t>Г.нуур</a:t>
            </a:r>
            <a:endParaRPr lang="en-US" sz="2400" b="1">
              <a:solidFill>
                <a:schemeClr val="folHlink"/>
              </a:solidFill>
            </a:endParaRPr>
          </a:p>
        </p:txBody>
      </p:sp>
      <p:sp>
        <p:nvSpPr>
          <p:cNvPr id="462863" name="Rectangle 15"/>
          <p:cNvSpPr>
            <a:spLocks noChangeArrowheads="1"/>
          </p:cNvSpPr>
          <p:nvPr/>
        </p:nvSpPr>
        <p:spPr bwMode="auto">
          <a:xfrm>
            <a:off x="2516188" y="5640388"/>
            <a:ext cx="6254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mn-MN" sz="2400" b="1">
                <a:solidFill>
                  <a:schemeClr val="folHlink"/>
                </a:solidFill>
              </a:rPr>
              <a:t>УТ</a:t>
            </a:r>
            <a:endParaRPr lang="en-US" sz="2400" b="1">
              <a:solidFill>
                <a:schemeClr val="folHlink"/>
              </a:solidFill>
            </a:endParaRPr>
          </a:p>
        </p:txBody>
      </p:sp>
      <p:sp>
        <p:nvSpPr>
          <p:cNvPr id="462864"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mn-MN" sz="2400" b="1">
                <a:solidFill>
                  <a:schemeClr val="folHlink"/>
                </a:solidFill>
              </a:rPr>
              <a:t>ГДТ</a:t>
            </a:r>
            <a:endParaRPr lang="en-US" sz="2400" b="1">
              <a:solidFill>
                <a:schemeClr val="folHlink"/>
              </a:solidFill>
            </a:endParaRPr>
          </a:p>
        </p:txBody>
      </p:sp>
      <p:sp>
        <p:nvSpPr>
          <p:cNvPr id="103439"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40"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2869" name="Rectangle 21"/>
          <p:cNvSpPr>
            <a:spLocks noChangeArrowheads="1"/>
          </p:cNvSpPr>
          <p:nvPr/>
        </p:nvSpPr>
        <p:spPr bwMode="auto">
          <a:xfrm>
            <a:off x="2613025" y="3613150"/>
            <a:ext cx="676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mn-MN" sz="2400" b="1">
                <a:solidFill>
                  <a:schemeClr val="folHlink"/>
                </a:solidFill>
              </a:rPr>
              <a:t>СТ</a:t>
            </a:r>
            <a:endParaRPr lang="en-US" sz="2400" b="1">
              <a:solidFill>
                <a:schemeClr val="folHlink"/>
              </a:solidFill>
            </a:endParaRPr>
          </a:p>
        </p:txBody>
      </p:sp>
      <p:sp>
        <p:nvSpPr>
          <p:cNvPr id="103442"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73" name="Rectangle 25"/>
          <p:cNvSpPr>
            <a:spLocks noChangeArrowheads="1"/>
          </p:cNvSpPr>
          <p:nvPr/>
        </p:nvSpPr>
        <p:spPr bwMode="auto">
          <a:xfrm>
            <a:off x="6896100" y="4395788"/>
            <a:ext cx="4794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mn-MN" sz="2400" b="1">
                <a:solidFill>
                  <a:schemeClr val="folHlink"/>
                </a:solidFill>
              </a:rPr>
              <a:t>У</a:t>
            </a:r>
            <a:endParaRPr lang="en-US" sz="2400" b="1">
              <a:solidFill>
                <a:schemeClr val="folHlink"/>
              </a:solidFill>
            </a:endParaRPr>
          </a:p>
        </p:txBody>
      </p:sp>
      <p:sp>
        <p:nvSpPr>
          <p:cNvPr id="462874"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ea typeface="+mn-ea"/>
                <a:cs typeface="+mn-cs"/>
              </a:rPr>
              <a:t>B</a:t>
            </a:r>
          </a:p>
        </p:txBody>
      </p:sp>
      <p:sp>
        <p:nvSpPr>
          <p:cNvPr id="103445"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76" name="Rectangle 28"/>
          <p:cNvSpPr>
            <a:spLocks noChangeArrowheads="1"/>
          </p:cNvSpPr>
          <p:nvPr/>
        </p:nvSpPr>
        <p:spPr bwMode="auto">
          <a:xfrm>
            <a:off x="5487988" y="1811338"/>
            <a:ext cx="4413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mn-MN" sz="2400" b="1">
                <a:solidFill>
                  <a:schemeClr val="folHlink"/>
                </a:solidFill>
              </a:rPr>
              <a:t>Х</a:t>
            </a:r>
            <a:endParaRPr lang="en-US" sz="2400" b="1">
              <a:solidFill>
                <a:schemeClr val="folHlink"/>
              </a:solidFill>
            </a:endParaRPr>
          </a:p>
        </p:txBody>
      </p:sp>
      <p:sp>
        <p:nvSpPr>
          <p:cNvPr id="103447"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78" name="Rectangle 30"/>
          <p:cNvSpPr>
            <a:spLocks noChangeArrowheads="1"/>
          </p:cNvSpPr>
          <p:nvPr/>
        </p:nvSpPr>
        <p:spPr bwMode="auto">
          <a:xfrm>
            <a:off x="7177088" y="1525588"/>
            <a:ext cx="8731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mn-MN" sz="2400" b="1">
                <a:solidFill>
                  <a:schemeClr val="folHlink"/>
                </a:solidFill>
                <a:ea typeface="+mn-ea"/>
                <a:cs typeface="+mn-cs"/>
              </a:rPr>
              <a:t>Н</a:t>
            </a:r>
            <a:r>
              <a:rPr lang="en-US" sz="2400" b="1">
                <a:solidFill>
                  <a:schemeClr val="folHlink"/>
                </a:solidFill>
                <a:ea typeface="+mn-ea"/>
                <a:cs typeface="+mn-cs"/>
              </a:rPr>
              <a:t>(A)</a:t>
            </a:r>
          </a:p>
        </p:txBody>
      </p:sp>
      <p:sp>
        <p:nvSpPr>
          <p:cNvPr id="103449"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3450"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81"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mn-MN" sz="2400" b="1">
                <a:solidFill>
                  <a:schemeClr val="folHlink"/>
                </a:solidFill>
              </a:rPr>
              <a:t>К</a:t>
            </a:r>
            <a:endParaRPr lang="en-US" sz="2400" b="1">
              <a:solidFill>
                <a:schemeClr val="folHlink"/>
              </a:solidFill>
            </a:endParaRPr>
          </a:p>
        </p:txBody>
      </p:sp>
      <p:sp>
        <p:nvSpPr>
          <p:cNvPr id="103452"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83" name="Rectangle 35"/>
          <p:cNvSpPr>
            <a:spLocks noChangeArrowheads="1"/>
          </p:cNvSpPr>
          <p:nvPr/>
        </p:nvSpPr>
        <p:spPr bwMode="auto">
          <a:xfrm>
            <a:off x="2686050" y="3078163"/>
            <a:ext cx="4175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mn-MN" sz="2400" b="1">
                <a:solidFill>
                  <a:schemeClr val="folHlink"/>
                </a:solidFill>
              </a:rPr>
              <a:t>И</a:t>
            </a:r>
            <a:endParaRPr lang="en-US" sz="2400" b="1">
              <a:solidFill>
                <a:schemeClr val="folHlink"/>
              </a:solidFill>
            </a:endParaRPr>
          </a:p>
        </p:txBody>
      </p:sp>
      <p:sp>
        <p:nvSpPr>
          <p:cNvPr id="103454"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3455"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86" name="Rectangle 38"/>
          <p:cNvSpPr>
            <a:spLocks noChangeArrowheads="1"/>
          </p:cNvSpPr>
          <p:nvPr/>
        </p:nvSpPr>
        <p:spPr bwMode="auto">
          <a:xfrm>
            <a:off x="3076575" y="4451350"/>
            <a:ext cx="6032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mn-MN" sz="2400" b="1">
                <a:solidFill>
                  <a:schemeClr val="folHlink"/>
                </a:solidFill>
              </a:rPr>
              <a:t>КБ</a:t>
            </a:r>
            <a:endParaRPr lang="en-US" sz="2400" b="1">
              <a:solidFill>
                <a:schemeClr val="folHlink"/>
              </a:solidFill>
            </a:endParaRPr>
          </a:p>
        </p:txBody>
      </p:sp>
      <p:sp>
        <p:nvSpPr>
          <p:cNvPr id="103457"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88" name="Rectangle 40"/>
          <p:cNvSpPr>
            <a:spLocks noChangeArrowheads="1"/>
          </p:cNvSpPr>
          <p:nvPr/>
        </p:nvSpPr>
        <p:spPr bwMode="auto">
          <a:xfrm>
            <a:off x="3124200" y="5164138"/>
            <a:ext cx="95250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mn-MN" sz="2400" b="1">
                <a:solidFill>
                  <a:schemeClr val="folHlink"/>
                </a:solidFill>
              </a:rPr>
              <a:t>С.уул</a:t>
            </a:r>
            <a:endParaRPr lang="en-US" sz="2400" b="1">
              <a:solidFill>
                <a:schemeClr val="folHlink"/>
              </a:solidFill>
            </a:endParaRPr>
          </a:p>
        </p:txBody>
      </p:sp>
      <p:sp>
        <p:nvSpPr>
          <p:cNvPr id="103459"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90"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ea typeface="+mn-ea"/>
                <a:cs typeface="+mn-cs"/>
              </a:rPr>
              <a:t>E</a:t>
            </a:r>
          </a:p>
        </p:txBody>
      </p:sp>
      <p:sp>
        <p:nvSpPr>
          <p:cNvPr id="462891" name="Rectangle 43"/>
          <p:cNvSpPr>
            <a:spLocks noChangeArrowheads="1"/>
          </p:cNvSpPr>
          <p:nvPr/>
        </p:nvSpPr>
        <p:spPr bwMode="auto">
          <a:xfrm>
            <a:off x="3609975" y="3078163"/>
            <a:ext cx="96996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mn-MN" sz="2400" b="1">
                <a:solidFill>
                  <a:schemeClr val="folHlink"/>
                </a:solidFill>
              </a:rPr>
              <a:t>Н.уул</a:t>
            </a:r>
            <a:endParaRPr lang="en-US" sz="2400" b="1">
              <a:solidFill>
                <a:schemeClr val="folHlink"/>
              </a:solidFill>
            </a:endParaRPr>
          </a:p>
        </p:txBody>
      </p:sp>
      <p:sp>
        <p:nvSpPr>
          <p:cNvPr id="462892" name="Line 44"/>
          <p:cNvSpPr>
            <a:spLocks noChangeShapeType="1"/>
          </p:cNvSpPr>
          <p:nvPr/>
        </p:nvSpPr>
        <p:spPr bwMode="auto">
          <a:xfrm>
            <a:off x="6845300" y="1473200"/>
            <a:ext cx="622300" cy="469900"/>
          </a:xfrm>
          <a:prstGeom prst="line">
            <a:avLst/>
          </a:prstGeom>
          <a:noFill/>
          <a:ln w="57150">
            <a:solidFill>
              <a:srgbClr val="D8310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2893" name="Line 45"/>
          <p:cNvSpPr>
            <a:spLocks noChangeShapeType="1"/>
          </p:cNvSpPr>
          <p:nvPr/>
        </p:nvSpPr>
        <p:spPr bwMode="auto">
          <a:xfrm flipH="1">
            <a:off x="6883400" y="1371600"/>
            <a:ext cx="381000" cy="762000"/>
          </a:xfrm>
          <a:prstGeom prst="line">
            <a:avLst/>
          </a:prstGeom>
          <a:noFill/>
          <a:ln w="57150">
            <a:solidFill>
              <a:srgbClr val="D8310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2894" name="Freeform 46"/>
          <p:cNvSpPr>
            <a:spLocks/>
          </p:cNvSpPr>
          <p:nvPr/>
        </p:nvSpPr>
        <p:spPr bwMode="auto">
          <a:xfrm>
            <a:off x="5816600" y="1735138"/>
            <a:ext cx="1358900" cy="1414462"/>
          </a:xfrm>
          <a:custGeom>
            <a:avLst/>
            <a:gdLst/>
            <a:ahLst/>
            <a:cxnLst>
              <a:cxn ang="0">
                <a:pos x="0" y="891"/>
              </a:cxn>
              <a:cxn ang="0">
                <a:pos x="24" y="779"/>
              </a:cxn>
              <a:cxn ang="0">
                <a:pos x="96" y="675"/>
              </a:cxn>
              <a:cxn ang="0">
                <a:pos x="560" y="435"/>
              </a:cxn>
              <a:cxn ang="0">
                <a:pos x="752" y="267"/>
              </a:cxn>
              <a:cxn ang="0">
                <a:pos x="824" y="179"/>
              </a:cxn>
              <a:cxn ang="0">
                <a:pos x="856" y="99"/>
              </a:cxn>
              <a:cxn ang="0">
                <a:pos x="848" y="27"/>
              </a:cxn>
              <a:cxn ang="0">
                <a:pos x="832" y="3"/>
              </a:cxn>
            </a:cxnLst>
            <a:rect l="0" t="0" r="r" b="b"/>
            <a:pathLst>
              <a:path w="856" h="891">
                <a:moveTo>
                  <a:pt x="0" y="891"/>
                </a:moveTo>
                <a:cubicBezTo>
                  <a:pt x="3" y="863"/>
                  <a:pt x="6" y="805"/>
                  <a:pt x="24" y="779"/>
                </a:cubicBezTo>
                <a:cubicBezTo>
                  <a:pt x="42" y="751"/>
                  <a:pt x="69" y="699"/>
                  <a:pt x="96" y="675"/>
                </a:cubicBezTo>
                <a:cubicBezTo>
                  <a:pt x="229" y="553"/>
                  <a:pt x="392" y="490"/>
                  <a:pt x="560" y="435"/>
                </a:cubicBezTo>
                <a:cubicBezTo>
                  <a:pt x="628" y="383"/>
                  <a:pt x="696" y="333"/>
                  <a:pt x="752" y="267"/>
                </a:cubicBezTo>
                <a:cubicBezTo>
                  <a:pt x="776" y="237"/>
                  <a:pt x="824" y="179"/>
                  <a:pt x="824" y="179"/>
                </a:cubicBezTo>
                <a:cubicBezTo>
                  <a:pt x="833" y="149"/>
                  <a:pt x="848" y="129"/>
                  <a:pt x="856" y="99"/>
                </a:cubicBezTo>
                <a:cubicBezTo>
                  <a:pt x="853" y="75"/>
                  <a:pt x="851" y="50"/>
                  <a:pt x="848" y="27"/>
                </a:cubicBezTo>
                <a:cubicBezTo>
                  <a:pt x="843" y="0"/>
                  <a:pt x="847" y="3"/>
                  <a:pt x="832" y="3"/>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462895" name="Freeform 47"/>
          <p:cNvSpPr>
            <a:spLocks/>
          </p:cNvSpPr>
          <p:nvPr/>
        </p:nvSpPr>
        <p:spPr bwMode="auto">
          <a:xfrm>
            <a:off x="5778500" y="1612900"/>
            <a:ext cx="1346200" cy="1536700"/>
          </a:xfrm>
          <a:custGeom>
            <a:avLst/>
            <a:gdLst/>
            <a:ahLst/>
            <a:cxnLst>
              <a:cxn ang="0">
                <a:pos x="848" y="48"/>
              </a:cxn>
              <a:cxn ang="0">
                <a:pos x="728" y="0"/>
              </a:cxn>
              <a:cxn ang="0">
                <a:pos x="584" y="32"/>
              </a:cxn>
              <a:cxn ang="0">
                <a:pos x="512" y="72"/>
              </a:cxn>
              <a:cxn ang="0">
                <a:pos x="472" y="112"/>
              </a:cxn>
              <a:cxn ang="0">
                <a:pos x="424" y="160"/>
              </a:cxn>
              <a:cxn ang="0">
                <a:pos x="328" y="328"/>
              </a:cxn>
              <a:cxn ang="0">
                <a:pos x="208" y="616"/>
              </a:cxn>
              <a:cxn ang="0">
                <a:pos x="136" y="712"/>
              </a:cxn>
              <a:cxn ang="0">
                <a:pos x="64" y="808"/>
              </a:cxn>
              <a:cxn ang="0">
                <a:pos x="0" y="968"/>
              </a:cxn>
            </a:cxnLst>
            <a:rect l="0" t="0" r="r" b="b"/>
            <a:pathLst>
              <a:path w="848" h="968">
                <a:moveTo>
                  <a:pt x="848" y="48"/>
                </a:moveTo>
                <a:cubicBezTo>
                  <a:pt x="819" y="5"/>
                  <a:pt x="775" y="6"/>
                  <a:pt x="728" y="0"/>
                </a:cubicBezTo>
                <a:cubicBezTo>
                  <a:pt x="679" y="12"/>
                  <a:pt x="632" y="15"/>
                  <a:pt x="584" y="32"/>
                </a:cubicBezTo>
                <a:cubicBezTo>
                  <a:pt x="557" y="40"/>
                  <a:pt x="512" y="72"/>
                  <a:pt x="512" y="72"/>
                </a:cubicBezTo>
                <a:cubicBezTo>
                  <a:pt x="479" y="121"/>
                  <a:pt x="515" y="73"/>
                  <a:pt x="472" y="112"/>
                </a:cubicBezTo>
                <a:cubicBezTo>
                  <a:pt x="455" y="127"/>
                  <a:pt x="424" y="160"/>
                  <a:pt x="424" y="160"/>
                </a:cubicBezTo>
                <a:cubicBezTo>
                  <a:pt x="403" y="220"/>
                  <a:pt x="353" y="269"/>
                  <a:pt x="328" y="328"/>
                </a:cubicBezTo>
                <a:cubicBezTo>
                  <a:pt x="285" y="423"/>
                  <a:pt x="258" y="524"/>
                  <a:pt x="208" y="616"/>
                </a:cubicBezTo>
                <a:cubicBezTo>
                  <a:pt x="186" y="655"/>
                  <a:pt x="160" y="677"/>
                  <a:pt x="136" y="712"/>
                </a:cubicBezTo>
                <a:cubicBezTo>
                  <a:pt x="110" y="747"/>
                  <a:pt x="101" y="783"/>
                  <a:pt x="64" y="808"/>
                </a:cubicBezTo>
                <a:cubicBezTo>
                  <a:pt x="38" y="883"/>
                  <a:pt x="0" y="886"/>
                  <a:pt x="0" y="968"/>
                </a:cubicBezTo>
              </a:path>
            </a:pathLst>
          </a:custGeom>
          <a:noFill/>
          <a:ln w="57150" cap="flat" cmpd="sng">
            <a:solidFill>
              <a:srgbClr val="EEFF4B"/>
            </a:solidFill>
            <a:prstDash val="sysDot"/>
            <a:round/>
            <a:headEnd type="none" w="med" len="med"/>
            <a:tailEnd type="none" w="med" len="med"/>
          </a:ln>
          <a:effectLst>
            <a:outerShdw blurRad="63500" dist="117432" dir="4604261" algn="ctr" rotWithShape="0">
              <a:schemeClr val="bg2">
                <a:alpha val="74998"/>
              </a:schemeClr>
            </a:outerShdw>
          </a:effectLst>
        </p:spPr>
        <p:txBody>
          <a:bodyPr wrap="none" anchor="ctr"/>
          <a:lstStyle/>
          <a:p>
            <a:pPr>
              <a:defRPr/>
            </a:pPr>
            <a:endParaRPr lang="en-US">
              <a:ea typeface="+mn-ea"/>
              <a:cs typeface="+mn-cs"/>
            </a:endParaRPr>
          </a:p>
        </p:txBody>
      </p:sp>
      <p:sp>
        <p:nvSpPr>
          <p:cNvPr id="463038" name="Rectangle 190"/>
          <p:cNvSpPr>
            <a:spLocks noChangeArrowheads="1"/>
          </p:cNvSpPr>
          <p:nvPr/>
        </p:nvSpPr>
        <p:spPr bwMode="auto">
          <a:xfrm>
            <a:off x="80914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49</a:t>
            </a:r>
          </a:p>
        </p:txBody>
      </p:sp>
      <p:sp>
        <p:nvSpPr>
          <p:cNvPr id="463040" name="Text Box 192"/>
          <p:cNvSpPr txBox="1">
            <a:spLocks noChangeArrowheads="1"/>
          </p:cNvSpPr>
          <p:nvPr/>
        </p:nvSpPr>
        <p:spPr bwMode="auto">
          <a:xfrm>
            <a:off x="3008313" y="3746500"/>
            <a:ext cx="4648200" cy="17399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mn-MN" sz="3600">
                <a:solidFill>
                  <a:srgbClr val="FFEA18"/>
                </a:solidFill>
                <a:ea typeface="+mn-ea"/>
                <a:cs typeface="+mn-cs"/>
              </a:rPr>
              <a:t>ВАВИЛОН АССИРИЙГ ТҮРЭМГИЙЛЭВ</a:t>
            </a:r>
            <a:r>
              <a:rPr lang="en-US" sz="3600">
                <a:solidFill>
                  <a:srgbClr val="FFEA18"/>
                </a:solidFill>
                <a:ea typeface="+mn-ea"/>
                <a:cs typeface="+mn-cs"/>
              </a:rPr>
              <a:t>!</a:t>
            </a:r>
          </a:p>
        </p:txBody>
      </p:sp>
      <p:sp>
        <p:nvSpPr>
          <p:cNvPr id="463042" name="Text Box 194"/>
          <p:cNvSpPr txBox="1">
            <a:spLocks noChangeArrowheads="1"/>
          </p:cNvSpPr>
          <p:nvPr/>
        </p:nvSpPr>
        <p:spPr bwMode="auto">
          <a:xfrm>
            <a:off x="804863" y="1476375"/>
            <a:ext cx="3529012" cy="946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mn-MN" b="1">
                <a:solidFill>
                  <a:schemeClr val="tx2"/>
                </a:solidFill>
                <a:ea typeface="+mn-ea"/>
                <a:cs typeface="+mn-cs"/>
              </a:rPr>
              <a:t>Гэсэн ч</a:t>
            </a:r>
            <a:r>
              <a:rPr lang="en-US" b="1">
                <a:solidFill>
                  <a:schemeClr val="tx2"/>
                </a:solidFill>
                <a:ea typeface="+mn-ea"/>
                <a:cs typeface="+mn-cs"/>
              </a:rPr>
              <a:t>…                        </a:t>
            </a:r>
            <a:r>
              <a:rPr lang="mn-MN" b="1">
                <a:solidFill>
                  <a:schemeClr val="tx2"/>
                </a:solidFill>
                <a:ea typeface="+mn-ea"/>
                <a:cs typeface="+mn-cs"/>
              </a:rPr>
              <a:t>ӨМНӨД</a:t>
            </a:r>
            <a:r>
              <a:rPr lang="en-US" b="1">
                <a:solidFill>
                  <a:schemeClr val="tx2"/>
                </a:solidFill>
                <a:ea typeface="+mn-ea"/>
                <a:cs typeface="+mn-cs"/>
              </a:rPr>
              <a:t> </a:t>
            </a:r>
            <a:r>
              <a:rPr lang="mn-MN" b="1">
                <a:solidFill>
                  <a:schemeClr val="tx2"/>
                </a:solidFill>
                <a:ea typeface="+mn-ea"/>
                <a:cs typeface="+mn-cs"/>
              </a:rPr>
              <a:t>Хаант улс</a:t>
            </a:r>
            <a:r>
              <a:rPr lang="en-US" b="1">
                <a:solidFill>
                  <a:schemeClr val="tx2"/>
                </a:solidFill>
                <a:ea typeface="+mn-ea"/>
                <a:cs typeface="+mn-cs"/>
              </a:rPr>
              <a:t>?</a:t>
            </a:r>
          </a:p>
        </p:txBody>
      </p:sp>
      <p:sp>
        <p:nvSpPr>
          <p:cNvPr id="463043" name="AutoShape 195"/>
          <p:cNvSpPr>
            <a:spLocks noChangeArrowheads="1"/>
          </p:cNvSpPr>
          <p:nvPr/>
        </p:nvSpPr>
        <p:spPr bwMode="auto">
          <a:xfrm rot="-11114126">
            <a:off x="3265488" y="2990850"/>
            <a:ext cx="2389187" cy="5365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8131B"/>
          </a:solidFill>
          <a:ln w="12700">
            <a:solidFill>
              <a:schemeClr val="tx1"/>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103470" name="Group 223"/>
          <p:cNvGrpSpPr>
            <a:grpSpLocks/>
          </p:cNvGrpSpPr>
          <p:nvPr/>
        </p:nvGrpSpPr>
        <p:grpSpPr bwMode="auto">
          <a:xfrm>
            <a:off x="8002588" y="3636963"/>
            <a:ext cx="1141412" cy="1851025"/>
            <a:chOff x="5041" y="2291"/>
            <a:chExt cx="719" cy="1166"/>
          </a:xfrm>
        </p:grpSpPr>
        <p:sp>
          <p:nvSpPr>
            <p:cNvPr id="103473" name="AutoShape 197"/>
            <p:cNvSpPr>
              <a:spLocks noChangeArrowheads="1"/>
            </p:cNvSpPr>
            <p:nvPr/>
          </p:nvSpPr>
          <p:spPr bwMode="auto">
            <a:xfrm>
              <a:off x="5096" y="2301"/>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3474" name="Rectangle 198"/>
            <p:cNvSpPr>
              <a:spLocks noChangeArrowheads="1"/>
            </p:cNvSpPr>
            <p:nvPr/>
          </p:nvSpPr>
          <p:spPr bwMode="auto">
            <a:xfrm>
              <a:off x="5095" y="2404"/>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3475" name="AutoShape 199"/>
            <p:cNvSpPr>
              <a:spLocks noChangeArrowheads="1"/>
            </p:cNvSpPr>
            <p:nvPr/>
          </p:nvSpPr>
          <p:spPr bwMode="auto">
            <a:xfrm>
              <a:off x="5108" y="2321"/>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3476" name="Line 200"/>
            <p:cNvSpPr>
              <a:spLocks noChangeShapeType="1"/>
            </p:cNvSpPr>
            <p:nvPr/>
          </p:nvSpPr>
          <p:spPr bwMode="auto">
            <a:xfrm>
              <a:off x="5121" y="26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77" name="Line 201"/>
            <p:cNvSpPr>
              <a:spLocks noChangeShapeType="1"/>
            </p:cNvSpPr>
            <p:nvPr/>
          </p:nvSpPr>
          <p:spPr bwMode="auto">
            <a:xfrm>
              <a:off x="5113" y="305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78" name="Line 202"/>
            <p:cNvSpPr>
              <a:spLocks noChangeShapeType="1"/>
            </p:cNvSpPr>
            <p:nvPr/>
          </p:nvSpPr>
          <p:spPr bwMode="auto">
            <a:xfrm>
              <a:off x="5113" y="3171"/>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3051" name="Rectangle 203"/>
            <p:cNvSpPr>
              <a:spLocks noChangeArrowheads="1"/>
            </p:cNvSpPr>
            <p:nvPr/>
          </p:nvSpPr>
          <p:spPr bwMode="auto">
            <a:xfrm>
              <a:off x="5041" y="2503"/>
              <a:ext cx="719" cy="133"/>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rPr>
                <a:t> ••• </a:t>
              </a:r>
              <a:r>
                <a:rPr lang="mn-MN" sz="800" b="1">
                  <a:solidFill>
                    <a:srgbClr val="000000"/>
                  </a:solidFill>
                  <a:effectLst>
                    <a:outerShdw blurRad="38100" dist="38100" dir="2700000" algn="tl">
                      <a:srgbClr val="FFFFFF"/>
                    </a:outerShdw>
                  </a:effectLst>
                </a:rPr>
                <a:t>ХУВААГДАЛ</a:t>
              </a:r>
              <a:r>
                <a:rPr lang="en-US" sz="800" b="1">
                  <a:solidFill>
                    <a:srgbClr val="000000"/>
                  </a:solidFill>
                  <a:effectLst>
                    <a:outerShdw blurRad="38100" dist="38100" dir="2700000" algn="tl">
                      <a:srgbClr val="FFFFFF"/>
                    </a:outerShdw>
                  </a:effectLst>
                </a:rPr>
                <a:t> ••• </a:t>
              </a:r>
            </a:p>
          </p:txBody>
        </p:sp>
        <p:sp>
          <p:nvSpPr>
            <p:cNvPr id="103480" name="Rectangle 204"/>
            <p:cNvSpPr>
              <a:spLocks noChangeArrowheads="1"/>
            </p:cNvSpPr>
            <p:nvPr/>
          </p:nvSpPr>
          <p:spPr bwMode="auto">
            <a:xfrm>
              <a:off x="5110" y="2837"/>
              <a:ext cx="434"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10              2</a:t>
              </a:r>
            </a:p>
          </p:txBody>
        </p:sp>
        <p:sp>
          <p:nvSpPr>
            <p:cNvPr id="103481" name="Rectangle 205"/>
            <p:cNvSpPr>
              <a:spLocks noChangeArrowheads="1"/>
            </p:cNvSpPr>
            <p:nvPr/>
          </p:nvSpPr>
          <p:spPr bwMode="auto">
            <a:xfrm>
              <a:off x="5090" y="3067"/>
              <a:ext cx="53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 20-</a:t>
              </a:r>
              <a:r>
                <a:rPr lang="mn-MN" sz="800" b="1">
                  <a:solidFill>
                    <a:srgbClr val="000000"/>
                  </a:solidFill>
                </a:rPr>
                <a:t>И</a:t>
              </a:r>
              <a:r>
                <a:rPr lang="en-US" sz="800" b="1">
                  <a:solidFill>
                    <a:srgbClr val="000000"/>
                  </a:solidFill>
                </a:rPr>
                <a:t>         20-</a:t>
              </a:r>
              <a:r>
                <a:rPr lang="mn-MN" sz="800" b="1">
                  <a:solidFill>
                    <a:srgbClr val="000000"/>
                  </a:solidFill>
                </a:rPr>
                <a:t>Р</a:t>
              </a:r>
              <a:endParaRPr lang="en-US" sz="800" b="1">
                <a:solidFill>
                  <a:srgbClr val="000000"/>
                </a:solidFill>
              </a:endParaRPr>
            </a:p>
          </p:txBody>
        </p:sp>
        <p:sp>
          <p:nvSpPr>
            <p:cNvPr id="103482" name="Rectangle 206"/>
            <p:cNvSpPr>
              <a:spLocks noChangeArrowheads="1"/>
            </p:cNvSpPr>
            <p:nvPr/>
          </p:nvSpPr>
          <p:spPr bwMode="auto">
            <a:xfrm>
              <a:off x="5097" y="3177"/>
              <a:ext cx="22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 200</a:t>
              </a:r>
            </a:p>
          </p:txBody>
        </p:sp>
        <p:sp>
          <p:nvSpPr>
            <p:cNvPr id="103483" name="Rectangle 207"/>
            <p:cNvSpPr>
              <a:spLocks noChangeArrowheads="1"/>
            </p:cNvSpPr>
            <p:nvPr/>
          </p:nvSpPr>
          <p:spPr bwMode="auto">
            <a:xfrm>
              <a:off x="5113" y="3289"/>
              <a:ext cx="32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800" b="1">
                  <a:solidFill>
                    <a:srgbClr val="000000"/>
                  </a:solidFill>
                </a:rPr>
                <a:t>Ассири</a:t>
              </a:r>
              <a:endParaRPr lang="en-US" sz="800" b="1">
                <a:solidFill>
                  <a:srgbClr val="000000"/>
                </a:solidFill>
              </a:endParaRPr>
            </a:p>
          </p:txBody>
        </p:sp>
        <p:sp>
          <p:nvSpPr>
            <p:cNvPr id="103484" name="Line 208"/>
            <p:cNvSpPr>
              <a:spLocks noChangeShapeType="1"/>
            </p:cNvSpPr>
            <p:nvPr/>
          </p:nvSpPr>
          <p:spPr bwMode="auto">
            <a:xfrm>
              <a:off x="5121" y="3283"/>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85" name="Rectangle 209"/>
            <p:cNvSpPr>
              <a:spLocks noChangeArrowheads="1"/>
            </p:cNvSpPr>
            <p:nvPr/>
          </p:nvSpPr>
          <p:spPr bwMode="auto">
            <a:xfrm>
              <a:off x="5107" y="2625"/>
              <a:ext cx="57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800" b="1">
                  <a:solidFill>
                    <a:srgbClr val="000000"/>
                  </a:solidFill>
                </a:rPr>
                <a:t>Умард</a:t>
              </a:r>
              <a:r>
                <a:rPr lang="en-US" sz="800" b="1">
                  <a:solidFill>
                    <a:srgbClr val="000000"/>
                  </a:solidFill>
                </a:rPr>
                <a:t>     </a:t>
              </a:r>
              <a:r>
                <a:rPr lang="mn-MN" sz="800" b="1">
                  <a:solidFill>
                    <a:srgbClr val="000000"/>
                  </a:solidFill>
                </a:rPr>
                <a:t>Өмнөд</a:t>
              </a:r>
              <a:endParaRPr lang="en-US" sz="800" b="1">
                <a:solidFill>
                  <a:srgbClr val="000000"/>
                </a:solidFill>
              </a:endParaRPr>
            </a:p>
          </p:txBody>
        </p:sp>
        <p:sp>
          <p:nvSpPr>
            <p:cNvPr id="103486" name="Line 210"/>
            <p:cNvSpPr>
              <a:spLocks noChangeShapeType="1"/>
            </p:cNvSpPr>
            <p:nvPr/>
          </p:nvSpPr>
          <p:spPr bwMode="auto">
            <a:xfrm>
              <a:off x="5117" y="3395"/>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87" name="Line 211"/>
            <p:cNvSpPr>
              <a:spLocks noChangeShapeType="1"/>
            </p:cNvSpPr>
            <p:nvPr/>
          </p:nvSpPr>
          <p:spPr bwMode="auto">
            <a:xfrm>
              <a:off x="5393" y="2671"/>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3060" name="Rectangle 212"/>
            <p:cNvSpPr>
              <a:spLocks noChangeArrowheads="1"/>
            </p:cNvSpPr>
            <p:nvPr/>
          </p:nvSpPr>
          <p:spPr bwMode="auto">
            <a:xfrm>
              <a:off x="5096" y="2949"/>
              <a:ext cx="569" cy="133"/>
            </a:xfrm>
            <a:prstGeom prst="rect">
              <a:avLst/>
            </a:prstGeom>
            <a:noFill/>
            <a:ln w="12700">
              <a:noFill/>
              <a:miter lim="800000"/>
              <a:headEnd/>
              <a:tailEnd/>
            </a:ln>
            <a:effectLst/>
          </p:spPr>
          <p:txBody>
            <a:bodyPr lIns="90487" tIns="44450" rIns="90487" bIns="44450">
              <a:spAutoFit/>
            </a:bodyPr>
            <a:lstStyle/>
            <a:p>
              <a:pPr algn="ctr">
                <a:defRPr/>
              </a:pPr>
              <a:r>
                <a:rPr lang="mn-MN" sz="800" b="1">
                  <a:solidFill>
                    <a:srgbClr val="000000"/>
                  </a:solidFill>
                  <a:effectLst>
                    <a:outerShdw blurRad="38100" dist="38100" dir="2700000" algn="tl">
                      <a:srgbClr val="FFFFFF"/>
                    </a:outerShdw>
                  </a:effectLst>
                </a:rPr>
                <a:t>З Ө Н Ч И Д</a:t>
              </a:r>
              <a:endParaRPr lang="en-US" sz="800" b="1">
                <a:solidFill>
                  <a:srgbClr val="000000"/>
                </a:solidFill>
                <a:effectLst>
                  <a:outerShdw blurRad="38100" dist="38100" dir="2700000" algn="tl">
                    <a:srgbClr val="FFFFFF"/>
                  </a:outerShdw>
                </a:effectLst>
              </a:endParaRPr>
            </a:p>
          </p:txBody>
        </p:sp>
        <p:sp>
          <p:nvSpPr>
            <p:cNvPr id="103489" name="Line 213"/>
            <p:cNvSpPr>
              <a:spLocks noChangeShapeType="1"/>
            </p:cNvSpPr>
            <p:nvPr/>
          </p:nvSpPr>
          <p:spPr bwMode="auto">
            <a:xfrm>
              <a:off x="5189" y="2519"/>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90" name="Rectangle 214"/>
            <p:cNvSpPr>
              <a:spLocks noChangeArrowheads="1"/>
            </p:cNvSpPr>
            <p:nvPr/>
          </p:nvSpPr>
          <p:spPr bwMode="auto">
            <a:xfrm>
              <a:off x="5109" y="2399"/>
              <a:ext cx="3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900" b="1">
                  <a:solidFill>
                    <a:srgbClr val="000000"/>
                  </a:solidFill>
                </a:rPr>
                <a:t>С</a:t>
              </a:r>
              <a:r>
                <a:rPr lang="en-US" sz="900" b="1">
                  <a:solidFill>
                    <a:srgbClr val="000000"/>
                  </a:solidFill>
                </a:rPr>
                <a:t> - </a:t>
              </a:r>
              <a:r>
                <a:rPr lang="mn-MN" sz="900" b="1">
                  <a:solidFill>
                    <a:srgbClr val="000000"/>
                  </a:solidFill>
                </a:rPr>
                <a:t>Б</a:t>
              </a:r>
              <a:r>
                <a:rPr lang="en-US" sz="900" b="1">
                  <a:solidFill>
                    <a:srgbClr val="000000"/>
                  </a:solidFill>
                </a:rPr>
                <a:t> - </a:t>
              </a:r>
              <a:r>
                <a:rPr lang="mn-MN" sz="900" b="1">
                  <a:solidFill>
                    <a:srgbClr val="000000"/>
                  </a:solidFill>
                </a:rPr>
                <a:t>С</a:t>
              </a:r>
              <a:endParaRPr lang="en-US" sz="900" b="1">
                <a:solidFill>
                  <a:srgbClr val="000000"/>
                </a:solidFill>
              </a:endParaRPr>
            </a:p>
          </p:txBody>
        </p:sp>
        <p:sp>
          <p:nvSpPr>
            <p:cNvPr id="103491" name="Line 215"/>
            <p:cNvSpPr>
              <a:spLocks noChangeShapeType="1"/>
            </p:cNvSpPr>
            <p:nvPr/>
          </p:nvSpPr>
          <p:spPr bwMode="auto">
            <a:xfrm>
              <a:off x="5117" y="2843"/>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92" name="Line 216"/>
            <p:cNvSpPr>
              <a:spLocks noChangeShapeType="1"/>
            </p:cNvSpPr>
            <p:nvPr/>
          </p:nvSpPr>
          <p:spPr bwMode="auto">
            <a:xfrm flipV="1">
              <a:off x="5121" y="2947"/>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93" name="Line 217"/>
            <p:cNvSpPr>
              <a:spLocks noChangeShapeType="1"/>
            </p:cNvSpPr>
            <p:nvPr/>
          </p:nvSpPr>
          <p:spPr bwMode="auto">
            <a:xfrm flipV="1">
              <a:off x="5121" y="2731"/>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94" name="Rectangle 218"/>
            <p:cNvSpPr>
              <a:spLocks noChangeArrowheads="1"/>
            </p:cNvSpPr>
            <p:nvPr/>
          </p:nvSpPr>
          <p:spPr bwMode="auto">
            <a:xfrm>
              <a:off x="5063" y="2291"/>
              <a:ext cx="53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mn-MN" sz="900" b="1">
                  <a:solidFill>
                    <a:srgbClr val="000000"/>
                  </a:solidFill>
                </a:rPr>
                <a:t>ХААНЧЛАЛ</a:t>
              </a:r>
              <a:endParaRPr lang="en-US" sz="900" b="1">
                <a:solidFill>
                  <a:srgbClr val="000000"/>
                </a:solidFill>
              </a:endParaRPr>
            </a:p>
          </p:txBody>
        </p:sp>
        <p:sp>
          <p:nvSpPr>
            <p:cNvPr id="103495" name="Line 219"/>
            <p:cNvSpPr>
              <a:spLocks noChangeShapeType="1"/>
            </p:cNvSpPr>
            <p:nvPr/>
          </p:nvSpPr>
          <p:spPr bwMode="auto">
            <a:xfrm>
              <a:off x="5385" y="2627"/>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96" name="Line 220"/>
            <p:cNvSpPr>
              <a:spLocks noChangeShapeType="1"/>
            </p:cNvSpPr>
            <p:nvPr/>
          </p:nvSpPr>
          <p:spPr bwMode="auto">
            <a:xfrm>
              <a:off x="5117" y="2511"/>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97" name="Line 221"/>
            <p:cNvSpPr>
              <a:spLocks noChangeShapeType="1"/>
            </p:cNvSpPr>
            <p:nvPr/>
          </p:nvSpPr>
          <p:spPr bwMode="auto">
            <a:xfrm>
              <a:off x="5113" y="2407"/>
              <a:ext cx="464"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103498" name="Rectangle 222"/>
            <p:cNvSpPr>
              <a:spLocks noChangeArrowheads="1"/>
            </p:cNvSpPr>
            <p:nvPr/>
          </p:nvSpPr>
          <p:spPr bwMode="auto">
            <a:xfrm>
              <a:off x="5105" y="2733"/>
              <a:ext cx="56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mn-MN" sz="800" b="1">
                  <a:solidFill>
                    <a:srgbClr val="000000"/>
                  </a:solidFill>
                </a:rPr>
                <a:t>Израиль  Иуда</a:t>
              </a:r>
              <a:endParaRPr lang="en-US" sz="800" b="1">
                <a:solidFill>
                  <a:srgbClr val="000000"/>
                </a:solidFill>
              </a:endParaRPr>
            </a:p>
          </p:txBody>
        </p:sp>
      </p:grpSp>
      <p:sp>
        <p:nvSpPr>
          <p:cNvPr id="103471" name="Text Box 225"/>
          <p:cNvSpPr txBox="1">
            <a:spLocks noChangeArrowheads="1"/>
          </p:cNvSpPr>
          <p:nvPr/>
        </p:nvSpPr>
        <p:spPr bwMode="auto">
          <a:xfrm>
            <a:off x="8829675" y="641667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2000">
                <a:solidFill>
                  <a:srgbClr val="FFFFFF"/>
                </a:solidFill>
              </a:rPr>
              <a:t>2</a:t>
            </a:r>
          </a:p>
        </p:txBody>
      </p:sp>
      <p:sp>
        <p:nvSpPr>
          <p:cNvPr id="103472" name="Rectangle 227"/>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32-37</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63042"/>
                                        </p:tgtEl>
                                        <p:attrNameLst>
                                          <p:attrName>style.visibility</p:attrName>
                                        </p:attrNameLst>
                                      </p:cBhvr>
                                      <p:to>
                                        <p:strVal val="visible"/>
                                      </p:to>
                                    </p:set>
                                    <p:anim calcmode="lin" valueType="num">
                                      <p:cBhvr additive="base">
                                        <p:cTn id="7" dur="500" fill="hold"/>
                                        <p:tgtEl>
                                          <p:spTgt spid="463042"/>
                                        </p:tgtEl>
                                        <p:attrNameLst>
                                          <p:attrName>ppt_x</p:attrName>
                                        </p:attrNameLst>
                                      </p:cBhvr>
                                      <p:tavLst>
                                        <p:tav tm="0">
                                          <p:val>
                                            <p:strVal val="0-#ppt_w/2"/>
                                          </p:val>
                                        </p:tav>
                                        <p:tav tm="100000">
                                          <p:val>
                                            <p:strVal val="#ppt_x"/>
                                          </p:val>
                                        </p:tav>
                                      </p:tavLst>
                                    </p:anim>
                                    <p:anim calcmode="lin" valueType="num">
                                      <p:cBhvr additive="base">
                                        <p:cTn id="8" dur="500" fill="hold"/>
                                        <p:tgtEl>
                                          <p:spTgt spid="46304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463040"/>
                                        </p:tgtEl>
                                        <p:attrNameLst>
                                          <p:attrName>style.visibility</p:attrName>
                                        </p:attrNameLst>
                                      </p:cBhvr>
                                      <p:to>
                                        <p:strVal val="visible"/>
                                      </p:to>
                                    </p:set>
                                    <p:anim calcmode="lin" valueType="num">
                                      <p:cBhvr>
                                        <p:cTn id="13" dur="500" fill="hold"/>
                                        <p:tgtEl>
                                          <p:spTgt spid="463040"/>
                                        </p:tgtEl>
                                        <p:attrNameLst>
                                          <p:attrName>ppt_w</p:attrName>
                                        </p:attrNameLst>
                                      </p:cBhvr>
                                      <p:tavLst>
                                        <p:tav tm="0">
                                          <p:val>
                                            <p:fltVal val="0"/>
                                          </p:val>
                                        </p:tav>
                                        <p:tav tm="100000">
                                          <p:val>
                                            <p:strVal val="#ppt_w"/>
                                          </p:val>
                                        </p:tav>
                                      </p:tavLst>
                                    </p:anim>
                                    <p:anim calcmode="lin" valueType="num">
                                      <p:cBhvr>
                                        <p:cTn id="14" dur="500" fill="hold"/>
                                        <p:tgtEl>
                                          <p:spTgt spid="463040"/>
                                        </p:tgtEl>
                                        <p:attrNameLst>
                                          <p:attrName>ppt_h</p:attrName>
                                        </p:attrNameLst>
                                      </p:cBhvr>
                                      <p:tavLst>
                                        <p:tav tm="0">
                                          <p:val>
                                            <p:fltVal val="0"/>
                                          </p:val>
                                        </p:tav>
                                        <p:tav tm="100000">
                                          <p:val>
                                            <p:strVal val="#ppt_h"/>
                                          </p:val>
                                        </p:tav>
                                      </p:tavLst>
                                    </p:anim>
                                    <p:anim calcmode="lin" valueType="num">
                                      <p:cBhvr>
                                        <p:cTn id="15" dur="500" fill="hold"/>
                                        <p:tgtEl>
                                          <p:spTgt spid="463040"/>
                                        </p:tgtEl>
                                        <p:attrNameLst>
                                          <p:attrName>ppt_x</p:attrName>
                                        </p:attrNameLst>
                                      </p:cBhvr>
                                      <p:tavLst>
                                        <p:tav tm="0">
                                          <p:val>
                                            <p:fltVal val="0.5"/>
                                          </p:val>
                                        </p:tav>
                                        <p:tav tm="100000">
                                          <p:val>
                                            <p:strVal val="#ppt_x"/>
                                          </p:val>
                                        </p:tav>
                                      </p:tavLst>
                                    </p:anim>
                                    <p:anim calcmode="lin" valueType="num">
                                      <p:cBhvr>
                                        <p:cTn id="16" dur="500" fill="hold"/>
                                        <p:tgtEl>
                                          <p:spTgt spid="463040"/>
                                        </p:tgtEl>
                                        <p:attrNameLst>
                                          <p:attrName>ppt_y</p:attrName>
                                        </p:attrNameLst>
                                      </p:cBhvr>
                                      <p:tavLst>
                                        <p:tav tm="0">
                                          <p:val>
                                            <p:fltVal val="0.5"/>
                                          </p:val>
                                        </p:tav>
                                        <p:tav tm="100000">
                                          <p:val>
                                            <p:strVal val="#ppt_y"/>
                                          </p:val>
                                        </p:tav>
                                      </p:tavLst>
                                    </p:anim>
                                  </p:childTnLst>
                                </p:cTn>
                              </p:par>
                            </p:childTnLst>
                          </p:cTn>
                        </p:par>
                        <p:par>
                          <p:cTn id="17" fill="hold" nodeType="afterGroup">
                            <p:stCondLst>
                              <p:cond delay="500"/>
                            </p:stCondLst>
                            <p:childTnLst>
                              <p:par>
                                <p:cTn id="18" presetID="22" presetClass="entr" presetSubtype="4" fill="hold" nodeType="afterEffect">
                                  <p:stCondLst>
                                    <p:cond delay="0"/>
                                  </p:stCondLst>
                                  <p:childTnLst>
                                    <p:set>
                                      <p:cBhvr>
                                        <p:cTn id="19" dur="1" fill="hold">
                                          <p:stCondLst>
                                            <p:cond delay="0"/>
                                          </p:stCondLst>
                                        </p:cTn>
                                        <p:tgtEl>
                                          <p:spTgt spid="462894"/>
                                        </p:tgtEl>
                                        <p:attrNameLst>
                                          <p:attrName>style.visibility</p:attrName>
                                        </p:attrNameLst>
                                      </p:cBhvr>
                                      <p:to>
                                        <p:strVal val="visible"/>
                                      </p:to>
                                    </p:set>
                                    <p:animEffect transition="in" filter="wipe(down)">
                                      <p:cBhvr>
                                        <p:cTn id="20" dur="500"/>
                                        <p:tgtEl>
                                          <p:spTgt spid="462894"/>
                                        </p:tgtEl>
                                      </p:cBhvr>
                                    </p:animEffect>
                                  </p:childTnLst>
                                </p:cTn>
                              </p:par>
                            </p:childTnLst>
                          </p:cTn>
                        </p:par>
                        <p:par>
                          <p:cTn id="21" fill="hold" nodeType="afterGroup">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462892"/>
                                        </p:tgtEl>
                                        <p:attrNameLst>
                                          <p:attrName>style.visibility</p:attrName>
                                        </p:attrNameLst>
                                      </p:cBhvr>
                                      <p:to>
                                        <p:strVal val="visible"/>
                                      </p:to>
                                    </p:set>
                                    <p:animEffect transition="in" filter="wipe(up)">
                                      <p:cBhvr>
                                        <p:cTn id="24" dur="500"/>
                                        <p:tgtEl>
                                          <p:spTgt spid="462892"/>
                                        </p:tgtEl>
                                      </p:cBhvr>
                                    </p:animEffect>
                                  </p:childTnLst>
                                </p:cTn>
                              </p:par>
                            </p:childTnLst>
                          </p:cTn>
                        </p:par>
                        <p:par>
                          <p:cTn id="25" fill="hold" nodeType="afterGroup">
                            <p:stCondLst>
                              <p:cond delay="1500"/>
                            </p:stCondLst>
                            <p:childTnLst>
                              <p:par>
                                <p:cTn id="26" presetID="22" presetClass="entr" presetSubtype="1" fill="hold" grpId="0" nodeType="afterEffect">
                                  <p:stCondLst>
                                    <p:cond delay="0"/>
                                  </p:stCondLst>
                                  <p:childTnLst>
                                    <p:set>
                                      <p:cBhvr>
                                        <p:cTn id="27" dur="1" fill="hold">
                                          <p:stCondLst>
                                            <p:cond delay="0"/>
                                          </p:stCondLst>
                                        </p:cTn>
                                        <p:tgtEl>
                                          <p:spTgt spid="462893"/>
                                        </p:tgtEl>
                                        <p:attrNameLst>
                                          <p:attrName>style.visibility</p:attrName>
                                        </p:attrNameLst>
                                      </p:cBhvr>
                                      <p:to>
                                        <p:strVal val="visible"/>
                                      </p:to>
                                    </p:set>
                                    <p:animEffect transition="in" filter="wipe(up)">
                                      <p:cBhvr>
                                        <p:cTn id="28" dur="500"/>
                                        <p:tgtEl>
                                          <p:spTgt spid="462893"/>
                                        </p:tgtEl>
                                      </p:cBhvr>
                                    </p:animEffect>
                                  </p:childTnLst>
                                </p:cTn>
                              </p:par>
                            </p:childTnLst>
                          </p:cTn>
                        </p:par>
                        <p:par>
                          <p:cTn id="29" fill="hold" nodeType="afterGroup">
                            <p:stCondLst>
                              <p:cond delay="2000"/>
                            </p:stCondLst>
                            <p:childTnLst>
                              <p:par>
                                <p:cTn id="30" presetID="22" presetClass="entr" presetSubtype="1" fill="hold" nodeType="afterEffect">
                                  <p:stCondLst>
                                    <p:cond delay="0"/>
                                  </p:stCondLst>
                                  <p:childTnLst>
                                    <p:set>
                                      <p:cBhvr>
                                        <p:cTn id="31" dur="1" fill="hold">
                                          <p:stCondLst>
                                            <p:cond delay="0"/>
                                          </p:stCondLst>
                                        </p:cTn>
                                        <p:tgtEl>
                                          <p:spTgt spid="462895"/>
                                        </p:tgtEl>
                                        <p:attrNameLst>
                                          <p:attrName>style.visibility</p:attrName>
                                        </p:attrNameLst>
                                      </p:cBhvr>
                                      <p:to>
                                        <p:strVal val="visible"/>
                                      </p:to>
                                    </p:set>
                                    <p:animEffect transition="in" filter="wipe(up)">
                                      <p:cBhvr>
                                        <p:cTn id="32" dur="500"/>
                                        <p:tgtEl>
                                          <p:spTgt spid="46289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p:cTn id="36" dur="1" fill="hold">
                                          <p:stCondLst>
                                            <p:cond delay="0"/>
                                          </p:stCondLst>
                                        </p:cTn>
                                        <p:tgtEl>
                                          <p:spTgt spid="463043"/>
                                        </p:tgtEl>
                                        <p:attrNameLst>
                                          <p:attrName>style.visibility</p:attrName>
                                        </p:attrNameLst>
                                      </p:cBhvr>
                                      <p:to>
                                        <p:strVal val="visible"/>
                                      </p:to>
                                    </p:set>
                                    <p:animEffect transition="in" filter="wipe(right)">
                                      <p:cBhvr>
                                        <p:cTn id="37" dur="500"/>
                                        <p:tgtEl>
                                          <p:spTgt spid="463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92" grpId="0" animBg="1"/>
      <p:bldP spid="462893" grpId="0" animBg="1"/>
      <p:bldP spid="463040" grpId="0" autoUpdateAnimBg="0"/>
      <p:bldP spid="463042"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473" name="Group 113"/>
          <p:cNvGrpSpPr>
            <a:grpSpLocks/>
          </p:cNvGrpSpPr>
          <p:nvPr/>
        </p:nvGrpSpPr>
        <p:grpSpPr bwMode="auto">
          <a:xfrm>
            <a:off x="6083300" y="1201738"/>
            <a:ext cx="1289050" cy="1435100"/>
            <a:chOff x="1084" y="711"/>
            <a:chExt cx="2950" cy="2769"/>
          </a:xfrm>
        </p:grpSpPr>
        <p:grpSp>
          <p:nvGrpSpPr>
            <p:cNvPr id="105557" name="Group 114"/>
            <p:cNvGrpSpPr>
              <a:grpSpLocks/>
            </p:cNvGrpSpPr>
            <p:nvPr/>
          </p:nvGrpSpPr>
          <p:grpSpPr bwMode="auto">
            <a:xfrm>
              <a:off x="1084" y="711"/>
              <a:ext cx="2950" cy="2769"/>
              <a:chOff x="2707" y="548"/>
              <a:chExt cx="2950" cy="2769"/>
            </a:xfrm>
          </p:grpSpPr>
          <p:grpSp>
            <p:nvGrpSpPr>
              <p:cNvPr id="105563" name="Group 115"/>
              <p:cNvGrpSpPr>
                <a:grpSpLocks/>
              </p:cNvGrpSpPr>
              <p:nvPr/>
            </p:nvGrpSpPr>
            <p:grpSpPr bwMode="auto">
              <a:xfrm>
                <a:off x="3180" y="1046"/>
                <a:ext cx="2105" cy="1421"/>
                <a:chOff x="578" y="2316"/>
                <a:chExt cx="2105" cy="1421"/>
              </a:xfrm>
            </p:grpSpPr>
            <p:sp>
              <p:nvSpPr>
                <p:cNvPr id="10556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311047142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5566" name="Freeform 117" descr="Cork"/>
                <p:cNvSpPr>
                  <a:spLocks/>
                </p:cNvSpPr>
                <p:nvPr/>
              </p:nvSpPr>
              <p:spPr bwMode="auto">
                <a:xfrm>
                  <a:off x="578" y="2506"/>
                  <a:ext cx="2074" cy="1231"/>
                </a:xfrm>
                <a:custGeom>
                  <a:avLst/>
                  <a:gdLst>
                    <a:gd name="T0" fmla="*/ 2147483647 w 599"/>
                    <a:gd name="T1" fmla="*/ 0 h 432"/>
                    <a:gd name="T2" fmla="*/ 2147483647 w 599"/>
                    <a:gd name="T3" fmla="*/ 907463320 h 432"/>
                    <a:gd name="T4" fmla="*/ 2147483647 w 599"/>
                    <a:gd name="T5" fmla="*/ 1512424923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05564" name="Picture 118"/>
              <p:cNvPicPr>
                <a:picLocks noChangeArrowheads="1"/>
              </p:cNvPicPr>
              <p:nvPr/>
            </p:nvPicPr>
            <p:blipFill>
              <a:blip r:embed="rId4">
                <a:lum bright="-16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05558" name="Freeform 119"/>
            <p:cNvSpPr>
              <a:spLocks/>
            </p:cNvSpPr>
            <p:nvPr/>
          </p:nvSpPr>
          <p:spPr bwMode="auto">
            <a:xfrm>
              <a:off x="1616" y="2649"/>
              <a:ext cx="88" cy="277"/>
            </a:xfrm>
            <a:custGeom>
              <a:avLst/>
              <a:gdLst>
                <a:gd name="T0" fmla="*/ 135 w 85"/>
                <a:gd name="T1" fmla="*/ 13 h 318"/>
                <a:gd name="T2" fmla="*/ 118 w 85"/>
                <a:gd name="T3" fmla="*/ 6 h 318"/>
                <a:gd name="T4" fmla="*/ 89 w 85"/>
                <a:gd name="T5" fmla="*/ 3 h 318"/>
                <a:gd name="T6" fmla="*/ 101 w 85"/>
                <a:gd name="T7" fmla="*/ 6 h 318"/>
                <a:gd name="T8" fmla="*/ 118 w 85"/>
                <a:gd name="T9" fmla="*/ 3 h 318"/>
                <a:gd name="T10" fmla="*/ 69 w 85"/>
                <a:gd name="T11" fmla="*/ 3 h 318"/>
                <a:gd name="T12" fmla="*/ 69 w 85"/>
                <a:gd name="T13" fmla="*/ 3 h 318"/>
                <a:gd name="T14" fmla="*/ 89 w 85"/>
                <a:gd name="T15" fmla="*/ 16 h 318"/>
                <a:gd name="T16" fmla="*/ 53 w 85"/>
                <a:gd name="T17" fmla="*/ 13 h 318"/>
                <a:gd name="T18" fmla="*/ 69 w 85"/>
                <a:gd name="T19" fmla="*/ 10 h 318"/>
                <a:gd name="T20" fmla="*/ 89 w 85"/>
                <a:gd name="T21" fmla="*/ 13 h 318"/>
                <a:gd name="T22" fmla="*/ 69 w 85"/>
                <a:gd name="T23" fmla="*/ 9 h 318"/>
                <a:gd name="T24" fmla="*/ 89 w 85"/>
                <a:gd name="T25" fmla="*/ 13 h 318"/>
                <a:gd name="T26" fmla="*/ 69 w 85"/>
                <a:gd name="T27" fmla="*/ 10 h 318"/>
                <a:gd name="T28" fmla="*/ 89 w 85"/>
                <a:gd name="T29" fmla="*/ 12 h 318"/>
                <a:gd name="T30" fmla="*/ 101 w 85"/>
                <a:gd name="T31" fmla="*/ 14 h 318"/>
                <a:gd name="T32" fmla="*/ 135 w 85"/>
                <a:gd name="T33" fmla="*/ 17 h 318"/>
                <a:gd name="T34" fmla="*/ 149 w 85"/>
                <a:gd name="T35" fmla="*/ 19 h 318"/>
                <a:gd name="T36" fmla="*/ 135 w 85"/>
                <a:gd name="T37" fmla="*/ 23 h 318"/>
                <a:gd name="T38" fmla="*/ 118 w 85"/>
                <a:gd name="T39" fmla="*/ 22 h 318"/>
                <a:gd name="T40" fmla="*/ 101 w 85"/>
                <a:gd name="T41" fmla="*/ 26 h 318"/>
                <a:gd name="T42" fmla="*/ 69 w 85"/>
                <a:gd name="T43" fmla="*/ 24 h 318"/>
                <a:gd name="T44" fmla="*/ 53 w 85"/>
                <a:gd name="T45" fmla="*/ 17 h 318"/>
                <a:gd name="T46" fmla="*/ 40 w 85"/>
                <a:gd name="T47" fmla="*/ 21 h 318"/>
                <a:gd name="T48" fmla="*/ 5 w 85"/>
                <a:gd name="T49" fmla="*/ 17 h 318"/>
                <a:gd name="T50" fmla="*/ 69 w 85"/>
                <a:gd name="T51" fmla="*/ 12 h 318"/>
                <a:gd name="T52" fmla="*/ 118 w 85"/>
                <a:gd name="T53" fmla="*/ 14 h 318"/>
                <a:gd name="T54" fmla="*/ 135 w 85"/>
                <a:gd name="T55" fmla="*/ 18 h 318"/>
                <a:gd name="T56" fmla="*/ 118 w 85"/>
                <a:gd name="T57" fmla="*/ 16 h 318"/>
                <a:gd name="T58" fmla="*/ 118 w 85"/>
                <a:gd name="T59" fmla="*/ 3 h 318"/>
                <a:gd name="T60" fmla="*/ 89 w 85"/>
                <a:gd name="T61" fmla="*/ 3 h 318"/>
                <a:gd name="T62" fmla="*/ 40 w 85"/>
                <a:gd name="T63" fmla="*/ 3 h 318"/>
                <a:gd name="T64" fmla="*/ 69 w 85"/>
                <a:gd name="T65" fmla="*/ 8 h 318"/>
                <a:gd name="T66" fmla="*/ 101 w 85"/>
                <a:gd name="T67" fmla="*/ 11 h 318"/>
                <a:gd name="T68" fmla="*/ 135 w 85"/>
                <a:gd name="T69" fmla="*/ 1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5559" name="Freeform 120"/>
            <p:cNvSpPr>
              <a:spLocks/>
            </p:cNvSpPr>
            <p:nvPr/>
          </p:nvSpPr>
          <p:spPr bwMode="auto">
            <a:xfrm>
              <a:off x="1635" y="2647"/>
              <a:ext cx="109" cy="309"/>
            </a:xfrm>
            <a:custGeom>
              <a:avLst/>
              <a:gdLst>
                <a:gd name="T0" fmla="*/ 1 w 105"/>
                <a:gd name="T1" fmla="*/ 0 h 354"/>
                <a:gd name="T2" fmla="*/ 182 w 105"/>
                <a:gd name="T3" fmla="*/ 3 h 354"/>
                <a:gd name="T4" fmla="*/ 142 w 105"/>
                <a:gd name="T5" fmla="*/ 3 h 354"/>
                <a:gd name="T6" fmla="*/ 164 w 105"/>
                <a:gd name="T7" fmla="*/ 5 h 354"/>
                <a:gd name="T8" fmla="*/ 164 w 105"/>
                <a:gd name="T9" fmla="*/ 13 h 354"/>
                <a:gd name="T10" fmla="*/ 190 w 105"/>
                <a:gd name="T11" fmla="*/ 15 h 354"/>
                <a:gd name="T12" fmla="*/ 190 w 105"/>
                <a:gd name="T13" fmla="*/ 21 h 354"/>
                <a:gd name="T14" fmla="*/ 164 w 105"/>
                <a:gd name="T15" fmla="*/ 29 h 354"/>
                <a:gd name="T16" fmla="*/ 135 w 105"/>
                <a:gd name="T17" fmla="*/ 31 h 354"/>
                <a:gd name="T18" fmla="*/ 32 w 105"/>
                <a:gd name="T19" fmla="*/ 27 h 354"/>
                <a:gd name="T20" fmla="*/ 12 w 105"/>
                <a:gd name="T21" fmla="*/ 24 h 354"/>
                <a:gd name="T22" fmla="*/ 32 w 105"/>
                <a:gd name="T23" fmla="*/ 21 h 354"/>
                <a:gd name="T24" fmla="*/ 9 w 105"/>
                <a:gd name="T25" fmla="*/ 9 h 354"/>
                <a:gd name="T26" fmla="*/ 3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5560" name="Freeform 121"/>
            <p:cNvSpPr>
              <a:spLocks/>
            </p:cNvSpPr>
            <p:nvPr/>
          </p:nvSpPr>
          <p:spPr bwMode="auto">
            <a:xfrm>
              <a:off x="3008" y="2583"/>
              <a:ext cx="155" cy="328"/>
            </a:xfrm>
            <a:custGeom>
              <a:avLst/>
              <a:gdLst>
                <a:gd name="T0" fmla="*/ 286 w 149"/>
                <a:gd name="T1" fmla="*/ 3 h 376"/>
                <a:gd name="T2" fmla="*/ 272 w 149"/>
                <a:gd name="T3" fmla="*/ 9 h 376"/>
                <a:gd name="T4" fmla="*/ 253 w 149"/>
                <a:gd name="T5" fmla="*/ 11 h 376"/>
                <a:gd name="T6" fmla="*/ 249 w 149"/>
                <a:gd name="T7" fmla="*/ 12 h 376"/>
                <a:gd name="T8" fmla="*/ 212 w 149"/>
                <a:gd name="T9" fmla="*/ 21 h 376"/>
                <a:gd name="T10" fmla="*/ 167 w 149"/>
                <a:gd name="T11" fmla="*/ 27 h 376"/>
                <a:gd name="T12" fmla="*/ 135 w 149"/>
                <a:gd name="T13" fmla="*/ 31 h 376"/>
                <a:gd name="T14" fmla="*/ 112 w 149"/>
                <a:gd name="T15" fmla="*/ 31 h 376"/>
                <a:gd name="T16" fmla="*/ 36 w 149"/>
                <a:gd name="T17" fmla="*/ 32 h 376"/>
                <a:gd name="T18" fmla="*/ 2 w 149"/>
                <a:gd name="T19" fmla="*/ 29 h 376"/>
                <a:gd name="T20" fmla="*/ 5 w 149"/>
                <a:gd name="T21" fmla="*/ 27 h 376"/>
                <a:gd name="T22" fmla="*/ 8 w 149"/>
                <a:gd name="T23" fmla="*/ 19 h 376"/>
                <a:gd name="T24" fmla="*/ 40 w 149"/>
                <a:gd name="T25" fmla="*/ 17 h 376"/>
                <a:gd name="T26" fmla="*/ 67 w 149"/>
                <a:gd name="T27" fmla="*/ 9 h 376"/>
                <a:gd name="T28" fmla="*/ 85 w 149"/>
                <a:gd name="T29" fmla="*/ 7 h 376"/>
                <a:gd name="T30" fmla="*/ 162 w 149"/>
                <a:gd name="T31" fmla="*/ 3 h 376"/>
                <a:gd name="T32" fmla="*/ 249 w 149"/>
                <a:gd name="T33" fmla="*/ 3 h 376"/>
                <a:gd name="T34" fmla="*/ 28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5561" name="Freeform 122"/>
            <p:cNvSpPr>
              <a:spLocks/>
            </p:cNvSpPr>
            <p:nvPr/>
          </p:nvSpPr>
          <p:spPr bwMode="auto">
            <a:xfrm>
              <a:off x="1714" y="1020"/>
              <a:ext cx="99" cy="440"/>
            </a:xfrm>
            <a:custGeom>
              <a:avLst/>
              <a:gdLst>
                <a:gd name="T0" fmla="*/ 44 w 96"/>
                <a:gd name="T1" fmla="*/ 42 h 504"/>
                <a:gd name="T2" fmla="*/ 105 w 96"/>
                <a:gd name="T3" fmla="*/ 44 h 504"/>
                <a:gd name="T4" fmla="*/ 125 w 96"/>
                <a:gd name="T5" fmla="*/ 39 h 504"/>
                <a:gd name="T6" fmla="*/ 125 w 96"/>
                <a:gd name="T7" fmla="*/ 28 h 504"/>
                <a:gd name="T8" fmla="*/ 154 w 96"/>
                <a:gd name="T9" fmla="*/ 18 h 504"/>
                <a:gd name="T10" fmla="*/ 166 w 96"/>
                <a:gd name="T11" fmla="*/ 15 h 504"/>
                <a:gd name="T12" fmla="*/ 154 w 96"/>
                <a:gd name="T13" fmla="*/ 4 h 504"/>
                <a:gd name="T14" fmla="*/ 134 w 96"/>
                <a:gd name="T15" fmla="*/ 3 h 504"/>
                <a:gd name="T16" fmla="*/ 47 w 96"/>
                <a:gd name="T17" fmla="*/ 3 h 504"/>
                <a:gd name="T18" fmla="*/ 44 w 96"/>
                <a:gd name="T19" fmla="*/ 10 h 504"/>
                <a:gd name="T20" fmla="*/ 52 w 96"/>
                <a:gd name="T21" fmla="*/ 31 h 504"/>
                <a:gd name="T22" fmla="*/ 68 w 96"/>
                <a:gd name="T23" fmla="*/ 35 h 504"/>
                <a:gd name="T24" fmla="*/ 42 w 96"/>
                <a:gd name="T25" fmla="*/ 41 h 504"/>
                <a:gd name="T26" fmla="*/ 44 w 96"/>
                <a:gd name="T27" fmla="*/ 4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5562" name="Freeform 123"/>
            <p:cNvSpPr>
              <a:spLocks/>
            </p:cNvSpPr>
            <p:nvPr/>
          </p:nvSpPr>
          <p:spPr bwMode="auto">
            <a:xfrm>
              <a:off x="3431" y="1007"/>
              <a:ext cx="156" cy="358"/>
            </a:xfrm>
            <a:custGeom>
              <a:avLst/>
              <a:gdLst>
                <a:gd name="T0" fmla="*/ 5 w 150"/>
                <a:gd name="T1" fmla="*/ 33 h 410"/>
                <a:gd name="T2" fmla="*/ 82 w 150"/>
                <a:gd name="T3" fmla="*/ 36 h 410"/>
                <a:gd name="T4" fmla="*/ 162 w 150"/>
                <a:gd name="T5" fmla="*/ 34 h 410"/>
                <a:gd name="T6" fmla="*/ 189 w 150"/>
                <a:gd name="T7" fmla="*/ 31 h 410"/>
                <a:gd name="T8" fmla="*/ 233 w 150"/>
                <a:gd name="T9" fmla="*/ 24 h 410"/>
                <a:gd name="T10" fmla="*/ 260 w 150"/>
                <a:gd name="T11" fmla="*/ 19 h 410"/>
                <a:gd name="T12" fmla="*/ 275 w 150"/>
                <a:gd name="T13" fmla="*/ 17 h 410"/>
                <a:gd name="T14" fmla="*/ 281 w 150"/>
                <a:gd name="T15" fmla="*/ 10 h 410"/>
                <a:gd name="T16" fmla="*/ 292 w 150"/>
                <a:gd name="T17" fmla="*/ 9 h 410"/>
                <a:gd name="T18" fmla="*/ 296 w 150"/>
                <a:gd name="T19" fmla="*/ 3 h 410"/>
                <a:gd name="T20" fmla="*/ 263 w 150"/>
                <a:gd name="T21" fmla="*/ 0 h 410"/>
                <a:gd name="T22" fmla="*/ 189 w 150"/>
                <a:gd name="T23" fmla="*/ 3 h 410"/>
                <a:gd name="T24" fmla="*/ 156 w 150"/>
                <a:gd name="T25" fmla="*/ 4 h 410"/>
                <a:gd name="T26" fmla="*/ 134 w 150"/>
                <a:gd name="T27" fmla="*/ 12 h 410"/>
                <a:gd name="T28" fmla="*/ 116 w 150"/>
                <a:gd name="T29" fmla="*/ 14 h 410"/>
                <a:gd name="T30" fmla="*/ 85 w 150"/>
                <a:gd name="T31" fmla="*/ 19 h 410"/>
                <a:gd name="T32" fmla="*/ 82 w 150"/>
                <a:gd name="T33" fmla="*/ 20 h 410"/>
                <a:gd name="T34" fmla="*/ 67 w 150"/>
                <a:gd name="T35" fmla="*/ 20 h 410"/>
                <a:gd name="T36" fmla="*/ 62 w 150"/>
                <a:gd name="T37" fmla="*/ 22 h 410"/>
                <a:gd name="T38" fmla="*/ 56 w 150"/>
                <a:gd name="T39" fmla="*/ 23 h 410"/>
                <a:gd name="T40" fmla="*/ 34 w 150"/>
                <a:gd name="T41" fmla="*/ 30 h 410"/>
                <a:gd name="T42" fmla="*/ 10 w 150"/>
                <a:gd name="T43" fmla="*/ 33 h 410"/>
                <a:gd name="T44" fmla="*/ 2 w 150"/>
                <a:gd name="T45" fmla="*/ 34 h 410"/>
                <a:gd name="T46" fmla="*/ 5 w 150"/>
                <a:gd name="T47" fmla="*/ 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05474" name="Group 113"/>
          <p:cNvGrpSpPr>
            <a:grpSpLocks/>
          </p:cNvGrpSpPr>
          <p:nvPr/>
        </p:nvGrpSpPr>
        <p:grpSpPr bwMode="auto">
          <a:xfrm>
            <a:off x="6083300" y="3219450"/>
            <a:ext cx="1289050" cy="1435100"/>
            <a:chOff x="1084" y="711"/>
            <a:chExt cx="2950" cy="2769"/>
          </a:xfrm>
        </p:grpSpPr>
        <p:grpSp>
          <p:nvGrpSpPr>
            <p:cNvPr id="105547" name="Group 114"/>
            <p:cNvGrpSpPr>
              <a:grpSpLocks/>
            </p:cNvGrpSpPr>
            <p:nvPr/>
          </p:nvGrpSpPr>
          <p:grpSpPr bwMode="auto">
            <a:xfrm>
              <a:off x="1084" y="711"/>
              <a:ext cx="2950" cy="2769"/>
              <a:chOff x="2707" y="548"/>
              <a:chExt cx="2950" cy="2769"/>
            </a:xfrm>
          </p:grpSpPr>
          <p:grpSp>
            <p:nvGrpSpPr>
              <p:cNvPr id="105553" name="Group 115"/>
              <p:cNvGrpSpPr>
                <a:grpSpLocks/>
              </p:cNvGrpSpPr>
              <p:nvPr/>
            </p:nvGrpSpPr>
            <p:grpSpPr bwMode="auto">
              <a:xfrm>
                <a:off x="3180" y="1046"/>
                <a:ext cx="2105" cy="1421"/>
                <a:chOff x="578" y="2316"/>
                <a:chExt cx="2105" cy="1421"/>
              </a:xfrm>
            </p:grpSpPr>
            <p:sp>
              <p:nvSpPr>
                <p:cNvPr id="10555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311047142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5556" name="Freeform 117" descr="Cork"/>
                <p:cNvSpPr>
                  <a:spLocks/>
                </p:cNvSpPr>
                <p:nvPr/>
              </p:nvSpPr>
              <p:spPr bwMode="auto">
                <a:xfrm>
                  <a:off x="578" y="2506"/>
                  <a:ext cx="2074" cy="1231"/>
                </a:xfrm>
                <a:custGeom>
                  <a:avLst/>
                  <a:gdLst>
                    <a:gd name="T0" fmla="*/ 2147483647 w 599"/>
                    <a:gd name="T1" fmla="*/ 0 h 432"/>
                    <a:gd name="T2" fmla="*/ 2147483647 w 599"/>
                    <a:gd name="T3" fmla="*/ 907463320 h 432"/>
                    <a:gd name="T4" fmla="*/ 2147483647 w 599"/>
                    <a:gd name="T5" fmla="*/ 1512424923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05554" name="Picture 118"/>
              <p:cNvPicPr>
                <a:picLocks noChangeArrowheads="1"/>
              </p:cNvPicPr>
              <p:nvPr/>
            </p:nvPicPr>
            <p:blipFill>
              <a:blip r:embed="rId4">
                <a:lum bright="-16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05548" name="Freeform 119"/>
            <p:cNvSpPr>
              <a:spLocks/>
            </p:cNvSpPr>
            <p:nvPr/>
          </p:nvSpPr>
          <p:spPr bwMode="auto">
            <a:xfrm>
              <a:off x="1616" y="2649"/>
              <a:ext cx="88" cy="277"/>
            </a:xfrm>
            <a:custGeom>
              <a:avLst/>
              <a:gdLst>
                <a:gd name="T0" fmla="*/ 135 w 85"/>
                <a:gd name="T1" fmla="*/ 13 h 318"/>
                <a:gd name="T2" fmla="*/ 118 w 85"/>
                <a:gd name="T3" fmla="*/ 6 h 318"/>
                <a:gd name="T4" fmla="*/ 89 w 85"/>
                <a:gd name="T5" fmla="*/ 3 h 318"/>
                <a:gd name="T6" fmla="*/ 101 w 85"/>
                <a:gd name="T7" fmla="*/ 6 h 318"/>
                <a:gd name="T8" fmla="*/ 118 w 85"/>
                <a:gd name="T9" fmla="*/ 3 h 318"/>
                <a:gd name="T10" fmla="*/ 69 w 85"/>
                <a:gd name="T11" fmla="*/ 3 h 318"/>
                <a:gd name="T12" fmla="*/ 69 w 85"/>
                <a:gd name="T13" fmla="*/ 3 h 318"/>
                <a:gd name="T14" fmla="*/ 89 w 85"/>
                <a:gd name="T15" fmla="*/ 16 h 318"/>
                <a:gd name="T16" fmla="*/ 53 w 85"/>
                <a:gd name="T17" fmla="*/ 13 h 318"/>
                <a:gd name="T18" fmla="*/ 69 w 85"/>
                <a:gd name="T19" fmla="*/ 10 h 318"/>
                <a:gd name="T20" fmla="*/ 89 w 85"/>
                <a:gd name="T21" fmla="*/ 13 h 318"/>
                <a:gd name="T22" fmla="*/ 69 w 85"/>
                <a:gd name="T23" fmla="*/ 9 h 318"/>
                <a:gd name="T24" fmla="*/ 89 w 85"/>
                <a:gd name="T25" fmla="*/ 13 h 318"/>
                <a:gd name="T26" fmla="*/ 69 w 85"/>
                <a:gd name="T27" fmla="*/ 10 h 318"/>
                <a:gd name="T28" fmla="*/ 89 w 85"/>
                <a:gd name="T29" fmla="*/ 12 h 318"/>
                <a:gd name="T30" fmla="*/ 101 w 85"/>
                <a:gd name="T31" fmla="*/ 14 h 318"/>
                <a:gd name="T32" fmla="*/ 135 w 85"/>
                <a:gd name="T33" fmla="*/ 17 h 318"/>
                <a:gd name="T34" fmla="*/ 149 w 85"/>
                <a:gd name="T35" fmla="*/ 19 h 318"/>
                <a:gd name="T36" fmla="*/ 135 w 85"/>
                <a:gd name="T37" fmla="*/ 23 h 318"/>
                <a:gd name="T38" fmla="*/ 118 w 85"/>
                <a:gd name="T39" fmla="*/ 22 h 318"/>
                <a:gd name="T40" fmla="*/ 101 w 85"/>
                <a:gd name="T41" fmla="*/ 26 h 318"/>
                <a:gd name="T42" fmla="*/ 69 w 85"/>
                <a:gd name="T43" fmla="*/ 24 h 318"/>
                <a:gd name="T44" fmla="*/ 53 w 85"/>
                <a:gd name="T45" fmla="*/ 17 h 318"/>
                <a:gd name="T46" fmla="*/ 40 w 85"/>
                <a:gd name="T47" fmla="*/ 21 h 318"/>
                <a:gd name="T48" fmla="*/ 5 w 85"/>
                <a:gd name="T49" fmla="*/ 17 h 318"/>
                <a:gd name="T50" fmla="*/ 69 w 85"/>
                <a:gd name="T51" fmla="*/ 12 h 318"/>
                <a:gd name="T52" fmla="*/ 118 w 85"/>
                <a:gd name="T53" fmla="*/ 14 h 318"/>
                <a:gd name="T54" fmla="*/ 135 w 85"/>
                <a:gd name="T55" fmla="*/ 18 h 318"/>
                <a:gd name="T56" fmla="*/ 118 w 85"/>
                <a:gd name="T57" fmla="*/ 16 h 318"/>
                <a:gd name="T58" fmla="*/ 118 w 85"/>
                <a:gd name="T59" fmla="*/ 3 h 318"/>
                <a:gd name="T60" fmla="*/ 89 w 85"/>
                <a:gd name="T61" fmla="*/ 3 h 318"/>
                <a:gd name="T62" fmla="*/ 40 w 85"/>
                <a:gd name="T63" fmla="*/ 3 h 318"/>
                <a:gd name="T64" fmla="*/ 69 w 85"/>
                <a:gd name="T65" fmla="*/ 8 h 318"/>
                <a:gd name="T66" fmla="*/ 101 w 85"/>
                <a:gd name="T67" fmla="*/ 11 h 318"/>
                <a:gd name="T68" fmla="*/ 135 w 85"/>
                <a:gd name="T69" fmla="*/ 1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5549" name="Freeform 120"/>
            <p:cNvSpPr>
              <a:spLocks/>
            </p:cNvSpPr>
            <p:nvPr/>
          </p:nvSpPr>
          <p:spPr bwMode="auto">
            <a:xfrm>
              <a:off x="1635" y="2647"/>
              <a:ext cx="109" cy="309"/>
            </a:xfrm>
            <a:custGeom>
              <a:avLst/>
              <a:gdLst>
                <a:gd name="T0" fmla="*/ 1 w 105"/>
                <a:gd name="T1" fmla="*/ 0 h 354"/>
                <a:gd name="T2" fmla="*/ 182 w 105"/>
                <a:gd name="T3" fmla="*/ 3 h 354"/>
                <a:gd name="T4" fmla="*/ 142 w 105"/>
                <a:gd name="T5" fmla="*/ 3 h 354"/>
                <a:gd name="T6" fmla="*/ 164 w 105"/>
                <a:gd name="T7" fmla="*/ 5 h 354"/>
                <a:gd name="T8" fmla="*/ 164 w 105"/>
                <a:gd name="T9" fmla="*/ 13 h 354"/>
                <a:gd name="T10" fmla="*/ 190 w 105"/>
                <a:gd name="T11" fmla="*/ 15 h 354"/>
                <a:gd name="T12" fmla="*/ 190 w 105"/>
                <a:gd name="T13" fmla="*/ 21 h 354"/>
                <a:gd name="T14" fmla="*/ 164 w 105"/>
                <a:gd name="T15" fmla="*/ 29 h 354"/>
                <a:gd name="T16" fmla="*/ 135 w 105"/>
                <a:gd name="T17" fmla="*/ 31 h 354"/>
                <a:gd name="T18" fmla="*/ 32 w 105"/>
                <a:gd name="T19" fmla="*/ 27 h 354"/>
                <a:gd name="T20" fmla="*/ 12 w 105"/>
                <a:gd name="T21" fmla="*/ 24 h 354"/>
                <a:gd name="T22" fmla="*/ 32 w 105"/>
                <a:gd name="T23" fmla="*/ 21 h 354"/>
                <a:gd name="T24" fmla="*/ 9 w 105"/>
                <a:gd name="T25" fmla="*/ 9 h 354"/>
                <a:gd name="T26" fmla="*/ 3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5550" name="Freeform 121"/>
            <p:cNvSpPr>
              <a:spLocks/>
            </p:cNvSpPr>
            <p:nvPr/>
          </p:nvSpPr>
          <p:spPr bwMode="auto">
            <a:xfrm>
              <a:off x="3008" y="2583"/>
              <a:ext cx="155" cy="328"/>
            </a:xfrm>
            <a:custGeom>
              <a:avLst/>
              <a:gdLst>
                <a:gd name="T0" fmla="*/ 286 w 149"/>
                <a:gd name="T1" fmla="*/ 3 h 376"/>
                <a:gd name="T2" fmla="*/ 272 w 149"/>
                <a:gd name="T3" fmla="*/ 9 h 376"/>
                <a:gd name="T4" fmla="*/ 253 w 149"/>
                <a:gd name="T5" fmla="*/ 11 h 376"/>
                <a:gd name="T6" fmla="*/ 249 w 149"/>
                <a:gd name="T7" fmla="*/ 12 h 376"/>
                <a:gd name="T8" fmla="*/ 212 w 149"/>
                <a:gd name="T9" fmla="*/ 21 h 376"/>
                <a:gd name="T10" fmla="*/ 167 w 149"/>
                <a:gd name="T11" fmla="*/ 27 h 376"/>
                <a:gd name="T12" fmla="*/ 135 w 149"/>
                <a:gd name="T13" fmla="*/ 31 h 376"/>
                <a:gd name="T14" fmla="*/ 112 w 149"/>
                <a:gd name="T15" fmla="*/ 31 h 376"/>
                <a:gd name="T16" fmla="*/ 36 w 149"/>
                <a:gd name="T17" fmla="*/ 32 h 376"/>
                <a:gd name="T18" fmla="*/ 2 w 149"/>
                <a:gd name="T19" fmla="*/ 29 h 376"/>
                <a:gd name="T20" fmla="*/ 5 w 149"/>
                <a:gd name="T21" fmla="*/ 27 h 376"/>
                <a:gd name="T22" fmla="*/ 8 w 149"/>
                <a:gd name="T23" fmla="*/ 19 h 376"/>
                <a:gd name="T24" fmla="*/ 40 w 149"/>
                <a:gd name="T25" fmla="*/ 17 h 376"/>
                <a:gd name="T26" fmla="*/ 67 w 149"/>
                <a:gd name="T27" fmla="*/ 9 h 376"/>
                <a:gd name="T28" fmla="*/ 85 w 149"/>
                <a:gd name="T29" fmla="*/ 7 h 376"/>
                <a:gd name="T30" fmla="*/ 162 w 149"/>
                <a:gd name="T31" fmla="*/ 3 h 376"/>
                <a:gd name="T32" fmla="*/ 249 w 149"/>
                <a:gd name="T33" fmla="*/ 3 h 376"/>
                <a:gd name="T34" fmla="*/ 28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5551" name="Freeform 122"/>
            <p:cNvSpPr>
              <a:spLocks/>
            </p:cNvSpPr>
            <p:nvPr/>
          </p:nvSpPr>
          <p:spPr bwMode="auto">
            <a:xfrm>
              <a:off x="1714" y="1020"/>
              <a:ext cx="99" cy="440"/>
            </a:xfrm>
            <a:custGeom>
              <a:avLst/>
              <a:gdLst>
                <a:gd name="T0" fmla="*/ 44 w 96"/>
                <a:gd name="T1" fmla="*/ 42 h 504"/>
                <a:gd name="T2" fmla="*/ 105 w 96"/>
                <a:gd name="T3" fmla="*/ 44 h 504"/>
                <a:gd name="T4" fmla="*/ 125 w 96"/>
                <a:gd name="T5" fmla="*/ 39 h 504"/>
                <a:gd name="T6" fmla="*/ 125 w 96"/>
                <a:gd name="T7" fmla="*/ 28 h 504"/>
                <a:gd name="T8" fmla="*/ 154 w 96"/>
                <a:gd name="T9" fmla="*/ 18 h 504"/>
                <a:gd name="T10" fmla="*/ 166 w 96"/>
                <a:gd name="T11" fmla="*/ 15 h 504"/>
                <a:gd name="T12" fmla="*/ 154 w 96"/>
                <a:gd name="T13" fmla="*/ 4 h 504"/>
                <a:gd name="T14" fmla="*/ 134 w 96"/>
                <a:gd name="T15" fmla="*/ 3 h 504"/>
                <a:gd name="T16" fmla="*/ 47 w 96"/>
                <a:gd name="T17" fmla="*/ 3 h 504"/>
                <a:gd name="T18" fmla="*/ 44 w 96"/>
                <a:gd name="T19" fmla="*/ 10 h 504"/>
                <a:gd name="T20" fmla="*/ 52 w 96"/>
                <a:gd name="T21" fmla="*/ 31 h 504"/>
                <a:gd name="T22" fmla="*/ 68 w 96"/>
                <a:gd name="T23" fmla="*/ 35 h 504"/>
                <a:gd name="T24" fmla="*/ 42 w 96"/>
                <a:gd name="T25" fmla="*/ 41 h 504"/>
                <a:gd name="T26" fmla="*/ 44 w 96"/>
                <a:gd name="T27" fmla="*/ 4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5552" name="Freeform 123"/>
            <p:cNvSpPr>
              <a:spLocks/>
            </p:cNvSpPr>
            <p:nvPr/>
          </p:nvSpPr>
          <p:spPr bwMode="auto">
            <a:xfrm>
              <a:off x="3431" y="1007"/>
              <a:ext cx="156" cy="358"/>
            </a:xfrm>
            <a:custGeom>
              <a:avLst/>
              <a:gdLst>
                <a:gd name="T0" fmla="*/ 5 w 150"/>
                <a:gd name="T1" fmla="*/ 33 h 410"/>
                <a:gd name="T2" fmla="*/ 82 w 150"/>
                <a:gd name="T3" fmla="*/ 36 h 410"/>
                <a:gd name="T4" fmla="*/ 162 w 150"/>
                <a:gd name="T5" fmla="*/ 34 h 410"/>
                <a:gd name="T6" fmla="*/ 189 w 150"/>
                <a:gd name="T7" fmla="*/ 31 h 410"/>
                <a:gd name="T8" fmla="*/ 233 w 150"/>
                <a:gd name="T9" fmla="*/ 24 h 410"/>
                <a:gd name="T10" fmla="*/ 260 w 150"/>
                <a:gd name="T11" fmla="*/ 19 h 410"/>
                <a:gd name="T12" fmla="*/ 275 w 150"/>
                <a:gd name="T13" fmla="*/ 17 h 410"/>
                <a:gd name="T14" fmla="*/ 281 w 150"/>
                <a:gd name="T15" fmla="*/ 10 h 410"/>
                <a:gd name="T16" fmla="*/ 292 w 150"/>
                <a:gd name="T17" fmla="*/ 9 h 410"/>
                <a:gd name="T18" fmla="*/ 296 w 150"/>
                <a:gd name="T19" fmla="*/ 3 h 410"/>
                <a:gd name="T20" fmla="*/ 263 w 150"/>
                <a:gd name="T21" fmla="*/ 0 h 410"/>
                <a:gd name="T22" fmla="*/ 189 w 150"/>
                <a:gd name="T23" fmla="*/ 3 h 410"/>
                <a:gd name="T24" fmla="*/ 156 w 150"/>
                <a:gd name="T25" fmla="*/ 4 h 410"/>
                <a:gd name="T26" fmla="*/ 134 w 150"/>
                <a:gd name="T27" fmla="*/ 12 h 410"/>
                <a:gd name="T28" fmla="*/ 116 w 150"/>
                <a:gd name="T29" fmla="*/ 14 h 410"/>
                <a:gd name="T30" fmla="*/ 85 w 150"/>
                <a:gd name="T31" fmla="*/ 19 h 410"/>
                <a:gd name="T32" fmla="*/ 82 w 150"/>
                <a:gd name="T33" fmla="*/ 20 h 410"/>
                <a:gd name="T34" fmla="*/ 67 w 150"/>
                <a:gd name="T35" fmla="*/ 20 h 410"/>
                <a:gd name="T36" fmla="*/ 62 w 150"/>
                <a:gd name="T37" fmla="*/ 22 h 410"/>
                <a:gd name="T38" fmla="*/ 56 w 150"/>
                <a:gd name="T39" fmla="*/ 23 h 410"/>
                <a:gd name="T40" fmla="*/ 34 w 150"/>
                <a:gd name="T41" fmla="*/ 30 h 410"/>
                <a:gd name="T42" fmla="*/ 10 w 150"/>
                <a:gd name="T43" fmla="*/ 33 h 410"/>
                <a:gd name="T44" fmla="*/ 2 w 150"/>
                <a:gd name="T45" fmla="*/ 34 h 410"/>
                <a:gd name="T46" fmla="*/ 5 w 150"/>
                <a:gd name="T47" fmla="*/ 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05475" name="Group 233"/>
          <p:cNvGrpSpPr>
            <a:grpSpLocks/>
          </p:cNvGrpSpPr>
          <p:nvPr/>
        </p:nvGrpSpPr>
        <p:grpSpPr bwMode="auto">
          <a:xfrm>
            <a:off x="901700" y="2603500"/>
            <a:ext cx="2201863" cy="1765300"/>
            <a:chOff x="568" y="1640"/>
            <a:chExt cx="1387" cy="1112"/>
          </a:xfrm>
        </p:grpSpPr>
        <p:grpSp>
          <p:nvGrpSpPr>
            <p:cNvPr id="105542" name="Group 234"/>
            <p:cNvGrpSpPr>
              <a:grpSpLocks/>
            </p:cNvGrpSpPr>
            <p:nvPr/>
          </p:nvGrpSpPr>
          <p:grpSpPr bwMode="auto">
            <a:xfrm>
              <a:off x="568" y="1640"/>
              <a:ext cx="1249" cy="1112"/>
              <a:chOff x="568" y="1640"/>
              <a:chExt cx="1249" cy="1112"/>
            </a:xfrm>
          </p:grpSpPr>
          <p:sp>
            <p:nvSpPr>
              <p:cNvPr id="464107" name="Oval 235"/>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5545" name="Freeform 236"/>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105546" name="Freeform 237"/>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464110" name="Rectangle 238"/>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rPr>
                <a:t>A </a:t>
              </a:r>
              <a:r>
                <a:rPr lang="mn-MN" sz="6000">
                  <a:solidFill>
                    <a:srgbClr val="51DC00"/>
                  </a:solidFill>
                </a:rPr>
                <a:t>Х</a:t>
              </a:r>
              <a:r>
                <a:rPr lang="en-US" sz="3600">
                  <a:solidFill>
                    <a:schemeClr val="tx2"/>
                  </a:solidFill>
                </a:rPr>
                <a:t> </a:t>
              </a:r>
              <a:r>
                <a:rPr lang="mn-MN" sz="3600">
                  <a:solidFill>
                    <a:schemeClr val="tx2"/>
                  </a:solidFill>
                </a:rPr>
                <a:t>К</a:t>
              </a:r>
              <a:endParaRPr lang="en-US" sz="3600">
                <a:solidFill>
                  <a:schemeClr val="tx2"/>
                </a:solidFill>
              </a:endParaRPr>
            </a:p>
          </p:txBody>
        </p:sp>
      </p:grpSp>
      <p:sp>
        <p:nvSpPr>
          <p:cNvPr id="464112" name="Rectangle 240"/>
          <p:cNvSpPr>
            <a:spLocks noChangeArrowheads="1"/>
          </p:cNvSpPr>
          <p:nvPr/>
        </p:nvSpPr>
        <p:spPr bwMode="auto">
          <a:xfrm>
            <a:off x="6226175" y="2159000"/>
            <a:ext cx="2543175"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a:solidFill>
                  <a:schemeClr val="tx1"/>
                </a:solidFill>
                <a:ea typeface="+mn-ea"/>
                <a:cs typeface="+mn-cs"/>
              </a:rPr>
              <a:t>2 </a:t>
            </a:r>
            <a:r>
              <a:rPr lang="mn-MN" b="1">
                <a:solidFill>
                  <a:schemeClr val="tx1"/>
                </a:solidFill>
                <a:ea typeface="+mn-ea"/>
                <a:cs typeface="+mn-cs"/>
              </a:rPr>
              <a:t>Сам</a:t>
            </a:r>
            <a:r>
              <a:rPr lang="en-US" b="1">
                <a:solidFill>
                  <a:schemeClr val="tx1"/>
                </a:solidFill>
                <a:ea typeface="+mn-ea"/>
                <a:cs typeface="+mn-cs"/>
              </a:rPr>
              <a:t> 7:4-16</a:t>
            </a:r>
          </a:p>
          <a:p>
            <a:pPr>
              <a:defRPr/>
            </a:pPr>
            <a:r>
              <a:rPr lang="mn-MN" b="1">
                <a:solidFill>
                  <a:schemeClr val="tx1"/>
                </a:solidFill>
                <a:ea typeface="+mn-ea"/>
                <a:cs typeface="+mn-cs"/>
              </a:rPr>
              <a:t>Ш.дээд</a:t>
            </a:r>
            <a:r>
              <a:rPr lang="en-US" b="1">
                <a:solidFill>
                  <a:schemeClr val="tx1"/>
                </a:solidFill>
                <a:ea typeface="+mn-ea"/>
                <a:cs typeface="+mn-cs"/>
              </a:rPr>
              <a:t> 17:3-15</a:t>
            </a:r>
          </a:p>
        </p:txBody>
      </p:sp>
      <p:sp>
        <p:nvSpPr>
          <p:cNvPr id="464114" name="Rectangle 242"/>
          <p:cNvSpPr>
            <a:spLocks noChangeArrowheads="1"/>
          </p:cNvSpPr>
          <p:nvPr/>
        </p:nvSpPr>
        <p:spPr bwMode="auto">
          <a:xfrm>
            <a:off x="3130550" y="1377950"/>
            <a:ext cx="3035300" cy="4419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5478" name="AutoShape 243"/>
          <p:cNvSpPr>
            <a:spLocks noChangeArrowheads="1"/>
          </p:cNvSpPr>
          <p:nvPr/>
        </p:nvSpPr>
        <p:spPr bwMode="auto">
          <a:xfrm>
            <a:off x="3130550" y="996950"/>
            <a:ext cx="1663700" cy="10541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5479" name="Rectangle 245"/>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4118" name="Rectangle 246"/>
          <p:cNvSpPr>
            <a:spLocks noChangeArrowheads="1"/>
          </p:cNvSpPr>
          <p:nvPr/>
        </p:nvSpPr>
        <p:spPr bwMode="auto">
          <a:xfrm>
            <a:off x="4786313" y="928688"/>
            <a:ext cx="2155825"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mn-MN" sz="2000" b="1">
                <a:solidFill>
                  <a:srgbClr val="FAFD00"/>
                </a:solidFill>
              </a:rPr>
              <a:t>МЭӨ 1000 орчим</a:t>
            </a:r>
            <a:endParaRPr lang="en-US" sz="2000" b="1">
              <a:solidFill>
                <a:srgbClr val="FAFD00"/>
              </a:solidFill>
            </a:endParaRPr>
          </a:p>
        </p:txBody>
      </p:sp>
      <p:sp>
        <p:nvSpPr>
          <p:cNvPr id="105481" name="Rectangle 248"/>
          <p:cNvSpPr>
            <a:spLocks noChangeArrowheads="1"/>
          </p:cNvSpPr>
          <p:nvPr/>
        </p:nvSpPr>
        <p:spPr bwMode="auto">
          <a:xfrm>
            <a:off x="3757613" y="1387475"/>
            <a:ext cx="15335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b="1">
                <a:solidFill>
                  <a:schemeClr val="bg2"/>
                </a:solidFill>
              </a:rPr>
              <a:t>С</a:t>
            </a:r>
            <a:r>
              <a:rPr lang="en-US" b="1">
                <a:solidFill>
                  <a:schemeClr val="bg2"/>
                </a:solidFill>
              </a:rPr>
              <a:t> - </a:t>
            </a:r>
            <a:r>
              <a:rPr lang="mn-MN" b="1">
                <a:solidFill>
                  <a:schemeClr val="bg2"/>
                </a:solidFill>
              </a:rPr>
              <a:t>Д</a:t>
            </a:r>
            <a:r>
              <a:rPr lang="en-US" b="1">
                <a:solidFill>
                  <a:schemeClr val="bg2"/>
                </a:solidFill>
              </a:rPr>
              <a:t> - </a:t>
            </a:r>
            <a:r>
              <a:rPr lang="mn-MN" b="1">
                <a:solidFill>
                  <a:schemeClr val="bg2"/>
                </a:solidFill>
              </a:rPr>
              <a:t>С</a:t>
            </a:r>
            <a:endParaRPr lang="en-US" b="1">
              <a:solidFill>
                <a:schemeClr val="bg2"/>
              </a:solidFill>
            </a:endParaRPr>
          </a:p>
        </p:txBody>
      </p:sp>
      <p:sp>
        <p:nvSpPr>
          <p:cNvPr id="105482" name="Rectangle 249"/>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rPr>
              <a:t>10             2</a:t>
            </a:r>
          </a:p>
        </p:txBody>
      </p:sp>
      <p:sp>
        <p:nvSpPr>
          <p:cNvPr id="105483" name="Rectangle 250"/>
          <p:cNvSpPr>
            <a:spLocks noChangeArrowheads="1"/>
          </p:cNvSpPr>
          <p:nvPr/>
        </p:nvSpPr>
        <p:spPr bwMode="auto">
          <a:xfrm>
            <a:off x="3119438" y="2227263"/>
            <a:ext cx="314642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accent2"/>
                </a:solidFill>
              </a:rPr>
              <a:t>УМАРД  ӨМНӨД</a:t>
            </a:r>
          </a:p>
        </p:txBody>
      </p:sp>
      <p:sp>
        <p:nvSpPr>
          <p:cNvPr id="105484" name="Line 252"/>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485" name="Line 253"/>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486" name="Line 254"/>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487" name="Line 255"/>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488" name="Line 256"/>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489" name="Line 257"/>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490" name="Line 258"/>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491" name="Line 259"/>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492" name="Line 260"/>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493" name="Rectangle 264"/>
          <p:cNvSpPr>
            <a:spLocks noChangeArrowheads="1"/>
          </p:cNvSpPr>
          <p:nvPr/>
        </p:nvSpPr>
        <p:spPr bwMode="auto">
          <a:xfrm>
            <a:off x="4538663" y="2555875"/>
            <a:ext cx="160337" cy="311943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4137" name="Rectangle 265"/>
          <p:cNvSpPr>
            <a:spLocks noChangeArrowheads="1"/>
          </p:cNvSpPr>
          <p:nvPr/>
        </p:nvSpPr>
        <p:spPr bwMode="auto">
          <a:xfrm>
            <a:off x="3059113" y="1781175"/>
            <a:ext cx="3125787" cy="454025"/>
          </a:xfrm>
          <a:prstGeom prst="rect">
            <a:avLst/>
          </a:prstGeom>
          <a:noFill/>
          <a:ln w="12700">
            <a:noFill/>
            <a:miter lim="800000"/>
            <a:headEnd/>
            <a:tailEnd/>
          </a:ln>
          <a:effectLst/>
        </p:spPr>
        <p:txBody>
          <a:bodyPr wrap="none" lIns="90487" tIns="44450" rIns="90487" bIns="44450">
            <a:spAutoFit/>
          </a:bodyPr>
          <a:lstStyle/>
          <a:p>
            <a:pPr>
              <a:defRPr/>
            </a:pPr>
            <a:r>
              <a:rPr lang="en-US" sz="2400" b="1">
                <a:solidFill>
                  <a:schemeClr val="accent1"/>
                </a:solidFill>
                <a:effectLst>
                  <a:outerShdw blurRad="38100" dist="38100" dir="2700000" algn="tl">
                    <a:srgbClr val="000000"/>
                  </a:outerShdw>
                </a:effectLst>
              </a:rPr>
              <a:t>&lt;&lt;&lt; </a:t>
            </a:r>
            <a:r>
              <a:rPr lang="mn-MN" sz="2400" b="1" i="1">
                <a:solidFill>
                  <a:schemeClr val="accent1"/>
                </a:solidFill>
                <a:effectLst>
                  <a:outerShdw blurRad="38100" dist="38100" dir="2700000" algn="tl">
                    <a:srgbClr val="000000"/>
                  </a:outerShdw>
                </a:effectLst>
              </a:rPr>
              <a:t>ХУВААГДАЛ</a:t>
            </a:r>
            <a:r>
              <a:rPr lang="en-US" sz="2400" b="1">
                <a:solidFill>
                  <a:schemeClr val="accent1"/>
                </a:solidFill>
                <a:effectLst>
                  <a:outerShdw blurRad="38100" dist="38100" dir="2700000" algn="tl">
                    <a:srgbClr val="000000"/>
                  </a:outerShdw>
                </a:effectLst>
              </a:rPr>
              <a:t>&gt;&gt;&gt;</a:t>
            </a:r>
          </a:p>
        </p:txBody>
      </p:sp>
      <p:sp>
        <p:nvSpPr>
          <p:cNvPr id="105495" name="Line 267"/>
          <p:cNvSpPr>
            <a:spLocks noChangeShapeType="1"/>
          </p:cNvSpPr>
          <p:nvPr/>
        </p:nvSpPr>
        <p:spPr bwMode="auto">
          <a:xfrm>
            <a:off x="4614863"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4162" name="Text Box 290"/>
          <p:cNvSpPr txBox="1">
            <a:spLocks noChangeArrowheads="1"/>
          </p:cNvSpPr>
          <p:nvPr/>
        </p:nvSpPr>
        <p:spPr bwMode="auto">
          <a:xfrm>
            <a:off x="6383338" y="1376363"/>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mn-MN" sz="4000" i="1" smtClean="0">
                <a:solidFill>
                  <a:schemeClr val="tx1"/>
                </a:solidFill>
              </a:rPr>
              <a:t>ДГ</a:t>
            </a:r>
            <a:endParaRPr lang="en-US" sz="4000" i="1" smtClean="0">
              <a:solidFill>
                <a:schemeClr val="tx1"/>
              </a:solidFill>
            </a:endParaRPr>
          </a:p>
        </p:txBody>
      </p:sp>
      <p:sp>
        <p:nvSpPr>
          <p:cNvPr id="105497" name="Rectangle 291"/>
          <p:cNvSpPr>
            <a:spLocks noChangeArrowheads="1"/>
          </p:cNvSpPr>
          <p:nvPr/>
        </p:nvSpPr>
        <p:spPr bwMode="auto">
          <a:xfrm>
            <a:off x="3059113" y="879475"/>
            <a:ext cx="1616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rPr>
              <a:t> </a:t>
            </a:r>
            <a:r>
              <a:rPr lang="mn-MN" sz="1800" b="1">
                <a:solidFill>
                  <a:schemeClr val="accent2"/>
                </a:solidFill>
              </a:rPr>
              <a:t>ХААНЧЛАЛ</a:t>
            </a:r>
            <a:endParaRPr lang="en-US" sz="1800" b="1">
              <a:solidFill>
                <a:schemeClr val="accent2"/>
              </a:solidFill>
            </a:endParaRPr>
          </a:p>
        </p:txBody>
      </p:sp>
      <p:sp>
        <p:nvSpPr>
          <p:cNvPr id="105498" name="Rectangle 292"/>
          <p:cNvSpPr>
            <a:spLocks noChangeArrowheads="1"/>
          </p:cNvSpPr>
          <p:nvPr/>
        </p:nvSpPr>
        <p:spPr bwMode="auto">
          <a:xfrm>
            <a:off x="3117850" y="2746375"/>
            <a:ext cx="2693988"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2200" b="1">
                <a:solidFill>
                  <a:schemeClr val="accent2"/>
                </a:solidFill>
              </a:rPr>
              <a:t>ИЗРАИЛЬ     ИУДА</a:t>
            </a:r>
            <a:endParaRPr lang="en-US" sz="2200" b="1">
              <a:solidFill>
                <a:schemeClr val="accent2"/>
              </a:solidFill>
            </a:endParaRPr>
          </a:p>
        </p:txBody>
      </p:sp>
      <p:sp>
        <p:nvSpPr>
          <p:cNvPr id="464165" name="Rectangle 293"/>
          <p:cNvSpPr>
            <a:spLocks noChangeArrowheads="1"/>
          </p:cNvSpPr>
          <p:nvPr/>
        </p:nvSpPr>
        <p:spPr bwMode="auto">
          <a:xfrm>
            <a:off x="3592513" y="3657600"/>
            <a:ext cx="2125662" cy="515938"/>
          </a:xfrm>
          <a:prstGeom prst="rect">
            <a:avLst/>
          </a:prstGeom>
          <a:noFill/>
          <a:ln w="12700">
            <a:noFill/>
            <a:miter lim="800000"/>
            <a:headEnd/>
            <a:tailEnd/>
          </a:ln>
          <a:effectLst/>
        </p:spPr>
        <p:txBody>
          <a:bodyPr wrap="none" lIns="90487" tIns="44450" rIns="90487" bIns="44450">
            <a:spAutoFit/>
          </a:bodyPr>
          <a:lstStyle/>
          <a:p>
            <a:pPr>
              <a:defRPr/>
            </a:pPr>
            <a:r>
              <a:rPr lang="mn-MN" b="1" i="1">
                <a:solidFill>
                  <a:schemeClr val="accent1"/>
                </a:solidFill>
                <a:effectLst>
                  <a:outerShdw blurRad="38100" dist="38100" dir="2700000" algn="tl">
                    <a:srgbClr val="000000"/>
                  </a:outerShdw>
                </a:effectLst>
              </a:rPr>
              <a:t>З Ө Н Ч И Д</a:t>
            </a:r>
            <a:endParaRPr lang="en-US" b="1" i="1">
              <a:solidFill>
                <a:schemeClr val="accent1"/>
              </a:solidFill>
              <a:effectLst>
                <a:outerShdw blurRad="38100" dist="38100" dir="2700000" algn="tl">
                  <a:srgbClr val="000000"/>
                </a:outerShdw>
              </a:effectLst>
            </a:endParaRPr>
          </a:p>
        </p:txBody>
      </p:sp>
      <p:sp>
        <p:nvSpPr>
          <p:cNvPr id="464166" name="Text Box 294"/>
          <p:cNvSpPr txBox="1">
            <a:spLocks noChangeArrowheads="1"/>
          </p:cNvSpPr>
          <p:nvPr/>
        </p:nvSpPr>
        <p:spPr bwMode="auto">
          <a:xfrm>
            <a:off x="6248400" y="3498850"/>
            <a:ext cx="10414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mn-MN" sz="4000" i="1" smtClean="0">
                <a:solidFill>
                  <a:schemeClr val="tx1"/>
                </a:solidFill>
              </a:rPr>
              <a:t>ШГ</a:t>
            </a:r>
            <a:endParaRPr lang="en-US" sz="4000" i="1" smtClean="0">
              <a:solidFill>
                <a:schemeClr val="tx1"/>
              </a:solidFill>
            </a:endParaRPr>
          </a:p>
        </p:txBody>
      </p:sp>
      <p:sp>
        <p:nvSpPr>
          <p:cNvPr id="464167" name="Rectangle 295"/>
          <p:cNvSpPr>
            <a:spLocks noChangeArrowheads="1"/>
          </p:cNvSpPr>
          <p:nvPr/>
        </p:nvSpPr>
        <p:spPr bwMode="auto">
          <a:xfrm>
            <a:off x="6515100" y="4502150"/>
            <a:ext cx="1495425" cy="94297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mn-MN" b="1" i="1">
                <a:solidFill>
                  <a:schemeClr val="tx1"/>
                </a:solidFill>
                <a:ea typeface="+mn-ea"/>
                <a:cs typeface="+mn-cs"/>
              </a:rPr>
              <a:t>Иер</a:t>
            </a:r>
            <a:r>
              <a:rPr lang="en-US" b="1" i="1">
                <a:solidFill>
                  <a:schemeClr val="tx1"/>
                </a:solidFill>
                <a:ea typeface="+mn-ea"/>
                <a:cs typeface="+mn-cs"/>
              </a:rPr>
              <a:t> 31:31-33</a:t>
            </a:r>
          </a:p>
        </p:txBody>
      </p:sp>
      <p:sp>
        <p:nvSpPr>
          <p:cNvPr id="105502" name="Rectangle 296"/>
          <p:cNvSpPr>
            <a:spLocks noChangeArrowheads="1"/>
          </p:cNvSpPr>
          <p:nvPr/>
        </p:nvSpPr>
        <p:spPr bwMode="auto">
          <a:xfrm>
            <a:off x="3198813" y="4098925"/>
            <a:ext cx="26019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rPr>
              <a:t>   20-</a:t>
            </a:r>
            <a:r>
              <a:rPr lang="mn-MN" b="1">
                <a:solidFill>
                  <a:schemeClr val="accent2"/>
                </a:solidFill>
              </a:rPr>
              <a:t>И</a:t>
            </a:r>
            <a:r>
              <a:rPr lang="en-US" b="1">
                <a:solidFill>
                  <a:schemeClr val="accent2"/>
                </a:solidFill>
              </a:rPr>
              <a:t>        20-</a:t>
            </a:r>
            <a:r>
              <a:rPr lang="mn-MN" b="1">
                <a:solidFill>
                  <a:schemeClr val="accent2"/>
                </a:solidFill>
              </a:rPr>
              <a:t>Р</a:t>
            </a:r>
            <a:endParaRPr lang="en-US" b="1">
              <a:solidFill>
                <a:schemeClr val="accent2"/>
              </a:solidFill>
            </a:endParaRPr>
          </a:p>
        </p:txBody>
      </p:sp>
      <p:sp>
        <p:nvSpPr>
          <p:cNvPr id="105503" name="Rectangle 297"/>
          <p:cNvSpPr>
            <a:spLocks noChangeArrowheads="1"/>
          </p:cNvSpPr>
          <p:nvPr/>
        </p:nvSpPr>
        <p:spPr bwMode="auto">
          <a:xfrm>
            <a:off x="3452813" y="4546600"/>
            <a:ext cx="8413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accent2"/>
                </a:solidFill>
              </a:rPr>
              <a:t>200</a:t>
            </a:r>
            <a:r>
              <a:rPr lang="en-US" b="1">
                <a:solidFill>
                  <a:schemeClr val="bg2"/>
                </a:solidFill>
              </a:rPr>
              <a:t>        </a:t>
            </a:r>
          </a:p>
        </p:txBody>
      </p:sp>
      <p:sp>
        <p:nvSpPr>
          <p:cNvPr id="105504" name="Rectangle 298"/>
          <p:cNvSpPr>
            <a:spLocks noChangeArrowheads="1"/>
          </p:cNvSpPr>
          <p:nvPr/>
        </p:nvSpPr>
        <p:spPr bwMode="auto">
          <a:xfrm>
            <a:off x="3192463" y="5011738"/>
            <a:ext cx="1392237"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2200" b="1">
                <a:solidFill>
                  <a:schemeClr val="accent2"/>
                </a:solidFill>
              </a:rPr>
              <a:t>АССИРИ</a:t>
            </a:r>
            <a:endParaRPr lang="en-US" sz="2200" b="1">
              <a:solidFill>
                <a:schemeClr val="bg2"/>
              </a:solidFill>
            </a:endParaRPr>
          </a:p>
        </p:txBody>
      </p:sp>
      <p:sp>
        <p:nvSpPr>
          <p:cNvPr id="463954" name="Text Box 82"/>
          <p:cNvSpPr txBox="1">
            <a:spLocks noChangeArrowheads="1"/>
          </p:cNvSpPr>
          <p:nvPr/>
        </p:nvSpPr>
        <p:spPr bwMode="auto">
          <a:xfrm>
            <a:off x="1906588" y="-22225"/>
            <a:ext cx="12192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mn-MN" sz="1600" b="1">
                <a:solidFill>
                  <a:schemeClr val="tx1"/>
                </a:solidFill>
                <a:ea typeface="+mn-ea"/>
                <a:cs typeface="+mn-cs"/>
              </a:rPr>
              <a:t>Х.дэд</a:t>
            </a:r>
            <a:r>
              <a:rPr lang="en-US" sz="1600" b="1">
                <a:solidFill>
                  <a:schemeClr val="tx1"/>
                </a:solidFill>
                <a:ea typeface="+mn-ea"/>
                <a:cs typeface="+mn-cs"/>
              </a:rPr>
              <a:t> 25:21</a:t>
            </a:r>
          </a:p>
        </p:txBody>
      </p:sp>
      <p:sp>
        <p:nvSpPr>
          <p:cNvPr id="464042" name="Rectangle 170"/>
          <p:cNvSpPr>
            <a:spLocks noChangeArrowheads="1"/>
          </p:cNvSpPr>
          <p:nvPr/>
        </p:nvSpPr>
        <p:spPr bwMode="auto">
          <a:xfrm>
            <a:off x="808990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50</a:t>
            </a:r>
          </a:p>
        </p:txBody>
      </p:sp>
      <p:grpSp>
        <p:nvGrpSpPr>
          <p:cNvPr id="105507" name="Group 202"/>
          <p:cNvGrpSpPr>
            <a:grpSpLocks/>
          </p:cNvGrpSpPr>
          <p:nvPr/>
        </p:nvGrpSpPr>
        <p:grpSpPr bwMode="auto">
          <a:xfrm>
            <a:off x="8002588" y="3636963"/>
            <a:ext cx="1138237" cy="1851025"/>
            <a:chOff x="4095" y="796"/>
            <a:chExt cx="717" cy="1166"/>
          </a:xfrm>
        </p:grpSpPr>
        <p:sp>
          <p:nvSpPr>
            <p:cNvPr id="105516" name="AutoShape 203"/>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5517" name="Rectangle 204"/>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5518" name="AutoShape 205"/>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5519" name="Line 206"/>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20" name="Line 207"/>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21" name="Line 208"/>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4081" name="Rectangle 209"/>
            <p:cNvSpPr>
              <a:spLocks noChangeArrowheads="1"/>
            </p:cNvSpPr>
            <p:nvPr/>
          </p:nvSpPr>
          <p:spPr bwMode="auto">
            <a:xfrm>
              <a:off x="4095" y="1008"/>
              <a:ext cx="717" cy="133"/>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rPr>
                <a:t> ••• </a:t>
              </a:r>
              <a:r>
                <a:rPr lang="mn-MN" sz="800" b="1">
                  <a:solidFill>
                    <a:srgbClr val="000000"/>
                  </a:solidFill>
                  <a:effectLst>
                    <a:outerShdw blurRad="38100" dist="38100" dir="2700000" algn="tl">
                      <a:srgbClr val="FFFFFF"/>
                    </a:outerShdw>
                  </a:effectLst>
                </a:rPr>
                <a:t>ХУВААГДАЛ</a:t>
              </a:r>
              <a:r>
                <a:rPr lang="en-US" sz="800" b="1">
                  <a:solidFill>
                    <a:srgbClr val="000000"/>
                  </a:solidFill>
                  <a:effectLst>
                    <a:outerShdw blurRad="38100" dist="38100" dir="2700000" algn="tl">
                      <a:srgbClr val="FFFFFF"/>
                    </a:outerShdw>
                  </a:effectLst>
                </a:rPr>
                <a:t> ••• </a:t>
              </a:r>
            </a:p>
          </p:txBody>
        </p:sp>
        <p:sp>
          <p:nvSpPr>
            <p:cNvPr id="105523" name="Rectangle 210"/>
            <p:cNvSpPr>
              <a:spLocks noChangeArrowheads="1"/>
            </p:cNvSpPr>
            <p:nvPr/>
          </p:nvSpPr>
          <p:spPr bwMode="auto">
            <a:xfrm>
              <a:off x="4164" y="1342"/>
              <a:ext cx="434"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10              2</a:t>
              </a:r>
            </a:p>
          </p:txBody>
        </p:sp>
        <p:sp>
          <p:nvSpPr>
            <p:cNvPr id="105524" name="Rectangle 211"/>
            <p:cNvSpPr>
              <a:spLocks noChangeArrowheads="1"/>
            </p:cNvSpPr>
            <p:nvPr/>
          </p:nvSpPr>
          <p:spPr bwMode="auto">
            <a:xfrm>
              <a:off x="4144" y="1572"/>
              <a:ext cx="53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 20-</a:t>
              </a:r>
              <a:r>
                <a:rPr lang="mn-MN" sz="800" b="1">
                  <a:solidFill>
                    <a:srgbClr val="000000"/>
                  </a:solidFill>
                </a:rPr>
                <a:t>И</a:t>
              </a:r>
              <a:r>
                <a:rPr lang="en-US" sz="800" b="1">
                  <a:solidFill>
                    <a:srgbClr val="000000"/>
                  </a:solidFill>
                </a:rPr>
                <a:t>         20-</a:t>
              </a:r>
              <a:r>
                <a:rPr lang="mn-MN" sz="800" b="1">
                  <a:solidFill>
                    <a:srgbClr val="000000"/>
                  </a:solidFill>
                </a:rPr>
                <a:t>Р</a:t>
              </a:r>
              <a:endParaRPr lang="en-US" sz="800" b="1">
                <a:solidFill>
                  <a:srgbClr val="000000"/>
                </a:solidFill>
              </a:endParaRPr>
            </a:p>
          </p:txBody>
        </p:sp>
        <p:sp>
          <p:nvSpPr>
            <p:cNvPr id="105525" name="Rectangle 212"/>
            <p:cNvSpPr>
              <a:spLocks noChangeArrowheads="1"/>
            </p:cNvSpPr>
            <p:nvPr/>
          </p:nvSpPr>
          <p:spPr bwMode="auto">
            <a:xfrm>
              <a:off x="4151" y="1682"/>
              <a:ext cx="49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 200           350</a:t>
              </a:r>
            </a:p>
          </p:txBody>
        </p:sp>
        <p:sp>
          <p:nvSpPr>
            <p:cNvPr id="105526" name="Rectangle 213"/>
            <p:cNvSpPr>
              <a:spLocks noChangeArrowheads="1"/>
            </p:cNvSpPr>
            <p:nvPr/>
          </p:nvSpPr>
          <p:spPr bwMode="auto">
            <a:xfrm>
              <a:off x="4167" y="1794"/>
              <a:ext cx="64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800" b="1">
                  <a:solidFill>
                    <a:srgbClr val="000000"/>
                  </a:solidFill>
                </a:rPr>
                <a:t>Ассири    Вавилон</a:t>
              </a:r>
              <a:endParaRPr lang="en-US" sz="800" b="1">
                <a:solidFill>
                  <a:srgbClr val="000000"/>
                </a:solidFill>
              </a:endParaRPr>
            </a:p>
          </p:txBody>
        </p:sp>
        <p:sp>
          <p:nvSpPr>
            <p:cNvPr id="105527" name="Line 214"/>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28" name="Rectangle 215"/>
            <p:cNvSpPr>
              <a:spLocks noChangeArrowheads="1"/>
            </p:cNvSpPr>
            <p:nvPr/>
          </p:nvSpPr>
          <p:spPr bwMode="auto">
            <a:xfrm>
              <a:off x="4161" y="1130"/>
              <a:ext cx="58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800" b="1">
                  <a:solidFill>
                    <a:srgbClr val="000000"/>
                  </a:solidFill>
                </a:rPr>
                <a:t>Умард</a:t>
              </a:r>
              <a:r>
                <a:rPr lang="en-US" sz="800" b="1">
                  <a:solidFill>
                    <a:srgbClr val="000000"/>
                  </a:solidFill>
                </a:rPr>
                <a:t>     </a:t>
              </a:r>
              <a:r>
                <a:rPr lang="mn-MN" sz="800" b="1">
                  <a:solidFill>
                    <a:srgbClr val="000000"/>
                  </a:solidFill>
                </a:rPr>
                <a:t>Өмнөд</a:t>
              </a:r>
              <a:endParaRPr lang="en-US" sz="800" b="1">
                <a:solidFill>
                  <a:srgbClr val="000000"/>
                </a:solidFill>
              </a:endParaRPr>
            </a:p>
          </p:txBody>
        </p:sp>
        <p:sp>
          <p:nvSpPr>
            <p:cNvPr id="105529" name="Line 216"/>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30" name="Line 217"/>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4090" name="Rectangle 218"/>
            <p:cNvSpPr>
              <a:spLocks noChangeArrowheads="1"/>
            </p:cNvSpPr>
            <p:nvPr/>
          </p:nvSpPr>
          <p:spPr bwMode="auto">
            <a:xfrm>
              <a:off x="4150" y="1454"/>
              <a:ext cx="569" cy="133"/>
            </a:xfrm>
            <a:prstGeom prst="rect">
              <a:avLst/>
            </a:prstGeom>
            <a:noFill/>
            <a:ln w="12700">
              <a:noFill/>
              <a:miter lim="800000"/>
              <a:headEnd/>
              <a:tailEnd/>
            </a:ln>
            <a:effectLst/>
          </p:spPr>
          <p:txBody>
            <a:bodyPr lIns="90487" tIns="44450" rIns="90487" bIns="44450">
              <a:spAutoFit/>
            </a:bodyPr>
            <a:lstStyle/>
            <a:p>
              <a:pPr algn="ctr">
                <a:defRPr/>
              </a:pPr>
              <a:r>
                <a:rPr lang="mn-MN" sz="800" b="1">
                  <a:solidFill>
                    <a:srgbClr val="000000"/>
                  </a:solidFill>
                  <a:effectLst>
                    <a:outerShdw blurRad="38100" dist="38100" dir="2700000" algn="tl">
                      <a:srgbClr val="FFFFFF"/>
                    </a:outerShdw>
                  </a:effectLst>
                </a:rPr>
                <a:t>З Ө Н Ч И Д</a:t>
              </a:r>
              <a:endParaRPr lang="en-US" sz="800" b="1">
                <a:solidFill>
                  <a:srgbClr val="000000"/>
                </a:solidFill>
                <a:effectLst>
                  <a:outerShdw blurRad="38100" dist="38100" dir="2700000" algn="tl">
                    <a:srgbClr val="FFFFFF"/>
                  </a:outerShdw>
                </a:effectLst>
              </a:endParaRPr>
            </a:p>
          </p:txBody>
        </p:sp>
        <p:sp>
          <p:nvSpPr>
            <p:cNvPr id="105532" name="Line 219"/>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33" name="Rectangle 220"/>
            <p:cNvSpPr>
              <a:spLocks noChangeArrowheads="1"/>
            </p:cNvSpPr>
            <p:nvPr/>
          </p:nvSpPr>
          <p:spPr bwMode="auto">
            <a:xfrm>
              <a:off x="4163" y="904"/>
              <a:ext cx="3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900" b="1">
                  <a:solidFill>
                    <a:srgbClr val="000000"/>
                  </a:solidFill>
                </a:rPr>
                <a:t>С</a:t>
              </a:r>
              <a:r>
                <a:rPr lang="en-US" sz="900" b="1">
                  <a:solidFill>
                    <a:srgbClr val="000000"/>
                  </a:solidFill>
                </a:rPr>
                <a:t> - </a:t>
              </a:r>
              <a:r>
                <a:rPr lang="mn-MN" sz="900" b="1">
                  <a:solidFill>
                    <a:srgbClr val="000000"/>
                  </a:solidFill>
                </a:rPr>
                <a:t>Б</a:t>
              </a:r>
              <a:r>
                <a:rPr lang="en-US" sz="900" b="1">
                  <a:solidFill>
                    <a:srgbClr val="000000"/>
                  </a:solidFill>
                </a:rPr>
                <a:t> - </a:t>
              </a:r>
              <a:r>
                <a:rPr lang="mn-MN" sz="900" b="1">
                  <a:solidFill>
                    <a:srgbClr val="000000"/>
                  </a:solidFill>
                </a:rPr>
                <a:t>С</a:t>
              </a:r>
              <a:endParaRPr lang="en-US" sz="900" b="1">
                <a:solidFill>
                  <a:srgbClr val="000000"/>
                </a:solidFill>
              </a:endParaRPr>
            </a:p>
          </p:txBody>
        </p:sp>
        <p:sp>
          <p:nvSpPr>
            <p:cNvPr id="105534" name="Line 221"/>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35" name="Line 222"/>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36" name="Line 223"/>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37" name="Rectangle 224"/>
            <p:cNvSpPr>
              <a:spLocks noChangeArrowheads="1"/>
            </p:cNvSpPr>
            <p:nvPr/>
          </p:nvSpPr>
          <p:spPr bwMode="auto">
            <a:xfrm>
              <a:off x="4117" y="796"/>
              <a:ext cx="53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mn-MN" sz="900" b="1">
                  <a:solidFill>
                    <a:srgbClr val="000000"/>
                  </a:solidFill>
                </a:rPr>
                <a:t>ХААНЧЛАЛ</a:t>
              </a:r>
              <a:endParaRPr lang="en-US" sz="900" b="1">
                <a:solidFill>
                  <a:srgbClr val="000000"/>
                </a:solidFill>
              </a:endParaRPr>
            </a:p>
          </p:txBody>
        </p:sp>
        <p:sp>
          <p:nvSpPr>
            <p:cNvPr id="105538" name="Line 225"/>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39" name="Line 226"/>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40" name="Line 227"/>
            <p:cNvSpPr>
              <a:spLocks noChangeShapeType="1"/>
            </p:cNvSpPr>
            <p:nvPr/>
          </p:nvSpPr>
          <p:spPr bwMode="auto">
            <a:xfrm>
              <a:off x="4167" y="912"/>
              <a:ext cx="464"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105541" name="Rectangle 228"/>
            <p:cNvSpPr>
              <a:spLocks noChangeArrowheads="1"/>
            </p:cNvSpPr>
            <p:nvPr/>
          </p:nvSpPr>
          <p:spPr bwMode="auto">
            <a:xfrm>
              <a:off x="4159" y="1238"/>
              <a:ext cx="56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mn-MN" sz="800" b="1">
                  <a:solidFill>
                    <a:srgbClr val="000000"/>
                  </a:solidFill>
                </a:rPr>
                <a:t>Израиль  Иуда</a:t>
              </a:r>
              <a:endParaRPr lang="en-US" sz="800" b="1">
                <a:solidFill>
                  <a:srgbClr val="000000"/>
                </a:solidFill>
              </a:endParaRPr>
            </a:p>
          </p:txBody>
        </p:sp>
      </p:grpSp>
      <p:sp>
        <p:nvSpPr>
          <p:cNvPr id="463894" name="Rectangle 22"/>
          <p:cNvSpPr>
            <a:spLocks noChangeArrowheads="1"/>
          </p:cNvSpPr>
          <p:nvPr/>
        </p:nvSpPr>
        <p:spPr bwMode="auto">
          <a:xfrm>
            <a:off x="4918075" y="4554538"/>
            <a:ext cx="71755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accent2"/>
                </a:solidFill>
              </a:rPr>
              <a:t>350        </a:t>
            </a:r>
          </a:p>
        </p:txBody>
      </p:sp>
      <p:sp>
        <p:nvSpPr>
          <p:cNvPr id="463912" name="Rectangle 40"/>
          <p:cNvSpPr>
            <a:spLocks noChangeArrowheads="1"/>
          </p:cNvSpPr>
          <p:nvPr/>
        </p:nvSpPr>
        <p:spPr bwMode="auto">
          <a:xfrm>
            <a:off x="4611688" y="5006975"/>
            <a:ext cx="1614487"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2200" b="1">
                <a:solidFill>
                  <a:schemeClr val="accent2"/>
                </a:solidFill>
              </a:rPr>
              <a:t>ВАВИЛОН</a:t>
            </a:r>
            <a:endParaRPr lang="en-US" sz="2200" b="1">
              <a:solidFill>
                <a:schemeClr val="accent2"/>
              </a:solidFill>
            </a:endParaRPr>
          </a:p>
        </p:txBody>
      </p:sp>
      <p:sp>
        <p:nvSpPr>
          <p:cNvPr id="463913" name="Oval 41"/>
          <p:cNvSpPr>
            <a:spLocks noChangeArrowheads="1"/>
          </p:cNvSpPr>
          <p:nvPr/>
        </p:nvSpPr>
        <p:spPr bwMode="auto">
          <a:xfrm>
            <a:off x="4559300" y="4549775"/>
            <a:ext cx="1676400" cy="1041400"/>
          </a:xfrm>
          <a:prstGeom prst="ellipse">
            <a:avLst/>
          </a:prstGeom>
          <a:noFill/>
          <a:ln w="50800">
            <a:solidFill>
              <a:schemeClr val="accent1"/>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105511" name="Group 300"/>
          <p:cNvGrpSpPr>
            <a:grpSpLocks/>
          </p:cNvGrpSpPr>
          <p:nvPr/>
        </p:nvGrpSpPr>
        <p:grpSpPr bwMode="auto">
          <a:xfrm>
            <a:off x="515938" y="141288"/>
            <a:ext cx="893762" cy="1584325"/>
            <a:chOff x="391" y="101"/>
            <a:chExt cx="563" cy="998"/>
          </a:xfrm>
        </p:grpSpPr>
        <p:sp>
          <p:nvSpPr>
            <p:cNvPr id="464173" name="Rectangle 301"/>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ea typeface="+mn-ea"/>
                  <a:cs typeface="+mn-cs"/>
                </a:rPr>
                <a:t>7</a:t>
              </a:r>
            </a:p>
          </p:txBody>
        </p:sp>
        <p:sp>
          <p:nvSpPr>
            <p:cNvPr id="464174" name="Line 302"/>
            <p:cNvSpPr>
              <a:spLocks noChangeShapeType="1"/>
            </p:cNvSpPr>
            <p:nvPr/>
          </p:nvSpPr>
          <p:spPr bwMode="auto">
            <a:xfrm>
              <a:off x="526" y="588"/>
              <a:ext cx="256"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64175" name="Rectangle 303"/>
            <p:cNvSpPr>
              <a:spLocks noChangeArrowheads="1"/>
            </p:cNvSpPr>
            <p:nvPr/>
          </p:nvSpPr>
          <p:spPr bwMode="auto">
            <a:xfrm>
              <a:off x="486" y="196"/>
              <a:ext cx="468" cy="90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105512" name="Rectangle 306"/>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32-37</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afterEffect">
                                  <p:stCondLst>
                                    <p:cond delay="100"/>
                                  </p:stCondLst>
                                  <p:childTnLst>
                                    <p:set>
                                      <p:cBhvr>
                                        <p:cTn id="6" dur="1" fill="hold">
                                          <p:stCondLst>
                                            <p:cond delay="0"/>
                                          </p:stCondLst>
                                        </p:cTn>
                                        <p:tgtEl>
                                          <p:spTgt spid="463894"/>
                                        </p:tgtEl>
                                        <p:attrNameLst>
                                          <p:attrName>style.visibility</p:attrName>
                                        </p:attrNameLst>
                                      </p:cBhvr>
                                      <p:to>
                                        <p:strVal val="visible"/>
                                      </p:to>
                                    </p:set>
                                    <p:anim calcmode="lin" valueType="num">
                                      <p:cBhvr>
                                        <p:cTn id="7" dur="500" fill="hold"/>
                                        <p:tgtEl>
                                          <p:spTgt spid="463894"/>
                                        </p:tgtEl>
                                        <p:attrNameLst>
                                          <p:attrName>ppt_x</p:attrName>
                                        </p:attrNameLst>
                                      </p:cBhvr>
                                      <p:tavLst>
                                        <p:tav tm="0">
                                          <p:val>
                                            <p:strVal val="#ppt_x+#ppt_w/2"/>
                                          </p:val>
                                        </p:tav>
                                        <p:tav tm="100000">
                                          <p:val>
                                            <p:strVal val="#ppt_x"/>
                                          </p:val>
                                        </p:tav>
                                      </p:tavLst>
                                    </p:anim>
                                    <p:anim calcmode="lin" valueType="num">
                                      <p:cBhvr>
                                        <p:cTn id="8" dur="500" fill="hold"/>
                                        <p:tgtEl>
                                          <p:spTgt spid="463894"/>
                                        </p:tgtEl>
                                        <p:attrNameLst>
                                          <p:attrName>ppt_y</p:attrName>
                                        </p:attrNameLst>
                                      </p:cBhvr>
                                      <p:tavLst>
                                        <p:tav tm="0">
                                          <p:val>
                                            <p:strVal val="#ppt_y"/>
                                          </p:val>
                                        </p:tav>
                                        <p:tav tm="100000">
                                          <p:val>
                                            <p:strVal val="#ppt_y"/>
                                          </p:val>
                                        </p:tav>
                                      </p:tavLst>
                                    </p:anim>
                                    <p:anim calcmode="lin" valueType="num">
                                      <p:cBhvr>
                                        <p:cTn id="9" dur="500" fill="hold"/>
                                        <p:tgtEl>
                                          <p:spTgt spid="463894"/>
                                        </p:tgtEl>
                                        <p:attrNameLst>
                                          <p:attrName>ppt_w</p:attrName>
                                        </p:attrNameLst>
                                      </p:cBhvr>
                                      <p:tavLst>
                                        <p:tav tm="0">
                                          <p:val>
                                            <p:fltVal val="0"/>
                                          </p:val>
                                        </p:tav>
                                        <p:tav tm="100000">
                                          <p:val>
                                            <p:strVal val="#ppt_w"/>
                                          </p:val>
                                        </p:tav>
                                      </p:tavLst>
                                    </p:anim>
                                    <p:anim calcmode="lin" valueType="num">
                                      <p:cBhvr>
                                        <p:cTn id="10" dur="500" fill="hold"/>
                                        <p:tgtEl>
                                          <p:spTgt spid="46389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600"/>
                            </p:stCondLst>
                            <p:childTnLst>
                              <p:par>
                                <p:cTn id="12" presetID="17" presetClass="entr" presetSubtype="2" fill="hold" grpId="0" nodeType="afterEffect">
                                  <p:stCondLst>
                                    <p:cond delay="100"/>
                                  </p:stCondLst>
                                  <p:childTnLst>
                                    <p:set>
                                      <p:cBhvr>
                                        <p:cTn id="13" dur="1" fill="hold">
                                          <p:stCondLst>
                                            <p:cond delay="0"/>
                                          </p:stCondLst>
                                        </p:cTn>
                                        <p:tgtEl>
                                          <p:spTgt spid="463912"/>
                                        </p:tgtEl>
                                        <p:attrNameLst>
                                          <p:attrName>style.visibility</p:attrName>
                                        </p:attrNameLst>
                                      </p:cBhvr>
                                      <p:to>
                                        <p:strVal val="visible"/>
                                      </p:to>
                                    </p:set>
                                    <p:anim calcmode="lin" valueType="num">
                                      <p:cBhvr>
                                        <p:cTn id="14" dur="500" fill="hold"/>
                                        <p:tgtEl>
                                          <p:spTgt spid="463912"/>
                                        </p:tgtEl>
                                        <p:attrNameLst>
                                          <p:attrName>ppt_x</p:attrName>
                                        </p:attrNameLst>
                                      </p:cBhvr>
                                      <p:tavLst>
                                        <p:tav tm="0">
                                          <p:val>
                                            <p:strVal val="#ppt_x+#ppt_w/2"/>
                                          </p:val>
                                        </p:tav>
                                        <p:tav tm="100000">
                                          <p:val>
                                            <p:strVal val="#ppt_x"/>
                                          </p:val>
                                        </p:tav>
                                      </p:tavLst>
                                    </p:anim>
                                    <p:anim calcmode="lin" valueType="num">
                                      <p:cBhvr>
                                        <p:cTn id="15" dur="500" fill="hold"/>
                                        <p:tgtEl>
                                          <p:spTgt spid="463912"/>
                                        </p:tgtEl>
                                        <p:attrNameLst>
                                          <p:attrName>ppt_y</p:attrName>
                                        </p:attrNameLst>
                                      </p:cBhvr>
                                      <p:tavLst>
                                        <p:tav tm="0">
                                          <p:val>
                                            <p:strVal val="#ppt_y"/>
                                          </p:val>
                                        </p:tav>
                                        <p:tav tm="100000">
                                          <p:val>
                                            <p:strVal val="#ppt_y"/>
                                          </p:val>
                                        </p:tav>
                                      </p:tavLst>
                                    </p:anim>
                                    <p:anim calcmode="lin" valueType="num">
                                      <p:cBhvr>
                                        <p:cTn id="16" dur="500" fill="hold"/>
                                        <p:tgtEl>
                                          <p:spTgt spid="463912"/>
                                        </p:tgtEl>
                                        <p:attrNameLst>
                                          <p:attrName>ppt_w</p:attrName>
                                        </p:attrNameLst>
                                      </p:cBhvr>
                                      <p:tavLst>
                                        <p:tav tm="0">
                                          <p:val>
                                            <p:fltVal val="0"/>
                                          </p:val>
                                        </p:tav>
                                        <p:tav tm="100000">
                                          <p:val>
                                            <p:strVal val="#ppt_w"/>
                                          </p:val>
                                        </p:tav>
                                      </p:tavLst>
                                    </p:anim>
                                    <p:anim calcmode="lin" valueType="num">
                                      <p:cBhvr>
                                        <p:cTn id="17" dur="500" fill="hold"/>
                                        <p:tgtEl>
                                          <p:spTgt spid="463912"/>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200"/>
                            </p:stCondLst>
                            <p:childTnLst>
                              <p:par>
                                <p:cTn id="19" presetID="17" presetClass="entr" presetSubtype="2" fill="hold" grpId="0" nodeType="afterEffect">
                                  <p:stCondLst>
                                    <p:cond delay="100"/>
                                  </p:stCondLst>
                                  <p:childTnLst>
                                    <p:set>
                                      <p:cBhvr>
                                        <p:cTn id="20" dur="1" fill="hold">
                                          <p:stCondLst>
                                            <p:cond delay="0"/>
                                          </p:stCondLst>
                                        </p:cTn>
                                        <p:tgtEl>
                                          <p:spTgt spid="463913"/>
                                        </p:tgtEl>
                                        <p:attrNameLst>
                                          <p:attrName>style.visibility</p:attrName>
                                        </p:attrNameLst>
                                      </p:cBhvr>
                                      <p:to>
                                        <p:strVal val="visible"/>
                                      </p:to>
                                    </p:set>
                                    <p:anim calcmode="lin" valueType="num">
                                      <p:cBhvr>
                                        <p:cTn id="21" dur="500" fill="hold"/>
                                        <p:tgtEl>
                                          <p:spTgt spid="463913"/>
                                        </p:tgtEl>
                                        <p:attrNameLst>
                                          <p:attrName>ppt_x</p:attrName>
                                        </p:attrNameLst>
                                      </p:cBhvr>
                                      <p:tavLst>
                                        <p:tav tm="0">
                                          <p:val>
                                            <p:strVal val="#ppt_x+#ppt_w/2"/>
                                          </p:val>
                                        </p:tav>
                                        <p:tav tm="100000">
                                          <p:val>
                                            <p:strVal val="#ppt_x"/>
                                          </p:val>
                                        </p:tav>
                                      </p:tavLst>
                                    </p:anim>
                                    <p:anim calcmode="lin" valueType="num">
                                      <p:cBhvr>
                                        <p:cTn id="22" dur="500" fill="hold"/>
                                        <p:tgtEl>
                                          <p:spTgt spid="463913"/>
                                        </p:tgtEl>
                                        <p:attrNameLst>
                                          <p:attrName>ppt_y</p:attrName>
                                        </p:attrNameLst>
                                      </p:cBhvr>
                                      <p:tavLst>
                                        <p:tav tm="0">
                                          <p:val>
                                            <p:strVal val="#ppt_y"/>
                                          </p:val>
                                        </p:tav>
                                        <p:tav tm="100000">
                                          <p:val>
                                            <p:strVal val="#ppt_y"/>
                                          </p:val>
                                        </p:tav>
                                      </p:tavLst>
                                    </p:anim>
                                    <p:anim calcmode="lin" valueType="num">
                                      <p:cBhvr>
                                        <p:cTn id="23" dur="500" fill="hold"/>
                                        <p:tgtEl>
                                          <p:spTgt spid="463913"/>
                                        </p:tgtEl>
                                        <p:attrNameLst>
                                          <p:attrName>ppt_w</p:attrName>
                                        </p:attrNameLst>
                                      </p:cBhvr>
                                      <p:tavLst>
                                        <p:tav tm="0">
                                          <p:val>
                                            <p:fltVal val="0"/>
                                          </p:val>
                                        </p:tav>
                                        <p:tav tm="100000">
                                          <p:val>
                                            <p:strVal val="#ppt_w"/>
                                          </p:val>
                                        </p:tav>
                                      </p:tavLst>
                                    </p:anim>
                                    <p:anim calcmode="lin" valueType="num">
                                      <p:cBhvr>
                                        <p:cTn id="24" dur="500" fill="hold"/>
                                        <p:tgtEl>
                                          <p:spTgt spid="4639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94" grpId="0" autoUpdateAnimBg="0"/>
      <p:bldP spid="463912" grpId="0" autoUpdateAnimBg="0"/>
      <p:bldP spid="4639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41"/>
          <p:cNvSpPr>
            <a:spLocks noChangeArrowheads="1"/>
          </p:cNvSpPr>
          <p:nvPr/>
        </p:nvSpPr>
        <p:spPr bwMode="auto">
          <a:xfrm>
            <a:off x="457200" y="342900"/>
            <a:ext cx="1382713"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2400" b="1">
                <a:solidFill>
                  <a:schemeClr val="tx2"/>
                </a:solidFill>
              </a:rPr>
              <a:t>Үйл</a:t>
            </a:r>
          </a:p>
          <a:p>
            <a:r>
              <a:rPr lang="en-US" sz="2400" b="1">
                <a:solidFill>
                  <a:schemeClr val="tx2"/>
                </a:solidFill>
              </a:rPr>
              <a:t>Явдлын</a:t>
            </a:r>
            <a:br>
              <a:rPr lang="en-US" sz="2400" b="1">
                <a:solidFill>
                  <a:schemeClr val="tx2"/>
                </a:solidFill>
              </a:rPr>
            </a:br>
            <a:r>
              <a:rPr lang="en-US" sz="2400" b="1">
                <a:solidFill>
                  <a:schemeClr val="tx2"/>
                </a:solidFill>
              </a:rPr>
              <a:t>Тайз</a:t>
            </a:r>
          </a:p>
        </p:txBody>
      </p:sp>
      <p:sp>
        <p:nvSpPr>
          <p:cNvPr id="107522" name="Rectangle 2"/>
          <p:cNvSpPr>
            <a:spLocks noChangeArrowheads="1"/>
          </p:cNvSpPr>
          <p:nvPr/>
        </p:nvSpPr>
        <p:spPr bwMode="auto">
          <a:xfrm>
            <a:off x="1574800" y="8763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107523"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524"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525"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904" name="Rectangle 8"/>
          <p:cNvSpPr>
            <a:spLocks noChangeArrowheads="1"/>
          </p:cNvSpPr>
          <p:nvPr/>
        </p:nvSpPr>
        <p:spPr bwMode="auto">
          <a:xfrm>
            <a:off x="4630738" y="2649538"/>
            <a:ext cx="6937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mn-MN" sz="2400" b="1">
                <a:solidFill>
                  <a:schemeClr val="folHlink"/>
                </a:solidFill>
              </a:rPr>
              <a:t>ЕМ</a:t>
            </a:r>
            <a:endParaRPr lang="en-US" sz="2400" b="1">
              <a:solidFill>
                <a:schemeClr val="folHlink"/>
              </a:solidFill>
            </a:endParaRPr>
          </a:p>
        </p:txBody>
      </p:sp>
      <p:sp>
        <p:nvSpPr>
          <p:cNvPr id="107527"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906" name="Rectangle 10"/>
          <p:cNvSpPr>
            <a:spLocks noChangeArrowheads="1"/>
          </p:cNvSpPr>
          <p:nvPr/>
        </p:nvSpPr>
        <p:spPr bwMode="auto">
          <a:xfrm>
            <a:off x="7259638" y="5259388"/>
            <a:ext cx="657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mn-MN" sz="2400" b="1">
                <a:solidFill>
                  <a:schemeClr val="folHlink"/>
                </a:solidFill>
              </a:rPr>
              <a:t>ПБ</a:t>
            </a:r>
            <a:endParaRPr lang="en-US" sz="2400" b="1">
              <a:solidFill>
                <a:schemeClr val="folHlink"/>
              </a:solidFill>
            </a:endParaRPr>
          </a:p>
        </p:txBody>
      </p:sp>
      <p:sp>
        <p:nvSpPr>
          <p:cNvPr id="107529"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530"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531"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910" name="Rectangle 14"/>
          <p:cNvSpPr>
            <a:spLocks noChangeArrowheads="1"/>
          </p:cNvSpPr>
          <p:nvPr/>
        </p:nvSpPr>
        <p:spPr bwMode="auto">
          <a:xfrm>
            <a:off x="3449638" y="2382838"/>
            <a:ext cx="115728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mn-MN" sz="2400" b="1">
                <a:solidFill>
                  <a:schemeClr val="folHlink"/>
                </a:solidFill>
              </a:rPr>
              <a:t>Г.нуур</a:t>
            </a:r>
            <a:endParaRPr lang="en-US" sz="2400" b="1">
              <a:solidFill>
                <a:schemeClr val="folHlink"/>
              </a:solidFill>
            </a:endParaRPr>
          </a:p>
        </p:txBody>
      </p:sp>
      <p:sp>
        <p:nvSpPr>
          <p:cNvPr id="464911"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mn-MN" sz="2400" b="1">
                <a:solidFill>
                  <a:schemeClr val="folHlink"/>
                </a:solidFill>
              </a:rPr>
              <a:t>УТ</a:t>
            </a:r>
            <a:endParaRPr lang="en-US" sz="2400" b="1">
              <a:solidFill>
                <a:schemeClr val="folHlink"/>
              </a:solidFill>
            </a:endParaRPr>
          </a:p>
        </p:txBody>
      </p:sp>
      <p:sp>
        <p:nvSpPr>
          <p:cNvPr id="464912"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mn-MN" sz="2400" b="1">
                <a:solidFill>
                  <a:schemeClr val="folHlink"/>
                </a:solidFill>
              </a:rPr>
              <a:t>ГДТ</a:t>
            </a:r>
            <a:endParaRPr lang="en-US" sz="2400" b="1">
              <a:solidFill>
                <a:schemeClr val="folHlink"/>
              </a:solidFill>
            </a:endParaRPr>
          </a:p>
        </p:txBody>
      </p:sp>
      <p:sp>
        <p:nvSpPr>
          <p:cNvPr id="107535"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7536"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37"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4917" name="Rectangle 21"/>
          <p:cNvSpPr>
            <a:spLocks noChangeArrowheads="1"/>
          </p:cNvSpPr>
          <p:nvPr/>
        </p:nvSpPr>
        <p:spPr bwMode="auto">
          <a:xfrm>
            <a:off x="2613025" y="3613150"/>
            <a:ext cx="62706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mn-MN" sz="2400" b="1">
                <a:solidFill>
                  <a:schemeClr val="folHlink"/>
                </a:solidFill>
              </a:rPr>
              <a:t>СТ</a:t>
            </a:r>
            <a:endParaRPr lang="en-US" sz="2400" b="1">
              <a:solidFill>
                <a:schemeClr val="folHlink"/>
              </a:solidFill>
            </a:endParaRPr>
          </a:p>
        </p:txBody>
      </p:sp>
      <p:sp>
        <p:nvSpPr>
          <p:cNvPr id="107539"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21" name="Rectangle 25"/>
          <p:cNvSpPr>
            <a:spLocks noChangeArrowheads="1"/>
          </p:cNvSpPr>
          <p:nvPr/>
        </p:nvSpPr>
        <p:spPr bwMode="auto">
          <a:xfrm>
            <a:off x="6896100" y="4395788"/>
            <a:ext cx="4286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mn-MN" sz="2400" b="1">
                <a:solidFill>
                  <a:schemeClr val="folHlink"/>
                </a:solidFill>
              </a:rPr>
              <a:t>У</a:t>
            </a:r>
            <a:endParaRPr lang="en-US" sz="2400" b="1">
              <a:solidFill>
                <a:schemeClr val="folHlink"/>
              </a:solidFill>
            </a:endParaRPr>
          </a:p>
        </p:txBody>
      </p:sp>
      <p:sp>
        <p:nvSpPr>
          <p:cNvPr id="464922"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ea typeface="+mn-ea"/>
                <a:cs typeface="+mn-cs"/>
              </a:rPr>
              <a:t>B</a:t>
            </a:r>
          </a:p>
        </p:txBody>
      </p:sp>
      <p:sp>
        <p:nvSpPr>
          <p:cNvPr id="107542"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24" name="Rectangle 28"/>
          <p:cNvSpPr>
            <a:spLocks noChangeArrowheads="1"/>
          </p:cNvSpPr>
          <p:nvPr/>
        </p:nvSpPr>
        <p:spPr bwMode="auto">
          <a:xfrm>
            <a:off x="5487988" y="1811338"/>
            <a:ext cx="4286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mn-MN" sz="2400" b="1">
                <a:solidFill>
                  <a:schemeClr val="folHlink"/>
                </a:solidFill>
              </a:rPr>
              <a:t>Х</a:t>
            </a:r>
            <a:endParaRPr lang="en-US" sz="2400" b="1">
              <a:solidFill>
                <a:schemeClr val="folHlink"/>
              </a:solidFill>
            </a:endParaRPr>
          </a:p>
        </p:txBody>
      </p:sp>
      <p:sp>
        <p:nvSpPr>
          <p:cNvPr id="107544"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26" name="Rectangle 30"/>
          <p:cNvSpPr>
            <a:spLocks noChangeArrowheads="1"/>
          </p:cNvSpPr>
          <p:nvPr/>
        </p:nvSpPr>
        <p:spPr bwMode="auto">
          <a:xfrm>
            <a:off x="7177088" y="1525588"/>
            <a:ext cx="841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mn-MN" sz="2400" b="1">
                <a:solidFill>
                  <a:schemeClr val="folHlink"/>
                </a:solidFill>
                <a:ea typeface="+mn-ea"/>
                <a:cs typeface="+mn-cs"/>
              </a:rPr>
              <a:t>Н</a:t>
            </a:r>
            <a:r>
              <a:rPr lang="en-US" sz="2400" b="1">
                <a:solidFill>
                  <a:schemeClr val="folHlink"/>
                </a:solidFill>
                <a:ea typeface="+mn-ea"/>
                <a:cs typeface="+mn-cs"/>
              </a:rPr>
              <a:t>(A)</a:t>
            </a:r>
          </a:p>
        </p:txBody>
      </p:sp>
      <p:sp>
        <p:nvSpPr>
          <p:cNvPr id="107546"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29"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mn-MN" sz="2400" b="1">
                <a:solidFill>
                  <a:schemeClr val="folHlink"/>
                </a:solidFill>
              </a:rPr>
              <a:t>К</a:t>
            </a:r>
            <a:endParaRPr lang="en-US" sz="2400" b="1">
              <a:solidFill>
                <a:schemeClr val="folHlink"/>
              </a:solidFill>
            </a:endParaRPr>
          </a:p>
        </p:txBody>
      </p:sp>
      <p:sp>
        <p:nvSpPr>
          <p:cNvPr id="107548"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31" name="Rectangle 35"/>
          <p:cNvSpPr>
            <a:spLocks noChangeArrowheads="1"/>
          </p:cNvSpPr>
          <p:nvPr/>
        </p:nvSpPr>
        <p:spPr bwMode="auto">
          <a:xfrm>
            <a:off x="2686050" y="3078163"/>
            <a:ext cx="4175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mn-MN" sz="2400" b="1">
                <a:solidFill>
                  <a:schemeClr val="folHlink"/>
                </a:solidFill>
              </a:rPr>
              <a:t>И</a:t>
            </a:r>
            <a:endParaRPr lang="en-US" sz="2400" b="1">
              <a:solidFill>
                <a:schemeClr val="folHlink"/>
              </a:solidFill>
            </a:endParaRPr>
          </a:p>
        </p:txBody>
      </p:sp>
      <p:sp>
        <p:nvSpPr>
          <p:cNvPr id="107550"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7551"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34" name="Rectangle 38"/>
          <p:cNvSpPr>
            <a:spLocks noChangeArrowheads="1"/>
          </p:cNvSpPr>
          <p:nvPr/>
        </p:nvSpPr>
        <p:spPr bwMode="auto">
          <a:xfrm>
            <a:off x="3076575" y="4451350"/>
            <a:ext cx="6032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mn-MN" sz="2400" b="1">
                <a:solidFill>
                  <a:schemeClr val="folHlink"/>
                </a:solidFill>
              </a:rPr>
              <a:t>КБ</a:t>
            </a:r>
            <a:endParaRPr lang="en-US" sz="2400" b="1">
              <a:solidFill>
                <a:schemeClr val="folHlink"/>
              </a:solidFill>
            </a:endParaRPr>
          </a:p>
        </p:txBody>
      </p:sp>
      <p:sp>
        <p:nvSpPr>
          <p:cNvPr id="107553"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36" name="Rectangle 40"/>
          <p:cNvSpPr>
            <a:spLocks noChangeArrowheads="1"/>
          </p:cNvSpPr>
          <p:nvPr/>
        </p:nvSpPr>
        <p:spPr bwMode="auto">
          <a:xfrm>
            <a:off x="3021013" y="5164138"/>
            <a:ext cx="95408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mn-MN" sz="2400" b="1">
                <a:solidFill>
                  <a:schemeClr val="folHlink"/>
                </a:solidFill>
              </a:rPr>
              <a:t>С.уул</a:t>
            </a:r>
            <a:endParaRPr lang="en-US" sz="2400" b="1">
              <a:solidFill>
                <a:schemeClr val="folHlink"/>
              </a:solidFill>
            </a:endParaRPr>
          </a:p>
        </p:txBody>
      </p:sp>
      <p:sp>
        <p:nvSpPr>
          <p:cNvPr id="107555"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38"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ea typeface="+mn-ea"/>
                <a:cs typeface="+mn-cs"/>
              </a:rPr>
              <a:t>E</a:t>
            </a:r>
          </a:p>
        </p:txBody>
      </p:sp>
      <p:sp>
        <p:nvSpPr>
          <p:cNvPr id="464939" name="Rectangle 43"/>
          <p:cNvSpPr>
            <a:spLocks noChangeArrowheads="1"/>
          </p:cNvSpPr>
          <p:nvPr/>
        </p:nvSpPr>
        <p:spPr bwMode="auto">
          <a:xfrm>
            <a:off x="3609975" y="3078163"/>
            <a:ext cx="96996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mn-MN" sz="2400" b="1">
                <a:solidFill>
                  <a:schemeClr val="folHlink"/>
                </a:solidFill>
              </a:rPr>
              <a:t>Н.уул</a:t>
            </a:r>
            <a:endParaRPr lang="en-US" sz="2400" b="1">
              <a:solidFill>
                <a:schemeClr val="folHlink"/>
              </a:solidFill>
            </a:endParaRPr>
          </a:p>
        </p:txBody>
      </p:sp>
      <p:sp>
        <p:nvSpPr>
          <p:cNvPr id="464940" name="Freeform 44"/>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EEFF4B"/>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a:ea typeface="+mn-ea"/>
              <a:cs typeface="+mn-cs"/>
            </a:endParaRPr>
          </a:p>
        </p:txBody>
      </p:sp>
      <p:sp>
        <p:nvSpPr>
          <p:cNvPr id="464946" name="Freeform 50"/>
          <p:cNvSpPr>
            <a:spLocks/>
          </p:cNvSpPr>
          <p:nvPr/>
        </p:nvSpPr>
        <p:spPr bwMode="auto">
          <a:xfrm>
            <a:off x="2908300" y="1638300"/>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00"/>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sp>
        <p:nvSpPr>
          <p:cNvPr id="464976" name="Text Box 80"/>
          <p:cNvSpPr txBox="1">
            <a:spLocks noChangeArrowheads="1"/>
          </p:cNvSpPr>
          <p:nvPr/>
        </p:nvSpPr>
        <p:spPr bwMode="auto">
          <a:xfrm>
            <a:off x="1922463" y="-22225"/>
            <a:ext cx="141287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mn-MN" sz="1600" b="1">
                <a:solidFill>
                  <a:schemeClr val="tx1"/>
                </a:solidFill>
                <a:ea typeface="+mn-ea"/>
                <a:cs typeface="+mn-cs"/>
              </a:rPr>
              <a:t>Х.дэд</a:t>
            </a:r>
            <a:r>
              <a:rPr lang="en-US" sz="1600" b="1">
                <a:solidFill>
                  <a:schemeClr val="tx1"/>
                </a:solidFill>
                <a:ea typeface="+mn-ea"/>
                <a:cs typeface="+mn-cs"/>
              </a:rPr>
              <a:t> 25:1-21</a:t>
            </a:r>
          </a:p>
        </p:txBody>
      </p:sp>
      <p:grpSp>
        <p:nvGrpSpPr>
          <p:cNvPr id="107561" name="Group 84"/>
          <p:cNvGrpSpPr>
            <a:grpSpLocks/>
          </p:cNvGrpSpPr>
          <p:nvPr/>
        </p:nvGrpSpPr>
        <p:grpSpPr bwMode="auto">
          <a:xfrm>
            <a:off x="695325" y="4546600"/>
            <a:ext cx="7758113" cy="1765300"/>
            <a:chOff x="105" y="2796"/>
            <a:chExt cx="4887" cy="1112"/>
          </a:xfrm>
        </p:grpSpPr>
        <p:sp>
          <p:nvSpPr>
            <p:cNvPr id="464981" name="Rectangle 85"/>
            <p:cNvSpPr>
              <a:spLocks noChangeArrowheads="1"/>
            </p:cNvSpPr>
            <p:nvPr/>
          </p:nvSpPr>
          <p:spPr bwMode="auto">
            <a:xfrm>
              <a:off x="152" y="2796"/>
              <a:ext cx="4840" cy="1112"/>
            </a:xfrm>
            <a:prstGeom prst="rect">
              <a:avLst/>
            </a:prstGeom>
            <a:solidFill>
              <a:srgbClr val="14C2F8"/>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ea typeface="+mn-ea"/>
                <a:cs typeface="+mn-cs"/>
              </a:endParaRPr>
            </a:p>
          </p:txBody>
        </p:sp>
        <p:sp>
          <p:nvSpPr>
            <p:cNvPr id="464982" name="Rectangle 86"/>
            <p:cNvSpPr>
              <a:spLocks noChangeArrowheads="1"/>
            </p:cNvSpPr>
            <p:nvPr/>
          </p:nvSpPr>
          <p:spPr bwMode="auto">
            <a:xfrm>
              <a:off x="105" y="2798"/>
              <a:ext cx="4862" cy="1094"/>
            </a:xfrm>
            <a:prstGeom prst="rect">
              <a:avLst/>
            </a:prstGeom>
            <a:noFill/>
            <a:ln w="50800">
              <a:noFill/>
              <a:miter lim="800000"/>
              <a:headEnd/>
              <a:tailEnd/>
            </a:ln>
            <a:effectLst>
              <a:outerShdw blurRad="63500" dist="38099" dir="2700000" algn="ctr" rotWithShape="0">
                <a:srgbClr val="2E7E3B">
                  <a:alpha val="74998"/>
                </a:srgbClr>
              </a:outerShdw>
            </a:effectLst>
          </p:spPr>
          <p:txBody>
            <a:bodyPr lIns="90487" tIns="44450" rIns="90487" bIns="44450">
              <a:spAutoFit/>
            </a:bodyPr>
            <a:lstStyle/>
            <a:p>
              <a:pPr algn="ctr">
                <a:defRPr/>
              </a:pPr>
              <a:r>
                <a:rPr lang="mn-MN" sz="3600" b="1">
                  <a:solidFill>
                    <a:srgbClr val="D83104"/>
                  </a:solidFill>
                </a:rPr>
                <a:t>ӨМНӨД ХААНТ УЛС</a:t>
              </a:r>
              <a:r>
                <a:rPr lang="en-US" sz="3600" b="1">
                  <a:solidFill>
                    <a:srgbClr val="D83104"/>
                  </a:solidFill>
                </a:rPr>
                <a:t>:</a:t>
              </a:r>
              <a:endParaRPr lang="en-US" sz="3600" b="1">
                <a:solidFill>
                  <a:srgbClr val="FF5008"/>
                </a:solidFill>
              </a:endParaRPr>
            </a:p>
            <a:p>
              <a:pPr algn="ctr">
                <a:defRPr/>
              </a:pPr>
              <a:r>
                <a:rPr lang="mn-MN" sz="3600" b="1">
                  <a:solidFill>
                    <a:schemeClr val="bg2"/>
                  </a:solidFill>
                </a:rPr>
                <a:t>ИУДА</a:t>
              </a:r>
              <a:r>
                <a:rPr lang="en-US" sz="3600" b="1">
                  <a:solidFill>
                    <a:schemeClr val="bg2"/>
                  </a:solidFill>
                </a:rPr>
                <a:t> (</a:t>
              </a:r>
              <a:r>
                <a:rPr lang="mn-MN" sz="3600" b="1">
                  <a:solidFill>
                    <a:schemeClr val="bg2"/>
                  </a:solidFill>
                </a:rPr>
                <a:t>МЭӨ </a:t>
              </a:r>
              <a:r>
                <a:rPr lang="en-US" sz="3600" b="1">
                  <a:solidFill>
                    <a:schemeClr val="bg2"/>
                  </a:solidFill>
                </a:rPr>
                <a:t>586)</a:t>
              </a:r>
            </a:p>
            <a:p>
              <a:pPr algn="ctr">
                <a:defRPr/>
              </a:pPr>
              <a:r>
                <a:rPr lang="mn-MN" sz="3600" b="1" i="1">
                  <a:solidFill>
                    <a:schemeClr val="accent2"/>
                  </a:solidFill>
                </a:rPr>
                <a:t>ВАВИЛОНЫ ЦӨЛЛӨГ</a:t>
              </a:r>
              <a:endParaRPr lang="en-US" sz="3600" b="1" i="1" u="sng">
                <a:solidFill>
                  <a:schemeClr val="accent2"/>
                </a:solidFill>
              </a:endParaRPr>
            </a:p>
          </p:txBody>
        </p:sp>
      </p:grpSp>
      <p:sp>
        <p:nvSpPr>
          <p:cNvPr id="464944" name="Oval 48"/>
          <p:cNvSpPr>
            <a:spLocks noChangeArrowheads="1"/>
          </p:cNvSpPr>
          <p:nvPr/>
        </p:nvSpPr>
        <p:spPr bwMode="auto">
          <a:xfrm>
            <a:off x="5465763" y="2624138"/>
            <a:ext cx="881062" cy="879475"/>
          </a:xfrm>
          <a:prstGeom prst="ellipse">
            <a:avLst/>
          </a:prstGeom>
          <a:noFill/>
          <a:ln w="76200">
            <a:solidFill>
              <a:srgbClr val="EEFF4B"/>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ea typeface="+mn-ea"/>
              <a:cs typeface="+mn-cs"/>
            </a:endParaRPr>
          </a:p>
        </p:txBody>
      </p:sp>
      <p:sp>
        <p:nvSpPr>
          <p:cNvPr id="464945" name="Oval 49"/>
          <p:cNvSpPr>
            <a:spLocks noChangeArrowheads="1"/>
          </p:cNvSpPr>
          <p:nvPr/>
        </p:nvSpPr>
        <p:spPr bwMode="auto">
          <a:xfrm>
            <a:off x="4086225" y="5124450"/>
            <a:ext cx="2527300" cy="561975"/>
          </a:xfrm>
          <a:prstGeom prst="ellipse">
            <a:avLst/>
          </a:prstGeom>
          <a:noFill/>
          <a:ln w="57150">
            <a:solidFill>
              <a:srgbClr val="EEFF4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64983" name="Line 87"/>
          <p:cNvSpPr>
            <a:spLocks noChangeShapeType="1"/>
          </p:cNvSpPr>
          <p:nvPr/>
        </p:nvSpPr>
        <p:spPr bwMode="auto">
          <a:xfrm>
            <a:off x="2816225" y="3163888"/>
            <a:ext cx="622300" cy="4699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464984" name="Line 88"/>
          <p:cNvSpPr>
            <a:spLocks noChangeShapeType="1"/>
          </p:cNvSpPr>
          <p:nvPr/>
        </p:nvSpPr>
        <p:spPr bwMode="auto">
          <a:xfrm flipH="1">
            <a:off x="2854325" y="3062288"/>
            <a:ext cx="381000" cy="7620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465100" name="Rectangle 204"/>
          <p:cNvSpPr>
            <a:spLocks noChangeArrowheads="1"/>
          </p:cNvSpPr>
          <p:nvPr/>
        </p:nvSpPr>
        <p:spPr bwMode="auto">
          <a:xfrm>
            <a:off x="8083550" y="6526213"/>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51</a:t>
            </a:r>
          </a:p>
        </p:txBody>
      </p:sp>
      <p:sp>
        <p:nvSpPr>
          <p:cNvPr id="465102" name="AutoShape 206"/>
          <p:cNvSpPr>
            <a:spLocks noChangeArrowheads="1"/>
          </p:cNvSpPr>
          <p:nvPr/>
        </p:nvSpPr>
        <p:spPr bwMode="auto">
          <a:xfrm>
            <a:off x="1206500" y="5646738"/>
            <a:ext cx="6483350"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solidFill>
                <a:srgbClr val="FFF30C"/>
              </a:solidFill>
              <a:ea typeface="+mn-ea"/>
              <a:cs typeface="+mn-cs"/>
            </a:endParaRPr>
          </a:p>
        </p:txBody>
      </p:sp>
      <p:pic>
        <p:nvPicPr>
          <p:cNvPr id="465104" name="Picture 208"/>
          <p:cNvPicPr>
            <a:picLocks noChangeAspect="1" noChangeArrowheads="1"/>
          </p:cNvPicPr>
          <p:nvPr/>
        </p:nvPicPr>
        <p:blipFill>
          <a:blip r:embed="rId3"/>
          <a:srcRect/>
          <a:stretch>
            <a:fillRect/>
          </a:stretch>
        </p:blipFill>
        <p:spPr bwMode="auto">
          <a:xfrm>
            <a:off x="666750" y="1766888"/>
            <a:ext cx="1944688" cy="1557337"/>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465107" name="AutoShape 211"/>
          <p:cNvSpPr>
            <a:spLocks noChangeArrowheads="1"/>
          </p:cNvSpPr>
          <p:nvPr/>
        </p:nvSpPr>
        <p:spPr bwMode="auto">
          <a:xfrm>
            <a:off x="990600" y="1884363"/>
            <a:ext cx="1433513" cy="1281112"/>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107570" name="Group 212"/>
          <p:cNvGrpSpPr>
            <a:grpSpLocks/>
          </p:cNvGrpSpPr>
          <p:nvPr/>
        </p:nvGrpSpPr>
        <p:grpSpPr bwMode="auto">
          <a:xfrm>
            <a:off x="8002588" y="3636963"/>
            <a:ext cx="1138237" cy="1851025"/>
            <a:chOff x="4095" y="796"/>
            <a:chExt cx="717" cy="1166"/>
          </a:xfrm>
        </p:grpSpPr>
        <p:sp>
          <p:nvSpPr>
            <p:cNvPr id="107573" name="AutoShape 213"/>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7574" name="Rectangle 214"/>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7575" name="AutoShape 215"/>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7576" name="Line 216"/>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77" name="Line 217"/>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78" name="Line 218"/>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5115" name="Rectangle 219"/>
            <p:cNvSpPr>
              <a:spLocks noChangeArrowheads="1"/>
            </p:cNvSpPr>
            <p:nvPr/>
          </p:nvSpPr>
          <p:spPr bwMode="auto">
            <a:xfrm>
              <a:off x="4095" y="1008"/>
              <a:ext cx="717" cy="133"/>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rPr>
                <a:t> ••• </a:t>
              </a:r>
              <a:r>
                <a:rPr lang="mn-MN" sz="800" b="1">
                  <a:solidFill>
                    <a:srgbClr val="000000"/>
                  </a:solidFill>
                  <a:effectLst>
                    <a:outerShdw blurRad="38100" dist="38100" dir="2700000" algn="tl">
                      <a:srgbClr val="FFFFFF"/>
                    </a:outerShdw>
                  </a:effectLst>
                </a:rPr>
                <a:t>ХУВААГДАЛ</a:t>
              </a:r>
              <a:r>
                <a:rPr lang="en-US" sz="800" b="1">
                  <a:solidFill>
                    <a:srgbClr val="000000"/>
                  </a:solidFill>
                  <a:effectLst>
                    <a:outerShdw blurRad="38100" dist="38100" dir="2700000" algn="tl">
                      <a:srgbClr val="FFFFFF"/>
                    </a:outerShdw>
                  </a:effectLst>
                </a:rPr>
                <a:t> ••• </a:t>
              </a:r>
            </a:p>
          </p:txBody>
        </p:sp>
        <p:sp>
          <p:nvSpPr>
            <p:cNvPr id="107580" name="Rectangle 220"/>
            <p:cNvSpPr>
              <a:spLocks noChangeArrowheads="1"/>
            </p:cNvSpPr>
            <p:nvPr/>
          </p:nvSpPr>
          <p:spPr bwMode="auto">
            <a:xfrm>
              <a:off x="4164" y="1342"/>
              <a:ext cx="434"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10              2</a:t>
              </a:r>
            </a:p>
          </p:txBody>
        </p:sp>
        <p:sp>
          <p:nvSpPr>
            <p:cNvPr id="107581" name="Rectangle 221"/>
            <p:cNvSpPr>
              <a:spLocks noChangeArrowheads="1"/>
            </p:cNvSpPr>
            <p:nvPr/>
          </p:nvSpPr>
          <p:spPr bwMode="auto">
            <a:xfrm>
              <a:off x="4144" y="1572"/>
              <a:ext cx="53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 20-</a:t>
              </a:r>
              <a:r>
                <a:rPr lang="mn-MN" sz="800" b="1">
                  <a:solidFill>
                    <a:srgbClr val="000000"/>
                  </a:solidFill>
                </a:rPr>
                <a:t>И</a:t>
              </a:r>
              <a:r>
                <a:rPr lang="en-US" sz="800" b="1">
                  <a:solidFill>
                    <a:srgbClr val="000000"/>
                  </a:solidFill>
                </a:rPr>
                <a:t>         20-</a:t>
              </a:r>
              <a:r>
                <a:rPr lang="mn-MN" sz="800" b="1">
                  <a:solidFill>
                    <a:srgbClr val="000000"/>
                  </a:solidFill>
                </a:rPr>
                <a:t>Р</a:t>
              </a:r>
              <a:endParaRPr lang="en-US" sz="800" b="1">
                <a:solidFill>
                  <a:srgbClr val="000000"/>
                </a:solidFill>
              </a:endParaRPr>
            </a:p>
          </p:txBody>
        </p:sp>
        <p:sp>
          <p:nvSpPr>
            <p:cNvPr id="107582" name="Rectangle 222"/>
            <p:cNvSpPr>
              <a:spLocks noChangeArrowheads="1"/>
            </p:cNvSpPr>
            <p:nvPr/>
          </p:nvSpPr>
          <p:spPr bwMode="auto">
            <a:xfrm>
              <a:off x="4151" y="1682"/>
              <a:ext cx="49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 200           350</a:t>
              </a:r>
            </a:p>
          </p:txBody>
        </p:sp>
        <p:sp>
          <p:nvSpPr>
            <p:cNvPr id="107583" name="Rectangle 223"/>
            <p:cNvSpPr>
              <a:spLocks noChangeArrowheads="1"/>
            </p:cNvSpPr>
            <p:nvPr/>
          </p:nvSpPr>
          <p:spPr bwMode="auto">
            <a:xfrm>
              <a:off x="4167" y="1794"/>
              <a:ext cx="64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800" b="1">
                  <a:solidFill>
                    <a:srgbClr val="000000"/>
                  </a:solidFill>
                </a:rPr>
                <a:t>Ассири    Вавилон</a:t>
              </a:r>
              <a:endParaRPr lang="en-US" sz="800" b="1">
                <a:solidFill>
                  <a:srgbClr val="000000"/>
                </a:solidFill>
              </a:endParaRPr>
            </a:p>
          </p:txBody>
        </p:sp>
        <p:sp>
          <p:nvSpPr>
            <p:cNvPr id="107584" name="Line 224"/>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85" name="Rectangle 225"/>
            <p:cNvSpPr>
              <a:spLocks noChangeArrowheads="1"/>
            </p:cNvSpPr>
            <p:nvPr/>
          </p:nvSpPr>
          <p:spPr bwMode="auto">
            <a:xfrm>
              <a:off x="4161" y="1130"/>
              <a:ext cx="58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800" b="1">
                  <a:solidFill>
                    <a:srgbClr val="000000"/>
                  </a:solidFill>
                </a:rPr>
                <a:t>Умард</a:t>
              </a:r>
              <a:r>
                <a:rPr lang="en-US" sz="800" b="1">
                  <a:solidFill>
                    <a:srgbClr val="000000"/>
                  </a:solidFill>
                </a:rPr>
                <a:t>     </a:t>
              </a:r>
              <a:r>
                <a:rPr lang="mn-MN" sz="800" b="1">
                  <a:solidFill>
                    <a:srgbClr val="000000"/>
                  </a:solidFill>
                </a:rPr>
                <a:t>Өмнөд</a:t>
              </a:r>
              <a:endParaRPr lang="en-US" sz="800" b="1">
                <a:solidFill>
                  <a:srgbClr val="000000"/>
                </a:solidFill>
              </a:endParaRPr>
            </a:p>
          </p:txBody>
        </p:sp>
        <p:sp>
          <p:nvSpPr>
            <p:cNvPr id="107586" name="Line 226"/>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87" name="Line 227"/>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5124" name="Rectangle 228"/>
            <p:cNvSpPr>
              <a:spLocks noChangeArrowheads="1"/>
            </p:cNvSpPr>
            <p:nvPr/>
          </p:nvSpPr>
          <p:spPr bwMode="auto">
            <a:xfrm>
              <a:off x="4150" y="1454"/>
              <a:ext cx="569" cy="133"/>
            </a:xfrm>
            <a:prstGeom prst="rect">
              <a:avLst/>
            </a:prstGeom>
            <a:noFill/>
            <a:ln w="12700">
              <a:noFill/>
              <a:miter lim="800000"/>
              <a:headEnd/>
              <a:tailEnd/>
            </a:ln>
            <a:effectLst/>
          </p:spPr>
          <p:txBody>
            <a:bodyPr lIns="90487" tIns="44450" rIns="90487" bIns="44450">
              <a:spAutoFit/>
            </a:bodyPr>
            <a:lstStyle/>
            <a:p>
              <a:pPr algn="ctr">
                <a:defRPr/>
              </a:pPr>
              <a:r>
                <a:rPr lang="mn-MN" sz="800" b="1">
                  <a:solidFill>
                    <a:srgbClr val="000000"/>
                  </a:solidFill>
                  <a:effectLst>
                    <a:outerShdw blurRad="38100" dist="38100" dir="2700000" algn="tl">
                      <a:srgbClr val="FFFFFF"/>
                    </a:outerShdw>
                  </a:effectLst>
                </a:rPr>
                <a:t>З Ө Н Ч И Д</a:t>
              </a:r>
              <a:endParaRPr lang="en-US" sz="800" b="1">
                <a:solidFill>
                  <a:srgbClr val="000000"/>
                </a:solidFill>
                <a:effectLst>
                  <a:outerShdw blurRad="38100" dist="38100" dir="2700000" algn="tl">
                    <a:srgbClr val="FFFFFF"/>
                  </a:outerShdw>
                </a:effectLst>
              </a:endParaRPr>
            </a:p>
          </p:txBody>
        </p:sp>
        <p:sp>
          <p:nvSpPr>
            <p:cNvPr id="107589" name="Line 229"/>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90" name="Rectangle 230"/>
            <p:cNvSpPr>
              <a:spLocks noChangeArrowheads="1"/>
            </p:cNvSpPr>
            <p:nvPr/>
          </p:nvSpPr>
          <p:spPr bwMode="auto">
            <a:xfrm>
              <a:off x="4163" y="904"/>
              <a:ext cx="3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900" b="1">
                  <a:solidFill>
                    <a:srgbClr val="000000"/>
                  </a:solidFill>
                </a:rPr>
                <a:t>С</a:t>
              </a:r>
              <a:r>
                <a:rPr lang="en-US" sz="900" b="1">
                  <a:solidFill>
                    <a:srgbClr val="000000"/>
                  </a:solidFill>
                </a:rPr>
                <a:t> - </a:t>
              </a:r>
              <a:r>
                <a:rPr lang="mn-MN" sz="900" b="1">
                  <a:solidFill>
                    <a:srgbClr val="000000"/>
                  </a:solidFill>
                </a:rPr>
                <a:t>Б</a:t>
              </a:r>
              <a:r>
                <a:rPr lang="en-US" sz="900" b="1">
                  <a:solidFill>
                    <a:srgbClr val="000000"/>
                  </a:solidFill>
                </a:rPr>
                <a:t> - </a:t>
              </a:r>
              <a:r>
                <a:rPr lang="mn-MN" sz="900" b="1">
                  <a:solidFill>
                    <a:srgbClr val="000000"/>
                  </a:solidFill>
                </a:rPr>
                <a:t>С</a:t>
              </a:r>
              <a:endParaRPr lang="en-US" sz="900" b="1">
                <a:solidFill>
                  <a:srgbClr val="000000"/>
                </a:solidFill>
              </a:endParaRPr>
            </a:p>
          </p:txBody>
        </p:sp>
        <p:sp>
          <p:nvSpPr>
            <p:cNvPr id="107591" name="Line 231"/>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92" name="Line 232"/>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93" name="Line 233"/>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94" name="Rectangle 234"/>
            <p:cNvSpPr>
              <a:spLocks noChangeArrowheads="1"/>
            </p:cNvSpPr>
            <p:nvPr/>
          </p:nvSpPr>
          <p:spPr bwMode="auto">
            <a:xfrm>
              <a:off x="4117" y="796"/>
              <a:ext cx="53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mn-MN" sz="900" b="1">
                  <a:solidFill>
                    <a:srgbClr val="000000"/>
                  </a:solidFill>
                </a:rPr>
                <a:t>ХААНЧЛАЛ</a:t>
              </a:r>
              <a:endParaRPr lang="en-US" sz="900" b="1">
                <a:solidFill>
                  <a:srgbClr val="000000"/>
                </a:solidFill>
              </a:endParaRPr>
            </a:p>
          </p:txBody>
        </p:sp>
        <p:sp>
          <p:nvSpPr>
            <p:cNvPr id="107595" name="Line 235"/>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96" name="Line 236"/>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97" name="Line 237"/>
            <p:cNvSpPr>
              <a:spLocks noChangeShapeType="1"/>
            </p:cNvSpPr>
            <p:nvPr/>
          </p:nvSpPr>
          <p:spPr bwMode="auto">
            <a:xfrm>
              <a:off x="4167" y="912"/>
              <a:ext cx="464"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107598" name="Rectangle 238"/>
            <p:cNvSpPr>
              <a:spLocks noChangeArrowheads="1"/>
            </p:cNvSpPr>
            <p:nvPr/>
          </p:nvSpPr>
          <p:spPr bwMode="auto">
            <a:xfrm>
              <a:off x="4159" y="1238"/>
              <a:ext cx="56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mn-MN" sz="800" b="1">
                  <a:solidFill>
                    <a:srgbClr val="000000"/>
                  </a:solidFill>
                </a:rPr>
                <a:t>Израиль  Иуда</a:t>
              </a:r>
              <a:endParaRPr lang="en-US" sz="800" b="1">
                <a:solidFill>
                  <a:srgbClr val="000000"/>
                </a:solidFill>
              </a:endParaRPr>
            </a:p>
          </p:txBody>
        </p:sp>
      </p:grpSp>
      <p:sp>
        <p:nvSpPr>
          <p:cNvPr id="107571" name="Text Box 240"/>
          <p:cNvSpPr txBox="1">
            <a:spLocks noChangeArrowheads="1"/>
          </p:cNvSpPr>
          <p:nvPr/>
        </p:nvSpPr>
        <p:spPr bwMode="auto">
          <a:xfrm>
            <a:off x="8829675" y="641667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2000">
                <a:solidFill>
                  <a:srgbClr val="FFFFFF"/>
                </a:solidFill>
              </a:rPr>
              <a:t>2</a:t>
            </a:r>
          </a:p>
        </p:txBody>
      </p:sp>
      <p:sp>
        <p:nvSpPr>
          <p:cNvPr id="107572" name="Rectangle 243"/>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32-37</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64945"/>
                                        </p:tgtEl>
                                        <p:attrNameLst>
                                          <p:attrName>style.visibility</p:attrName>
                                        </p:attrNameLst>
                                      </p:cBhvr>
                                      <p:to>
                                        <p:strVal val="visible"/>
                                      </p:to>
                                    </p:set>
                                    <p:anim calcmode="lin" valueType="num">
                                      <p:cBhvr>
                                        <p:cTn id="7" dur="500" fill="hold"/>
                                        <p:tgtEl>
                                          <p:spTgt spid="464945"/>
                                        </p:tgtEl>
                                        <p:attrNameLst>
                                          <p:attrName>ppt_w</p:attrName>
                                        </p:attrNameLst>
                                      </p:cBhvr>
                                      <p:tavLst>
                                        <p:tav tm="0">
                                          <p:val>
                                            <p:fltVal val="0"/>
                                          </p:val>
                                        </p:tav>
                                        <p:tav tm="100000">
                                          <p:val>
                                            <p:strVal val="#ppt_w"/>
                                          </p:val>
                                        </p:tav>
                                      </p:tavLst>
                                    </p:anim>
                                    <p:anim calcmode="lin" valueType="num">
                                      <p:cBhvr>
                                        <p:cTn id="8" dur="500" fill="hold"/>
                                        <p:tgtEl>
                                          <p:spTgt spid="464945"/>
                                        </p:tgtEl>
                                        <p:attrNameLst>
                                          <p:attrName>ppt_h</p:attrName>
                                        </p:attrNameLst>
                                      </p:cBhvr>
                                      <p:tavLst>
                                        <p:tav tm="0">
                                          <p:val>
                                            <p:fltVal val="0"/>
                                          </p:val>
                                        </p:tav>
                                        <p:tav tm="100000">
                                          <p:val>
                                            <p:strVal val="#ppt_h"/>
                                          </p:val>
                                        </p:tav>
                                      </p:tavLst>
                                    </p:anim>
                                    <p:anim calcmode="lin" valueType="num">
                                      <p:cBhvr>
                                        <p:cTn id="9" dur="500" fill="hold"/>
                                        <p:tgtEl>
                                          <p:spTgt spid="464945"/>
                                        </p:tgtEl>
                                        <p:attrNameLst>
                                          <p:attrName>ppt_x</p:attrName>
                                        </p:attrNameLst>
                                      </p:cBhvr>
                                      <p:tavLst>
                                        <p:tav tm="0">
                                          <p:val>
                                            <p:fltVal val="0.5"/>
                                          </p:val>
                                        </p:tav>
                                        <p:tav tm="100000">
                                          <p:val>
                                            <p:strVal val="#ppt_x"/>
                                          </p:val>
                                        </p:tav>
                                      </p:tavLst>
                                    </p:anim>
                                    <p:anim calcmode="lin" valueType="num">
                                      <p:cBhvr>
                                        <p:cTn id="10" dur="500" fill="hold"/>
                                        <p:tgtEl>
                                          <p:spTgt spid="46494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465104"/>
                                        </p:tgtEl>
                                        <p:attrNameLst>
                                          <p:attrName>style.visibility</p:attrName>
                                        </p:attrNameLst>
                                      </p:cBhvr>
                                      <p:to>
                                        <p:strVal val="visible"/>
                                      </p:to>
                                    </p:set>
                                    <p:animEffect transition="in" filter="dissolve">
                                      <p:cBhvr>
                                        <p:cTn id="14" dur="500"/>
                                        <p:tgtEl>
                                          <p:spTgt spid="46510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464946"/>
                                        </p:tgtEl>
                                        <p:attrNameLst>
                                          <p:attrName>style.visibility</p:attrName>
                                        </p:attrNameLst>
                                      </p:cBhvr>
                                      <p:to>
                                        <p:strVal val="visible"/>
                                      </p:to>
                                    </p:set>
                                    <p:animEffect transition="in" filter="wipe(right)">
                                      <p:cBhvr>
                                        <p:cTn id="19" dur="500"/>
                                        <p:tgtEl>
                                          <p:spTgt spid="464946"/>
                                        </p:tgtEl>
                                      </p:cBhvr>
                                    </p:animEffect>
                                  </p:childTnLst>
                                </p:cTn>
                              </p:par>
                            </p:childTnLst>
                          </p:cTn>
                        </p:par>
                        <p:par>
                          <p:cTn id="20" fill="hold" nodeType="afterGroup">
                            <p:stCondLst>
                              <p:cond delay="500"/>
                            </p:stCondLst>
                            <p:childTnLst>
                              <p:par>
                                <p:cTn id="21" presetID="22" presetClass="entr" presetSubtype="1" fill="hold" nodeType="afterEffect">
                                  <p:stCondLst>
                                    <p:cond delay="0"/>
                                  </p:stCondLst>
                                  <p:childTnLst>
                                    <p:set>
                                      <p:cBhvr>
                                        <p:cTn id="22" dur="1" fill="hold">
                                          <p:stCondLst>
                                            <p:cond delay="0"/>
                                          </p:stCondLst>
                                        </p:cTn>
                                        <p:tgtEl>
                                          <p:spTgt spid="464983"/>
                                        </p:tgtEl>
                                        <p:attrNameLst>
                                          <p:attrName>style.visibility</p:attrName>
                                        </p:attrNameLst>
                                      </p:cBhvr>
                                      <p:to>
                                        <p:strVal val="visible"/>
                                      </p:to>
                                    </p:set>
                                    <p:animEffect transition="in" filter="wipe(up)">
                                      <p:cBhvr>
                                        <p:cTn id="23" dur="500"/>
                                        <p:tgtEl>
                                          <p:spTgt spid="464983"/>
                                        </p:tgtEl>
                                      </p:cBhvr>
                                    </p:animEffect>
                                  </p:childTnLst>
                                </p:cTn>
                              </p:par>
                            </p:childTnLst>
                          </p:cTn>
                        </p:par>
                        <p:par>
                          <p:cTn id="24" fill="hold" nodeType="afterGroup">
                            <p:stCondLst>
                              <p:cond delay="1000"/>
                            </p:stCondLst>
                            <p:childTnLst>
                              <p:par>
                                <p:cTn id="25" presetID="22" presetClass="entr" presetSubtype="1" fill="hold" nodeType="afterEffect">
                                  <p:stCondLst>
                                    <p:cond delay="0"/>
                                  </p:stCondLst>
                                  <p:childTnLst>
                                    <p:set>
                                      <p:cBhvr>
                                        <p:cTn id="26" dur="1" fill="hold">
                                          <p:stCondLst>
                                            <p:cond delay="0"/>
                                          </p:stCondLst>
                                        </p:cTn>
                                        <p:tgtEl>
                                          <p:spTgt spid="464984"/>
                                        </p:tgtEl>
                                        <p:attrNameLst>
                                          <p:attrName>style.visibility</p:attrName>
                                        </p:attrNameLst>
                                      </p:cBhvr>
                                      <p:to>
                                        <p:strVal val="visible"/>
                                      </p:to>
                                    </p:set>
                                    <p:animEffect transition="in" filter="wipe(up)">
                                      <p:cBhvr>
                                        <p:cTn id="27" dur="500"/>
                                        <p:tgtEl>
                                          <p:spTgt spid="464984"/>
                                        </p:tgtEl>
                                      </p:cBhvr>
                                    </p:animEffect>
                                  </p:childTnLst>
                                </p:cTn>
                              </p:par>
                            </p:childTnLst>
                          </p:cTn>
                        </p:par>
                        <p:par>
                          <p:cTn id="28" fill="hold" nodeType="afterGroup">
                            <p:stCondLst>
                              <p:cond delay="1500"/>
                            </p:stCondLst>
                            <p:childTnLst>
                              <p:par>
                                <p:cTn id="29" presetID="9" presetClass="entr" presetSubtype="0" fill="hold" nodeType="afterEffect">
                                  <p:stCondLst>
                                    <p:cond delay="0"/>
                                  </p:stCondLst>
                                  <p:childTnLst>
                                    <p:set>
                                      <p:cBhvr>
                                        <p:cTn id="30" dur="1" fill="hold">
                                          <p:stCondLst>
                                            <p:cond delay="0"/>
                                          </p:stCondLst>
                                        </p:cTn>
                                        <p:tgtEl>
                                          <p:spTgt spid="465107"/>
                                        </p:tgtEl>
                                        <p:attrNameLst>
                                          <p:attrName>style.visibility</p:attrName>
                                        </p:attrNameLst>
                                      </p:cBhvr>
                                      <p:to>
                                        <p:strVal val="visible"/>
                                      </p:to>
                                    </p:set>
                                    <p:animEffect transition="in" filter="dissolve">
                                      <p:cBhvr>
                                        <p:cTn id="31" dur="500"/>
                                        <p:tgtEl>
                                          <p:spTgt spid="46510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464940"/>
                                        </p:tgtEl>
                                        <p:attrNameLst>
                                          <p:attrName>style.visibility</p:attrName>
                                        </p:attrNameLst>
                                      </p:cBhvr>
                                      <p:to>
                                        <p:strVal val="visible"/>
                                      </p:to>
                                    </p:set>
                                    <p:animEffect transition="in" filter="wipe(left)">
                                      <p:cBhvr>
                                        <p:cTn id="36" dur="500"/>
                                        <p:tgtEl>
                                          <p:spTgt spid="464940"/>
                                        </p:tgtEl>
                                      </p:cBhvr>
                                    </p:animEffect>
                                  </p:childTnLst>
                                </p:cTn>
                              </p:par>
                            </p:childTnLst>
                          </p:cTn>
                        </p:par>
                        <p:par>
                          <p:cTn id="37" fill="hold" nodeType="afterGroup">
                            <p:stCondLst>
                              <p:cond delay="500"/>
                            </p:stCondLst>
                            <p:childTnLst>
                              <p:par>
                                <p:cTn id="38" presetID="23" presetClass="entr" presetSubtype="528" fill="hold" grpId="0" nodeType="afterEffect">
                                  <p:stCondLst>
                                    <p:cond delay="0"/>
                                  </p:stCondLst>
                                  <p:childTnLst>
                                    <p:set>
                                      <p:cBhvr>
                                        <p:cTn id="39" dur="1" fill="hold">
                                          <p:stCondLst>
                                            <p:cond delay="0"/>
                                          </p:stCondLst>
                                        </p:cTn>
                                        <p:tgtEl>
                                          <p:spTgt spid="464944"/>
                                        </p:tgtEl>
                                        <p:attrNameLst>
                                          <p:attrName>style.visibility</p:attrName>
                                        </p:attrNameLst>
                                      </p:cBhvr>
                                      <p:to>
                                        <p:strVal val="visible"/>
                                      </p:to>
                                    </p:set>
                                    <p:anim calcmode="lin" valueType="num">
                                      <p:cBhvr>
                                        <p:cTn id="40" dur="500" fill="hold"/>
                                        <p:tgtEl>
                                          <p:spTgt spid="464944"/>
                                        </p:tgtEl>
                                        <p:attrNameLst>
                                          <p:attrName>ppt_w</p:attrName>
                                        </p:attrNameLst>
                                      </p:cBhvr>
                                      <p:tavLst>
                                        <p:tav tm="0">
                                          <p:val>
                                            <p:fltVal val="0"/>
                                          </p:val>
                                        </p:tav>
                                        <p:tav tm="100000">
                                          <p:val>
                                            <p:strVal val="#ppt_w"/>
                                          </p:val>
                                        </p:tav>
                                      </p:tavLst>
                                    </p:anim>
                                    <p:anim calcmode="lin" valueType="num">
                                      <p:cBhvr>
                                        <p:cTn id="41" dur="500" fill="hold"/>
                                        <p:tgtEl>
                                          <p:spTgt spid="464944"/>
                                        </p:tgtEl>
                                        <p:attrNameLst>
                                          <p:attrName>ppt_h</p:attrName>
                                        </p:attrNameLst>
                                      </p:cBhvr>
                                      <p:tavLst>
                                        <p:tav tm="0">
                                          <p:val>
                                            <p:fltVal val="0"/>
                                          </p:val>
                                        </p:tav>
                                        <p:tav tm="100000">
                                          <p:val>
                                            <p:strVal val="#ppt_h"/>
                                          </p:val>
                                        </p:tav>
                                      </p:tavLst>
                                    </p:anim>
                                    <p:anim calcmode="lin" valueType="num">
                                      <p:cBhvr>
                                        <p:cTn id="42" dur="500" fill="hold"/>
                                        <p:tgtEl>
                                          <p:spTgt spid="464944"/>
                                        </p:tgtEl>
                                        <p:attrNameLst>
                                          <p:attrName>ppt_x</p:attrName>
                                        </p:attrNameLst>
                                      </p:cBhvr>
                                      <p:tavLst>
                                        <p:tav tm="0">
                                          <p:val>
                                            <p:fltVal val="0.5"/>
                                          </p:val>
                                        </p:tav>
                                        <p:tav tm="100000">
                                          <p:val>
                                            <p:strVal val="#ppt_x"/>
                                          </p:val>
                                        </p:tav>
                                      </p:tavLst>
                                    </p:anim>
                                    <p:anim calcmode="lin" valueType="num">
                                      <p:cBhvr>
                                        <p:cTn id="43" dur="500" fill="hold"/>
                                        <p:tgtEl>
                                          <p:spTgt spid="464944"/>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1000"/>
                            </p:stCondLst>
                            <p:childTnLst>
                              <p:par>
                                <p:cTn id="45" presetID="4" presetClass="entr" presetSubtype="32" fill="hold" grpId="0" nodeType="afterEffect">
                                  <p:stCondLst>
                                    <p:cond delay="0"/>
                                  </p:stCondLst>
                                  <p:childTnLst>
                                    <p:set>
                                      <p:cBhvr>
                                        <p:cTn id="46" dur="1" fill="hold">
                                          <p:stCondLst>
                                            <p:cond delay="0"/>
                                          </p:stCondLst>
                                        </p:cTn>
                                        <p:tgtEl>
                                          <p:spTgt spid="465102"/>
                                        </p:tgtEl>
                                        <p:attrNameLst>
                                          <p:attrName>style.visibility</p:attrName>
                                        </p:attrNameLst>
                                      </p:cBhvr>
                                      <p:to>
                                        <p:strVal val="visible"/>
                                      </p:to>
                                    </p:set>
                                    <p:animEffect transition="in" filter="box(out)">
                                      <p:cBhvr>
                                        <p:cTn id="47" dur="500"/>
                                        <p:tgtEl>
                                          <p:spTgt spid="465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44" grpId="0" animBg="1"/>
      <p:bldP spid="464945" grpId="0" animBg="1"/>
      <p:bldP spid="465102"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173"/>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l="2327" t="1974" r="2904" b="2844"/>
          <a:stretch>
            <a:fillRect/>
          </a:stretch>
        </p:blipFill>
        <p:spPr bwMode="auto">
          <a:xfrm>
            <a:off x="655638" y="639763"/>
            <a:ext cx="7827962" cy="50673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65923" name="Text Box 3"/>
          <p:cNvSpPr txBox="1">
            <a:spLocks noChangeArrowheads="1"/>
          </p:cNvSpPr>
          <p:nvPr/>
        </p:nvSpPr>
        <p:spPr bwMode="auto">
          <a:xfrm>
            <a:off x="946150" y="5873750"/>
            <a:ext cx="6946900" cy="49371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lnSpc>
                <a:spcPct val="30000"/>
              </a:lnSpc>
              <a:spcBef>
                <a:spcPct val="50000"/>
              </a:spcBef>
              <a:defRPr/>
            </a:pPr>
            <a:r>
              <a:rPr lang="mn-MN" sz="2400" b="1" smtClean="0">
                <a:solidFill>
                  <a:srgbClr val="FFFF00"/>
                </a:solidFill>
              </a:rPr>
              <a:t>Эртний Вавилон хот</a:t>
            </a:r>
            <a:endParaRPr lang="en-US" sz="2400" b="1" smtClean="0">
              <a:solidFill>
                <a:srgbClr val="FFFF00"/>
              </a:solidFill>
            </a:endParaRPr>
          </a:p>
          <a:p>
            <a:pPr algn="ctr">
              <a:lnSpc>
                <a:spcPct val="30000"/>
              </a:lnSpc>
              <a:spcBef>
                <a:spcPct val="50000"/>
              </a:spcBef>
              <a:defRPr/>
            </a:pPr>
            <a:r>
              <a:rPr lang="ja-JP" altLang="en-US" sz="2400" b="1" smtClean="0">
                <a:solidFill>
                  <a:srgbClr val="FFFF00"/>
                </a:solidFill>
              </a:rPr>
              <a:t>“</a:t>
            </a:r>
            <a:r>
              <a:rPr lang="en-US" sz="2400" b="1" smtClean="0">
                <a:solidFill>
                  <a:srgbClr val="FFFF00"/>
                </a:solidFill>
              </a:rPr>
              <a:t>Эвлэрэшгүй</a:t>
            </a:r>
            <a:r>
              <a:rPr lang="ja-JP" altLang="en-US" sz="2400" b="1" smtClean="0">
                <a:solidFill>
                  <a:srgbClr val="FFFF00"/>
                </a:solidFill>
              </a:rPr>
              <a:t>”</a:t>
            </a:r>
            <a:r>
              <a:rPr lang="en-US" sz="2400" b="1" smtClean="0">
                <a:solidFill>
                  <a:srgbClr val="FFFF00"/>
                </a:solidFill>
              </a:rPr>
              <a:t> хуучны кино зургаас</a:t>
            </a:r>
          </a:p>
        </p:txBody>
      </p:sp>
      <p:sp>
        <p:nvSpPr>
          <p:cNvPr id="466128" name="Rectangle 208"/>
          <p:cNvSpPr>
            <a:spLocks noChangeArrowheads="1"/>
          </p:cNvSpPr>
          <p:nvPr/>
        </p:nvSpPr>
        <p:spPr bwMode="auto">
          <a:xfrm>
            <a:off x="808355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52</a:t>
            </a:r>
          </a:p>
        </p:txBody>
      </p:sp>
      <p:sp>
        <p:nvSpPr>
          <p:cNvPr id="466129" name="Text Box 209"/>
          <p:cNvSpPr txBox="1">
            <a:spLocks noChangeArrowheads="1"/>
          </p:cNvSpPr>
          <p:nvPr/>
        </p:nvSpPr>
        <p:spPr bwMode="auto">
          <a:xfrm>
            <a:off x="1936750" y="0"/>
            <a:ext cx="144303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mn-MN" sz="1600" b="1">
                <a:solidFill>
                  <a:schemeClr val="tx1"/>
                </a:solidFill>
                <a:ea typeface="+mn-ea"/>
                <a:cs typeface="+mn-cs"/>
              </a:rPr>
              <a:t>Х.дэд</a:t>
            </a:r>
            <a:r>
              <a:rPr lang="en-US" sz="1600" b="1">
                <a:solidFill>
                  <a:schemeClr val="tx1"/>
                </a:solidFill>
                <a:ea typeface="+mn-ea"/>
                <a:cs typeface="+mn-cs"/>
              </a:rPr>
              <a:t> 25: 1-21</a:t>
            </a:r>
          </a:p>
        </p:txBody>
      </p:sp>
      <p:grpSp>
        <p:nvGrpSpPr>
          <p:cNvPr id="109573" name="Group 211"/>
          <p:cNvGrpSpPr>
            <a:grpSpLocks/>
          </p:cNvGrpSpPr>
          <p:nvPr/>
        </p:nvGrpSpPr>
        <p:grpSpPr bwMode="auto">
          <a:xfrm>
            <a:off x="8002588" y="3636963"/>
            <a:ext cx="1138237" cy="1851025"/>
            <a:chOff x="4095" y="796"/>
            <a:chExt cx="717" cy="1166"/>
          </a:xfrm>
        </p:grpSpPr>
        <p:sp>
          <p:nvSpPr>
            <p:cNvPr id="109575" name="AutoShape 212"/>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9576" name="Rectangle 213"/>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9577" name="AutoShape 214"/>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9578" name="Line 215"/>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579" name="Line 216"/>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580" name="Line 217"/>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6138" name="Rectangle 218"/>
            <p:cNvSpPr>
              <a:spLocks noChangeArrowheads="1"/>
            </p:cNvSpPr>
            <p:nvPr/>
          </p:nvSpPr>
          <p:spPr bwMode="auto">
            <a:xfrm>
              <a:off x="4095" y="1008"/>
              <a:ext cx="717" cy="133"/>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rPr>
                <a:t> ••• </a:t>
              </a:r>
              <a:r>
                <a:rPr lang="mn-MN" sz="800" b="1">
                  <a:solidFill>
                    <a:srgbClr val="000000"/>
                  </a:solidFill>
                  <a:effectLst>
                    <a:outerShdw blurRad="38100" dist="38100" dir="2700000" algn="tl">
                      <a:srgbClr val="FFFFFF"/>
                    </a:outerShdw>
                  </a:effectLst>
                </a:rPr>
                <a:t>ХУВААГДАЛ</a:t>
              </a:r>
              <a:r>
                <a:rPr lang="en-US" sz="800" b="1">
                  <a:solidFill>
                    <a:srgbClr val="000000"/>
                  </a:solidFill>
                  <a:effectLst>
                    <a:outerShdw blurRad="38100" dist="38100" dir="2700000" algn="tl">
                      <a:srgbClr val="FFFFFF"/>
                    </a:outerShdw>
                  </a:effectLst>
                </a:rPr>
                <a:t> ••• </a:t>
              </a:r>
            </a:p>
          </p:txBody>
        </p:sp>
        <p:sp>
          <p:nvSpPr>
            <p:cNvPr id="109582" name="Rectangle 219"/>
            <p:cNvSpPr>
              <a:spLocks noChangeArrowheads="1"/>
            </p:cNvSpPr>
            <p:nvPr/>
          </p:nvSpPr>
          <p:spPr bwMode="auto">
            <a:xfrm>
              <a:off x="4164" y="1342"/>
              <a:ext cx="434"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10              2</a:t>
              </a:r>
            </a:p>
          </p:txBody>
        </p:sp>
        <p:sp>
          <p:nvSpPr>
            <p:cNvPr id="109583" name="Rectangle 220"/>
            <p:cNvSpPr>
              <a:spLocks noChangeArrowheads="1"/>
            </p:cNvSpPr>
            <p:nvPr/>
          </p:nvSpPr>
          <p:spPr bwMode="auto">
            <a:xfrm>
              <a:off x="4144" y="1572"/>
              <a:ext cx="53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 20-</a:t>
              </a:r>
              <a:r>
                <a:rPr lang="mn-MN" sz="800" b="1">
                  <a:solidFill>
                    <a:srgbClr val="000000"/>
                  </a:solidFill>
                </a:rPr>
                <a:t>И</a:t>
              </a:r>
              <a:r>
                <a:rPr lang="en-US" sz="800" b="1">
                  <a:solidFill>
                    <a:srgbClr val="000000"/>
                  </a:solidFill>
                </a:rPr>
                <a:t>         20-</a:t>
              </a:r>
              <a:r>
                <a:rPr lang="mn-MN" sz="800" b="1">
                  <a:solidFill>
                    <a:srgbClr val="000000"/>
                  </a:solidFill>
                </a:rPr>
                <a:t>Р</a:t>
              </a:r>
              <a:endParaRPr lang="en-US" sz="800" b="1">
                <a:solidFill>
                  <a:srgbClr val="000000"/>
                </a:solidFill>
              </a:endParaRPr>
            </a:p>
          </p:txBody>
        </p:sp>
        <p:sp>
          <p:nvSpPr>
            <p:cNvPr id="109584" name="Rectangle 221"/>
            <p:cNvSpPr>
              <a:spLocks noChangeArrowheads="1"/>
            </p:cNvSpPr>
            <p:nvPr/>
          </p:nvSpPr>
          <p:spPr bwMode="auto">
            <a:xfrm>
              <a:off x="4151" y="1682"/>
              <a:ext cx="49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 200           350</a:t>
              </a:r>
            </a:p>
          </p:txBody>
        </p:sp>
        <p:sp>
          <p:nvSpPr>
            <p:cNvPr id="109585" name="Rectangle 222"/>
            <p:cNvSpPr>
              <a:spLocks noChangeArrowheads="1"/>
            </p:cNvSpPr>
            <p:nvPr/>
          </p:nvSpPr>
          <p:spPr bwMode="auto">
            <a:xfrm>
              <a:off x="4167" y="1794"/>
              <a:ext cx="64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800" b="1">
                  <a:solidFill>
                    <a:srgbClr val="000000"/>
                  </a:solidFill>
                </a:rPr>
                <a:t>Ассири    Вавилон</a:t>
              </a:r>
              <a:endParaRPr lang="en-US" sz="800" b="1">
                <a:solidFill>
                  <a:srgbClr val="000000"/>
                </a:solidFill>
              </a:endParaRPr>
            </a:p>
          </p:txBody>
        </p:sp>
        <p:sp>
          <p:nvSpPr>
            <p:cNvPr id="109586" name="Line 223"/>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587" name="Rectangle 224"/>
            <p:cNvSpPr>
              <a:spLocks noChangeArrowheads="1"/>
            </p:cNvSpPr>
            <p:nvPr/>
          </p:nvSpPr>
          <p:spPr bwMode="auto">
            <a:xfrm>
              <a:off x="4161" y="1130"/>
              <a:ext cx="58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800" b="1">
                  <a:solidFill>
                    <a:srgbClr val="000000"/>
                  </a:solidFill>
                </a:rPr>
                <a:t>Умард</a:t>
              </a:r>
              <a:r>
                <a:rPr lang="en-US" sz="800" b="1">
                  <a:solidFill>
                    <a:srgbClr val="000000"/>
                  </a:solidFill>
                </a:rPr>
                <a:t>     </a:t>
              </a:r>
              <a:r>
                <a:rPr lang="mn-MN" sz="800" b="1">
                  <a:solidFill>
                    <a:srgbClr val="000000"/>
                  </a:solidFill>
                </a:rPr>
                <a:t>Өмнөд</a:t>
              </a:r>
              <a:endParaRPr lang="en-US" sz="800" b="1">
                <a:solidFill>
                  <a:srgbClr val="000000"/>
                </a:solidFill>
              </a:endParaRPr>
            </a:p>
          </p:txBody>
        </p:sp>
        <p:sp>
          <p:nvSpPr>
            <p:cNvPr id="109588" name="Line 225"/>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589" name="Line 226"/>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6147" name="Rectangle 227"/>
            <p:cNvSpPr>
              <a:spLocks noChangeArrowheads="1"/>
            </p:cNvSpPr>
            <p:nvPr/>
          </p:nvSpPr>
          <p:spPr bwMode="auto">
            <a:xfrm>
              <a:off x="4150" y="1454"/>
              <a:ext cx="569" cy="133"/>
            </a:xfrm>
            <a:prstGeom prst="rect">
              <a:avLst/>
            </a:prstGeom>
            <a:noFill/>
            <a:ln w="12700">
              <a:noFill/>
              <a:miter lim="800000"/>
              <a:headEnd/>
              <a:tailEnd/>
            </a:ln>
            <a:effectLst/>
          </p:spPr>
          <p:txBody>
            <a:bodyPr lIns="90487" tIns="44450" rIns="90487" bIns="44450">
              <a:spAutoFit/>
            </a:bodyPr>
            <a:lstStyle/>
            <a:p>
              <a:pPr algn="ctr">
                <a:defRPr/>
              </a:pPr>
              <a:r>
                <a:rPr lang="mn-MN" sz="800" b="1">
                  <a:solidFill>
                    <a:srgbClr val="000000"/>
                  </a:solidFill>
                  <a:effectLst>
                    <a:outerShdw blurRad="38100" dist="38100" dir="2700000" algn="tl">
                      <a:srgbClr val="FFFFFF"/>
                    </a:outerShdw>
                  </a:effectLst>
                </a:rPr>
                <a:t>З Ө Н Ч И Д</a:t>
              </a:r>
              <a:endParaRPr lang="en-US" sz="800" b="1">
                <a:solidFill>
                  <a:srgbClr val="000000"/>
                </a:solidFill>
                <a:effectLst>
                  <a:outerShdw blurRad="38100" dist="38100" dir="2700000" algn="tl">
                    <a:srgbClr val="FFFFFF"/>
                  </a:outerShdw>
                </a:effectLst>
              </a:endParaRPr>
            </a:p>
          </p:txBody>
        </p:sp>
        <p:sp>
          <p:nvSpPr>
            <p:cNvPr id="109591" name="Line 228"/>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592" name="Rectangle 229"/>
            <p:cNvSpPr>
              <a:spLocks noChangeArrowheads="1"/>
            </p:cNvSpPr>
            <p:nvPr/>
          </p:nvSpPr>
          <p:spPr bwMode="auto">
            <a:xfrm>
              <a:off x="4163" y="904"/>
              <a:ext cx="3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900" b="1">
                  <a:solidFill>
                    <a:srgbClr val="000000"/>
                  </a:solidFill>
                </a:rPr>
                <a:t>С</a:t>
              </a:r>
              <a:r>
                <a:rPr lang="en-US" sz="900" b="1">
                  <a:solidFill>
                    <a:srgbClr val="000000"/>
                  </a:solidFill>
                </a:rPr>
                <a:t> - </a:t>
              </a:r>
              <a:r>
                <a:rPr lang="mn-MN" sz="900" b="1">
                  <a:solidFill>
                    <a:srgbClr val="000000"/>
                  </a:solidFill>
                </a:rPr>
                <a:t>Б</a:t>
              </a:r>
              <a:r>
                <a:rPr lang="en-US" sz="900" b="1">
                  <a:solidFill>
                    <a:srgbClr val="000000"/>
                  </a:solidFill>
                </a:rPr>
                <a:t> - </a:t>
              </a:r>
              <a:r>
                <a:rPr lang="mn-MN" sz="900" b="1">
                  <a:solidFill>
                    <a:srgbClr val="000000"/>
                  </a:solidFill>
                </a:rPr>
                <a:t>С</a:t>
              </a:r>
              <a:endParaRPr lang="en-US" sz="900" b="1">
                <a:solidFill>
                  <a:srgbClr val="000000"/>
                </a:solidFill>
              </a:endParaRPr>
            </a:p>
          </p:txBody>
        </p:sp>
        <p:sp>
          <p:nvSpPr>
            <p:cNvPr id="109593" name="Line 230"/>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594" name="Line 231"/>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595" name="Line 232"/>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596" name="Rectangle 233"/>
            <p:cNvSpPr>
              <a:spLocks noChangeArrowheads="1"/>
            </p:cNvSpPr>
            <p:nvPr/>
          </p:nvSpPr>
          <p:spPr bwMode="auto">
            <a:xfrm>
              <a:off x="4117" y="796"/>
              <a:ext cx="53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mn-MN" sz="900" b="1">
                  <a:solidFill>
                    <a:srgbClr val="000000"/>
                  </a:solidFill>
                </a:rPr>
                <a:t>ХААНЧЛАЛ</a:t>
              </a:r>
              <a:endParaRPr lang="en-US" sz="900" b="1">
                <a:solidFill>
                  <a:srgbClr val="000000"/>
                </a:solidFill>
              </a:endParaRPr>
            </a:p>
          </p:txBody>
        </p:sp>
        <p:sp>
          <p:nvSpPr>
            <p:cNvPr id="109597" name="Line 234"/>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598" name="Line 235"/>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599" name="Line 236"/>
            <p:cNvSpPr>
              <a:spLocks noChangeShapeType="1"/>
            </p:cNvSpPr>
            <p:nvPr/>
          </p:nvSpPr>
          <p:spPr bwMode="auto">
            <a:xfrm>
              <a:off x="4167" y="912"/>
              <a:ext cx="464"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109600" name="Rectangle 237"/>
            <p:cNvSpPr>
              <a:spLocks noChangeArrowheads="1"/>
            </p:cNvSpPr>
            <p:nvPr/>
          </p:nvSpPr>
          <p:spPr bwMode="auto">
            <a:xfrm>
              <a:off x="4159" y="1238"/>
              <a:ext cx="56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mn-MN" sz="800" b="1">
                  <a:solidFill>
                    <a:srgbClr val="000000"/>
                  </a:solidFill>
                </a:rPr>
                <a:t>Израиль  Иуда</a:t>
              </a:r>
              <a:endParaRPr lang="en-US" sz="800" b="1">
                <a:solidFill>
                  <a:srgbClr val="000000"/>
                </a:solidFill>
              </a:endParaRPr>
            </a:p>
          </p:txBody>
        </p:sp>
      </p:grpSp>
      <p:sp>
        <p:nvSpPr>
          <p:cNvPr id="109574" name="Rectangle 239"/>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32-37</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617" name="Group 257"/>
          <p:cNvGrpSpPr>
            <a:grpSpLocks/>
          </p:cNvGrpSpPr>
          <p:nvPr/>
        </p:nvGrpSpPr>
        <p:grpSpPr bwMode="auto">
          <a:xfrm>
            <a:off x="5308600" y="1385888"/>
            <a:ext cx="2882900" cy="4202112"/>
            <a:chOff x="5341938" y="1385894"/>
            <a:chExt cx="2882900" cy="4202107"/>
          </a:xfrm>
        </p:grpSpPr>
        <p:grpSp>
          <p:nvGrpSpPr>
            <p:cNvPr id="111817" name="Group 656"/>
            <p:cNvGrpSpPr>
              <a:grpSpLocks/>
            </p:cNvGrpSpPr>
            <p:nvPr/>
          </p:nvGrpSpPr>
          <p:grpSpPr bwMode="auto">
            <a:xfrm>
              <a:off x="7754945" y="2209811"/>
              <a:ext cx="395288" cy="414340"/>
              <a:chOff x="1609" y="1229"/>
              <a:chExt cx="249" cy="261"/>
            </a:xfrm>
          </p:grpSpPr>
          <p:grpSp>
            <p:nvGrpSpPr>
              <p:cNvPr id="111853" name="Group 657"/>
              <p:cNvGrpSpPr>
                <a:grpSpLocks/>
              </p:cNvGrpSpPr>
              <p:nvPr/>
            </p:nvGrpSpPr>
            <p:grpSpPr bwMode="auto">
              <a:xfrm>
                <a:off x="1622" y="1229"/>
                <a:ext cx="236" cy="261"/>
                <a:chOff x="1618" y="867"/>
                <a:chExt cx="2080" cy="1864"/>
              </a:xfrm>
            </p:grpSpPr>
            <p:grpSp>
              <p:nvGrpSpPr>
                <p:cNvPr id="111855" name="Group 659"/>
                <p:cNvGrpSpPr>
                  <a:grpSpLocks/>
                </p:cNvGrpSpPr>
                <p:nvPr/>
              </p:nvGrpSpPr>
              <p:grpSpPr bwMode="auto">
                <a:xfrm>
                  <a:off x="1618" y="1063"/>
                  <a:ext cx="2080" cy="1359"/>
                  <a:chOff x="638" y="2172"/>
                  <a:chExt cx="2078" cy="1359"/>
                </a:xfrm>
              </p:grpSpPr>
              <p:sp>
                <p:nvSpPr>
                  <p:cNvPr id="111860" name="Freeform 660" descr="Cork"/>
                  <p:cNvSpPr>
                    <a:spLocks/>
                  </p:cNvSpPr>
                  <p:nvPr/>
                </p:nvSpPr>
                <p:spPr bwMode="auto">
                  <a:xfrm>
                    <a:off x="693" y="2172"/>
                    <a:ext cx="2023" cy="246"/>
                  </a:xfrm>
                  <a:custGeom>
                    <a:avLst/>
                    <a:gdLst>
                      <a:gd name="T0" fmla="*/ 1073 w 592"/>
                      <a:gd name="T1" fmla="*/ 5021 h 90"/>
                      <a:gd name="T2" fmla="*/ 2990 w 592"/>
                      <a:gd name="T3" fmla="*/ 2452 h 90"/>
                      <a:gd name="T4" fmla="*/ 4624 w 592"/>
                      <a:gd name="T5" fmla="*/ 2004 h 90"/>
                      <a:gd name="T6" fmla="*/ 6271 w 592"/>
                      <a:gd name="T7" fmla="*/ 1779 h 90"/>
                      <a:gd name="T8" fmla="*/ 15285 w 592"/>
                      <a:gd name="T9" fmla="*/ 1897 h 90"/>
                      <a:gd name="T10" fmla="*/ 20715 w 592"/>
                      <a:gd name="T11" fmla="*/ 2228 h 90"/>
                      <a:gd name="T12" fmla="*/ 23179 w 592"/>
                      <a:gd name="T13" fmla="*/ 2569 h 90"/>
                      <a:gd name="T14" fmla="*/ 32440 w 592"/>
                      <a:gd name="T15" fmla="*/ 2900 h 90"/>
                      <a:gd name="T16" fmla="*/ 46092 w 592"/>
                      <a:gd name="T17" fmla="*/ 2452 h 90"/>
                      <a:gd name="T18" fmla="*/ 64367 w 592"/>
                      <a:gd name="T19" fmla="*/ 897 h 90"/>
                      <a:gd name="T20" fmla="*/ 70904 w 592"/>
                      <a:gd name="T21" fmla="*/ 0 h 90"/>
                      <a:gd name="T22" fmla="*/ 78019 w 592"/>
                      <a:gd name="T23" fmla="*/ 104 h 90"/>
                      <a:gd name="T24" fmla="*/ 80445 w 592"/>
                      <a:gd name="T25" fmla="*/ 1673 h 90"/>
                      <a:gd name="T26" fmla="*/ 80725 w 592"/>
                      <a:gd name="T27" fmla="*/ 2004 h 90"/>
                      <a:gd name="T28" fmla="*/ 79372 w 592"/>
                      <a:gd name="T29" fmla="*/ 3348 h 90"/>
                      <a:gd name="T30" fmla="*/ 79652 w 592"/>
                      <a:gd name="T31" fmla="*/ 367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1861" name="Freeform 661" descr="Cork"/>
                  <p:cNvSpPr>
                    <a:spLocks/>
                  </p:cNvSpPr>
                  <p:nvPr/>
                </p:nvSpPr>
                <p:spPr bwMode="auto">
                  <a:xfrm>
                    <a:off x="638" y="2350"/>
                    <a:ext cx="2047" cy="1181"/>
                  </a:xfrm>
                  <a:custGeom>
                    <a:avLst/>
                    <a:gdLst>
                      <a:gd name="T0" fmla="*/ 81689 w 599"/>
                      <a:gd name="T1" fmla="*/ 0 h 432"/>
                      <a:gd name="T2" fmla="*/ 81128 w 599"/>
                      <a:gd name="T3" fmla="*/ 328 h 432"/>
                      <a:gd name="T4" fmla="*/ 80335 w 599"/>
                      <a:gd name="T5" fmla="*/ 552 h 432"/>
                      <a:gd name="T6" fmla="*/ 79775 w 599"/>
                      <a:gd name="T7" fmla="*/ 1345 h 432"/>
                      <a:gd name="T8" fmla="*/ 75944 w 599"/>
                      <a:gd name="T9" fmla="*/ 5150 h 432"/>
                      <a:gd name="T10" fmla="*/ 71601 w 599"/>
                      <a:gd name="T11" fmla="*/ 11630 h 432"/>
                      <a:gd name="T12" fmla="*/ 70244 w 599"/>
                      <a:gd name="T13" fmla="*/ 14850 h 432"/>
                      <a:gd name="T14" fmla="*/ 68880 w 599"/>
                      <a:gd name="T15" fmla="*/ 19552 h 432"/>
                      <a:gd name="T16" fmla="*/ 67524 w 599"/>
                      <a:gd name="T17" fmla="*/ 22450 h 432"/>
                      <a:gd name="T18" fmla="*/ 62852 w 599"/>
                      <a:gd name="T19" fmla="*/ 23579 h 432"/>
                      <a:gd name="T20" fmla="*/ 59069 w 599"/>
                      <a:gd name="T21" fmla="*/ 23131 h 432"/>
                      <a:gd name="T22" fmla="*/ 57436 w 599"/>
                      <a:gd name="T23" fmla="*/ 22906 h 432"/>
                      <a:gd name="T24" fmla="*/ 57948 w 599"/>
                      <a:gd name="T25" fmla="*/ 19656 h 432"/>
                      <a:gd name="T26" fmla="*/ 58789 w 599"/>
                      <a:gd name="T27" fmla="*/ 18880 h 432"/>
                      <a:gd name="T28" fmla="*/ 55238 w 599"/>
                      <a:gd name="T29" fmla="*/ 18325 h 432"/>
                      <a:gd name="T30" fmla="*/ 47334 w 599"/>
                      <a:gd name="T31" fmla="*/ 17652 h 432"/>
                      <a:gd name="T32" fmla="*/ 15405 w 599"/>
                      <a:gd name="T33" fmla="*/ 20104 h 432"/>
                      <a:gd name="T34" fmla="*/ 14049 w 599"/>
                      <a:gd name="T35" fmla="*/ 20553 h 432"/>
                      <a:gd name="T36" fmla="*/ 11855 w 599"/>
                      <a:gd name="T37" fmla="*/ 21906 h 432"/>
                      <a:gd name="T38" fmla="*/ 7228 w 599"/>
                      <a:gd name="T39" fmla="*/ 24131 h 432"/>
                      <a:gd name="T40" fmla="*/ 3947 w 599"/>
                      <a:gd name="T41" fmla="*/ 23579 h 432"/>
                      <a:gd name="T42" fmla="*/ 2314 w 599"/>
                      <a:gd name="T43" fmla="*/ 23131 h 432"/>
                      <a:gd name="T44" fmla="*/ 957 w 599"/>
                      <a:gd name="T45" fmla="*/ 22226 h 432"/>
                      <a:gd name="T46" fmla="*/ 1517 w 599"/>
                      <a:gd name="T47" fmla="*/ 20777 h 432"/>
                      <a:gd name="T48" fmla="*/ 2314 w 599"/>
                      <a:gd name="T49" fmla="*/ 18655 h 432"/>
                      <a:gd name="T50" fmla="*/ 3667 w 599"/>
                      <a:gd name="T51" fmla="*/ 14626 h 432"/>
                      <a:gd name="T52" fmla="*/ 3947 w 599"/>
                      <a:gd name="T53" fmla="*/ 10501 h 432"/>
                      <a:gd name="T54" fmla="*/ 4227 w 599"/>
                      <a:gd name="T55" fmla="*/ 7026 h 432"/>
                      <a:gd name="T56" fmla="*/ 3947 w 599"/>
                      <a:gd name="T57" fmla="*/ 4574 h 432"/>
                      <a:gd name="T58" fmla="*/ 2874 w 599"/>
                      <a:gd name="T59" fmla="*/ 1673 h 432"/>
                      <a:gd name="T60" fmla="*/ 2594 w 599"/>
                      <a:gd name="T61" fmla="*/ 77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11856" name="Freeform 664"/>
                <p:cNvSpPr>
                  <a:spLocks/>
                </p:cNvSpPr>
                <p:nvPr/>
              </p:nvSpPr>
              <p:spPr bwMode="auto">
                <a:xfrm>
                  <a:off x="1696" y="2435"/>
                  <a:ext cx="108" cy="296"/>
                </a:xfrm>
                <a:custGeom>
                  <a:avLst/>
                  <a:gdLst>
                    <a:gd name="T0" fmla="*/ 1 w 105"/>
                    <a:gd name="T1" fmla="*/ 0 h 354"/>
                    <a:gd name="T2" fmla="*/ 104 w 105"/>
                    <a:gd name="T3" fmla="*/ 3 h 354"/>
                    <a:gd name="T4" fmla="*/ 81 w 105"/>
                    <a:gd name="T5" fmla="*/ 14 h 354"/>
                    <a:gd name="T6" fmla="*/ 94 w 105"/>
                    <a:gd name="T7" fmla="*/ 30 h 354"/>
                    <a:gd name="T8" fmla="*/ 94 w 105"/>
                    <a:gd name="T9" fmla="*/ 71 h 354"/>
                    <a:gd name="T10" fmla="*/ 109 w 105"/>
                    <a:gd name="T11" fmla="*/ 82 h 354"/>
                    <a:gd name="T12" fmla="*/ 109 w 105"/>
                    <a:gd name="T13" fmla="*/ 117 h 354"/>
                    <a:gd name="T14" fmla="*/ 94 w 105"/>
                    <a:gd name="T15" fmla="*/ 164 h 354"/>
                    <a:gd name="T16" fmla="*/ 76 w 105"/>
                    <a:gd name="T17" fmla="*/ 173 h 354"/>
                    <a:gd name="T18" fmla="*/ 14 w 105"/>
                    <a:gd name="T19" fmla="*/ 156 h 354"/>
                    <a:gd name="T20" fmla="*/ 12 w 105"/>
                    <a:gd name="T21" fmla="*/ 138 h 354"/>
                    <a:gd name="T22" fmla="*/ 14 w 105"/>
                    <a:gd name="T23" fmla="*/ 120 h 354"/>
                    <a:gd name="T24" fmla="*/ 9 w 105"/>
                    <a:gd name="T25" fmla="*/ 48 h 354"/>
                    <a:gd name="T26" fmla="*/ 24 w 105"/>
                    <a:gd name="T27" fmla="*/ 23 h 354"/>
                    <a:gd name="T28" fmla="*/ 6 w 105"/>
                    <a:gd name="T29" fmla="*/ 7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1857" name="Freeform 665"/>
                <p:cNvSpPr>
                  <a:spLocks/>
                </p:cNvSpPr>
                <p:nvPr/>
              </p:nvSpPr>
              <p:spPr bwMode="auto">
                <a:xfrm>
                  <a:off x="3054" y="2374"/>
                  <a:ext cx="153" cy="315"/>
                </a:xfrm>
                <a:custGeom>
                  <a:avLst/>
                  <a:gdLst>
                    <a:gd name="T0" fmla="*/ 157 w 149"/>
                    <a:gd name="T1" fmla="*/ 10 h 376"/>
                    <a:gd name="T2" fmla="*/ 149 w 149"/>
                    <a:gd name="T3" fmla="*/ 50 h 376"/>
                    <a:gd name="T4" fmla="*/ 139 w 149"/>
                    <a:gd name="T5" fmla="*/ 64 h 376"/>
                    <a:gd name="T6" fmla="*/ 135 w 149"/>
                    <a:gd name="T7" fmla="*/ 69 h 376"/>
                    <a:gd name="T8" fmla="*/ 116 w 149"/>
                    <a:gd name="T9" fmla="*/ 120 h 376"/>
                    <a:gd name="T10" fmla="*/ 90 w 149"/>
                    <a:gd name="T11" fmla="*/ 154 h 376"/>
                    <a:gd name="T12" fmla="*/ 74 w 149"/>
                    <a:gd name="T13" fmla="*/ 178 h 376"/>
                    <a:gd name="T14" fmla="*/ 64 w 149"/>
                    <a:gd name="T15" fmla="*/ 179 h 376"/>
                    <a:gd name="T16" fmla="*/ 18 w 149"/>
                    <a:gd name="T17" fmla="*/ 183 h 376"/>
                    <a:gd name="T18" fmla="*/ 2 w 149"/>
                    <a:gd name="T19" fmla="*/ 173 h 376"/>
                    <a:gd name="T20" fmla="*/ 5 w 149"/>
                    <a:gd name="T21" fmla="*/ 156 h 376"/>
                    <a:gd name="T22" fmla="*/ 8 w 149"/>
                    <a:gd name="T23" fmla="*/ 108 h 376"/>
                    <a:gd name="T24" fmla="*/ 25 w 149"/>
                    <a:gd name="T25" fmla="*/ 98 h 376"/>
                    <a:gd name="T26" fmla="*/ 38 w 149"/>
                    <a:gd name="T27" fmla="*/ 53 h 376"/>
                    <a:gd name="T28" fmla="*/ 46 w 149"/>
                    <a:gd name="T29" fmla="*/ 37 h 376"/>
                    <a:gd name="T30" fmla="*/ 88 w 149"/>
                    <a:gd name="T31" fmla="*/ 9 h 376"/>
                    <a:gd name="T32" fmla="*/ 135 w 149"/>
                    <a:gd name="T33" fmla="*/ 9 h 376"/>
                    <a:gd name="T34" fmla="*/ 157 w 149"/>
                    <a:gd name="T35" fmla="*/ 1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1858" name="Freeform 666"/>
                <p:cNvSpPr>
                  <a:spLocks/>
                </p:cNvSpPr>
                <p:nvPr/>
              </p:nvSpPr>
              <p:spPr bwMode="auto">
                <a:xfrm>
                  <a:off x="1773" y="879"/>
                  <a:ext cx="98" cy="422"/>
                </a:xfrm>
                <a:custGeom>
                  <a:avLst/>
                  <a:gdLst>
                    <a:gd name="T0" fmla="*/ 30 w 96"/>
                    <a:gd name="T1" fmla="*/ 239 h 504"/>
                    <a:gd name="T2" fmla="*/ 65 w 96"/>
                    <a:gd name="T3" fmla="*/ 244 h 504"/>
                    <a:gd name="T4" fmla="*/ 80 w 96"/>
                    <a:gd name="T5" fmla="*/ 222 h 504"/>
                    <a:gd name="T6" fmla="*/ 80 w 96"/>
                    <a:gd name="T7" fmla="*/ 158 h 504"/>
                    <a:gd name="T8" fmla="*/ 96 w 96"/>
                    <a:gd name="T9" fmla="*/ 106 h 504"/>
                    <a:gd name="T10" fmla="*/ 104 w 96"/>
                    <a:gd name="T11" fmla="*/ 85 h 504"/>
                    <a:gd name="T12" fmla="*/ 96 w 96"/>
                    <a:gd name="T13" fmla="*/ 25 h 504"/>
                    <a:gd name="T14" fmla="*/ 85 w 96"/>
                    <a:gd name="T15" fmla="*/ 3 h 504"/>
                    <a:gd name="T16" fmla="*/ 33 w 96"/>
                    <a:gd name="T17" fmla="*/ 13 h 504"/>
                    <a:gd name="T18" fmla="*/ 30 w 96"/>
                    <a:gd name="T19" fmla="*/ 59 h 504"/>
                    <a:gd name="T20" fmla="*/ 36 w 96"/>
                    <a:gd name="T21" fmla="*/ 179 h 504"/>
                    <a:gd name="T22" fmla="*/ 44 w 96"/>
                    <a:gd name="T23" fmla="*/ 200 h 504"/>
                    <a:gd name="T24" fmla="*/ 28 w 96"/>
                    <a:gd name="T25" fmla="*/ 233 h 504"/>
                    <a:gd name="T26" fmla="*/ 30 w 96"/>
                    <a:gd name="T27" fmla="*/ 23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1859" name="Freeform 667"/>
                <p:cNvSpPr>
                  <a:spLocks/>
                </p:cNvSpPr>
                <p:nvPr/>
              </p:nvSpPr>
              <p:spPr bwMode="auto">
                <a:xfrm>
                  <a:off x="3472" y="867"/>
                  <a:ext cx="154" cy="344"/>
                </a:xfrm>
                <a:custGeom>
                  <a:avLst/>
                  <a:gdLst>
                    <a:gd name="T0" fmla="*/ 5 w 150"/>
                    <a:gd name="T1" fmla="*/ 189 h 410"/>
                    <a:gd name="T2" fmla="*/ 44 w 150"/>
                    <a:gd name="T3" fmla="*/ 203 h 410"/>
                    <a:gd name="T4" fmla="*/ 88 w 150"/>
                    <a:gd name="T5" fmla="*/ 199 h 410"/>
                    <a:gd name="T6" fmla="*/ 104 w 150"/>
                    <a:gd name="T7" fmla="*/ 180 h 410"/>
                    <a:gd name="T8" fmla="*/ 126 w 150"/>
                    <a:gd name="T9" fmla="*/ 138 h 410"/>
                    <a:gd name="T10" fmla="*/ 142 w 150"/>
                    <a:gd name="T11" fmla="*/ 107 h 410"/>
                    <a:gd name="T12" fmla="*/ 152 w 150"/>
                    <a:gd name="T13" fmla="*/ 95 h 410"/>
                    <a:gd name="T14" fmla="*/ 154 w 150"/>
                    <a:gd name="T15" fmla="*/ 58 h 410"/>
                    <a:gd name="T16" fmla="*/ 160 w 150"/>
                    <a:gd name="T17" fmla="*/ 50 h 410"/>
                    <a:gd name="T18" fmla="*/ 162 w 150"/>
                    <a:gd name="T19" fmla="*/ 24 h 410"/>
                    <a:gd name="T20" fmla="*/ 145 w 150"/>
                    <a:gd name="T21" fmla="*/ 0 h 410"/>
                    <a:gd name="T22" fmla="*/ 104 w 150"/>
                    <a:gd name="T23" fmla="*/ 7 h 410"/>
                    <a:gd name="T24" fmla="*/ 85 w 150"/>
                    <a:gd name="T25" fmla="*/ 26 h 410"/>
                    <a:gd name="T26" fmla="*/ 74 w 150"/>
                    <a:gd name="T27" fmla="*/ 68 h 410"/>
                    <a:gd name="T28" fmla="*/ 66 w 150"/>
                    <a:gd name="T29" fmla="*/ 81 h 410"/>
                    <a:gd name="T30" fmla="*/ 46 w 150"/>
                    <a:gd name="T31" fmla="*/ 107 h 410"/>
                    <a:gd name="T32" fmla="*/ 44 w 150"/>
                    <a:gd name="T33" fmla="*/ 112 h 410"/>
                    <a:gd name="T34" fmla="*/ 38 w 150"/>
                    <a:gd name="T35" fmla="*/ 116 h 410"/>
                    <a:gd name="T36" fmla="*/ 36 w 150"/>
                    <a:gd name="T37" fmla="*/ 124 h 410"/>
                    <a:gd name="T38" fmla="*/ 33 w 150"/>
                    <a:gd name="T39" fmla="*/ 128 h 410"/>
                    <a:gd name="T40" fmla="*/ 16 w 150"/>
                    <a:gd name="T41" fmla="*/ 173 h 410"/>
                    <a:gd name="T42" fmla="*/ 10 w 150"/>
                    <a:gd name="T43" fmla="*/ 189 h 410"/>
                    <a:gd name="T44" fmla="*/ 2 w 150"/>
                    <a:gd name="T45" fmla="*/ 191 h 410"/>
                    <a:gd name="T46" fmla="*/ 5 w 150"/>
                    <a:gd name="T47" fmla="*/ 18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11854" name="Rectangle 668"/>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sz="1600" i="1">
                  <a:solidFill>
                    <a:schemeClr val="bg2"/>
                  </a:solidFill>
                  <a:latin typeface="Helvetica" charset="0"/>
                </a:endParaRPr>
              </a:p>
            </p:txBody>
          </p:sp>
        </p:grpSp>
        <p:grpSp>
          <p:nvGrpSpPr>
            <p:cNvPr id="111818" name="Group 656"/>
            <p:cNvGrpSpPr>
              <a:grpSpLocks/>
            </p:cNvGrpSpPr>
            <p:nvPr/>
          </p:nvGrpSpPr>
          <p:grpSpPr bwMode="auto">
            <a:xfrm>
              <a:off x="7729545" y="1384311"/>
              <a:ext cx="395288" cy="414340"/>
              <a:chOff x="1609" y="1231"/>
              <a:chExt cx="249" cy="261"/>
            </a:xfrm>
          </p:grpSpPr>
          <p:grpSp>
            <p:nvGrpSpPr>
              <p:cNvPr id="111844" name="Group 657"/>
              <p:cNvGrpSpPr>
                <a:grpSpLocks/>
              </p:cNvGrpSpPr>
              <p:nvPr/>
            </p:nvGrpSpPr>
            <p:grpSpPr bwMode="auto">
              <a:xfrm>
                <a:off x="1622" y="1231"/>
                <a:ext cx="236" cy="261"/>
                <a:chOff x="1618" y="867"/>
                <a:chExt cx="2080" cy="1864"/>
              </a:xfrm>
            </p:grpSpPr>
            <p:grpSp>
              <p:nvGrpSpPr>
                <p:cNvPr id="111846" name="Group 659"/>
                <p:cNvGrpSpPr>
                  <a:grpSpLocks/>
                </p:cNvGrpSpPr>
                <p:nvPr/>
              </p:nvGrpSpPr>
              <p:grpSpPr bwMode="auto">
                <a:xfrm>
                  <a:off x="1618" y="1063"/>
                  <a:ext cx="2080" cy="1359"/>
                  <a:chOff x="638" y="2172"/>
                  <a:chExt cx="2078" cy="1359"/>
                </a:xfrm>
              </p:grpSpPr>
              <p:sp>
                <p:nvSpPr>
                  <p:cNvPr id="111851" name="Freeform 660" descr="Cork"/>
                  <p:cNvSpPr>
                    <a:spLocks/>
                  </p:cNvSpPr>
                  <p:nvPr/>
                </p:nvSpPr>
                <p:spPr bwMode="auto">
                  <a:xfrm>
                    <a:off x="693" y="2172"/>
                    <a:ext cx="2023" cy="246"/>
                  </a:xfrm>
                  <a:custGeom>
                    <a:avLst/>
                    <a:gdLst>
                      <a:gd name="T0" fmla="*/ 1073 w 592"/>
                      <a:gd name="T1" fmla="*/ 5021 h 90"/>
                      <a:gd name="T2" fmla="*/ 2990 w 592"/>
                      <a:gd name="T3" fmla="*/ 2452 h 90"/>
                      <a:gd name="T4" fmla="*/ 4624 w 592"/>
                      <a:gd name="T5" fmla="*/ 2004 h 90"/>
                      <a:gd name="T6" fmla="*/ 6271 w 592"/>
                      <a:gd name="T7" fmla="*/ 1779 h 90"/>
                      <a:gd name="T8" fmla="*/ 15285 w 592"/>
                      <a:gd name="T9" fmla="*/ 1897 h 90"/>
                      <a:gd name="T10" fmla="*/ 20715 w 592"/>
                      <a:gd name="T11" fmla="*/ 2228 h 90"/>
                      <a:gd name="T12" fmla="*/ 23179 w 592"/>
                      <a:gd name="T13" fmla="*/ 2569 h 90"/>
                      <a:gd name="T14" fmla="*/ 32440 w 592"/>
                      <a:gd name="T15" fmla="*/ 2900 h 90"/>
                      <a:gd name="T16" fmla="*/ 46092 w 592"/>
                      <a:gd name="T17" fmla="*/ 2452 h 90"/>
                      <a:gd name="T18" fmla="*/ 64367 w 592"/>
                      <a:gd name="T19" fmla="*/ 897 h 90"/>
                      <a:gd name="T20" fmla="*/ 70904 w 592"/>
                      <a:gd name="T21" fmla="*/ 0 h 90"/>
                      <a:gd name="T22" fmla="*/ 78019 w 592"/>
                      <a:gd name="T23" fmla="*/ 104 h 90"/>
                      <a:gd name="T24" fmla="*/ 80445 w 592"/>
                      <a:gd name="T25" fmla="*/ 1673 h 90"/>
                      <a:gd name="T26" fmla="*/ 80725 w 592"/>
                      <a:gd name="T27" fmla="*/ 2004 h 90"/>
                      <a:gd name="T28" fmla="*/ 79372 w 592"/>
                      <a:gd name="T29" fmla="*/ 3348 h 90"/>
                      <a:gd name="T30" fmla="*/ 79652 w 592"/>
                      <a:gd name="T31" fmla="*/ 367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1852" name="Freeform 661" descr="Cork"/>
                  <p:cNvSpPr>
                    <a:spLocks/>
                  </p:cNvSpPr>
                  <p:nvPr/>
                </p:nvSpPr>
                <p:spPr bwMode="auto">
                  <a:xfrm>
                    <a:off x="638" y="2350"/>
                    <a:ext cx="2047" cy="1181"/>
                  </a:xfrm>
                  <a:custGeom>
                    <a:avLst/>
                    <a:gdLst>
                      <a:gd name="T0" fmla="*/ 81689 w 599"/>
                      <a:gd name="T1" fmla="*/ 0 h 432"/>
                      <a:gd name="T2" fmla="*/ 81128 w 599"/>
                      <a:gd name="T3" fmla="*/ 328 h 432"/>
                      <a:gd name="T4" fmla="*/ 80335 w 599"/>
                      <a:gd name="T5" fmla="*/ 552 h 432"/>
                      <a:gd name="T6" fmla="*/ 79775 w 599"/>
                      <a:gd name="T7" fmla="*/ 1345 h 432"/>
                      <a:gd name="T8" fmla="*/ 75944 w 599"/>
                      <a:gd name="T9" fmla="*/ 5150 h 432"/>
                      <a:gd name="T10" fmla="*/ 71601 w 599"/>
                      <a:gd name="T11" fmla="*/ 11630 h 432"/>
                      <a:gd name="T12" fmla="*/ 70244 w 599"/>
                      <a:gd name="T13" fmla="*/ 14850 h 432"/>
                      <a:gd name="T14" fmla="*/ 68880 w 599"/>
                      <a:gd name="T15" fmla="*/ 19552 h 432"/>
                      <a:gd name="T16" fmla="*/ 67524 w 599"/>
                      <a:gd name="T17" fmla="*/ 22450 h 432"/>
                      <a:gd name="T18" fmla="*/ 62852 w 599"/>
                      <a:gd name="T19" fmla="*/ 23579 h 432"/>
                      <a:gd name="T20" fmla="*/ 59069 w 599"/>
                      <a:gd name="T21" fmla="*/ 23131 h 432"/>
                      <a:gd name="T22" fmla="*/ 57436 w 599"/>
                      <a:gd name="T23" fmla="*/ 22906 h 432"/>
                      <a:gd name="T24" fmla="*/ 57948 w 599"/>
                      <a:gd name="T25" fmla="*/ 19656 h 432"/>
                      <a:gd name="T26" fmla="*/ 58789 w 599"/>
                      <a:gd name="T27" fmla="*/ 18880 h 432"/>
                      <a:gd name="T28" fmla="*/ 55238 w 599"/>
                      <a:gd name="T29" fmla="*/ 18325 h 432"/>
                      <a:gd name="T30" fmla="*/ 47334 w 599"/>
                      <a:gd name="T31" fmla="*/ 17652 h 432"/>
                      <a:gd name="T32" fmla="*/ 15405 w 599"/>
                      <a:gd name="T33" fmla="*/ 20104 h 432"/>
                      <a:gd name="T34" fmla="*/ 14049 w 599"/>
                      <a:gd name="T35" fmla="*/ 20553 h 432"/>
                      <a:gd name="T36" fmla="*/ 11855 w 599"/>
                      <a:gd name="T37" fmla="*/ 21906 h 432"/>
                      <a:gd name="T38" fmla="*/ 7228 w 599"/>
                      <a:gd name="T39" fmla="*/ 24131 h 432"/>
                      <a:gd name="T40" fmla="*/ 3947 w 599"/>
                      <a:gd name="T41" fmla="*/ 23579 h 432"/>
                      <a:gd name="T42" fmla="*/ 2314 w 599"/>
                      <a:gd name="T43" fmla="*/ 23131 h 432"/>
                      <a:gd name="T44" fmla="*/ 957 w 599"/>
                      <a:gd name="T45" fmla="*/ 22226 h 432"/>
                      <a:gd name="T46" fmla="*/ 1517 w 599"/>
                      <a:gd name="T47" fmla="*/ 20777 h 432"/>
                      <a:gd name="T48" fmla="*/ 2314 w 599"/>
                      <a:gd name="T49" fmla="*/ 18655 h 432"/>
                      <a:gd name="T50" fmla="*/ 3667 w 599"/>
                      <a:gd name="T51" fmla="*/ 14626 h 432"/>
                      <a:gd name="T52" fmla="*/ 3947 w 599"/>
                      <a:gd name="T53" fmla="*/ 10501 h 432"/>
                      <a:gd name="T54" fmla="*/ 4227 w 599"/>
                      <a:gd name="T55" fmla="*/ 7026 h 432"/>
                      <a:gd name="T56" fmla="*/ 3947 w 599"/>
                      <a:gd name="T57" fmla="*/ 4574 h 432"/>
                      <a:gd name="T58" fmla="*/ 2874 w 599"/>
                      <a:gd name="T59" fmla="*/ 1673 h 432"/>
                      <a:gd name="T60" fmla="*/ 2594 w 599"/>
                      <a:gd name="T61" fmla="*/ 77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11847" name="Freeform 664"/>
                <p:cNvSpPr>
                  <a:spLocks/>
                </p:cNvSpPr>
                <p:nvPr/>
              </p:nvSpPr>
              <p:spPr bwMode="auto">
                <a:xfrm>
                  <a:off x="1696" y="2435"/>
                  <a:ext cx="108" cy="296"/>
                </a:xfrm>
                <a:custGeom>
                  <a:avLst/>
                  <a:gdLst>
                    <a:gd name="T0" fmla="*/ 1 w 105"/>
                    <a:gd name="T1" fmla="*/ 0 h 354"/>
                    <a:gd name="T2" fmla="*/ 104 w 105"/>
                    <a:gd name="T3" fmla="*/ 3 h 354"/>
                    <a:gd name="T4" fmla="*/ 81 w 105"/>
                    <a:gd name="T5" fmla="*/ 14 h 354"/>
                    <a:gd name="T6" fmla="*/ 94 w 105"/>
                    <a:gd name="T7" fmla="*/ 30 h 354"/>
                    <a:gd name="T8" fmla="*/ 94 w 105"/>
                    <a:gd name="T9" fmla="*/ 71 h 354"/>
                    <a:gd name="T10" fmla="*/ 109 w 105"/>
                    <a:gd name="T11" fmla="*/ 82 h 354"/>
                    <a:gd name="T12" fmla="*/ 109 w 105"/>
                    <a:gd name="T13" fmla="*/ 117 h 354"/>
                    <a:gd name="T14" fmla="*/ 94 w 105"/>
                    <a:gd name="T15" fmla="*/ 164 h 354"/>
                    <a:gd name="T16" fmla="*/ 76 w 105"/>
                    <a:gd name="T17" fmla="*/ 173 h 354"/>
                    <a:gd name="T18" fmla="*/ 14 w 105"/>
                    <a:gd name="T19" fmla="*/ 156 h 354"/>
                    <a:gd name="T20" fmla="*/ 12 w 105"/>
                    <a:gd name="T21" fmla="*/ 138 h 354"/>
                    <a:gd name="T22" fmla="*/ 14 w 105"/>
                    <a:gd name="T23" fmla="*/ 120 h 354"/>
                    <a:gd name="T24" fmla="*/ 9 w 105"/>
                    <a:gd name="T25" fmla="*/ 48 h 354"/>
                    <a:gd name="T26" fmla="*/ 24 w 105"/>
                    <a:gd name="T27" fmla="*/ 23 h 354"/>
                    <a:gd name="T28" fmla="*/ 6 w 105"/>
                    <a:gd name="T29" fmla="*/ 7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1848" name="Freeform 665"/>
                <p:cNvSpPr>
                  <a:spLocks/>
                </p:cNvSpPr>
                <p:nvPr/>
              </p:nvSpPr>
              <p:spPr bwMode="auto">
                <a:xfrm>
                  <a:off x="3054" y="2374"/>
                  <a:ext cx="153" cy="315"/>
                </a:xfrm>
                <a:custGeom>
                  <a:avLst/>
                  <a:gdLst>
                    <a:gd name="T0" fmla="*/ 157 w 149"/>
                    <a:gd name="T1" fmla="*/ 10 h 376"/>
                    <a:gd name="T2" fmla="*/ 149 w 149"/>
                    <a:gd name="T3" fmla="*/ 50 h 376"/>
                    <a:gd name="T4" fmla="*/ 139 w 149"/>
                    <a:gd name="T5" fmla="*/ 64 h 376"/>
                    <a:gd name="T6" fmla="*/ 135 w 149"/>
                    <a:gd name="T7" fmla="*/ 69 h 376"/>
                    <a:gd name="T8" fmla="*/ 116 w 149"/>
                    <a:gd name="T9" fmla="*/ 120 h 376"/>
                    <a:gd name="T10" fmla="*/ 90 w 149"/>
                    <a:gd name="T11" fmla="*/ 154 h 376"/>
                    <a:gd name="T12" fmla="*/ 74 w 149"/>
                    <a:gd name="T13" fmla="*/ 178 h 376"/>
                    <a:gd name="T14" fmla="*/ 64 w 149"/>
                    <a:gd name="T15" fmla="*/ 179 h 376"/>
                    <a:gd name="T16" fmla="*/ 18 w 149"/>
                    <a:gd name="T17" fmla="*/ 183 h 376"/>
                    <a:gd name="T18" fmla="*/ 2 w 149"/>
                    <a:gd name="T19" fmla="*/ 173 h 376"/>
                    <a:gd name="T20" fmla="*/ 5 w 149"/>
                    <a:gd name="T21" fmla="*/ 156 h 376"/>
                    <a:gd name="T22" fmla="*/ 8 w 149"/>
                    <a:gd name="T23" fmla="*/ 108 h 376"/>
                    <a:gd name="T24" fmla="*/ 25 w 149"/>
                    <a:gd name="T25" fmla="*/ 98 h 376"/>
                    <a:gd name="T26" fmla="*/ 38 w 149"/>
                    <a:gd name="T27" fmla="*/ 53 h 376"/>
                    <a:gd name="T28" fmla="*/ 46 w 149"/>
                    <a:gd name="T29" fmla="*/ 37 h 376"/>
                    <a:gd name="T30" fmla="*/ 88 w 149"/>
                    <a:gd name="T31" fmla="*/ 9 h 376"/>
                    <a:gd name="T32" fmla="*/ 135 w 149"/>
                    <a:gd name="T33" fmla="*/ 9 h 376"/>
                    <a:gd name="T34" fmla="*/ 157 w 149"/>
                    <a:gd name="T35" fmla="*/ 1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1849" name="Freeform 666"/>
                <p:cNvSpPr>
                  <a:spLocks/>
                </p:cNvSpPr>
                <p:nvPr/>
              </p:nvSpPr>
              <p:spPr bwMode="auto">
                <a:xfrm>
                  <a:off x="1773" y="879"/>
                  <a:ext cx="98" cy="422"/>
                </a:xfrm>
                <a:custGeom>
                  <a:avLst/>
                  <a:gdLst>
                    <a:gd name="T0" fmla="*/ 30 w 96"/>
                    <a:gd name="T1" fmla="*/ 239 h 504"/>
                    <a:gd name="T2" fmla="*/ 65 w 96"/>
                    <a:gd name="T3" fmla="*/ 244 h 504"/>
                    <a:gd name="T4" fmla="*/ 80 w 96"/>
                    <a:gd name="T5" fmla="*/ 222 h 504"/>
                    <a:gd name="T6" fmla="*/ 80 w 96"/>
                    <a:gd name="T7" fmla="*/ 158 h 504"/>
                    <a:gd name="T8" fmla="*/ 96 w 96"/>
                    <a:gd name="T9" fmla="*/ 106 h 504"/>
                    <a:gd name="T10" fmla="*/ 104 w 96"/>
                    <a:gd name="T11" fmla="*/ 85 h 504"/>
                    <a:gd name="T12" fmla="*/ 96 w 96"/>
                    <a:gd name="T13" fmla="*/ 25 h 504"/>
                    <a:gd name="T14" fmla="*/ 85 w 96"/>
                    <a:gd name="T15" fmla="*/ 3 h 504"/>
                    <a:gd name="T16" fmla="*/ 33 w 96"/>
                    <a:gd name="T17" fmla="*/ 13 h 504"/>
                    <a:gd name="T18" fmla="*/ 30 w 96"/>
                    <a:gd name="T19" fmla="*/ 59 h 504"/>
                    <a:gd name="T20" fmla="*/ 36 w 96"/>
                    <a:gd name="T21" fmla="*/ 179 h 504"/>
                    <a:gd name="T22" fmla="*/ 44 w 96"/>
                    <a:gd name="T23" fmla="*/ 200 h 504"/>
                    <a:gd name="T24" fmla="*/ 28 w 96"/>
                    <a:gd name="T25" fmla="*/ 233 h 504"/>
                    <a:gd name="T26" fmla="*/ 30 w 96"/>
                    <a:gd name="T27" fmla="*/ 23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1850" name="Freeform 667"/>
                <p:cNvSpPr>
                  <a:spLocks/>
                </p:cNvSpPr>
                <p:nvPr/>
              </p:nvSpPr>
              <p:spPr bwMode="auto">
                <a:xfrm>
                  <a:off x="3472" y="867"/>
                  <a:ext cx="154" cy="344"/>
                </a:xfrm>
                <a:custGeom>
                  <a:avLst/>
                  <a:gdLst>
                    <a:gd name="T0" fmla="*/ 5 w 150"/>
                    <a:gd name="T1" fmla="*/ 189 h 410"/>
                    <a:gd name="T2" fmla="*/ 44 w 150"/>
                    <a:gd name="T3" fmla="*/ 203 h 410"/>
                    <a:gd name="T4" fmla="*/ 88 w 150"/>
                    <a:gd name="T5" fmla="*/ 199 h 410"/>
                    <a:gd name="T6" fmla="*/ 104 w 150"/>
                    <a:gd name="T7" fmla="*/ 180 h 410"/>
                    <a:gd name="T8" fmla="*/ 126 w 150"/>
                    <a:gd name="T9" fmla="*/ 138 h 410"/>
                    <a:gd name="T10" fmla="*/ 142 w 150"/>
                    <a:gd name="T11" fmla="*/ 107 h 410"/>
                    <a:gd name="T12" fmla="*/ 152 w 150"/>
                    <a:gd name="T13" fmla="*/ 95 h 410"/>
                    <a:gd name="T14" fmla="*/ 154 w 150"/>
                    <a:gd name="T15" fmla="*/ 58 h 410"/>
                    <a:gd name="T16" fmla="*/ 160 w 150"/>
                    <a:gd name="T17" fmla="*/ 50 h 410"/>
                    <a:gd name="T18" fmla="*/ 162 w 150"/>
                    <a:gd name="T19" fmla="*/ 24 h 410"/>
                    <a:gd name="T20" fmla="*/ 145 w 150"/>
                    <a:gd name="T21" fmla="*/ 0 h 410"/>
                    <a:gd name="T22" fmla="*/ 104 w 150"/>
                    <a:gd name="T23" fmla="*/ 7 h 410"/>
                    <a:gd name="T24" fmla="*/ 85 w 150"/>
                    <a:gd name="T25" fmla="*/ 26 h 410"/>
                    <a:gd name="T26" fmla="*/ 74 w 150"/>
                    <a:gd name="T27" fmla="*/ 68 h 410"/>
                    <a:gd name="T28" fmla="*/ 66 w 150"/>
                    <a:gd name="T29" fmla="*/ 81 h 410"/>
                    <a:gd name="T30" fmla="*/ 46 w 150"/>
                    <a:gd name="T31" fmla="*/ 107 h 410"/>
                    <a:gd name="T32" fmla="*/ 44 w 150"/>
                    <a:gd name="T33" fmla="*/ 112 h 410"/>
                    <a:gd name="T34" fmla="*/ 38 w 150"/>
                    <a:gd name="T35" fmla="*/ 116 h 410"/>
                    <a:gd name="T36" fmla="*/ 36 w 150"/>
                    <a:gd name="T37" fmla="*/ 124 h 410"/>
                    <a:gd name="T38" fmla="*/ 33 w 150"/>
                    <a:gd name="T39" fmla="*/ 128 h 410"/>
                    <a:gd name="T40" fmla="*/ 16 w 150"/>
                    <a:gd name="T41" fmla="*/ 173 h 410"/>
                    <a:gd name="T42" fmla="*/ 10 w 150"/>
                    <a:gd name="T43" fmla="*/ 189 h 410"/>
                    <a:gd name="T44" fmla="*/ 2 w 150"/>
                    <a:gd name="T45" fmla="*/ 191 h 410"/>
                    <a:gd name="T46" fmla="*/ 5 w 150"/>
                    <a:gd name="T47" fmla="*/ 18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11845" name="Rectangle 668"/>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sz="1600" i="1">
                  <a:solidFill>
                    <a:schemeClr val="bg2"/>
                  </a:solidFill>
                  <a:latin typeface="Helvetica" charset="0"/>
                </a:endParaRPr>
              </a:p>
            </p:txBody>
          </p:sp>
        </p:grpSp>
        <p:grpSp>
          <p:nvGrpSpPr>
            <p:cNvPr id="111819" name="Group 656"/>
            <p:cNvGrpSpPr>
              <a:grpSpLocks/>
            </p:cNvGrpSpPr>
            <p:nvPr/>
          </p:nvGrpSpPr>
          <p:grpSpPr bwMode="auto">
            <a:xfrm>
              <a:off x="5373695" y="2239976"/>
              <a:ext cx="395288" cy="412753"/>
              <a:chOff x="1609" y="1232"/>
              <a:chExt cx="249" cy="260"/>
            </a:xfrm>
          </p:grpSpPr>
          <p:grpSp>
            <p:nvGrpSpPr>
              <p:cNvPr id="111835" name="Group 657"/>
              <p:cNvGrpSpPr>
                <a:grpSpLocks/>
              </p:cNvGrpSpPr>
              <p:nvPr/>
            </p:nvGrpSpPr>
            <p:grpSpPr bwMode="auto">
              <a:xfrm>
                <a:off x="1622" y="1232"/>
                <a:ext cx="236" cy="260"/>
                <a:chOff x="1618" y="867"/>
                <a:chExt cx="2080" cy="1864"/>
              </a:xfrm>
            </p:grpSpPr>
            <p:grpSp>
              <p:nvGrpSpPr>
                <p:cNvPr id="111837" name="Group 659"/>
                <p:cNvGrpSpPr>
                  <a:grpSpLocks/>
                </p:cNvGrpSpPr>
                <p:nvPr/>
              </p:nvGrpSpPr>
              <p:grpSpPr bwMode="auto">
                <a:xfrm>
                  <a:off x="1618" y="1063"/>
                  <a:ext cx="2080" cy="1359"/>
                  <a:chOff x="638" y="2172"/>
                  <a:chExt cx="2078" cy="1359"/>
                </a:xfrm>
              </p:grpSpPr>
              <p:sp>
                <p:nvSpPr>
                  <p:cNvPr id="111842" name="Freeform 660" descr="Cork"/>
                  <p:cNvSpPr>
                    <a:spLocks/>
                  </p:cNvSpPr>
                  <p:nvPr/>
                </p:nvSpPr>
                <p:spPr bwMode="auto">
                  <a:xfrm>
                    <a:off x="693" y="2172"/>
                    <a:ext cx="2023" cy="246"/>
                  </a:xfrm>
                  <a:custGeom>
                    <a:avLst/>
                    <a:gdLst>
                      <a:gd name="T0" fmla="*/ 1073 w 592"/>
                      <a:gd name="T1" fmla="*/ 5021 h 90"/>
                      <a:gd name="T2" fmla="*/ 2990 w 592"/>
                      <a:gd name="T3" fmla="*/ 2452 h 90"/>
                      <a:gd name="T4" fmla="*/ 4624 w 592"/>
                      <a:gd name="T5" fmla="*/ 2004 h 90"/>
                      <a:gd name="T6" fmla="*/ 6271 w 592"/>
                      <a:gd name="T7" fmla="*/ 1779 h 90"/>
                      <a:gd name="T8" fmla="*/ 15285 w 592"/>
                      <a:gd name="T9" fmla="*/ 1897 h 90"/>
                      <a:gd name="T10" fmla="*/ 20715 w 592"/>
                      <a:gd name="T11" fmla="*/ 2228 h 90"/>
                      <a:gd name="T12" fmla="*/ 23179 w 592"/>
                      <a:gd name="T13" fmla="*/ 2569 h 90"/>
                      <a:gd name="T14" fmla="*/ 32440 w 592"/>
                      <a:gd name="T15" fmla="*/ 2900 h 90"/>
                      <a:gd name="T16" fmla="*/ 46092 w 592"/>
                      <a:gd name="T17" fmla="*/ 2452 h 90"/>
                      <a:gd name="T18" fmla="*/ 64367 w 592"/>
                      <a:gd name="T19" fmla="*/ 897 h 90"/>
                      <a:gd name="T20" fmla="*/ 70904 w 592"/>
                      <a:gd name="T21" fmla="*/ 0 h 90"/>
                      <a:gd name="T22" fmla="*/ 78019 w 592"/>
                      <a:gd name="T23" fmla="*/ 104 h 90"/>
                      <a:gd name="T24" fmla="*/ 80445 w 592"/>
                      <a:gd name="T25" fmla="*/ 1673 h 90"/>
                      <a:gd name="T26" fmla="*/ 80725 w 592"/>
                      <a:gd name="T27" fmla="*/ 2004 h 90"/>
                      <a:gd name="T28" fmla="*/ 79372 w 592"/>
                      <a:gd name="T29" fmla="*/ 3348 h 90"/>
                      <a:gd name="T30" fmla="*/ 79652 w 592"/>
                      <a:gd name="T31" fmla="*/ 367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1843" name="Freeform 661" descr="Cork"/>
                  <p:cNvSpPr>
                    <a:spLocks/>
                  </p:cNvSpPr>
                  <p:nvPr/>
                </p:nvSpPr>
                <p:spPr bwMode="auto">
                  <a:xfrm>
                    <a:off x="638" y="2350"/>
                    <a:ext cx="2047" cy="1181"/>
                  </a:xfrm>
                  <a:custGeom>
                    <a:avLst/>
                    <a:gdLst>
                      <a:gd name="T0" fmla="*/ 81689 w 599"/>
                      <a:gd name="T1" fmla="*/ 0 h 432"/>
                      <a:gd name="T2" fmla="*/ 81128 w 599"/>
                      <a:gd name="T3" fmla="*/ 328 h 432"/>
                      <a:gd name="T4" fmla="*/ 80335 w 599"/>
                      <a:gd name="T5" fmla="*/ 552 h 432"/>
                      <a:gd name="T6" fmla="*/ 79775 w 599"/>
                      <a:gd name="T7" fmla="*/ 1345 h 432"/>
                      <a:gd name="T8" fmla="*/ 75944 w 599"/>
                      <a:gd name="T9" fmla="*/ 5150 h 432"/>
                      <a:gd name="T10" fmla="*/ 71601 w 599"/>
                      <a:gd name="T11" fmla="*/ 11630 h 432"/>
                      <a:gd name="T12" fmla="*/ 70244 w 599"/>
                      <a:gd name="T13" fmla="*/ 14850 h 432"/>
                      <a:gd name="T14" fmla="*/ 68880 w 599"/>
                      <a:gd name="T15" fmla="*/ 19552 h 432"/>
                      <a:gd name="T16" fmla="*/ 67524 w 599"/>
                      <a:gd name="T17" fmla="*/ 22450 h 432"/>
                      <a:gd name="T18" fmla="*/ 62852 w 599"/>
                      <a:gd name="T19" fmla="*/ 23579 h 432"/>
                      <a:gd name="T20" fmla="*/ 59069 w 599"/>
                      <a:gd name="T21" fmla="*/ 23131 h 432"/>
                      <a:gd name="T22" fmla="*/ 57436 w 599"/>
                      <a:gd name="T23" fmla="*/ 22906 h 432"/>
                      <a:gd name="T24" fmla="*/ 57948 w 599"/>
                      <a:gd name="T25" fmla="*/ 19656 h 432"/>
                      <a:gd name="T26" fmla="*/ 58789 w 599"/>
                      <a:gd name="T27" fmla="*/ 18880 h 432"/>
                      <a:gd name="T28" fmla="*/ 55238 w 599"/>
                      <a:gd name="T29" fmla="*/ 18325 h 432"/>
                      <a:gd name="T30" fmla="*/ 47334 w 599"/>
                      <a:gd name="T31" fmla="*/ 17652 h 432"/>
                      <a:gd name="T32" fmla="*/ 15405 w 599"/>
                      <a:gd name="T33" fmla="*/ 20104 h 432"/>
                      <a:gd name="T34" fmla="*/ 14049 w 599"/>
                      <a:gd name="T35" fmla="*/ 20553 h 432"/>
                      <a:gd name="T36" fmla="*/ 11855 w 599"/>
                      <a:gd name="T37" fmla="*/ 21906 h 432"/>
                      <a:gd name="T38" fmla="*/ 7228 w 599"/>
                      <a:gd name="T39" fmla="*/ 24131 h 432"/>
                      <a:gd name="T40" fmla="*/ 3947 w 599"/>
                      <a:gd name="T41" fmla="*/ 23579 h 432"/>
                      <a:gd name="T42" fmla="*/ 2314 w 599"/>
                      <a:gd name="T43" fmla="*/ 23131 h 432"/>
                      <a:gd name="T44" fmla="*/ 957 w 599"/>
                      <a:gd name="T45" fmla="*/ 22226 h 432"/>
                      <a:gd name="T46" fmla="*/ 1517 w 599"/>
                      <a:gd name="T47" fmla="*/ 20777 h 432"/>
                      <a:gd name="T48" fmla="*/ 2314 w 599"/>
                      <a:gd name="T49" fmla="*/ 18655 h 432"/>
                      <a:gd name="T50" fmla="*/ 3667 w 599"/>
                      <a:gd name="T51" fmla="*/ 14626 h 432"/>
                      <a:gd name="T52" fmla="*/ 3947 w 599"/>
                      <a:gd name="T53" fmla="*/ 10501 h 432"/>
                      <a:gd name="T54" fmla="*/ 4227 w 599"/>
                      <a:gd name="T55" fmla="*/ 7026 h 432"/>
                      <a:gd name="T56" fmla="*/ 3947 w 599"/>
                      <a:gd name="T57" fmla="*/ 4574 h 432"/>
                      <a:gd name="T58" fmla="*/ 2874 w 599"/>
                      <a:gd name="T59" fmla="*/ 1673 h 432"/>
                      <a:gd name="T60" fmla="*/ 2594 w 599"/>
                      <a:gd name="T61" fmla="*/ 77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11838" name="Freeform 664"/>
                <p:cNvSpPr>
                  <a:spLocks/>
                </p:cNvSpPr>
                <p:nvPr/>
              </p:nvSpPr>
              <p:spPr bwMode="auto">
                <a:xfrm>
                  <a:off x="1696" y="2435"/>
                  <a:ext cx="108" cy="296"/>
                </a:xfrm>
                <a:custGeom>
                  <a:avLst/>
                  <a:gdLst>
                    <a:gd name="T0" fmla="*/ 1 w 105"/>
                    <a:gd name="T1" fmla="*/ 0 h 354"/>
                    <a:gd name="T2" fmla="*/ 104 w 105"/>
                    <a:gd name="T3" fmla="*/ 3 h 354"/>
                    <a:gd name="T4" fmla="*/ 81 w 105"/>
                    <a:gd name="T5" fmla="*/ 14 h 354"/>
                    <a:gd name="T6" fmla="*/ 94 w 105"/>
                    <a:gd name="T7" fmla="*/ 30 h 354"/>
                    <a:gd name="T8" fmla="*/ 94 w 105"/>
                    <a:gd name="T9" fmla="*/ 71 h 354"/>
                    <a:gd name="T10" fmla="*/ 109 w 105"/>
                    <a:gd name="T11" fmla="*/ 82 h 354"/>
                    <a:gd name="T12" fmla="*/ 109 w 105"/>
                    <a:gd name="T13" fmla="*/ 117 h 354"/>
                    <a:gd name="T14" fmla="*/ 94 w 105"/>
                    <a:gd name="T15" fmla="*/ 164 h 354"/>
                    <a:gd name="T16" fmla="*/ 76 w 105"/>
                    <a:gd name="T17" fmla="*/ 173 h 354"/>
                    <a:gd name="T18" fmla="*/ 14 w 105"/>
                    <a:gd name="T19" fmla="*/ 156 h 354"/>
                    <a:gd name="T20" fmla="*/ 12 w 105"/>
                    <a:gd name="T21" fmla="*/ 138 h 354"/>
                    <a:gd name="T22" fmla="*/ 14 w 105"/>
                    <a:gd name="T23" fmla="*/ 120 h 354"/>
                    <a:gd name="T24" fmla="*/ 9 w 105"/>
                    <a:gd name="T25" fmla="*/ 48 h 354"/>
                    <a:gd name="T26" fmla="*/ 24 w 105"/>
                    <a:gd name="T27" fmla="*/ 23 h 354"/>
                    <a:gd name="T28" fmla="*/ 6 w 105"/>
                    <a:gd name="T29" fmla="*/ 7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1839" name="Freeform 665"/>
                <p:cNvSpPr>
                  <a:spLocks/>
                </p:cNvSpPr>
                <p:nvPr/>
              </p:nvSpPr>
              <p:spPr bwMode="auto">
                <a:xfrm>
                  <a:off x="3054" y="2374"/>
                  <a:ext cx="153" cy="315"/>
                </a:xfrm>
                <a:custGeom>
                  <a:avLst/>
                  <a:gdLst>
                    <a:gd name="T0" fmla="*/ 157 w 149"/>
                    <a:gd name="T1" fmla="*/ 10 h 376"/>
                    <a:gd name="T2" fmla="*/ 149 w 149"/>
                    <a:gd name="T3" fmla="*/ 50 h 376"/>
                    <a:gd name="T4" fmla="*/ 139 w 149"/>
                    <a:gd name="T5" fmla="*/ 64 h 376"/>
                    <a:gd name="T6" fmla="*/ 135 w 149"/>
                    <a:gd name="T7" fmla="*/ 69 h 376"/>
                    <a:gd name="T8" fmla="*/ 116 w 149"/>
                    <a:gd name="T9" fmla="*/ 120 h 376"/>
                    <a:gd name="T10" fmla="*/ 90 w 149"/>
                    <a:gd name="T11" fmla="*/ 154 h 376"/>
                    <a:gd name="T12" fmla="*/ 74 w 149"/>
                    <a:gd name="T13" fmla="*/ 178 h 376"/>
                    <a:gd name="T14" fmla="*/ 64 w 149"/>
                    <a:gd name="T15" fmla="*/ 179 h 376"/>
                    <a:gd name="T16" fmla="*/ 18 w 149"/>
                    <a:gd name="T17" fmla="*/ 183 h 376"/>
                    <a:gd name="T18" fmla="*/ 2 w 149"/>
                    <a:gd name="T19" fmla="*/ 173 h 376"/>
                    <a:gd name="T20" fmla="*/ 5 w 149"/>
                    <a:gd name="T21" fmla="*/ 156 h 376"/>
                    <a:gd name="T22" fmla="*/ 8 w 149"/>
                    <a:gd name="T23" fmla="*/ 108 h 376"/>
                    <a:gd name="T24" fmla="*/ 25 w 149"/>
                    <a:gd name="T25" fmla="*/ 98 h 376"/>
                    <a:gd name="T26" fmla="*/ 38 w 149"/>
                    <a:gd name="T27" fmla="*/ 53 h 376"/>
                    <a:gd name="T28" fmla="*/ 46 w 149"/>
                    <a:gd name="T29" fmla="*/ 37 h 376"/>
                    <a:gd name="T30" fmla="*/ 88 w 149"/>
                    <a:gd name="T31" fmla="*/ 9 h 376"/>
                    <a:gd name="T32" fmla="*/ 135 w 149"/>
                    <a:gd name="T33" fmla="*/ 9 h 376"/>
                    <a:gd name="T34" fmla="*/ 157 w 149"/>
                    <a:gd name="T35" fmla="*/ 1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1840" name="Freeform 666"/>
                <p:cNvSpPr>
                  <a:spLocks/>
                </p:cNvSpPr>
                <p:nvPr/>
              </p:nvSpPr>
              <p:spPr bwMode="auto">
                <a:xfrm>
                  <a:off x="1773" y="879"/>
                  <a:ext cx="98" cy="422"/>
                </a:xfrm>
                <a:custGeom>
                  <a:avLst/>
                  <a:gdLst>
                    <a:gd name="T0" fmla="*/ 30 w 96"/>
                    <a:gd name="T1" fmla="*/ 239 h 504"/>
                    <a:gd name="T2" fmla="*/ 65 w 96"/>
                    <a:gd name="T3" fmla="*/ 244 h 504"/>
                    <a:gd name="T4" fmla="*/ 80 w 96"/>
                    <a:gd name="T5" fmla="*/ 222 h 504"/>
                    <a:gd name="T6" fmla="*/ 80 w 96"/>
                    <a:gd name="T7" fmla="*/ 158 h 504"/>
                    <a:gd name="T8" fmla="*/ 96 w 96"/>
                    <a:gd name="T9" fmla="*/ 106 h 504"/>
                    <a:gd name="T10" fmla="*/ 104 w 96"/>
                    <a:gd name="T11" fmla="*/ 85 h 504"/>
                    <a:gd name="T12" fmla="*/ 96 w 96"/>
                    <a:gd name="T13" fmla="*/ 25 h 504"/>
                    <a:gd name="T14" fmla="*/ 85 w 96"/>
                    <a:gd name="T15" fmla="*/ 3 h 504"/>
                    <a:gd name="T16" fmla="*/ 33 w 96"/>
                    <a:gd name="T17" fmla="*/ 13 h 504"/>
                    <a:gd name="T18" fmla="*/ 30 w 96"/>
                    <a:gd name="T19" fmla="*/ 59 h 504"/>
                    <a:gd name="T20" fmla="*/ 36 w 96"/>
                    <a:gd name="T21" fmla="*/ 179 h 504"/>
                    <a:gd name="T22" fmla="*/ 44 w 96"/>
                    <a:gd name="T23" fmla="*/ 200 h 504"/>
                    <a:gd name="T24" fmla="*/ 28 w 96"/>
                    <a:gd name="T25" fmla="*/ 233 h 504"/>
                    <a:gd name="T26" fmla="*/ 30 w 96"/>
                    <a:gd name="T27" fmla="*/ 23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1841" name="Freeform 667"/>
                <p:cNvSpPr>
                  <a:spLocks/>
                </p:cNvSpPr>
                <p:nvPr/>
              </p:nvSpPr>
              <p:spPr bwMode="auto">
                <a:xfrm>
                  <a:off x="3472" y="867"/>
                  <a:ext cx="154" cy="344"/>
                </a:xfrm>
                <a:custGeom>
                  <a:avLst/>
                  <a:gdLst>
                    <a:gd name="T0" fmla="*/ 5 w 150"/>
                    <a:gd name="T1" fmla="*/ 189 h 410"/>
                    <a:gd name="T2" fmla="*/ 44 w 150"/>
                    <a:gd name="T3" fmla="*/ 203 h 410"/>
                    <a:gd name="T4" fmla="*/ 88 w 150"/>
                    <a:gd name="T5" fmla="*/ 199 h 410"/>
                    <a:gd name="T6" fmla="*/ 104 w 150"/>
                    <a:gd name="T7" fmla="*/ 180 h 410"/>
                    <a:gd name="T8" fmla="*/ 126 w 150"/>
                    <a:gd name="T9" fmla="*/ 138 h 410"/>
                    <a:gd name="T10" fmla="*/ 142 w 150"/>
                    <a:gd name="T11" fmla="*/ 107 h 410"/>
                    <a:gd name="T12" fmla="*/ 152 w 150"/>
                    <a:gd name="T13" fmla="*/ 95 h 410"/>
                    <a:gd name="T14" fmla="*/ 154 w 150"/>
                    <a:gd name="T15" fmla="*/ 58 h 410"/>
                    <a:gd name="T16" fmla="*/ 160 w 150"/>
                    <a:gd name="T17" fmla="*/ 50 h 410"/>
                    <a:gd name="T18" fmla="*/ 162 w 150"/>
                    <a:gd name="T19" fmla="*/ 24 h 410"/>
                    <a:gd name="T20" fmla="*/ 145 w 150"/>
                    <a:gd name="T21" fmla="*/ 0 h 410"/>
                    <a:gd name="T22" fmla="*/ 104 w 150"/>
                    <a:gd name="T23" fmla="*/ 7 h 410"/>
                    <a:gd name="T24" fmla="*/ 85 w 150"/>
                    <a:gd name="T25" fmla="*/ 26 h 410"/>
                    <a:gd name="T26" fmla="*/ 74 w 150"/>
                    <a:gd name="T27" fmla="*/ 68 h 410"/>
                    <a:gd name="T28" fmla="*/ 66 w 150"/>
                    <a:gd name="T29" fmla="*/ 81 h 410"/>
                    <a:gd name="T30" fmla="*/ 46 w 150"/>
                    <a:gd name="T31" fmla="*/ 107 h 410"/>
                    <a:gd name="T32" fmla="*/ 44 w 150"/>
                    <a:gd name="T33" fmla="*/ 112 h 410"/>
                    <a:gd name="T34" fmla="*/ 38 w 150"/>
                    <a:gd name="T35" fmla="*/ 116 h 410"/>
                    <a:gd name="T36" fmla="*/ 36 w 150"/>
                    <a:gd name="T37" fmla="*/ 124 h 410"/>
                    <a:gd name="T38" fmla="*/ 33 w 150"/>
                    <a:gd name="T39" fmla="*/ 128 h 410"/>
                    <a:gd name="T40" fmla="*/ 16 w 150"/>
                    <a:gd name="T41" fmla="*/ 173 h 410"/>
                    <a:gd name="T42" fmla="*/ 10 w 150"/>
                    <a:gd name="T43" fmla="*/ 189 h 410"/>
                    <a:gd name="T44" fmla="*/ 2 w 150"/>
                    <a:gd name="T45" fmla="*/ 191 h 410"/>
                    <a:gd name="T46" fmla="*/ 5 w 150"/>
                    <a:gd name="T47" fmla="*/ 18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11836" name="Rectangle 668"/>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sz="1600" i="1">
                  <a:solidFill>
                    <a:schemeClr val="bg2"/>
                  </a:solidFill>
                  <a:latin typeface="Helvetica" charset="0"/>
                </a:endParaRPr>
              </a:p>
            </p:txBody>
          </p:sp>
        </p:grpSp>
        <p:grpSp>
          <p:nvGrpSpPr>
            <p:cNvPr id="111820" name="Group 669"/>
            <p:cNvGrpSpPr>
              <a:grpSpLocks/>
            </p:cNvGrpSpPr>
            <p:nvPr/>
          </p:nvGrpSpPr>
          <p:grpSpPr bwMode="auto">
            <a:xfrm>
              <a:off x="5378457" y="5175255"/>
              <a:ext cx="392113" cy="414338"/>
              <a:chOff x="1609" y="1232"/>
              <a:chExt cx="247" cy="261"/>
            </a:xfrm>
          </p:grpSpPr>
          <p:grpSp>
            <p:nvGrpSpPr>
              <p:cNvPr id="111825" name="Group 670"/>
              <p:cNvGrpSpPr>
                <a:grpSpLocks/>
              </p:cNvGrpSpPr>
              <p:nvPr/>
            </p:nvGrpSpPr>
            <p:grpSpPr bwMode="auto">
              <a:xfrm>
                <a:off x="1620" y="1232"/>
                <a:ext cx="236" cy="261"/>
                <a:chOff x="1558" y="1007"/>
                <a:chExt cx="2107" cy="1949"/>
              </a:xfrm>
            </p:grpSpPr>
            <p:grpSp>
              <p:nvGrpSpPr>
                <p:cNvPr id="111827" name="Group 672"/>
                <p:cNvGrpSpPr>
                  <a:grpSpLocks/>
                </p:cNvGrpSpPr>
                <p:nvPr/>
              </p:nvGrpSpPr>
              <p:grpSpPr bwMode="auto">
                <a:xfrm>
                  <a:off x="1558" y="1207"/>
                  <a:ext cx="2107" cy="1421"/>
                  <a:chOff x="578" y="2316"/>
                  <a:chExt cx="2105" cy="1421"/>
                </a:xfrm>
              </p:grpSpPr>
              <p:sp>
                <p:nvSpPr>
                  <p:cNvPr id="111833" name="Freeform 673" descr="Cork"/>
                  <p:cNvSpPr>
                    <a:spLocks/>
                  </p:cNvSpPr>
                  <p:nvPr/>
                </p:nvSpPr>
                <p:spPr bwMode="auto">
                  <a:xfrm>
                    <a:off x="633" y="2316"/>
                    <a:ext cx="2050" cy="256"/>
                  </a:xfrm>
                  <a:custGeom>
                    <a:avLst/>
                    <a:gdLst>
                      <a:gd name="T0" fmla="*/ 1164 w 592"/>
                      <a:gd name="T1" fmla="*/ 5891 h 90"/>
                      <a:gd name="T2" fmla="*/ 3155 w 592"/>
                      <a:gd name="T3" fmla="*/ 2881 h 90"/>
                      <a:gd name="T4" fmla="*/ 4903 w 592"/>
                      <a:gd name="T5" fmla="*/ 2347 h 90"/>
                      <a:gd name="T6" fmla="*/ 6607 w 592"/>
                      <a:gd name="T7" fmla="*/ 2096 h 90"/>
                      <a:gd name="T8" fmla="*/ 16116 w 592"/>
                      <a:gd name="T9" fmla="*/ 2233 h 90"/>
                      <a:gd name="T10" fmla="*/ 21837 w 592"/>
                      <a:gd name="T11" fmla="*/ 2623 h 90"/>
                      <a:gd name="T12" fmla="*/ 24461 w 592"/>
                      <a:gd name="T13" fmla="*/ 3018 h 90"/>
                      <a:gd name="T14" fmla="*/ 34209 w 592"/>
                      <a:gd name="T15" fmla="*/ 3408 h 90"/>
                      <a:gd name="T16" fmla="*/ 48587 w 592"/>
                      <a:gd name="T17" fmla="*/ 2881 h 90"/>
                      <a:gd name="T18" fmla="*/ 67847 w 592"/>
                      <a:gd name="T19" fmla="*/ 1061 h 90"/>
                      <a:gd name="T20" fmla="*/ 74790 w 592"/>
                      <a:gd name="T21" fmla="*/ 0 h 90"/>
                      <a:gd name="T22" fmla="*/ 82260 w 592"/>
                      <a:gd name="T23" fmla="*/ 137 h 90"/>
                      <a:gd name="T24" fmla="*/ 84840 w 592"/>
                      <a:gd name="T25" fmla="*/ 1957 h 90"/>
                      <a:gd name="T26" fmla="*/ 85127 w 592"/>
                      <a:gd name="T27" fmla="*/ 2347 h 90"/>
                      <a:gd name="T28" fmla="*/ 83676 w 592"/>
                      <a:gd name="T29" fmla="*/ 3931 h 90"/>
                      <a:gd name="T30" fmla="*/ 83963 w 592"/>
                      <a:gd name="T31" fmla="*/ 4329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1834" name="Freeform 674" descr="Cork"/>
                  <p:cNvSpPr>
                    <a:spLocks/>
                  </p:cNvSpPr>
                  <p:nvPr/>
                </p:nvSpPr>
                <p:spPr bwMode="auto">
                  <a:xfrm>
                    <a:off x="578" y="2506"/>
                    <a:ext cx="2074" cy="1231"/>
                  </a:xfrm>
                  <a:custGeom>
                    <a:avLst/>
                    <a:gdLst>
                      <a:gd name="T0" fmla="*/ 86090 w 599"/>
                      <a:gd name="T1" fmla="*/ 0 h 432"/>
                      <a:gd name="T2" fmla="*/ 85515 w 599"/>
                      <a:gd name="T3" fmla="*/ 390 h 432"/>
                      <a:gd name="T4" fmla="*/ 84639 w 599"/>
                      <a:gd name="T5" fmla="*/ 650 h 432"/>
                      <a:gd name="T6" fmla="*/ 84099 w 599"/>
                      <a:gd name="T7" fmla="*/ 1576 h 432"/>
                      <a:gd name="T8" fmla="*/ 80072 w 599"/>
                      <a:gd name="T9" fmla="*/ 6067 h 432"/>
                      <a:gd name="T10" fmla="*/ 75467 w 599"/>
                      <a:gd name="T11" fmla="*/ 13723 h 432"/>
                      <a:gd name="T12" fmla="*/ 74017 w 599"/>
                      <a:gd name="T13" fmla="*/ 17539 h 432"/>
                      <a:gd name="T14" fmla="*/ 72604 w 599"/>
                      <a:gd name="T15" fmla="*/ 23070 h 432"/>
                      <a:gd name="T16" fmla="*/ 71153 w 599"/>
                      <a:gd name="T17" fmla="*/ 26521 h 432"/>
                      <a:gd name="T18" fmla="*/ 66247 w 599"/>
                      <a:gd name="T19" fmla="*/ 27834 h 432"/>
                      <a:gd name="T20" fmla="*/ 62220 w 599"/>
                      <a:gd name="T21" fmla="*/ 27299 h 432"/>
                      <a:gd name="T22" fmla="*/ 60516 w 599"/>
                      <a:gd name="T23" fmla="*/ 27022 h 432"/>
                      <a:gd name="T24" fmla="*/ 61105 w 599"/>
                      <a:gd name="T25" fmla="*/ 23207 h 432"/>
                      <a:gd name="T26" fmla="*/ 61933 w 599"/>
                      <a:gd name="T27" fmla="*/ 22281 h 432"/>
                      <a:gd name="T28" fmla="*/ 58193 w 599"/>
                      <a:gd name="T29" fmla="*/ 21631 h 432"/>
                      <a:gd name="T30" fmla="*/ 49849 w 599"/>
                      <a:gd name="T31" fmla="*/ 20827 h 432"/>
                      <a:gd name="T32" fmla="*/ 16232 w 599"/>
                      <a:gd name="T33" fmla="*/ 23742 h 432"/>
                      <a:gd name="T34" fmla="*/ 14819 w 599"/>
                      <a:gd name="T35" fmla="*/ 24270 h 432"/>
                      <a:gd name="T36" fmla="*/ 12492 w 599"/>
                      <a:gd name="T37" fmla="*/ 25845 h 432"/>
                      <a:gd name="T38" fmla="*/ 7638 w 599"/>
                      <a:gd name="T39" fmla="*/ 28484 h 432"/>
                      <a:gd name="T40" fmla="*/ 4148 w 599"/>
                      <a:gd name="T41" fmla="*/ 27834 h 432"/>
                      <a:gd name="T42" fmla="*/ 2444 w 599"/>
                      <a:gd name="T43" fmla="*/ 27299 h 432"/>
                      <a:gd name="T44" fmla="*/ 994 w 599"/>
                      <a:gd name="T45" fmla="*/ 26236 h 432"/>
                      <a:gd name="T46" fmla="*/ 1582 w 599"/>
                      <a:gd name="T47" fmla="*/ 24529 h 432"/>
                      <a:gd name="T48" fmla="*/ 2444 w 599"/>
                      <a:gd name="T49" fmla="*/ 22030 h 432"/>
                      <a:gd name="T50" fmla="*/ 3861 w 599"/>
                      <a:gd name="T51" fmla="*/ 17288 h 432"/>
                      <a:gd name="T52" fmla="*/ 4148 w 599"/>
                      <a:gd name="T53" fmla="*/ 12398 h 432"/>
                      <a:gd name="T54" fmla="*/ 4435 w 599"/>
                      <a:gd name="T55" fmla="*/ 8306 h 432"/>
                      <a:gd name="T56" fmla="*/ 4148 w 599"/>
                      <a:gd name="T57" fmla="*/ 5417 h 432"/>
                      <a:gd name="T58" fmla="*/ 3033 w 599"/>
                      <a:gd name="T59" fmla="*/ 1966 h 432"/>
                      <a:gd name="T60" fmla="*/ 2746 w 599"/>
                      <a:gd name="T61" fmla="*/ 92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11828" name="Freeform 676"/>
                <p:cNvSpPr>
                  <a:spLocks/>
                </p:cNvSpPr>
                <p:nvPr/>
              </p:nvSpPr>
              <p:spPr bwMode="auto">
                <a:xfrm>
                  <a:off x="1616" y="2649"/>
                  <a:ext cx="88" cy="277"/>
                </a:xfrm>
                <a:custGeom>
                  <a:avLst/>
                  <a:gdLst>
                    <a:gd name="T0" fmla="*/ 84 w 85"/>
                    <a:gd name="T1" fmla="*/ 88 h 318"/>
                    <a:gd name="T2" fmla="*/ 72 w 85"/>
                    <a:gd name="T3" fmla="*/ 39 h 318"/>
                    <a:gd name="T4" fmla="*/ 55 w 85"/>
                    <a:gd name="T5" fmla="*/ 24 h 318"/>
                    <a:gd name="T6" fmla="*/ 63 w 85"/>
                    <a:gd name="T7" fmla="*/ 39 h 318"/>
                    <a:gd name="T8" fmla="*/ 72 w 85"/>
                    <a:gd name="T9" fmla="*/ 16 h 318"/>
                    <a:gd name="T10" fmla="*/ 42 w 85"/>
                    <a:gd name="T11" fmla="*/ 6 h 318"/>
                    <a:gd name="T12" fmla="*/ 42 w 85"/>
                    <a:gd name="T13" fmla="*/ 24 h 318"/>
                    <a:gd name="T14" fmla="*/ 55 w 85"/>
                    <a:gd name="T15" fmla="*/ 108 h 318"/>
                    <a:gd name="T16" fmla="*/ 34 w 85"/>
                    <a:gd name="T17" fmla="*/ 92 h 318"/>
                    <a:gd name="T18" fmla="*/ 42 w 85"/>
                    <a:gd name="T19" fmla="*/ 73 h 318"/>
                    <a:gd name="T20" fmla="*/ 55 w 85"/>
                    <a:gd name="T21" fmla="*/ 92 h 318"/>
                    <a:gd name="T22" fmla="*/ 42 w 85"/>
                    <a:gd name="T23" fmla="*/ 59 h 318"/>
                    <a:gd name="T24" fmla="*/ 55 w 85"/>
                    <a:gd name="T25" fmla="*/ 88 h 318"/>
                    <a:gd name="T26" fmla="*/ 42 w 85"/>
                    <a:gd name="T27" fmla="*/ 69 h 318"/>
                    <a:gd name="T28" fmla="*/ 55 w 85"/>
                    <a:gd name="T29" fmla="*/ 83 h 318"/>
                    <a:gd name="T30" fmla="*/ 63 w 85"/>
                    <a:gd name="T31" fmla="*/ 98 h 318"/>
                    <a:gd name="T32" fmla="*/ 84 w 85"/>
                    <a:gd name="T33" fmla="*/ 117 h 318"/>
                    <a:gd name="T34" fmla="*/ 92 w 85"/>
                    <a:gd name="T35" fmla="*/ 132 h 318"/>
                    <a:gd name="T36" fmla="*/ 84 w 85"/>
                    <a:gd name="T37" fmla="*/ 161 h 318"/>
                    <a:gd name="T38" fmla="*/ 72 w 85"/>
                    <a:gd name="T39" fmla="*/ 156 h 318"/>
                    <a:gd name="T40" fmla="*/ 63 w 85"/>
                    <a:gd name="T41" fmla="*/ 180 h 318"/>
                    <a:gd name="T42" fmla="*/ 42 w 85"/>
                    <a:gd name="T43" fmla="*/ 166 h 318"/>
                    <a:gd name="T44" fmla="*/ 34 w 85"/>
                    <a:gd name="T45" fmla="*/ 117 h 318"/>
                    <a:gd name="T46" fmla="*/ 26 w 85"/>
                    <a:gd name="T47" fmla="*/ 141 h 318"/>
                    <a:gd name="T48" fmla="*/ 5 w 85"/>
                    <a:gd name="T49" fmla="*/ 122 h 318"/>
                    <a:gd name="T50" fmla="*/ 42 w 85"/>
                    <a:gd name="T51" fmla="*/ 83 h 318"/>
                    <a:gd name="T52" fmla="*/ 72 w 85"/>
                    <a:gd name="T53" fmla="*/ 98 h 318"/>
                    <a:gd name="T54" fmla="*/ 84 w 85"/>
                    <a:gd name="T55" fmla="*/ 126 h 318"/>
                    <a:gd name="T56" fmla="*/ 72 w 85"/>
                    <a:gd name="T57" fmla="*/ 108 h 318"/>
                    <a:gd name="T58" fmla="*/ 72 w 85"/>
                    <a:gd name="T59" fmla="*/ 6 h 318"/>
                    <a:gd name="T60" fmla="*/ 55 w 85"/>
                    <a:gd name="T61" fmla="*/ 20 h 318"/>
                    <a:gd name="T62" fmla="*/ 26 w 85"/>
                    <a:gd name="T63" fmla="*/ 24 h 318"/>
                    <a:gd name="T64" fmla="*/ 42 w 85"/>
                    <a:gd name="T65" fmla="*/ 54 h 318"/>
                    <a:gd name="T66" fmla="*/ 63 w 85"/>
                    <a:gd name="T67" fmla="*/ 78 h 318"/>
                    <a:gd name="T68" fmla="*/ 84 w 85"/>
                    <a:gd name="T69" fmla="*/ 88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1829" name="Freeform 677"/>
                <p:cNvSpPr>
                  <a:spLocks/>
                </p:cNvSpPr>
                <p:nvPr/>
              </p:nvSpPr>
              <p:spPr bwMode="auto">
                <a:xfrm>
                  <a:off x="1635" y="2647"/>
                  <a:ext cx="109" cy="309"/>
                </a:xfrm>
                <a:custGeom>
                  <a:avLst/>
                  <a:gdLst>
                    <a:gd name="T0" fmla="*/ 1 w 105"/>
                    <a:gd name="T1" fmla="*/ 0 h 354"/>
                    <a:gd name="T2" fmla="*/ 108 w 105"/>
                    <a:gd name="T3" fmla="*/ 3 h 354"/>
                    <a:gd name="T4" fmla="*/ 85 w 105"/>
                    <a:gd name="T5" fmla="*/ 17 h 354"/>
                    <a:gd name="T6" fmla="*/ 97 w 105"/>
                    <a:gd name="T7" fmla="*/ 35 h 354"/>
                    <a:gd name="T8" fmla="*/ 97 w 105"/>
                    <a:gd name="T9" fmla="*/ 85 h 354"/>
                    <a:gd name="T10" fmla="*/ 113 w 105"/>
                    <a:gd name="T11" fmla="*/ 98 h 354"/>
                    <a:gd name="T12" fmla="*/ 113 w 105"/>
                    <a:gd name="T13" fmla="*/ 139 h 354"/>
                    <a:gd name="T14" fmla="*/ 97 w 105"/>
                    <a:gd name="T15" fmla="*/ 195 h 354"/>
                    <a:gd name="T16" fmla="*/ 80 w 105"/>
                    <a:gd name="T17" fmla="*/ 206 h 354"/>
                    <a:gd name="T18" fmla="*/ 18 w 105"/>
                    <a:gd name="T19" fmla="*/ 186 h 354"/>
                    <a:gd name="T20" fmla="*/ 12 w 105"/>
                    <a:gd name="T21" fmla="*/ 164 h 354"/>
                    <a:gd name="T22" fmla="*/ 18 w 105"/>
                    <a:gd name="T23" fmla="*/ 142 h 354"/>
                    <a:gd name="T24" fmla="*/ 9 w 105"/>
                    <a:gd name="T25" fmla="*/ 57 h 354"/>
                    <a:gd name="T26" fmla="*/ 24 w 105"/>
                    <a:gd name="T27" fmla="*/ 26 h 354"/>
                    <a:gd name="T28" fmla="*/ 6 w 105"/>
                    <a:gd name="T29" fmla="*/ 8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1830" name="Freeform 678"/>
                <p:cNvSpPr>
                  <a:spLocks/>
                </p:cNvSpPr>
                <p:nvPr/>
              </p:nvSpPr>
              <p:spPr bwMode="auto">
                <a:xfrm>
                  <a:off x="3008" y="2583"/>
                  <a:ext cx="155" cy="328"/>
                </a:xfrm>
                <a:custGeom>
                  <a:avLst/>
                  <a:gdLst>
                    <a:gd name="T0" fmla="*/ 165 w 149"/>
                    <a:gd name="T1" fmla="*/ 11 h 376"/>
                    <a:gd name="T2" fmla="*/ 156 w 149"/>
                    <a:gd name="T3" fmla="*/ 60 h 376"/>
                    <a:gd name="T4" fmla="*/ 146 w 149"/>
                    <a:gd name="T5" fmla="*/ 75 h 376"/>
                    <a:gd name="T6" fmla="*/ 143 w 149"/>
                    <a:gd name="T7" fmla="*/ 80 h 376"/>
                    <a:gd name="T8" fmla="*/ 122 w 149"/>
                    <a:gd name="T9" fmla="*/ 141 h 376"/>
                    <a:gd name="T10" fmla="*/ 96 w 149"/>
                    <a:gd name="T11" fmla="*/ 181 h 376"/>
                    <a:gd name="T12" fmla="*/ 78 w 149"/>
                    <a:gd name="T13" fmla="*/ 210 h 376"/>
                    <a:gd name="T14" fmla="*/ 64 w 149"/>
                    <a:gd name="T15" fmla="*/ 211 h 376"/>
                    <a:gd name="T16" fmla="*/ 22 w 149"/>
                    <a:gd name="T17" fmla="*/ 215 h 376"/>
                    <a:gd name="T18" fmla="*/ 2 w 149"/>
                    <a:gd name="T19" fmla="*/ 203 h 376"/>
                    <a:gd name="T20" fmla="*/ 5 w 149"/>
                    <a:gd name="T21" fmla="*/ 183 h 376"/>
                    <a:gd name="T22" fmla="*/ 8 w 149"/>
                    <a:gd name="T23" fmla="*/ 127 h 376"/>
                    <a:gd name="T24" fmla="*/ 25 w 149"/>
                    <a:gd name="T25" fmla="*/ 116 h 376"/>
                    <a:gd name="T26" fmla="*/ 38 w 149"/>
                    <a:gd name="T27" fmla="*/ 61 h 376"/>
                    <a:gd name="T28" fmla="*/ 50 w 149"/>
                    <a:gd name="T29" fmla="*/ 44 h 376"/>
                    <a:gd name="T30" fmla="*/ 93 w 149"/>
                    <a:gd name="T31" fmla="*/ 10 h 376"/>
                    <a:gd name="T32" fmla="*/ 143 w 149"/>
                    <a:gd name="T33" fmla="*/ 10 h 376"/>
                    <a:gd name="T34" fmla="*/ 165 w 149"/>
                    <a:gd name="T35" fmla="*/ 11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1831" name="Freeform 679"/>
                <p:cNvSpPr>
                  <a:spLocks/>
                </p:cNvSpPr>
                <p:nvPr/>
              </p:nvSpPr>
              <p:spPr bwMode="auto">
                <a:xfrm>
                  <a:off x="1714" y="1020"/>
                  <a:ext cx="99" cy="440"/>
                </a:xfrm>
                <a:custGeom>
                  <a:avLst/>
                  <a:gdLst>
                    <a:gd name="T0" fmla="*/ 30 w 96"/>
                    <a:gd name="T1" fmla="*/ 282 h 504"/>
                    <a:gd name="T2" fmla="*/ 69 w 96"/>
                    <a:gd name="T3" fmla="*/ 286 h 504"/>
                    <a:gd name="T4" fmla="*/ 80 w 96"/>
                    <a:gd name="T5" fmla="*/ 262 h 504"/>
                    <a:gd name="T6" fmla="*/ 80 w 96"/>
                    <a:gd name="T7" fmla="*/ 188 h 504"/>
                    <a:gd name="T8" fmla="*/ 100 w 96"/>
                    <a:gd name="T9" fmla="*/ 124 h 504"/>
                    <a:gd name="T10" fmla="*/ 108 w 96"/>
                    <a:gd name="T11" fmla="*/ 101 h 504"/>
                    <a:gd name="T12" fmla="*/ 100 w 96"/>
                    <a:gd name="T13" fmla="*/ 30 h 504"/>
                    <a:gd name="T14" fmla="*/ 87 w 96"/>
                    <a:gd name="T15" fmla="*/ 3 h 504"/>
                    <a:gd name="T16" fmla="*/ 33 w 96"/>
                    <a:gd name="T17" fmla="*/ 15 h 504"/>
                    <a:gd name="T18" fmla="*/ 30 w 96"/>
                    <a:gd name="T19" fmla="*/ 71 h 504"/>
                    <a:gd name="T20" fmla="*/ 36 w 96"/>
                    <a:gd name="T21" fmla="*/ 211 h 504"/>
                    <a:gd name="T22" fmla="*/ 44 w 96"/>
                    <a:gd name="T23" fmla="*/ 236 h 504"/>
                    <a:gd name="T24" fmla="*/ 28 w 96"/>
                    <a:gd name="T25" fmla="*/ 275 h 504"/>
                    <a:gd name="T26" fmla="*/ 30 w 96"/>
                    <a:gd name="T27" fmla="*/ 28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1832" name="Freeform 680"/>
                <p:cNvSpPr>
                  <a:spLocks/>
                </p:cNvSpPr>
                <p:nvPr/>
              </p:nvSpPr>
              <p:spPr bwMode="auto">
                <a:xfrm>
                  <a:off x="3431" y="1007"/>
                  <a:ext cx="156" cy="358"/>
                </a:xfrm>
                <a:custGeom>
                  <a:avLst/>
                  <a:gdLst>
                    <a:gd name="T0" fmla="*/ 5 w 150"/>
                    <a:gd name="T1" fmla="*/ 222 h 410"/>
                    <a:gd name="T2" fmla="*/ 48 w 150"/>
                    <a:gd name="T3" fmla="*/ 238 h 410"/>
                    <a:gd name="T4" fmla="*/ 93 w 150"/>
                    <a:gd name="T5" fmla="*/ 233 h 410"/>
                    <a:gd name="T6" fmla="*/ 109 w 150"/>
                    <a:gd name="T7" fmla="*/ 210 h 410"/>
                    <a:gd name="T8" fmla="*/ 134 w 150"/>
                    <a:gd name="T9" fmla="*/ 162 h 410"/>
                    <a:gd name="T10" fmla="*/ 150 w 150"/>
                    <a:gd name="T11" fmla="*/ 126 h 410"/>
                    <a:gd name="T12" fmla="*/ 159 w 150"/>
                    <a:gd name="T13" fmla="*/ 112 h 410"/>
                    <a:gd name="T14" fmla="*/ 162 w 150"/>
                    <a:gd name="T15" fmla="*/ 68 h 410"/>
                    <a:gd name="T16" fmla="*/ 168 w 150"/>
                    <a:gd name="T17" fmla="*/ 59 h 410"/>
                    <a:gd name="T18" fmla="*/ 171 w 150"/>
                    <a:gd name="T19" fmla="*/ 28 h 410"/>
                    <a:gd name="T20" fmla="*/ 152 w 150"/>
                    <a:gd name="T21" fmla="*/ 0 h 410"/>
                    <a:gd name="T22" fmla="*/ 109 w 150"/>
                    <a:gd name="T23" fmla="*/ 8 h 410"/>
                    <a:gd name="T24" fmla="*/ 89 w 150"/>
                    <a:gd name="T25" fmla="*/ 31 h 410"/>
                    <a:gd name="T26" fmla="*/ 78 w 150"/>
                    <a:gd name="T27" fmla="*/ 80 h 410"/>
                    <a:gd name="T28" fmla="*/ 67 w 150"/>
                    <a:gd name="T29" fmla="*/ 93 h 410"/>
                    <a:gd name="T30" fmla="*/ 50 w 150"/>
                    <a:gd name="T31" fmla="*/ 126 h 410"/>
                    <a:gd name="T32" fmla="*/ 48 w 150"/>
                    <a:gd name="T33" fmla="*/ 131 h 410"/>
                    <a:gd name="T34" fmla="*/ 38 w 150"/>
                    <a:gd name="T35" fmla="*/ 135 h 410"/>
                    <a:gd name="T36" fmla="*/ 36 w 150"/>
                    <a:gd name="T37" fmla="*/ 145 h 410"/>
                    <a:gd name="T38" fmla="*/ 33 w 150"/>
                    <a:gd name="T39" fmla="*/ 149 h 410"/>
                    <a:gd name="T40" fmla="*/ 20 w 150"/>
                    <a:gd name="T41" fmla="*/ 203 h 410"/>
                    <a:gd name="T42" fmla="*/ 10 w 150"/>
                    <a:gd name="T43" fmla="*/ 222 h 410"/>
                    <a:gd name="T44" fmla="*/ 2 w 150"/>
                    <a:gd name="T45" fmla="*/ 224 h 410"/>
                    <a:gd name="T46" fmla="*/ 5 w 150"/>
                    <a:gd name="T47" fmla="*/ 222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11826" name="Rectangle 681"/>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sz="1600" i="1">
                  <a:solidFill>
                    <a:schemeClr val="bg2"/>
                  </a:solidFill>
                  <a:latin typeface="Helvetica" charset="0"/>
                </a:endParaRPr>
              </a:p>
            </p:txBody>
          </p:sp>
        </p:grpSp>
        <p:sp>
          <p:nvSpPr>
            <p:cNvPr id="111821" name="Rectangle 712"/>
            <p:cNvSpPr>
              <a:spLocks noChangeArrowheads="1"/>
            </p:cNvSpPr>
            <p:nvPr/>
          </p:nvSpPr>
          <p:spPr bwMode="auto">
            <a:xfrm>
              <a:off x="5341938" y="2255276"/>
              <a:ext cx="439737"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b="1" i="1">
                  <a:solidFill>
                    <a:schemeClr val="tx1"/>
                  </a:solidFill>
                </a:rPr>
                <a:t>A</a:t>
              </a:r>
              <a:r>
                <a:rPr lang="mn-MN" sz="1600" b="1" i="1">
                  <a:solidFill>
                    <a:schemeClr val="tx1"/>
                  </a:solidFill>
                </a:rPr>
                <a:t>Г</a:t>
              </a:r>
              <a:endParaRPr lang="en-US" sz="1600" i="1">
                <a:solidFill>
                  <a:schemeClr val="tx1"/>
                </a:solidFill>
              </a:endParaRPr>
            </a:p>
          </p:txBody>
        </p:sp>
        <p:sp>
          <p:nvSpPr>
            <p:cNvPr id="111822" name="Rectangle 713"/>
            <p:cNvSpPr>
              <a:spLocks noChangeArrowheads="1"/>
            </p:cNvSpPr>
            <p:nvPr/>
          </p:nvSpPr>
          <p:spPr bwMode="auto">
            <a:xfrm>
              <a:off x="5344813" y="5221544"/>
              <a:ext cx="4556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b="1" i="1">
                  <a:solidFill>
                    <a:schemeClr val="tx1"/>
                  </a:solidFill>
                </a:rPr>
                <a:t>ДХ</a:t>
              </a:r>
              <a:endParaRPr lang="en-US" sz="1600" i="1">
                <a:solidFill>
                  <a:schemeClr val="tx1"/>
                </a:solidFill>
              </a:endParaRPr>
            </a:p>
          </p:txBody>
        </p:sp>
        <p:sp>
          <p:nvSpPr>
            <p:cNvPr id="111823" name="Rectangle 275"/>
            <p:cNvSpPr>
              <a:spLocks noChangeArrowheads="1"/>
            </p:cNvSpPr>
            <p:nvPr/>
          </p:nvSpPr>
          <p:spPr bwMode="auto">
            <a:xfrm>
              <a:off x="7718425" y="1389063"/>
              <a:ext cx="4413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r>
                <a:rPr lang="en-US" sz="1600" b="1" i="1">
                  <a:solidFill>
                    <a:schemeClr val="tx1"/>
                  </a:solidFill>
                </a:rPr>
                <a:t>ДГ</a:t>
              </a:r>
              <a:endParaRPr lang="en-US" sz="1600" i="1">
                <a:solidFill>
                  <a:schemeClr val="tx1"/>
                </a:solidFill>
              </a:endParaRPr>
            </a:p>
          </p:txBody>
        </p:sp>
        <p:sp>
          <p:nvSpPr>
            <p:cNvPr id="111824" name="Rectangle 288"/>
            <p:cNvSpPr>
              <a:spLocks noChangeArrowheads="1"/>
            </p:cNvSpPr>
            <p:nvPr/>
          </p:nvSpPr>
          <p:spPr bwMode="auto">
            <a:xfrm>
              <a:off x="7693025" y="2201863"/>
              <a:ext cx="53181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b="1" i="1">
                  <a:solidFill>
                    <a:schemeClr val="tx1"/>
                  </a:solidFill>
                </a:rPr>
                <a:t>ШГ</a:t>
              </a:r>
              <a:endParaRPr lang="en-US" sz="1600" i="1">
                <a:solidFill>
                  <a:schemeClr val="tx1"/>
                </a:solidFill>
              </a:endParaRPr>
            </a:p>
          </p:txBody>
        </p:sp>
      </p:grpSp>
      <p:sp>
        <p:nvSpPr>
          <p:cNvPr id="566470" name="Text Box 198"/>
          <p:cNvSpPr txBox="1">
            <a:spLocks noChangeArrowheads="1"/>
          </p:cNvSpPr>
          <p:nvPr/>
        </p:nvSpPr>
        <p:spPr bwMode="auto">
          <a:xfrm>
            <a:off x="1931988" y="-22225"/>
            <a:ext cx="17526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600" b="1" smtClean="0">
                <a:solidFill>
                  <a:schemeClr val="tx1"/>
                </a:solidFill>
                <a:latin typeface="Times" charset="0"/>
              </a:rPr>
              <a:t>Эхлэл – Нехемиа</a:t>
            </a:r>
          </a:p>
        </p:txBody>
      </p:sp>
      <p:grpSp>
        <p:nvGrpSpPr>
          <p:cNvPr id="111619" name="Group 498"/>
          <p:cNvGrpSpPr>
            <a:grpSpLocks/>
          </p:cNvGrpSpPr>
          <p:nvPr/>
        </p:nvGrpSpPr>
        <p:grpSpPr bwMode="auto">
          <a:xfrm>
            <a:off x="515938" y="141288"/>
            <a:ext cx="893762" cy="1584325"/>
            <a:chOff x="391" y="101"/>
            <a:chExt cx="563" cy="998"/>
          </a:xfrm>
        </p:grpSpPr>
        <p:sp>
          <p:nvSpPr>
            <p:cNvPr id="566771" name="Rectangle 499"/>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ea typeface="+mn-ea"/>
                  <a:cs typeface="+mn-cs"/>
                </a:rPr>
                <a:t>7</a:t>
              </a:r>
            </a:p>
          </p:txBody>
        </p:sp>
        <p:sp>
          <p:nvSpPr>
            <p:cNvPr id="566772" name="Line 500"/>
            <p:cNvSpPr>
              <a:spLocks noChangeShapeType="1"/>
            </p:cNvSpPr>
            <p:nvPr/>
          </p:nvSpPr>
          <p:spPr bwMode="auto">
            <a:xfrm>
              <a:off x="526" y="588"/>
              <a:ext cx="256"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66773" name="Rectangle 501"/>
            <p:cNvSpPr>
              <a:spLocks noChangeArrowheads="1"/>
            </p:cNvSpPr>
            <p:nvPr/>
          </p:nvSpPr>
          <p:spPr bwMode="auto">
            <a:xfrm>
              <a:off x="486" y="196"/>
              <a:ext cx="468" cy="90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grpSp>
        <p:nvGrpSpPr>
          <p:cNvPr id="111620" name="Group 721"/>
          <p:cNvGrpSpPr>
            <a:grpSpLocks/>
          </p:cNvGrpSpPr>
          <p:nvPr/>
        </p:nvGrpSpPr>
        <p:grpSpPr bwMode="auto">
          <a:xfrm>
            <a:off x="6643688" y="1265238"/>
            <a:ext cx="1141412" cy="1851025"/>
            <a:chOff x="4095" y="796"/>
            <a:chExt cx="719" cy="1166"/>
          </a:xfrm>
        </p:grpSpPr>
        <p:sp>
          <p:nvSpPr>
            <p:cNvPr id="111788" name="AutoShape 722"/>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1789" name="Rectangle 723"/>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1790" name="AutoShape 724"/>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1791" name="Line 725"/>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792" name="Line 726"/>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793" name="Line 727"/>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7000" name="Rectangle 728"/>
            <p:cNvSpPr>
              <a:spLocks noChangeArrowheads="1"/>
            </p:cNvSpPr>
            <p:nvPr/>
          </p:nvSpPr>
          <p:spPr bwMode="auto">
            <a:xfrm>
              <a:off x="4095" y="1008"/>
              <a:ext cx="719" cy="133"/>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 </a:t>
              </a:r>
              <a:r>
                <a:rPr lang="en-US" sz="800" b="1">
                  <a:solidFill>
                    <a:srgbClr val="000000"/>
                  </a:solidFill>
                  <a:effectLst>
                    <a:outerShdw blurRad="38100" dist="38100" dir="2700000" algn="tl">
                      <a:srgbClr val="FFFFFF"/>
                    </a:outerShdw>
                  </a:effectLst>
                </a:rPr>
                <a:t>••• </a:t>
              </a:r>
              <a:r>
                <a:rPr lang="mn-MN" sz="800" b="1">
                  <a:solidFill>
                    <a:srgbClr val="000000"/>
                  </a:solidFill>
                  <a:effectLst>
                    <a:outerShdw blurRad="38100" dist="38100" dir="2700000" algn="tl">
                      <a:srgbClr val="FFFFFF"/>
                    </a:outerShdw>
                  </a:effectLst>
                </a:rPr>
                <a:t>ХУВААГДАЛ</a:t>
              </a:r>
              <a:r>
                <a:rPr lang="en-US" sz="800" b="1">
                  <a:solidFill>
                    <a:srgbClr val="000000"/>
                  </a:solidFill>
                  <a:effectLst>
                    <a:outerShdw blurRad="38100" dist="38100" dir="2700000" algn="tl">
                      <a:srgbClr val="FFFFFF"/>
                    </a:outerShdw>
                  </a:effectLst>
                </a:rPr>
                <a:t> ••• </a:t>
              </a:r>
            </a:p>
          </p:txBody>
        </p:sp>
        <p:sp>
          <p:nvSpPr>
            <p:cNvPr id="111795" name="Rectangle 729"/>
            <p:cNvSpPr>
              <a:spLocks noChangeArrowheads="1"/>
            </p:cNvSpPr>
            <p:nvPr/>
          </p:nvSpPr>
          <p:spPr bwMode="auto">
            <a:xfrm>
              <a:off x="4164" y="1342"/>
              <a:ext cx="434"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10              2</a:t>
              </a:r>
            </a:p>
          </p:txBody>
        </p:sp>
        <p:sp>
          <p:nvSpPr>
            <p:cNvPr id="111796" name="Rectangle 730"/>
            <p:cNvSpPr>
              <a:spLocks noChangeArrowheads="1"/>
            </p:cNvSpPr>
            <p:nvPr/>
          </p:nvSpPr>
          <p:spPr bwMode="auto">
            <a:xfrm>
              <a:off x="4144" y="1572"/>
              <a:ext cx="53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a:t>
              </a:r>
              <a:r>
                <a:rPr lang="en-US" sz="800" b="1">
                  <a:solidFill>
                    <a:srgbClr val="000000"/>
                  </a:solidFill>
                </a:rPr>
                <a:t>20-</a:t>
              </a:r>
              <a:r>
                <a:rPr lang="mn-MN" sz="800" b="1">
                  <a:solidFill>
                    <a:srgbClr val="000000"/>
                  </a:solidFill>
                </a:rPr>
                <a:t>И</a:t>
              </a:r>
              <a:r>
                <a:rPr lang="en-US" sz="800" b="1">
                  <a:solidFill>
                    <a:srgbClr val="000000"/>
                  </a:solidFill>
                </a:rPr>
                <a:t>         20-</a:t>
              </a:r>
              <a:r>
                <a:rPr lang="mn-MN" sz="800" b="1">
                  <a:solidFill>
                    <a:srgbClr val="000000"/>
                  </a:solidFill>
                </a:rPr>
                <a:t>Р</a:t>
              </a:r>
              <a:endParaRPr lang="en-US" sz="800" b="1">
                <a:solidFill>
                  <a:srgbClr val="000000"/>
                </a:solidFill>
              </a:endParaRPr>
            </a:p>
          </p:txBody>
        </p:sp>
        <p:sp>
          <p:nvSpPr>
            <p:cNvPr id="111797" name="Rectangle 731"/>
            <p:cNvSpPr>
              <a:spLocks noChangeArrowheads="1"/>
            </p:cNvSpPr>
            <p:nvPr/>
          </p:nvSpPr>
          <p:spPr bwMode="auto">
            <a:xfrm>
              <a:off x="4151" y="1682"/>
              <a:ext cx="50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a:t>
              </a:r>
              <a:r>
                <a:rPr lang="en-US" sz="800" b="1">
                  <a:solidFill>
                    <a:srgbClr val="000000"/>
                  </a:solidFill>
                </a:rPr>
                <a:t>200           350</a:t>
              </a:r>
            </a:p>
          </p:txBody>
        </p:sp>
        <p:sp>
          <p:nvSpPr>
            <p:cNvPr id="111798" name="Rectangle 732"/>
            <p:cNvSpPr>
              <a:spLocks noChangeArrowheads="1"/>
            </p:cNvSpPr>
            <p:nvPr/>
          </p:nvSpPr>
          <p:spPr bwMode="auto">
            <a:xfrm>
              <a:off x="4167" y="1794"/>
              <a:ext cx="64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800" b="1">
                  <a:solidFill>
                    <a:srgbClr val="000000"/>
                  </a:solidFill>
                </a:rPr>
                <a:t>Ассири    Вавилон</a:t>
              </a:r>
              <a:endParaRPr lang="en-US" sz="800" b="1">
                <a:solidFill>
                  <a:srgbClr val="000000"/>
                </a:solidFill>
              </a:endParaRPr>
            </a:p>
          </p:txBody>
        </p:sp>
        <p:sp>
          <p:nvSpPr>
            <p:cNvPr id="111799" name="Line 733"/>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800" name="Rectangle 734"/>
            <p:cNvSpPr>
              <a:spLocks noChangeArrowheads="1"/>
            </p:cNvSpPr>
            <p:nvPr/>
          </p:nvSpPr>
          <p:spPr bwMode="auto">
            <a:xfrm>
              <a:off x="4161" y="1130"/>
              <a:ext cx="58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800" b="1">
                  <a:solidFill>
                    <a:srgbClr val="000000"/>
                  </a:solidFill>
                </a:rPr>
                <a:t>Умард</a:t>
              </a:r>
              <a:r>
                <a:rPr lang="en-US" sz="800" b="1">
                  <a:solidFill>
                    <a:srgbClr val="000000"/>
                  </a:solidFill>
                </a:rPr>
                <a:t>     </a:t>
              </a:r>
              <a:r>
                <a:rPr lang="mn-MN" sz="800" b="1">
                  <a:solidFill>
                    <a:srgbClr val="000000"/>
                  </a:solidFill>
                </a:rPr>
                <a:t>Өмнөд</a:t>
              </a:r>
              <a:endParaRPr lang="en-US" sz="800" b="1">
                <a:solidFill>
                  <a:srgbClr val="000000"/>
                </a:solidFill>
              </a:endParaRPr>
            </a:p>
          </p:txBody>
        </p:sp>
        <p:sp>
          <p:nvSpPr>
            <p:cNvPr id="111801" name="Line 735"/>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802" name="Line 736"/>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7009" name="Rectangle 737"/>
            <p:cNvSpPr>
              <a:spLocks noChangeArrowheads="1"/>
            </p:cNvSpPr>
            <p:nvPr/>
          </p:nvSpPr>
          <p:spPr bwMode="auto">
            <a:xfrm>
              <a:off x="4150" y="1454"/>
              <a:ext cx="569" cy="133"/>
            </a:xfrm>
            <a:prstGeom prst="rect">
              <a:avLst/>
            </a:prstGeom>
            <a:noFill/>
            <a:ln w="12700">
              <a:noFill/>
              <a:miter lim="800000"/>
              <a:headEnd/>
              <a:tailEnd/>
            </a:ln>
            <a:effectLst/>
          </p:spPr>
          <p:txBody>
            <a:bodyPr lIns="90487" tIns="44450" rIns="90487" bIns="44450">
              <a:spAutoFit/>
            </a:bodyPr>
            <a:lstStyle/>
            <a:p>
              <a:pPr algn="ctr">
                <a:defRPr/>
              </a:pPr>
              <a:r>
                <a:rPr lang="mn-MN" sz="800" b="1">
                  <a:solidFill>
                    <a:srgbClr val="000000"/>
                  </a:solidFill>
                  <a:effectLst>
                    <a:outerShdw blurRad="38100" dist="38100" dir="2700000" algn="tl">
                      <a:srgbClr val="FFFFFF"/>
                    </a:outerShdw>
                  </a:effectLst>
                </a:rPr>
                <a:t>З Ө Н Ч И Д</a:t>
              </a:r>
              <a:endParaRPr lang="en-US" sz="800" b="1">
                <a:solidFill>
                  <a:srgbClr val="000000"/>
                </a:solidFill>
                <a:effectLst>
                  <a:outerShdw blurRad="38100" dist="38100" dir="2700000" algn="tl">
                    <a:srgbClr val="FFFFFF"/>
                  </a:outerShdw>
                </a:effectLst>
                <a:latin typeface="Helvetica" charset="0"/>
              </a:endParaRPr>
            </a:p>
          </p:txBody>
        </p:sp>
        <p:sp>
          <p:nvSpPr>
            <p:cNvPr id="111804" name="Line 738"/>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805" name="Rectangle 739"/>
            <p:cNvSpPr>
              <a:spLocks noChangeArrowheads="1"/>
            </p:cNvSpPr>
            <p:nvPr/>
          </p:nvSpPr>
          <p:spPr bwMode="auto">
            <a:xfrm>
              <a:off x="4163" y="904"/>
              <a:ext cx="3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900" b="1">
                  <a:solidFill>
                    <a:srgbClr val="000000"/>
                  </a:solidFill>
                </a:rPr>
                <a:t>С</a:t>
              </a:r>
              <a:r>
                <a:rPr lang="en-US" sz="900" b="1">
                  <a:solidFill>
                    <a:srgbClr val="000000"/>
                  </a:solidFill>
                </a:rPr>
                <a:t> - </a:t>
              </a:r>
              <a:r>
                <a:rPr lang="mn-MN" sz="900" b="1">
                  <a:solidFill>
                    <a:srgbClr val="000000"/>
                  </a:solidFill>
                </a:rPr>
                <a:t>Б</a:t>
              </a:r>
              <a:r>
                <a:rPr lang="en-US" sz="900" b="1">
                  <a:solidFill>
                    <a:srgbClr val="000000"/>
                  </a:solidFill>
                </a:rPr>
                <a:t> - </a:t>
              </a:r>
              <a:r>
                <a:rPr lang="mn-MN" sz="900" b="1">
                  <a:solidFill>
                    <a:srgbClr val="000000"/>
                  </a:solidFill>
                </a:rPr>
                <a:t>С</a:t>
              </a:r>
              <a:endParaRPr lang="en-US" sz="900" b="1">
                <a:solidFill>
                  <a:srgbClr val="000000"/>
                </a:solidFill>
              </a:endParaRPr>
            </a:p>
          </p:txBody>
        </p:sp>
        <p:sp>
          <p:nvSpPr>
            <p:cNvPr id="111806" name="Line 740"/>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807" name="Line 741"/>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808" name="Line 742"/>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809" name="Rectangle 743"/>
            <p:cNvSpPr>
              <a:spLocks noChangeArrowheads="1"/>
            </p:cNvSpPr>
            <p:nvPr/>
          </p:nvSpPr>
          <p:spPr bwMode="auto">
            <a:xfrm>
              <a:off x="4117" y="796"/>
              <a:ext cx="53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rPr>
                <a:t>ХААНЧЛАЛ</a:t>
              </a:r>
            </a:p>
          </p:txBody>
        </p:sp>
        <p:sp>
          <p:nvSpPr>
            <p:cNvPr id="111810" name="Line 744"/>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811" name="Line 745"/>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812" name="Line 746"/>
            <p:cNvSpPr>
              <a:spLocks noChangeShapeType="1"/>
            </p:cNvSpPr>
            <p:nvPr/>
          </p:nvSpPr>
          <p:spPr bwMode="auto">
            <a:xfrm>
              <a:off x="4167" y="912"/>
              <a:ext cx="464"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111813" name="Rectangle 747"/>
            <p:cNvSpPr>
              <a:spLocks noChangeArrowheads="1"/>
            </p:cNvSpPr>
            <p:nvPr/>
          </p:nvSpPr>
          <p:spPr bwMode="auto">
            <a:xfrm>
              <a:off x="4159" y="1238"/>
              <a:ext cx="56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mn-MN" sz="800" b="1">
                  <a:solidFill>
                    <a:srgbClr val="000000"/>
                  </a:solidFill>
                </a:rPr>
                <a:t>Израиль  Иуда</a:t>
              </a:r>
              <a:endParaRPr lang="en-US" sz="800" b="1">
                <a:solidFill>
                  <a:srgbClr val="000000"/>
                </a:solidFill>
              </a:endParaRPr>
            </a:p>
          </p:txBody>
        </p:sp>
      </p:grpSp>
      <p:grpSp>
        <p:nvGrpSpPr>
          <p:cNvPr id="111621" name="Group 502"/>
          <p:cNvGrpSpPr>
            <a:grpSpLocks/>
          </p:cNvGrpSpPr>
          <p:nvPr/>
        </p:nvGrpSpPr>
        <p:grpSpPr bwMode="auto">
          <a:xfrm>
            <a:off x="6696075" y="525463"/>
            <a:ext cx="974725" cy="609600"/>
            <a:chOff x="5997" y="240"/>
            <a:chExt cx="614" cy="384"/>
          </a:xfrm>
        </p:grpSpPr>
        <p:sp>
          <p:nvSpPr>
            <p:cNvPr id="111780" name="AutoShape 90"/>
            <p:cNvSpPr>
              <a:spLocks noChangeArrowheads="1"/>
            </p:cNvSpPr>
            <p:nvPr/>
          </p:nvSpPr>
          <p:spPr bwMode="auto">
            <a:xfrm>
              <a:off x="6012" y="25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1781" name="Rectangle 91"/>
            <p:cNvSpPr>
              <a:spLocks noChangeArrowheads="1"/>
            </p:cNvSpPr>
            <p:nvPr/>
          </p:nvSpPr>
          <p:spPr bwMode="auto">
            <a:xfrm>
              <a:off x="6011" y="35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1782" name="AutoShape 92"/>
            <p:cNvSpPr>
              <a:spLocks noChangeArrowheads="1"/>
            </p:cNvSpPr>
            <p:nvPr/>
          </p:nvSpPr>
          <p:spPr bwMode="auto">
            <a:xfrm>
              <a:off x="6024" y="26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1783" name="Line 97"/>
            <p:cNvSpPr>
              <a:spLocks noChangeShapeType="1"/>
            </p:cNvSpPr>
            <p:nvPr/>
          </p:nvSpPr>
          <p:spPr bwMode="auto">
            <a:xfrm>
              <a:off x="6035" y="48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784" name="Line 98"/>
            <p:cNvSpPr>
              <a:spLocks noChangeShapeType="1"/>
            </p:cNvSpPr>
            <p:nvPr/>
          </p:nvSpPr>
          <p:spPr bwMode="auto">
            <a:xfrm>
              <a:off x="6031" y="58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785" name="Rectangle 99"/>
            <p:cNvSpPr>
              <a:spLocks noChangeArrowheads="1"/>
            </p:cNvSpPr>
            <p:nvPr/>
          </p:nvSpPr>
          <p:spPr bwMode="auto">
            <a:xfrm>
              <a:off x="6056" y="466"/>
              <a:ext cx="23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350</a:t>
              </a:r>
            </a:p>
          </p:txBody>
        </p:sp>
        <p:sp>
          <p:nvSpPr>
            <p:cNvPr id="111786" name="Rectangle 100"/>
            <p:cNvSpPr>
              <a:spLocks noChangeArrowheads="1"/>
            </p:cNvSpPr>
            <p:nvPr/>
          </p:nvSpPr>
          <p:spPr bwMode="auto">
            <a:xfrm>
              <a:off x="6048" y="356"/>
              <a:ext cx="44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1000" b="1">
                  <a:solidFill>
                    <a:srgbClr val="000000"/>
                  </a:solidFill>
                </a:rPr>
                <a:t>Шүүгчид</a:t>
              </a:r>
              <a:endParaRPr lang="en-US" sz="1000" b="1">
                <a:solidFill>
                  <a:srgbClr val="000000"/>
                </a:solidFill>
              </a:endParaRPr>
            </a:p>
          </p:txBody>
        </p:sp>
        <p:sp>
          <p:nvSpPr>
            <p:cNvPr id="111787" name="Rectangle 101"/>
            <p:cNvSpPr>
              <a:spLocks noChangeArrowheads="1"/>
            </p:cNvSpPr>
            <p:nvPr/>
          </p:nvSpPr>
          <p:spPr bwMode="auto">
            <a:xfrm>
              <a:off x="5997" y="240"/>
              <a:ext cx="4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900" b="1">
                  <a:solidFill>
                    <a:srgbClr val="000000"/>
                  </a:solidFill>
                </a:rPr>
                <a:t>АНАРХИ</a:t>
              </a:r>
              <a:endParaRPr lang="en-US" sz="900" b="1">
                <a:solidFill>
                  <a:srgbClr val="000000"/>
                </a:solidFill>
              </a:endParaRPr>
            </a:p>
          </p:txBody>
        </p:sp>
      </p:grpSp>
      <p:sp>
        <p:nvSpPr>
          <p:cNvPr id="111622" name="Freeform 567"/>
          <p:cNvSpPr>
            <a:spLocks/>
          </p:cNvSpPr>
          <p:nvPr/>
        </p:nvSpPr>
        <p:spPr bwMode="auto">
          <a:xfrm>
            <a:off x="7478713" y="3425825"/>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1623" name="Freeform 571"/>
          <p:cNvSpPr>
            <a:spLocks/>
          </p:cNvSpPr>
          <p:nvPr/>
        </p:nvSpPr>
        <p:spPr bwMode="auto">
          <a:xfrm>
            <a:off x="7478713" y="34131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1624" name="AutoShape 573"/>
          <p:cNvSpPr>
            <a:spLocks noChangeArrowheads="1"/>
          </p:cNvSpPr>
          <p:nvPr/>
        </p:nvSpPr>
        <p:spPr bwMode="auto">
          <a:xfrm>
            <a:off x="6750050" y="3232150"/>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11625" name="Rectangle 578"/>
          <p:cNvSpPr>
            <a:spLocks noChangeArrowheads="1"/>
          </p:cNvSpPr>
          <p:nvPr/>
        </p:nvSpPr>
        <p:spPr bwMode="auto">
          <a:xfrm>
            <a:off x="6748463" y="3411538"/>
            <a:ext cx="969962" cy="90646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11626" name="AutoShape 579"/>
          <p:cNvSpPr>
            <a:spLocks noChangeArrowheads="1"/>
          </p:cNvSpPr>
          <p:nvPr/>
        </p:nvSpPr>
        <p:spPr bwMode="auto">
          <a:xfrm>
            <a:off x="6762750" y="3251200"/>
            <a:ext cx="704850" cy="706438"/>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nvGrpSpPr>
          <p:cNvPr id="111627" name="Group 580"/>
          <p:cNvGrpSpPr>
            <a:grpSpLocks/>
          </p:cNvGrpSpPr>
          <p:nvPr/>
        </p:nvGrpSpPr>
        <p:grpSpPr bwMode="auto">
          <a:xfrm>
            <a:off x="6743700" y="4414838"/>
            <a:ext cx="952500" cy="527050"/>
            <a:chOff x="4152" y="2783"/>
            <a:chExt cx="600" cy="332"/>
          </a:xfrm>
        </p:grpSpPr>
        <p:sp>
          <p:nvSpPr>
            <p:cNvPr id="111777" name="AutoShape 581"/>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11778" name="Rectangle 582"/>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11779" name="AutoShape 583"/>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566857" name="Rectangle 585"/>
          <p:cNvSpPr>
            <a:spLocks noChangeArrowheads="1"/>
          </p:cNvSpPr>
          <p:nvPr/>
        </p:nvSpPr>
        <p:spPr bwMode="auto">
          <a:xfrm>
            <a:off x="7421563" y="4327525"/>
            <a:ext cx="793750"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ea typeface="+mn-ea"/>
                <a:cs typeface="+mn-cs"/>
              </a:rPr>
              <a:t>(</a:t>
            </a:r>
            <a:r>
              <a:rPr lang="mn-MN" sz="1000" b="1">
                <a:solidFill>
                  <a:srgbClr val="FFFF00"/>
                </a:solidFill>
                <a:ea typeface="+mn-ea"/>
                <a:cs typeface="+mn-cs"/>
              </a:rPr>
              <a:t>МЭӨ</a:t>
            </a:r>
            <a:r>
              <a:rPr lang="en-US" sz="1000" b="1">
                <a:solidFill>
                  <a:srgbClr val="FFFF00"/>
                </a:solidFill>
                <a:ea typeface="+mn-ea"/>
                <a:cs typeface="+mn-cs"/>
              </a:rPr>
              <a:t> 500)</a:t>
            </a:r>
          </a:p>
        </p:txBody>
      </p:sp>
      <p:sp>
        <p:nvSpPr>
          <p:cNvPr id="566858" name="Rectangle 586"/>
          <p:cNvSpPr>
            <a:spLocks noChangeArrowheads="1"/>
          </p:cNvSpPr>
          <p:nvPr/>
        </p:nvSpPr>
        <p:spPr bwMode="auto">
          <a:xfrm>
            <a:off x="7415213" y="1216025"/>
            <a:ext cx="857250"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ea typeface="+mn-ea"/>
                <a:cs typeface="+mn-cs"/>
              </a:rPr>
              <a:t>(</a:t>
            </a:r>
            <a:r>
              <a:rPr lang="mn-MN" sz="1000" b="1">
                <a:solidFill>
                  <a:srgbClr val="FFFF00"/>
                </a:solidFill>
                <a:ea typeface="+mn-ea"/>
                <a:cs typeface="+mn-cs"/>
              </a:rPr>
              <a:t>МЭӨ </a:t>
            </a:r>
            <a:r>
              <a:rPr lang="en-US" sz="1000" b="1">
                <a:solidFill>
                  <a:srgbClr val="FFFF00"/>
                </a:solidFill>
                <a:ea typeface="+mn-ea"/>
                <a:cs typeface="+mn-cs"/>
              </a:rPr>
              <a:t>1000)</a:t>
            </a:r>
          </a:p>
        </p:txBody>
      </p:sp>
      <p:sp>
        <p:nvSpPr>
          <p:cNvPr id="111630" name="Line 597"/>
          <p:cNvSpPr>
            <a:spLocks noChangeShapeType="1"/>
          </p:cNvSpPr>
          <p:nvPr/>
        </p:nvSpPr>
        <p:spPr bwMode="auto">
          <a:xfrm>
            <a:off x="6811963" y="3867150"/>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31" name="Rectangle 598"/>
          <p:cNvSpPr>
            <a:spLocks noChangeArrowheads="1"/>
          </p:cNvSpPr>
          <p:nvPr/>
        </p:nvSpPr>
        <p:spPr bwMode="auto">
          <a:xfrm>
            <a:off x="6675438" y="3209925"/>
            <a:ext cx="8747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800" b="1">
                <a:solidFill>
                  <a:srgbClr val="000000"/>
                </a:solidFill>
              </a:rPr>
              <a:t>КОЛОНЧЛОЛ</a:t>
            </a:r>
            <a:endParaRPr lang="en-US" sz="800" b="1">
              <a:solidFill>
                <a:srgbClr val="000000"/>
              </a:solidFill>
            </a:endParaRPr>
          </a:p>
        </p:txBody>
      </p:sp>
      <p:sp>
        <p:nvSpPr>
          <p:cNvPr id="111632" name="Rectangle 599"/>
          <p:cNvSpPr>
            <a:spLocks noChangeArrowheads="1"/>
          </p:cNvSpPr>
          <p:nvPr/>
        </p:nvSpPr>
        <p:spPr bwMode="auto">
          <a:xfrm>
            <a:off x="6689725" y="4392613"/>
            <a:ext cx="855663"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700" b="1">
                <a:solidFill>
                  <a:srgbClr val="000000"/>
                </a:solidFill>
              </a:rPr>
              <a:t>ЧИМЭЭГҮЙ</a:t>
            </a:r>
            <a:r>
              <a:rPr lang="en-US" sz="700" b="1">
                <a:solidFill>
                  <a:srgbClr val="000000"/>
                </a:solidFill>
              </a:rPr>
              <a:t> ҮЕ</a:t>
            </a:r>
          </a:p>
        </p:txBody>
      </p:sp>
      <p:sp>
        <p:nvSpPr>
          <p:cNvPr id="111633" name="Line 616"/>
          <p:cNvSpPr>
            <a:spLocks noChangeShapeType="1"/>
          </p:cNvSpPr>
          <p:nvPr/>
        </p:nvSpPr>
        <p:spPr bwMode="auto">
          <a:xfrm>
            <a:off x="6811963" y="3663950"/>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34" name="Line 617"/>
          <p:cNvSpPr>
            <a:spLocks noChangeShapeType="1"/>
          </p:cNvSpPr>
          <p:nvPr/>
        </p:nvSpPr>
        <p:spPr bwMode="auto">
          <a:xfrm>
            <a:off x="6811963" y="4057650"/>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35" name="Line 618"/>
          <p:cNvSpPr>
            <a:spLocks noChangeShapeType="1"/>
          </p:cNvSpPr>
          <p:nvPr/>
        </p:nvSpPr>
        <p:spPr bwMode="auto">
          <a:xfrm>
            <a:off x="6811963" y="4248150"/>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11636" name="Group 779"/>
          <p:cNvGrpSpPr>
            <a:grpSpLocks/>
          </p:cNvGrpSpPr>
          <p:nvPr/>
        </p:nvGrpSpPr>
        <p:grpSpPr bwMode="auto">
          <a:xfrm>
            <a:off x="6756400" y="5099050"/>
            <a:ext cx="954088" cy="1244600"/>
            <a:chOff x="4256" y="3212"/>
            <a:chExt cx="601" cy="784"/>
          </a:xfrm>
        </p:grpSpPr>
        <p:sp>
          <p:nvSpPr>
            <p:cNvPr id="111765" name="AutoShape 566"/>
            <p:cNvSpPr>
              <a:spLocks noChangeArrowheads="1"/>
            </p:cNvSpPr>
            <p:nvPr/>
          </p:nvSpPr>
          <p:spPr bwMode="auto">
            <a:xfrm>
              <a:off x="4256" y="3217"/>
              <a:ext cx="430" cy="225"/>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11766" name="Freeform 574"/>
            <p:cNvSpPr>
              <a:spLocks/>
            </p:cNvSpPr>
            <p:nvPr/>
          </p:nvSpPr>
          <p:spPr bwMode="auto">
            <a:xfrm>
              <a:off x="4719" y="327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1767" name="Rectangle 601"/>
            <p:cNvSpPr>
              <a:spLocks noChangeArrowheads="1"/>
            </p:cNvSpPr>
            <p:nvPr/>
          </p:nvSpPr>
          <p:spPr bwMode="auto">
            <a:xfrm>
              <a:off x="4257" y="3348"/>
              <a:ext cx="600" cy="648"/>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11768" name="AutoShape 602"/>
            <p:cNvSpPr>
              <a:spLocks noChangeArrowheads="1"/>
            </p:cNvSpPr>
            <p:nvPr/>
          </p:nvSpPr>
          <p:spPr bwMode="auto">
            <a:xfrm>
              <a:off x="4267" y="3245"/>
              <a:ext cx="408" cy="229"/>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1769" name="Rectangle 603"/>
            <p:cNvSpPr>
              <a:spLocks noChangeArrowheads="1"/>
            </p:cNvSpPr>
            <p:nvPr/>
          </p:nvSpPr>
          <p:spPr bwMode="auto">
            <a:xfrm>
              <a:off x="4260" y="3212"/>
              <a:ext cx="385"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1200" b="1">
                  <a:solidFill>
                    <a:srgbClr val="000000"/>
                  </a:solidFill>
                </a:rPr>
                <a:t>ЕСҮС</a:t>
              </a:r>
              <a:endParaRPr lang="en-US" sz="1200" b="1">
                <a:solidFill>
                  <a:srgbClr val="000000"/>
                </a:solidFill>
              </a:endParaRPr>
            </a:p>
          </p:txBody>
        </p:sp>
        <p:sp>
          <p:nvSpPr>
            <p:cNvPr id="111770" name="Line 604"/>
            <p:cNvSpPr>
              <a:spLocks noChangeShapeType="1"/>
            </p:cNvSpPr>
            <p:nvPr/>
          </p:nvSpPr>
          <p:spPr bwMode="auto">
            <a:xfrm>
              <a:off x="4286" y="3426"/>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771" name="Line 605"/>
            <p:cNvSpPr>
              <a:spLocks noChangeShapeType="1"/>
            </p:cNvSpPr>
            <p:nvPr/>
          </p:nvSpPr>
          <p:spPr bwMode="auto">
            <a:xfrm>
              <a:off x="4297" y="3702"/>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772" name="Line 606"/>
            <p:cNvSpPr>
              <a:spLocks noChangeShapeType="1"/>
            </p:cNvSpPr>
            <p:nvPr/>
          </p:nvSpPr>
          <p:spPr bwMode="auto">
            <a:xfrm>
              <a:off x="4291" y="3876"/>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773" name="Line 607"/>
            <p:cNvSpPr>
              <a:spLocks noChangeShapeType="1"/>
            </p:cNvSpPr>
            <p:nvPr/>
          </p:nvSpPr>
          <p:spPr bwMode="auto">
            <a:xfrm flipV="1">
              <a:off x="4291" y="3966"/>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774" name="Line 615"/>
            <p:cNvSpPr>
              <a:spLocks noChangeShapeType="1"/>
            </p:cNvSpPr>
            <p:nvPr/>
          </p:nvSpPr>
          <p:spPr bwMode="auto">
            <a:xfrm>
              <a:off x="4295" y="3790"/>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775" name="Line 619"/>
            <p:cNvSpPr>
              <a:spLocks noChangeShapeType="1"/>
            </p:cNvSpPr>
            <p:nvPr/>
          </p:nvSpPr>
          <p:spPr bwMode="auto">
            <a:xfrm>
              <a:off x="4297" y="3614"/>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776" name="Line 620"/>
            <p:cNvSpPr>
              <a:spLocks noChangeShapeType="1"/>
            </p:cNvSpPr>
            <p:nvPr/>
          </p:nvSpPr>
          <p:spPr bwMode="auto">
            <a:xfrm>
              <a:off x="4281" y="3526"/>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11637" name="Line 621"/>
          <p:cNvSpPr>
            <a:spLocks noChangeShapeType="1"/>
          </p:cNvSpPr>
          <p:nvPr/>
        </p:nvSpPr>
        <p:spPr bwMode="auto">
          <a:xfrm>
            <a:off x="6799263" y="4870450"/>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38" name="Line 622"/>
          <p:cNvSpPr>
            <a:spLocks noChangeShapeType="1"/>
          </p:cNvSpPr>
          <p:nvPr/>
        </p:nvSpPr>
        <p:spPr bwMode="auto">
          <a:xfrm>
            <a:off x="6799263" y="4718050"/>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6972" name="Text Box 700"/>
          <p:cNvSpPr txBox="1">
            <a:spLocks noChangeArrowheads="1"/>
          </p:cNvSpPr>
          <p:nvPr/>
        </p:nvSpPr>
        <p:spPr bwMode="auto">
          <a:xfrm rot="16211464">
            <a:off x="4513263" y="1951038"/>
            <a:ext cx="3627437" cy="522287"/>
          </a:xfrm>
          <a:prstGeom prst="rect">
            <a:avLst/>
          </a:prstGeom>
          <a:solidFill>
            <a:schemeClr val="accent1"/>
          </a:solidFill>
          <a:ln w="38100">
            <a:solidFill>
              <a:srgbClr val="040404"/>
            </a:solid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en-US" b="1" smtClean="0">
                <a:solidFill>
                  <a:srgbClr val="EEFF4B"/>
                </a:solidFill>
                <a:effectLst>
                  <a:outerShdw blurRad="38100" dist="38100" dir="2700000" algn="tl">
                    <a:srgbClr val="000000"/>
                  </a:outerShdw>
                </a:effectLst>
              </a:rPr>
              <a:t>3  НИЙГЭМ</a:t>
            </a:r>
          </a:p>
        </p:txBody>
      </p:sp>
      <p:sp>
        <p:nvSpPr>
          <p:cNvPr id="566973" name="Text Box 701"/>
          <p:cNvSpPr txBox="1">
            <a:spLocks noChangeArrowheads="1"/>
          </p:cNvSpPr>
          <p:nvPr/>
        </p:nvSpPr>
        <p:spPr bwMode="auto">
          <a:xfrm rot="-5388536">
            <a:off x="6032500" y="4424363"/>
            <a:ext cx="579438" cy="557212"/>
          </a:xfrm>
          <a:prstGeom prst="rect">
            <a:avLst/>
          </a:prstGeom>
          <a:solidFill>
            <a:schemeClr val="accent1"/>
          </a:solidFill>
          <a:ln w="38100">
            <a:solidFill>
              <a:srgbClr val="040404"/>
            </a:solid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en-US" b="1" smtClean="0">
                <a:solidFill>
                  <a:srgbClr val="EEFF4B"/>
                </a:solidFill>
                <a:effectLst>
                  <a:outerShdw blurRad="38100" dist="38100" dir="2700000" algn="tl">
                    <a:srgbClr val="000000"/>
                  </a:outerShdw>
                </a:effectLst>
              </a:rPr>
              <a:t>Ч</a:t>
            </a:r>
          </a:p>
        </p:txBody>
      </p:sp>
      <p:sp>
        <p:nvSpPr>
          <p:cNvPr id="566974" name="Text Box 702"/>
          <p:cNvSpPr txBox="1">
            <a:spLocks noChangeArrowheads="1"/>
          </p:cNvSpPr>
          <p:nvPr/>
        </p:nvSpPr>
        <p:spPr bwMode="auto">
          <a:xfrm rot="-5388536">
            <a:off x="6048375" y="5259388"/>
            <a:ext cx="579438" cy="557212"/>
          </a:xfrm>
          <a:prstGeom prst="rect">
            <a:avLst/>
          </a:prstGeom>
          <a:solidFill>
            <a:schemeClr val="accent1"/>
          </a:solidFill>
          <a:ln w="38100">
            <a:solidFill>
              <a:srgbClr val="040404"/>
            </a:solid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en-US" b="1" smtClean="0">
                <a:solidFill>
                  <a:srgbClr val="EEFF4B"/>
                </a:solidFill>
                <a:effectLst>
                  <a:outerShdw blurRad="38100" dist="38100" dir="2700000" algn="tl">
                    <a:srgbClr val="000000"/>
                  </a:outerShdw>
                </a:effectLst>
              </a:rPr>
              <a:t>Е</a:t>
            </a:r>
          </a:p>
        </p:txBody>
      </p:sp>
      <p:grpSp>
        <p:nvGrpSpPr>
          <p:cNvPr id="111642" name="Group 778"/>
          <p:cNvGrpSpPr>
            <a:grpSpLocks/>
          </p:cNvGrpSpPr>
          <p:nvPr/>
        </p:nvGrpSpPr>
        <p:grpSpPr bwMode="auto">
          <a:xfrm>
            <a:off x="833438" y="542925"/>
            <a:ext cx="5089525" cy="5845175"/>
            <a:chOff x="525" y="342"/>
            <a:chExt cx="3206" cy="3682"/>
          </a:xfrm>
        </p:grpSpPr>
        <p:grpSp>
          <p:nvGrpSpPr>
            <p:cNvPr id="111675" name="Group 517"/>
            <p:cNvGrpSpPr>
              <a:grpSpLocks/>
            </p:cNvGrpSpPr>
            <p:nvPr/>
          </p:nvGrpSpPr>
          <p:grpSpPr bwMode="auto">
            <a:xfrm>
              <a:off x="2722" y="2683"/>
              <a:ext cx="635" cy="843"/>
              <a:chOff x="4957" y="2144"/>
              <a:chExt cx="635" cy="843"/>
            </a:xfrm>
          </p:grpSpPr>
          <p:sp>
            <p:nvSpPr>
              <p:cNvPr id="111747" name="Rectangle 518"/>
              <p:cNvSpPr>
                <a:spLocks noChangeArrowheads="1"/>
              </p:cNvSpPr>
              <p:nvPr/>
            </p:nvSpPr>
            <p:spPr bwMode="auto">
              <a:xfrm>
                <a:off x="5119" y="275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1748" name="Rectangle 519"/>
              <p:cNvSpPr>
                <a:spLocks noChangeArrowheads="1"/>
              </p:cNvSpPr>
              <p:nvPr/>
            </p:nvSpPr>
            <p:spPr bwMode="auto">
              <a:xfrm>
                <a:off x="5084" y="2728"/>
                <a:ext cx="17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40</a:t>
                </a:r>
              </a:p>
            </p:txBody>
          </p:sp>
          <p:sp>
            <p:nvSpPr>
              <p:cNvPr id="111749" name="AutoShape 520"/>
              <p:cNvSpPr>
                <a:spLocks noChangeArrowheads="1"/>
              </p:cNvSpPr>
              <p:nvPr/>
            </p:nvSpPr>
            <p:spPr bwMode="auto">
              <a:xfrm>
                <a:off x="4976" y="216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1750" name="Rectangle 521"/>
              <p:cNvSpPr>
                <a:spLocks noChangeArrowheads="1"/>
              </p:cNvSpPr>
              <p:nvPr/>
            </p:nvSpPr>
            <p:spPr bwMode="auto">
              <a:xfrm>
                <a:off x="4975" y="226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1751" name="AutoShape 522"/>
              <p:cNvSpPr>
                <a:spLocks noChangeArrowheads="1"/>
              </p:cNvSpPr>
              <p:nvPr/>
            </p:nvSpPr>
            <p:spPr bwMode="auto">
              <a:xfrm>
                <a:off x="4988" y="218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1752" name="Line 523"/>
              <p:cNvSpPr>
                <a:spLocks noChangeShapeType="1"/>
              </p:cNvSpPr>
              <p:nvPr/>
            </p:nvSpPr>
            <p:spPr bwMode="auto">
              <a:xfrm>
                <a:off x="5003" y="240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753" name="Line 524"/>
              <p:cNvSpPr>
                <a:spLocks noChangeShapeType="1"/>
              </p:cNvSpPr>
              <p:nvPr/>
            </p:nvSpPr>
            <p:spPr bwMode="auto">
              <a:xfrm>
                <a:off x="5003" y="251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754" name="Line 525"/>
              <p:cNvSpPr>
                <a:spLocks noChangeShapeType="1"/>
              </p:cNvSpPr>
              <p:nvPr/>
            </p:nvSpPr>
            <p:spPr bwMode="auto">
              <a:xfrm>
                <a:off x="5003" y="262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755" name="Line 526"/>
              <p:cNvSpPr>
                <a:spLocks noChangeShapeType="1"/>
              </p:cNvSpPr>
              <p:nvPr/>
            </p:nvSpPr>
            <p:spPr bwMode="auto">
              <a:xfrm>
                <a:off x="5003" y="273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756" name="Line 527"/>
              <p:cNvSpPr>
                <a:spLocks noChangeShapeType="1"/>
              </p:cNvSpPr>
              <p:nvPr/>
            </p:nvSpPr>
            <p:spPr bwMode="auto">
              <a:xfrm>
                <a:off x="5011" y="285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757" name="Rectangle 528"/>
              <p:cNvSpPr>
                <a:spLocks noChangeArrowheads="1"/>
              </p:cNvSpPr>
              <p:nvPr/>
            </p:nvSpPr>
            <p:spPr bwMode="auto">
              <a:xfrm>
                <a:off x="5012" y="2144"/>
                <a:ext cx="3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МОСЕ</a:t>
                </a:r>
              </a:p>
            </p:txBody>
          </p:sp>
          <p:sp>
            <p:nvSpPr>
              <p:cNvPr id="111758" name="Line 529"/>
              <p:cNvSpPr>
                <a:spLocks noChangeShapeType="1"/>
              </p:cNvSpPr>
              <p:nvPr/>
            </p:nvSpPr>
            <p:spPr bwMode="auto">
              <a:xfrm>
                <a:off x="4999" y="296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759" name="Rectangle 530"/>
              <p:cNvSpPr>
                <a:spLocks noChangeArrowheads="1"/>
              </p:cNvSpPr>
              <p:nvPr/>
            </p:nvSpPr>
            <p:spPr bwMode="auto">
              <a:xfrm>
                <a:off x="4995" y="2264"/>
                <a:ext cx="57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Ег.гарсан нь</a:t>
                </a:r>
              </a:p>
            </p:txBody>
          </p:sp>
          <p:sp>
            <p:nvSpPr>
              <p:cNvPr id="111760" name="Rectangle 531"/>
              <p:cNvSpPr>
                <a:spLocks noChangeArrowheads="1"/>
              </p:cNvSpPr>
              <p:nvPr/>
            </p:nvSpPr>
            <p:spPr bwMode="auto">
              <a:xfrm>
                <a:off x="4995" y="2389"/>
                <a:ext cx="49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Синай уул</a:t>
                </a:r>
              </a:p>
            </p:txBody>
          </p:sp>
          <p:sp>
            <p:nvSpPr>
              <p:cNvPr id="111761" name="Rectangle 532"/>
              <p:cNvSpPr>
                <a:spLocks noChangeArrowheads="1"/>
              </p:cNvSpPr>
              <p:nvPr/>
            </p:nvSpPr>
            <p:spPr bwMode="auto">
              <a:xfrm>
                <a:off x="4993" y="2498"/>
                <a:ext cx="44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Ё – И – Ё</a:t>
                </a:r>
              </a:p>
            </p:txBody>
          </p:sp>
          <p:sp>
            <p:nvSpPr>
              <p:cNvPr id="111762" name="Rectangle 533"/>
              <p:cNvSpPr>
                <a:spLocks noChangeArrowheads="1"/>
              </p:cNvSpPr>
              <p:nvPr/>
            </p:nvSpPr>
            <p:spPr bwMode="auto">
              <a:xfrm>
                <a:off x="4957" y="2610"/>
                <a:ext cx="63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Кадеш Барнеа</a:t>
                </a:r>
              </a:p>
            </p:txBody>
          </p:sp>
          <p:sp>
            <p:nvSpPr>
              <p:cNvPr id="111763" name="Rectangle 534"/>
              <p:cNvSpPr>
                <a:spLocks noChangeArrowheads="1"/>
              </p:cNvSpPr>
              <p:nvPr/>
            </p:nvSpPr>
            <p:spPr bwMode="auto">
              <a:xfrm>
                <a:off x="4997" y="2724"/>
                <a:ext cx="36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40 жил</a:t>
                </a:r>
              </a:p>
            </p:txBody>
          </p:sp>
          <p:sp>
            <p:nvSpPr>
              <p:cNvPr id="111764" name="Rectangle 535"/>
              <p:cNvSpPr>
                <a:spLocks noChangeArrowheads="1"/>
              </p:cNvSpPr>
              <p:nvPr/>
            </p:nvSpPr>
            <p:spPr bwMode="auto">
              <a:xfrm>
                <a:off x="4992" y="2835"/>
                <a:ext cx="49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5 Айлдвар</a:t>
                </a:r>
              </a:p>
            </p:txBody>
          </p:sp>
        </p:grpSp>
        <p:grpSp>
          <p:nvGrpSpPr>
            <p:cNvPr id="111676" name="Group 536"/>
            <p:cNvGrpSpPr>
              <a:grpSpLocks/>
            </p:cNvGrpSpPr>
            <p:nvPr/>
          </p:nvGrpSpPr>
          <p:grpSpPr bwMode="auto">
            <a:xfrm>
              <a:off x="2734" y="2150"/>
              <a:ext cx="609" cy="424"/>
              <a:chOff x="5024" y="2160"/>
              <a:chExt cx="609" cy="424"/>
            </a:xfrm>
          </p:grpSpPr>
          <p:sp>
            <p:nvSpPr>
              <p:cNvPr id="111734" name="Freeform 537"/>
              <p:cNvSpPr>
                <a:spLocks/>
              </p:cNvSpPr>
              <p:nvPr/>
            </p:nvSpPr>
            <p:spPr bwMode="auto">
              <a:xfrm>
                <a:off x="5399"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1735" name="Rectangle 538"/>
              <p:cNvSpPr>
                <a:spLocks noChangeArrowheads="1"/>
              </p:cNvSpPr>
              <p:nvPr/>
            </p:nvSpPr>
            <p:spPr bwMode="auto">
              <a:xfrm>
                <a:off x="5135" y="246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1736" name="Freeform 539"/>
              <p:cNvSpPr>
                <a:spLocks/>
              </p:cNvSpPr>
              <p:nvPr/>
            </p:nvSpPr>
            <p:spPr bwMode="auto">
              <a:xfrm>
                <a:off x="5396" y="2231"/>
                <a:ext cx="148" cy="76"/>
              </a:xfrm>
              <a:custGeom>
                <a:avLst/>
                <a:gdLst>
                  <a:gd name="T0" fmla="*/ 223 w 129"/>
                  <a:gd name="T1" fmla="*/ 276 h 49"/>
                  <a:gd name="T2" fmla="*/ 0 w 129"/>
                  <a:gd name="T3" fmla="*/ 276 h 49"/>
                  <a:gd name="T4" fmla="*/ 0 w 129"/>
                  <a:gd name="T5" fmla="*/ 0 h 49"/>
                  <a:gd name="T6" fmla="*/ 223 w 129"/>
                  <a:gd name="T7" fmla="*/ 276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1737" name="AutoShape 540"/>
              <p:cNvSpPr>
                <a:spLocks noChangeArrowheads="1"/>
              </p:cNvSpPr>
              <p:nvPr/>
            </p:nvSpPr>
            <p:spPr bwMode="auto">
              <a:xfrm>
                <a:off x="5032" y="2177"/>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1738" name="Rectangle 541"/>
              <p:cNvSpPr>
                <a:spLocks noChangeArrowheads="1"/>
              </p:cNvSpPr>
              <p:nvPr/>
            </p:nvSpPr>
            <p:spPr bwMode="auto">
              <a:xfrm>
                <a:off x="5033" y="227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1739" name="Rectangle 542"/>
              <p:cNvSpPr>
                <a:spLocks noChangeArrowheads="1"/>
              </p:cNvSpPr>
              <p:nvPr/>
            </p:nvSpPr>
            <p:spPr bwMode="auto">
              <a:xfrm>
                <a:off x="5103" y="243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11740" name="AutoShape 543"/>
              <p:cNvSpPr>
                <a:spLocks noChangeArrowheads="1"/>
              </p:cNvSpPr>
              <p:nvPr/>
            </p:nvSpPr>
            <p:spPr bwMode="auto">
              <a:xfrm>
                <a:off x="5044" y="2197"/>
                <a:ext cx="436"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1741" name="Line 544"/>
              <p:cNvSpPr>
                <a:spLocks noChangeShapeType="1"/>
              </p:cNvSpPr>
              <p:nvPr/>
            </p:nvSpPr>
            <p:spPr bwMode="auto">
              <a:xfrm>
                <a:off x="5061" y="241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742" name="Line 545"/>
              <p:cNvSpPr>
                <a:spLocks noChangeShapeType="1"/>
              </p:cNvSpPr>
              <p:nvPr/>
            </p:nvSpPr>
            <p:spPr bwMode="auto">
              <a:xfrm>
                <a:off x="5059" y="2536"/>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743" name="Rectangle 546"/>
              <p:cNvSpPr>
                <a:spLocks noChangeArrowheads="1"/>
              </p:cNvSpPr>
              <p:nvPr/>
            </p:nvSpPr>
            <p:spPr bwMode="auto">
              <a:xfrm>
                <a:off x="5054" y="2160"/>
                <a:ext cx="38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900" b="1">
                    <a:solidFill>
                      <a:srgbClr val="000000"/>
                    </a:solidFill>
                  </a:rPr>
                  <a:t>ИОСЕФ</a:t>
                </a:r>
                <a:endParaRPr lang="en-US" sz="900" b="1">
                  <a:solidFill>
                    <a:srgbClr val="000000"/>
                  </a:solidFill>
                </a:endParaRPr>
              </a:p>
            </p:txBody>
          </p:sp>
          <p:sp>
            <p:nvSpPr>
              <p:cNvPr id="111744" name="Rectangle 547"/>
              <p:cNvSpPr>
                <a:spLocks noChangeArrowheads="1"/>
              </p:cNvSpPr>
              <p:nvPr/>
            </p:nvSpPr>
            <p:spPr bwMode="auto">
              <a:xfrm>
                <a:off x="5084" y="2309"/>
                <a:ext cx="15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  </a:t>
                </a:r>
              </a:p>
            </p:txBody>
          </p:sp>
          <p:sp>
            <p:nvSpPr>
              <p:cNvPr id="111745" name="Rectangle 548"/>
              <p:cNvSpPr>
                <a:spLocks noChangeArrowheads="1"/>
              </p:cNvSpPr>
              <p:nvPr/>
            </p:nvSpPr>
            <p:spPr bwMode="auto">
              <a:xfrm>
                <a:off x="5036" y="2422"/>
                <a:ext cx="37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430 жил</a:t>
                </a:r>
              </a:p>
            </p:txBody>
          </p:sp>
          <p:sp>
            <p:nvSpPr>
              <p:cNvPr id="111746" name="Rectangle 549"/>
              <p:cNvSpPr>
                <a:spLocks noChangeArrowheads="1"/>
              </p:cNvSpPr>
              <p:nvPr/>
            </p:nvSpPr>
            <p:spPr bwMode="auto">
              <a:xfrm>
                <a:off x="5024" y="2302"/>
                <a:ext cx="43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Боолчлол</a:t>
                </a:r>
              </a:p>
            </p:txBody>
          </p:sp>
        </p:grpSp>
        <p:grpSp>
          <p:nvGrpSpPr>
            <p:cNvPr id="111677" name="Group 777"/>
            <p:cNvGrpSpPr>
              <a:grpSpLocks/>
            </p:cNvGrpSpPr>
            <p:nvPr/>
          </p:nvGrpSpPr>
          <p:grpSpPr bwMode="auto">
            <a:xfrm>
              <a:off x="2724" y="1302"/>
              <a:ext cx="618" cy="776"/>
              <a:chOff x="2724" y="1302"/>
              <a:chExt cx="618" cy="776"/>
            </a:xfrm>
          </p:grpSpPr>
          <p:sp>
            <p:nvSpPr>
              <p:cNvPr id="111718" name="Freeform 550"/>
              <p:cNvSpPr>
                <a:spLocks/>
              </p:cNvSpPr>
              <p:nvPr/>
            </p:nvSpPr>
            <p:spPr bwMode="auto">
              <a:xfrm>
                <a:off x="3191" y="138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1719" name="AutoShape 551"/>
              <p:cNvSpPr>
                <a:spLocks noChangeArrowheads="1"/>
              </p:cNvSpPr>
              <p:nvPr/>
            </p:nvSpPr>
            <p:spPr bwMode="auto">
              <a:xfrm>
                <a:off x="2743" y="1318"/>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1720" name="Rectangle 552"/>
              <p:cNvSpPr>
                <a:spLocks noChangeArrowheads="1"/>
              </p:cNvSpPr>
              <p:nvPr/>
            </p:nvSpPr>
            <p:spPr bwMode="auto">
              <a:xfrm>
                <a:off x="2742" y="1417"/>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1721" name="AutoShape 553"/>
              <p:cNvSpPr>
                <a:spLocks noChangeArrowheads="1"/>
              </p:cNvSpPr>
              <p:nvPr/>
            </p:nvSpPr>
            <p:spPr bwMode="auto">
              <a:xfrm>
                <a:off x="2753" y="1334"/>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1722" name="Line 554"/>
              <p:cNvSpPr>
                <a:spLocks noChangeShapeType="1"/>
              </p:cNvSpPr>
              <p:nvPr/>
            </p:nvSpPr>
            <p:spPr bwMode="auto">
              <a:xfrm>
                <a:off x="2781" y="16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723" name="Line 555"/>
              <p:cNvSpPr>
                <a:spLocks noChangeShapeType="1"/>
              </p:cNvSpPr>
              <p:nvPr/>
            </p:nvSpPr>
            <p:spPr bwMode="auto">
              <a:xfrm>
                <a:off x="2781" y="1798"/>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724" name="Rectangle 556"/>
              <p:cNvSpPr>
                <a:spLocks noChangeArrowheads="1"/>
              </p:cNvSpPr>
              <p:nvPr/>
            </p:nvSpPr>
            <p:spPr bwMode="auto">
              <a:xfrm>
                <a:off x="2985" y="1698"/>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1725" name="Rectangle 557"/>
              <p:cNvSpPr>
                <a:spLocks noChangeArrowheads="1"/>
              </p:cNvSpPr>
              <p:nvPr/>
            </p:nvSpPr>
            <p:spPr bwMode="auto">
              <a:xfrm>
                <a:off x="2743" y="1550"/>
                <a:ext cx="41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1000" b="1">
                    <a:solidFill>
                      <a:srgbClr val="000000"/>
                    </a:solidFill>
                  </a:rPr>
                  <a:t>Г</a:t>
                </a:r>
                <a:r>
                  <a:rPr lang="en-US" sz="1000" b="1">
                    <a:solidFill>
                      <a:srgbClr val="000000"/>
                    </a:solidFill>
                  </a:rPr>
                  <a:t> - </a:t>
                </a:r>
                <a:r>
                  <a:rPr lang="mn-MN" sz="1000" b="1">
                    <a:solidFill>
                      <a:srgbClr val="000000"/>
                    </a:solidFill>
                  </a:rPr>
                  <a:t>Ү</a:t>
                </a:r>
                <a:r>
                  <a:rPr lang="en-US" sz="1000" b="1">
                    <a:solidFill>
                      <a:srgbClr val="000000"/>
                    </a:solidFill>
                  </a:rPr>
                  <a:t> - </a:t>
                </a:r>
                <a:r>
                  <a:rPr lang="mn-MN" sz="1000" b="1">
                    <a:solidFill>
                      <a:srgbClr val="000000"/>
                    </a:solidFill>
                  </a:rPr>
                  <a:t>Е</a:t>
                </a:r>
                <a:endParaRPr lang="en-US" sz="1000" b="1">
                  <a:solidFill>
                    <a:srgbClr val="000000"/>
                  </a:solidFill>
                </a:endParaRPr>
              </a:p>
            </p:txBody>
          </p:sp>
          <p:sp>
            <p:nvSpPr>
              <p:cNvPr id="111726" name="Rectangle 558"/>
              <p:cNvSpPr>
                <a:spLocks noChangeArrowheads="1"/>
              </p:cNvSpPr>
              <p:nvPr/>
            </p:nvSpPr>
            <p:spPr bwMode="auto">
              <a:xfrm>
                <a:off x="2743" y="1796"/>
                <a:ext cx="29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1000" b="1">
                    <a:solidFill>
                      <a:srgbClr val="000000"/>
                    </a:solidFill>
                  </a:rPr>
                  <a:t>И</a:t>
                </a:r>
                <a:r>
                  <a:rPr lang="en-US" sz="1000" b="1">
                    <a:solidFill>
                      <a:srgbClr val="000000"/>
                    </a:solidFill>
                  </a:rPr>
                  <a:t> - E</a:t>
                </a:r>
              </a:p>
            </p:txBody>
          </p:sp>
          <p:sp>
            <p:nvSpPr>
              <p:cNvPr id="111727" name="Rectangle 559"/>
              <p:cNvSpPr>
                <a:spLocks noChangeArrowheads="1"/>
              </p:cNvSpPr>
              <p:nvPr/>
            </p:nvSpPr>
            <p:spPr bwMode="auto">
              <a:xfrm>
                <a:off x="2738" y="1919"/>
                <a:ext cx="19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12</a:t>
                </a:r>
              </a:p>
            </p:txBody>
          </p:sp>
          <p:sp>
            <p:nvSpPr>
              <p:cNvPr id="111728" name="Rectangle 560"/>
              <p:cNvSpPr>
                <a:spLocks noChangeArrowheads="1"/>
              </p:cNvSpPr>
              <p:nvPr/>
            </p:nvSpPr>
            <p:spPr bwMode="auto">
              <a:xfrm>
                <a:off x="2739" y="1439"/>
                <a:ext cx="52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900" b="1">
                    <a:solidFill>
                      <a:srgbClr val="000000"/>
                    </a:solidFill>
                  </a:rPr>
                  <a:t>ДУУДЛАГА</a:t>
                </a:r>
                <a:endParaRPr lang="en-US" sz="900" b="1">
                  <a:solidFill>
                    <a:srgbClr val="000000"/>
                  </a:solidFill>
                </a:endParaRPr>
              </a:p>
            </p:txBody>
          </p:sp>
          <p:sp>
            <p:nvSpPr>
              <p:cNvPr id="111729" name="Rectangle 561"/>
              <p:cNvSpPr>
                <a:spLocks noChangeArrowheads="1"/>
              </p:cNvSpPr>
              <p:nvPr/>
            </p:nvSpPr>
            <p:spPr bwMode="auto">
              <a:xfrm>
                <a:off x="2724" y="1302"/>
                <a:ext cx="48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АБРАХАМ</a:t>
                </a:r>
              </a:p>
            </p:txBody>
          </p:sp>
          <p:sp>
            <p:nvSpPr>
              <p:cNvPr id="111730" name="Rectangle 562"/>
              <p:cNvSpPr>
                <a:spLocks noChangeArrowheads="1"/>
              </p:cNvSpPr>
              <p:nvPr/>
            </p:nvSpPr>
            <p:spPr bwMode="auto">
              <a:xfrm>
                <a:off x="2738" y="1678"/>
                <a:ext cx="30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1000" b="1">
                    <a:solidFill>
                      <a:srgbClr val="000000"/>
                    </a:solidFill>
                  </a:rPr>
                  <a:t>И</a:t>
                </a:r>
                <a:r>
                  <a:rPr lang="en-US" sz="1000" b="1">
                    <a:solidFill>
                      <a:srgbClr val="000000"/>
                    </a:solidFill>
                  </a:rPr>
                  <a:t> -</a:t>
                </a:r>
                <a:r>
                  <a:rPr lang="mn-MN" sz="1000" b="1">
                    <a:solidFill>
                      <a:srgbClr val="000000"/>
                    </a:solidFill>
                  </a:rPr>
                  <a:t> И</a:t>
                </a:r>
                <a:endParaRPr lang="en-US" sz="1000" b="1">
                  <a:solidFill>
                    <a:srgbClr val="000000"/>
                  </a:solidFill>
                </a:endParaRPr>
              </a:p>
            </p:txBody>
          </p:sp>
          <p:sp>
            <p:nvSpPr>
              <p:cNvPr id="111731" name="Line 563"/>
              <p:cNvSpPr>
                <a:spLocks noChangeShapeType="1"/>
              </p:cNvSpPr>
              <p:nvPr/>
            </p:nvSpPr>
            <p:spPr bwMode="auto">
              <a:xfrm>
                <a:off x="2777" y="155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732" name="Line 564"/>
              <p:cNvSpPr>
                <a:spLocks noChangeShapeType="1"/>
              </p:cNvSpPr>
              <p:nvPr/>
            </p:nvSpPr>
            <p:spPr bwMode="auto">
              <a:xfrm>
                <a:off x="2777" y="1914"/>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733" name="Line 565"/>
              <p:cNvSpPr>
                <a:spLocks noChangeShapeType="1"/>
              </p:cNvSpPr>
              <p:nvPr/>
            </p:nvSpPr>
            <p:spPr bwMode="auto">
              <a:xfrm>
                <a:off x="2777" y="2038"/>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66842" name="Rectangle 570"/>
            <p:cNvSpPr>
              <a:spLocks noChangeArrowheads="1"/>
            </p:cNvSpPr>
            <p:nvPr/>
          </p:nvSpPr>
          <p:spPr bwMode="auto">
            <a:xfrm>
              <a:off x="3183" y="1238"/>
              <a:ext cx="540"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ea typeface="+mn-ea"/>
                  <a:cs typeface="+mn-cs"/>
                </a:rPr>
                <a:t>(МЭӨ 2000)</a:t>
              </a:r>
            </a:p>
          </p:txBody>
        </p:sp>
        <p:sp>
          <p:nvSpPr>
            <p:cNvPr id="566856" name="Rectangle 584"/>
            <p:cNvSpPr>
              <a:spLocks noChangeArrowheads="1"/>
            </p:cNvSpPr>
            <p:nvPr/>
          </p:nvSpPr>
          <p:spPr bwMode="auto">
            <a:xfrm>
              <a:off x="3191" y="2646"/>
              <a:ext cx="540"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ea typeface="+mn-ea"/>
                  <a:cs typeface="+mn-cs"/>
                </a:rPr>
                <a:t>(</a:t>
              </a:r>
              <a:r>
                <a:rPr lang="mn-MN" sz="1000" b="1">
                  <a:solidFill>
                    <a:srgbClr val="FFFF00"/>
                  </a:solidFill>
                  <a:ea typeface="+mn-ea"/>
                  <a:cs typeface="+mn-cs"/>
                </a:rPr>
                <a:t>МЭӨ </a:t>
              </a:r>
              <a:r>
                <a:rPr lang="en-US" sz="1000" b="1">
                  <a:solidFill>
                    <a:srgbClr val="FFFF00"/>
                  </a:solidFill>
                  <a:ea typeface="+mn-ea"/>
                  <a:cs typeface="+mn-cs"/>
                </a:rPr>
                <a:t>1500)</a:t>
              </a:r>
            </a:p>
          </p:txBody>
        </p:sp>
        <p:grpSp>
          <p:nvGrpSpPr>
            <p:cNvPr id="111680" name="Group 776"/>
            <p:cNvGrpSpPr>
              <a:grpSpLocks/>
            </p:cNvGrpSpPr>
            <p:nvPr/>
          </p:nvGrpSpPr>
          <p:grpSpPr bwMode="auto">
            <a:xfrm>
              <a:off x="525" y="1537"/>
              <a:ext cx="1730" cy="1244"/>
              <a:chOff x="525" y="1537"/>
              <a:chExt cx="1730" cy="1244"/>
            </a:xfrm>
          </p:grpSpPr>
          <p:sp>
            <p:nvSpPr>
              <p:cNvPr id="566895" name="Rectangle 623"/>
              <p:cNvSpPr>
                <a:spLocks noChangeArrowheads="1"/>
              </p:cNvSpPr>
              <p:nvPr/>
            </p:nvSpPr>
            <p:spPr bwMode="auto">
              <a:xfrm>
                <a:off x="556" y="1537"/>
                <a:ext cx="1582" cy="57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mn-MN" sz="5400">
                    <a:solidFill>
                      <a:srgbClr val="FAFD00"/>
                    </a:solidFill>
                    <a:ea typeface="+mn-ea"/>
                    <a:cs typeface="+mn-cs"/>
                  </a:rPr>
                  <a:t>Б</a:t>
                </a:r>
                <a:r>
                  <a:rPr lang="en-US" sz="5400">
                    <a:solidFill>
                      <a:srgbClr val="FAFD00"/>
                    </a:solidFill>
                    <a:ea typeface="+mn-ea"/>
                    <a:cs typeface="+mn-cs"/>
                  </a:rPr>
                  <a:t> 7 </a:t>
                </a:r>
                <a:r>
                  <a:rPr lang="mn-MN" sz="5400">
                    <a:solidFill>
                      <a:srgbClr val="FAFD00"/>
                    </a:solidFill>
                    <a:ea typeface="+mn-ea"/>
                    <a:cs typeface="+mn-cs"/>
                  </a:rPr>
                  <a:t>Ч</a:t>
                </a:r>
                <a:r>
                  <a:rPr lang="en-US" sz="5400">
                    <a:solidFill>
                      <a:srgbClr val="FAFD00"/>
                    </a:solidFill>
                    <a:ea typeface="+mn-ea"/>
                    <a:cs typeface="+mn-cs"/>
                  </a:rPr>
                  <a:t> </a:t>
                </a:r>
                <a:r>
                  <a:rPr lang="mn-MN" sz="5400">
                    <a:solidFill>
                      <a:srgbClr val="FAFD00"/>
                    </a:solidFill>
                    <a:ea typeface="+mn-ea"/>
                    <a:cs typeface="+mn-cs"/>
                  </a:rPr>
                  <a:t>Е</a:t>
                </a:r>
                <a:r>
                  <a:rPr lang="en-US" sz="5400">
                    <a:solidFill>
                      <a:srgbClr val="FAFD00"/>
                    </a:solidFill>
                    <a:ea typeface="+mn-ea"/>
                    <a:cs typeface="+mn-cs"/>
                  </a:rPr>
                  <a:t> </a:t>
                </a:r>
              </a:p>
            </p:txBody>
          </p:sp>
          <p:sp>
            <p:nvSpPr>
              <p:cNvPr id="566896" name="Rectangle 624"/>
              <p:cNvSpPr>
                <a:spLocks noChangeArrowheads="1"/>
              </p:cNvSpPr>
              <p:nvPr/>
            </p:nvSpPr>
            <p:spPr bwMode="auto">
              <a:xfrm>
                <a:off x="525" y="2207"/>
                <a:ext cx="1730" cy="57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00FF00"/>
                    </a:solidFill>
                    <a:ea typeface="+mn-ea"/>
                    <a:cs typeface="+mn-cs"/>
                  </a:rPr>
                  <a:t>7 = 4 + 3 </a:t>
                </a:r>
              </a:p>
            </p:txBody>
          </p:sp>
        </p:grpSp>
        <p:sp>
          <p:nvSpPr>
            <p:cNvPr id="566897" name="Text Box 625"/>
            <p:cNvSpPr txBox="1">
              <a:spLocks noChangeArrowheads="1"/>
            </p:cNvSpPr>
            <p:nvPr/>
          </p:nvSpPr>
          <p:spPr bwMode="auto">
            <a:xfrm rot="-5388536">
              <a:off x="1562" y="2418"/>
              <a:ext cx="1728" cy="351"/>
            </a:xfrm>
            <a:prstGeom prst="rect">
              <a:avLst/>
            </a:prstGeom>
            <a:solidFill>
              <a:schemeClr val="accent1"/>
            </a:solidFill>
            <a:ln w="38100">
              <a:solidFill>
                <a:srgbClr val="040404"/>
              </a:solid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en-US" b="1" smtClean="0">
                  <a:solidFill>
                    <a:srgbClr val="EEFF4B"/>
                  </a:solidFill>
                  <a:effectLst>
                    <a:outerShdw blurRad="38100" dist="38100" dir="2700000" algn="tl">
                      <a:srgbClr val="000000"/>
                    </a:outerShdw>
                  </a:effectLst>
                </a:rPr>
                <a:t>4  ХҮН</a:t>
              </a:r>
            </a:p>
          </p:txBody>
        </p:sp>
        <p:grpSp>
          <p:nvGrpSpPr>
            <p:cNvPr id="111682" name="Group 626"/>
            <p:cNvGrpSpPr>
              <a:grpSpLocks/>
            </p:cNvGrpSpPr>
            <p:nvPr/>
          </p:nvGrpSpPr>
          <p:grpSpPr bwMode="auto">
            <a:xfrm>
              <a:off x="2728" y="342"/>
              <a:ext cx="645" cy="840"/>
              <a:chOff x="2632" y="344"/>
              <a:chExt cx="645" cy="840"/>
            </a:xfrm>
          </p:grpSpPr>
          <p:grpSp>
            <p:nvGrpSpPr>
              <p:cNvPr id="111697" name="Group 627"/>
              <p:cNvGrpSpPr>
                <a:grpSpLocks/>
              </p:cNvGrpSpPr>
              <p:nvPr/>
            </p:nvGrpSpPr>
            <p:grpSpPr bwMode="auto">
              <a:xfrm>
                <a:off x="2641" y="355"/>
                <a:ext cx="600" cy="829"/>
                <a:chOff x="2663" y="408"/>
                <a:chExt cx="600" cy="716"/>
              </a:xfrm>
            </p:grpSpPr>
            <p:sp>
              <p:nvSpPr>
                <p:cNvPr id="111713" name="AutoShape 628"/>
                <p:cNvSpPr>
                  <a:spLocks noChangeArrowheads="1"/>
                </p:cNvSpPr>
                <p:nvPr/>
              </p:nvSpPr>
              <p:spPr bwMode="auto">
                <a:xfrm>
                  <a:off x="2664" y="408"/>
                  <a:ext cx="460" cy="593"/>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11714" name="Rectangle 629"/>
                <p:cNvSpPr>
                  <a:spLocks noChangeArrowheads="1"/>
                </p:cNvSpPr>
                <p:nvPr/>
              </p:nvSpPr>
              <p:spPr bwMode="auto">
                <a:xfrm>
                  <a:off x="2663" y="508"/>
                  <a:ext cx="600" cy="616"/>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1715" name="AutoShape 630"/>
                <p:cNvSpPr>
                  <a:spLocks noChangeArrowheads="1"/>
                </p:cNvSpPr>
                <p:nvPr/>
              </p:nvSpPr>
              <p:spPr bwMode="auto">
                <a:xfrm>
                  <a:off x="2676" y="420"/>
                  <a:ext cx="436" cy="59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11698" name="Line 631"/>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99" name="Line 632"/>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700" name="Line 633"/>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701" name="Line 634"/>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702" name="Line 635"/>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703" name="Line 636"/>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704" name="Rectangle 637"/>
              <p:cNvSpPr>
                <a:spLocks noChangeArrowheads="1"/>
              </p:cNvSpPr>
              <p:nvPr/>
            </p:nvSpPr>
            <p:spPr bwMode="auto">
              <a:xfrm>
                <a:off x="2634" y="535"/>
                <a:ext cx="45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Эхний</a:t>
                </a:r>
                <a:r>
                  <a:rPr lang="mn-MN" sz="900" b="1">
                    <a:solidFill>
                      <a:srgbClr val="000000"/>
                    </a:solidFill>
                  </a:rPr>
                  <a:t> гэм</a:t>
                </a:r>
                <a:endParaRPr lang="en-US" sz="900" b="1">
                  <a:solidFill>
                    <a:srgbClr val="000000"/>
                  </a:solidFill>
                </a:endParaRPr>
              </a:p>
            </p:txBody>
          </p:sp>
          <p:sp>
            <p:nvSpPr>
              <p:cNvPr id="111705" name="Rectangle 638"/>
              <p:cNvSpPr>
                <a:spLocks noChangeArrowheads="1"/>
              </p:cNvSpPr>
              <p:nvPr/>
            </p:nvSpPr>
            <p:spPr bwMode="auto">
              <a:xfrm>
                <a:off x="2633" y="634"/>
                <a:ext cx="64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Эхний С</a:t>
                </a:r>
                <a:r>
                  <a:rPr lang="mn-MN" sz="800" b="1">
                    <a:solidFill>
                      <a:srgbClr val="000000"/>
                    </a:solidFill>
                  </a:rPr>
                  <a:t>айн мэдээ</a:t>
                </a:r>
                <a:endParaRPr lang="en-US" sz="800" b="1">
                  <a:solidFill>
                    <a:srgbClr val="000000"/>
                  </a:solidFill>
                </a:endParaRPr>
              </a:p>
            </p:txBody>
          </p:sp>
          <p:sp>
            <p:nvSpPr>
              <p:cNvPr id="111706" name="Rectangle 639"/>
              <p:cNvSpPr>
                <a:spLocks noChangeArrowheads="1"/>
              </p:cNvSpPr>
              <p:nvPr/>
            </p:nvSpPr>
            <p:spPr bwMode="auto">
              <a:xfrm>
                <a:off x="2635" y="735"/>
                <a:ext cx="57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Эхний гэр бүл</a:t>
                </a:r>
              </a:p>
            </p:txBody>
          </p:sp>
          <p:sp>
            <p:nvSpPr>
              <p:cNvPr id="111707" name="Rectangle 640"/>
              <p:cNvSpPr>
                <a:spLocks noChangeArrowheads="1"/>
              </p:cNvSpPr>
              <p:nvPr/>
            </p:nvSpPr>
            <p:spPr bwMode="auto">
              <a:xfrm>
                <a:off x="2636" y="839"/>
                <a:ext cx="56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Эхний аллага</a:t>
                </a:r>
              </a:p>
            </p:txBody>
          </p:sp>
          <p:sp>
            <p:nvSpPr>
              <p:cNvPr id="111708" name="Rectangle 641"/>
              <p:cNvSpPr>
                <a:spLocks noChangeArrowheads="1"/>
              </p:cNvSpPr>
              <p:nvPr/>
            </p:nvSpPr>
            <p:spPr bwMode="auto">
              <a:xfrm>
                <a:off x="2638" y="938"/>
                <a:ext cx="53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Үер/</a:t>
                </a:r>
                <a:r>
                  <a:rPr lang="mn-MN" sz="900" b="1">
                    <a:solidFill>
                      <a:srgbClr val="000000"/>
                    </a:solidFill>
                  </a:rPr>
                  <a:t>Солонго</a:t>
                </a:r>
                <a:endParaRPr lang="en-US" sz="900" b="1">
                  <a:solidFill>
                    <a:srgbClr val="000000"/>
                  </a:solidFill>
                </a:endParaRPr>
              </a:p>
            </p:txBody>
          </p:sp>
          <p:sp>
            <p:nvSpPr>
              <p:cNvPr id="111709" name="Rectangle 642"/>
              <p:cNvSpPr>
                <a:spLocks noChangeArrowheads="1"/>
              </p:cNvSpPr>
              <p:nvPr/>
            </p:nvSpPr>
            <p:spPr bwMode="auto">
              <a:xfrm>
                <a:off x="2640" y="1036"/>
                <a:ext cx="36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900" b="1">
                    <a:solidFill>
                      <a:srgbClr val="000000"/>
                    </a:solidFill>
                  </a:rPr>
                  <a:t>Цамхаг</a:t>
                </a:r>
                <a:endParaRPr lang="en-US" sz="900" b="1">
                  <a:solidFill>
                    <a:srgbClr val="000000"/>
                  </a:solidFill>
                </a:endParaRPr>
              </a:p>
            </p:txBody>
          </p:sp>
          <p:sp>
            <p:nvSpPr>
              <p:cNvPr id="111710" name="Rectangle 643"/>
              <p:cNvSpPr>
                <a:spLocks noChangeArrowheads="1"/>
              </p:cNvSpPr>
              <p:nvPr/>
            </p:nvSpPr>
            <p:spPr bwMode="auto">
              <a:xfrm>
                <a:off x="2655" y="344"/>
                <a:ext cx="4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900" b="1">
                    <a:solidFill>
                      <a:srgbClr val="000000"/>
                    </a:solidFill>
                  </a:rPr>
                  <a:t>БҮТЭЭЛ</a:t>
                </a:r>
                <a:endParaRPr lang="en-US" sz="900" b="1">
                  <a:solidFill>
                    <a:srgbClr val="000000"/>
                  </a:solidFill>
                </a:endParaRPr>
              </a:p>
            </p:txBody>
          </p:sp>
          <p:sp>
            <p:nvSpPr>
              <p:cNvPr id="111711" name="Rectangle 644"/>
              <p:cNvSpPr>
                <a:spLocks noChangeArrowheads="1"/>
              </p:cNvSpPr>
              <p:nvPr/>
            </p:nvSpPr>
            <p:spPr bwMode="auto">
              <a:xfrm>
                <a:off x="2632" y="452"/>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900" b="1">
                    <a:solidFill>
                      <a:srgbClr val="000000"/>
                    </a:solidFill>
                  </a:rPr>
                  <a:t>Эхний эр, эм</a:t>
                </a:r>
                <a:endParaRPr lang="en-US" sz="900" b="1">
                  <a:solidFill>
                    <a:srgbClr val="000000"/>
                  </a:solidFill>
                </a:endParaRPr>
              </a:p>
            </p:txBody>
          </p:sp>
          <p:sp>
            <p:nvSpPr>
              <p:cNvPr id="111712" name="Line 645"/>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66971" name="Text Box 699"/>
            <p:cNvSpPr txBox="1">
              <a:spLocks noChangeArrowheads="1"/>
            </p:cNvSpPr>
            <p:nvPr/>
          </p:nvSpPr>
          <p:spPr bwMode="auto">
            <a:xfrm rot="-5388536">
              <a:off x="2247" y="569"/>
              <a:ext cx="365" cy="351"/>
            </a:xfrm>
            <a:prstGeom prst="rect">
              <a:avLst/>
            </a:prstGeom>
            <a:solidFill>
              <a:schemeClr val="accent1"/>
            </a:solidFill>
            <a:ln w="38100">
              <a:solidFill>
                <a:srgbClr val="040404"/>
              </a:solid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en-US" b="1" smtClean="0">
                  <a:solidFill>
                    <a:srgbClr val="EEFF4B"/>
                  </a:solidFill>
                  <a:effectLst>
                    <a:outerShdw blurRad="38100" dist="38100" dir="2700000" algn="tl">
                      <a:srgbClr val="000000"/>
                    </a:outerShdw>
                  </a:effectLst>
                </a:rPr>
                <a:t>Б</a:t>
              </a:r>
            </a:p>
          </p:txBody>
        </p:sp>
        <p:grpSp>
          <p:nvGrpSpPr>
            <p:cNvPr id="111684" name="Group 705"/>
            <p:cNvGrpSpPr>
              <a:grpSpLocks/>
            </p:cNvGrpSpPr>
            <p:nvPr/>
          </p:nvGrpSpPr>
          <p:grpSpPr bwMode="auto">
            <a:xfrm>
              <a:off x="2717" y="3600"/>
              <a:ext cx="667" cy="424"/>
              <a:chOff x="5020" y="2160"/>
              <a:chExt cx="667" cy="424"/>
            </a:xfrm>
          </p:grpSpPr>
          <p:sp>
            <p:nvSpPr>
              <p:cNvPr id="111685" name="Freeform 706"/>
              <p:cNvSpPr>
                <a:spLocks/>
              </p:cNvSpPr>
              <p:nvPr/>
            </p:nvSpPr>
            <p:spPr bwMode="auto">
              <a:xfrm>
                <a:off x="5417"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1686" name="Rectangle 707"/>
              <p:cNvSpPr>
                <a:spLocks noChangeArrowheads="1"/>
              </p:cNvSpPr>
              <p:nvPr/>
            </p:nvSpPr>
            <p:spPr bwMode="auto">
              <a:xfrm>
                <a:off x="5153" y="246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1687" name="Freeform 708"/>
              <p:cNvSpPr>
                <a:spLocks/>
              </p:cNvSpPr>
              <p:nvPr/>
            </p:nvSpPr>
            <p:spPr bwMode="auto">
              <a:xfrm>
                <a:off x="5414" y="2231"/>
                <a:ext cx="148" cy="76"/>
              </a:xfrm>
              <a:custGeom>
                <a:avLst/>
                <a:gdLst>
                  <a:gd name="T0" fmla="*/ 223 w 129"/>
                  <a:gd name="T1" fmla="*/ 276 h 49"/>
                  <a:gd name="T2" fmla="*/ 0 w 129"/>
                  <a:gd name="T3" fmla="*/ 276 h 49"/>
                  <a:gd name="T4" fmla="*/ 0 w 129"/>
                  <a:gd name="T5" fmla="*/ 0 h 49"/>
                  <a:gd name="T6" fmla="*/ 223 w 129"/>
                  <a:gd name="T7" fmla="*/ 276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1688" name="AutoShape 709"/>
              <p:cNvSpPr>
                <a:spLocks noChangeArrowheads="1"/>
              </p:cNvSpPr>
              <p:nvPr/>
            </p:nvSpPr>
            <p:spPr bwMode="auto">
              <a:xfrm>
                <a:off x="5054" y="217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1689" name="Rectangle 710"/>
              <p:cNvSpPr>
                <a:spLocks noChangeArrowheads="1"/>
              </p:cNvSpPr>
              <p:nvPr/>
            </p:nvSpPr>
            <p:spPr bwMode="auto">
              <a:xfrm>
                <a:off x="5051" y="227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1690" name="Rectangle 711"/>
              <p:cNvSpPr>
                <a:spLocks noChangeArrowheads="1"/>
              </p:cNvSpPr>
              <p:nvPr/>
            </p:nvSpPr>
            <p:spPr bwMode="auto">
              <a:xfrm>
                <a:off x="5121" y="243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11691" name="AutoShape 712"/>
              <p:cNvSpPr>
                <a:spLocks noChangeArrowheads="1"/>
              </p:cNvSpPr>
              <p:nvPr/>
            </p:nvSpPr>
            <p:spPr bwMode="auto">
              <a:xfrm>
                <a:off x="5062" y="219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1692" name="Line 713"/>
              <p:cNvSpPr>
                <a:spLocks noChangeShapeType="1"/>
              </p:cNvSpPr>
              <p:nvPr/>
            </p:nvSpPr>
            <p:spPr bwMode="auto">
              <a:xfrm>
                <a:off x="5071" y="241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93" name="Line 714"/>
              <p:cNvSpPr>
                <a:spLocks noChangeShapeType="1"/>
              </p:cNvSpPr>
              <p:nvPr/>
            </p:nvSpPr>
            <p:spPr bwMode="auto">
              <a:xfrm>
                <a:off x="5071" y="253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94" name="Rectangle 715"/>
              <p:cNvSpPr>
                <a:spLocks noChangeArrowheads="1"/>
              </p:cNvSpPr>
              <p:nvPr/>
            </p:nvSpPr>
            <p:spPr bwMode="auto">
              <a:xfrm>
                <a:off x="5073" y="2160"/>
                <a:ext cx="41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ИОШУА</a:t>
                </a:r>
              </a:p>
            </p:txBody>
          </p:sp>
          <p:sp>
            <p:nvSpPr>
              <p:cNvPr id="111695" name="Rectangle 716"/>
              <p:cNvSpPr>
                <a:spLocks noChangeArrowheads="1"/>
              </p:cNvSpPr>
              <p:nvPr/>
            </p:nvSpPr>
            <p:spPr bwMode="auto">
              <a:xfrm>
                <a:off x="5114" y="2296"/>
                <a:ext cx="46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Иерихо/Аи</a:t>
                </a:r>
              </a:p>
            </p:txBody>
          </p:sp>
          <p:sp>
            <p:nvSpPr>
              <p:cNvPr id="111696" name="Rectangle 717"/>
              <p:cNvSpPr>
                <a:spLocks noChangeArrowheads="1"/>
              </p:cNvSpPr>
              <p:nvPr/>
            </p:nvSpPr>
            <p:spPr bwMode="auto">
              <a:xfrm>
                <a:off x="5020" y="2416"/>
                <a:ext cx="66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Газар хуваарилалт</a:t>
                </a:r>
              </a:p>
            </p:txBody>
          </p:sp>
        </p:grpSp>
      </p:grpSp>
      <p:sp>
        <p:nvSpPr>
          <p:cNvPr id="566463" name="Rectangle 191"/>
          <p:cNvSpPr>
            <a:spLocks noChangeArrowheads="1"/>
          </p:cNvSpPr>
          <p:nvPr/>
        </p:nvSpPr>
        <p:spPr bwMode="auto">
          <a:xfrm>
            <a:off x="4064000" y="398463"/>
            <a:ext cx="1625600" cy="1576387"/>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566464" name="Rectangle 192"/>
          <p:cNvSpPr>
            <a:spLocks noChangeArrowheads="1"/>
          </p:cNvSpPr>
          <p:nvPr/>
        </p:nvSpPr>
        <p:spPr bwMode="auto">
          <a:xfrm>
            <a:off x="4064000" y="2044700"/>
            <a:ext cx="1625600" cy="4475163"/>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grpSp>
        <p:nvGrpSpPr>
          <p:cNvPr id="111645" name="Group 748"/>
          <p:cNvGrpSpPr>
            <a:grpSpLocks/>
          </p:cNvGrpSpPr>
          <p:nvPr/>
        </p:nvGrpSpPr>
        <p:grpSpPr bwMode="auto">
          <a:xfrm>
            <a:off x="8002588" y="3636963"/>
            <a:ext cx="1138237" cy="1851025"/>
            <a:chOff x="4095" y="796"/>
            <a:chExt cx="717" cy="1166"/>
          </a:xfrm>
        </p:grpSpPr>
        <p:sp>
          <p:nvSpPr>
            <p:cNvPr id="111649" name="AutoShape 749"/>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1650" name="Rectangle 750"/>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1651" name="AutoShape 751"/>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1652" name="Line 752"/>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53" name="Line 753"/>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54" name="Line 754"/>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7027" name="Rectangle 755"/>
            <p:cNvSpPr>
              <a:spLocks noChangeArrowheads="1"/>
            </p:cNvSpPr>
            <p:nvPr/>
          </p:nvSpPr>
          <p:spPr bwMode="auto">
            <a:xfrm>
              <a:off x="4095" y="1008"/>
              <a:ext cx="717" cy="133"/>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rPr>
                <a:t> ••• </a:t>
              </a:r>
              <a:r>
                <a:rPr lang="mn-MN" sz="800" b="1">
                  <a:solidFill>
                    <a:srgbClr val="000000"/>
                  </a:solidFill>
                  <a:effectLst>
                    <a:outerShdw blurRad="38100" dist="38100" dir="2700000" algn="tl">
                      <a:srgbClr val="FFFFFF"/>
                    </a:outerShdw>
                  </a:effectLst>
                </a:rPr>
                <a:t>ХУВААГДАЛ</a:t>
              </a:r>
              <a:r>
                <a:rPr lang="en-US" sz="800" b="1">
                  <a:solidFill>
                    <a:srgbClr val="000000"/>
                  </a:solidFill>
                  <a:effectLst>
                    <a:outerShdw blurRad="38100" dist="38100" dir="2700000" algn="tl">
                      <a:srgbClr val="FFFFFF"/>
                    </a:outerShdw>
                  </a:effectLst>
                </a:rPr>
                <a:t> ••• </a:t>
              </a:r>
            </a:p>
          </p:txBody>
        </p:sp>
        <p:sp>
          <p:nvSpPr>
            <p:cNvPr id="111656" name="Rectangle 756"/>
            <p:cNvSpPr>
              <a:spLocks noChangeArrowheads="1"/>
            </p:cNvSpPr>
            <p:nvPr/>
          </p:nvSpPr>
          <p:spPr bwMode="auto">
            <a:xfrm>
              <a:off x="4164" y="1342"/>
              <a:ext cx="434"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10              2</a:t>
              </a:r>
            </a:p>
          </p:txBody>
        </p:sp>
        <p:sp>
          <p:nvSpPr>
            <p:cNvPr id="111657" name="Rectangle 757"/>
            <p:cNvSpPr>
              <a:spLocks noChangeArrowheads="1"/>
            </p:cNvSpPr>
            <p:nvPr/>
          </p:nvSpPr>
          <p:spPr bwMode="auto">
            <a:xfrm>
              <a:off x="4144" y="1572"/>
              <a:ext cx="53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 20-</a:t>
              </a:r>
              <a:r>
                <a:rPr lang="mn-MN" sz="800" b="1">
                  <a:solidFill>
                    <a:srgbClr val="000000"/>
                  </a:solidFill>
                </a:rPr>
                <a:t>И</a:t>
              </a:r>
              <a:r>
                <a:rPr lang="en-US" sz="800" b="1">
                  <a:solidFill>
                    <a:srgbClr val="000000"/>
                  </a:solidFill>
                </a:rPr>
                <a:t>         20-</a:t>
              </a:r>
              <a:r>
                <a:rPr lang="mn-MN" sz="800" b="1">
                  <a:solidFill>
                    <a:srgbClr val="000000"/>
                  </a:solidFill>
                </a:rPr>
                <a:t>Р</a:t>
              </a:r>
              <a:endParaRPr lang="en-US" sz="800" b="1">
                <a:solidFill>
                  <a:srgbClr val="000000"/>
                </a:solidFill>
              </a:endParaRPr>
            </a:p>
          </p:txBody>
        </p:sp>
        <p:sp>
          <p:nvSpPr>
            <p:cNvPr id="111658" name="Rectangle 758"/>
            <p:cNvSpPr>
              <a:spLocks noChangeArrowheads="1"/>
            </p:cNvSpPr>
            <p:nvPr/>
          </p:nvSpPr>
          <p:spPr bwMode="auto">
            <a:xfrm>
              <a:off x="4151" y="1682"/>
              <a:ext cx="49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 200           350</a:t>
              </a:r>
            </a:p>
          </p:txBody>
        </p:sp>
        <p:sp>
          <p:nvSpPr>
            <p:cNvPr id="111659" name="Rectangle 759"/>
            <p:cNvSpPr>
              <a:spLocks noChangeArrowheads="1"/>
            </p:cNvSpPr>
            <p:nvPr/>
          </p:nvSpPr>
          <p:spPr bwMode="auto">
            <a:xfrm>
              <a:off x="4167" y="1794"/>
              <a:ext cx="64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800" b="1">
                  <a:solidFill>
                    <a:srgbClr val="000000"/>
                  </a:solidFill>
                </a:rPr>
                <a:t>Ассири    Вавилон</a:t>
              </a:r>
              <a:endParaRPr lang="en-US" sz="800" b="1">
                <a:solidFill>
                  <a:srgbClr val="000000"/>
                </a:solidFill>
              </a:endParaRPr>
            </a:p>
          </p:txBody>
        </p:sp>
        <p:sp>
          <p:nvSpPr>
            <p:cNvPr id="111660" name="Line 760"/>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61" name="Rectangle 761"/>
            <p:cNvSpPr>
              <a:spLocks noChangeArrowheads="1"/>
            </p:cNvSpPr>
            <p:nvPr/>
          </p:nvSpPr>
          <p:spPr bwMode="auto">
            <a:xfrm>
              <a:off x="4161" y="1130"/>
              <a:ext cx="58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800" b="1">
                  <a:solidFill>
                    <a:srgbClr val="000000"/>
                  </a:solidFill>
                </a:rPr>
                <a:t>Умард</a:t>
              </a:r>
              <a:r>
                <a:rPr lang="en-US" sz="800" b="1">
                  <a:solidFill>
                    <a:srgbClr val="000000"/>
                  </a:solidFill>
                </a:rPr>
                <a:t>     </a:t>
              </a:r>
              <a:r>
                <a:rPr lang="mn-MN" sz="800" b="1">
                  <a:solidFill>
                    <a:srgbClr val="000000"/>
                  </a:solidFill>
                </a:rPr>
                <a:t>Өмнөд</a:t>
              </a:r>
              <a:endParaRPr lang="en-US" sz="800" b="1">
                <a:solidFill>
                  <a:srgbClr val="000000"/>
                </a:solidFill>
              </a:endParaRPr>
            </a:p>
          </p:txBody>
        </p:sp>
        <p:sp>
          <p:nvSpPr>
            <p:cNvPr id="111662" name="Line 762"/>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63" name="Line 763"/>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7036" name="Rectangle 764"/>
            <p:cNvSpPr>
              <a:spLocks noChangeArrowheads="1"/>
            </p:cNvSpPr>
            <p:nvPr/>
          </p:nvSpPr>
          <p:spPr bwMode="auto">
            <a:xfrm>
              <a:off x="4150" y="1454"/>
              <a:ext cx="569" cy="133"/>
            </a:xfrm>
            <a:prstGeom prst="rect">
              <a:avLst/>
            </a:prstGeom>
            <a:noFill/>
            <a:ln w="12700">
              <a:noFill/>
              <a:miter lim="800000"/>
              <a:headEnd/>
              <a:tailEnd/>
            </a:ln>
            <a:effectLst/>
          </p:spPr>
          <p:txBody>
            <a:bodyPr lIns="90487" tIns="44450" rIns="90487" bIns="44450">
              <a:spAutoFit/>
            </a:bodyPr>
            <a:lstStyle/>
            <a:p>
              <a:pPr algn="ctr">
                <a:defRPr/>
              </a:pPr>
              <a:r>
                <a:rPr lang="mn-MN" sz="800" b="1">
                  <a:solidFill>
                    <a:srgbClr val="000000"/>
                  </a:solidFill>
                  <a:effectLst>
                    <a:outerShdw blurRad="38100" dist="38100" dir="2700000" algn="tl">
                      <a:srgbClr val="FFFFFF"/>
                    </a:outerShdw>
                  </a:effectLst>
                </a:rPr>
                <a:t>З Ө Н Ч И Д</a:t>
              </a:r>
              <a:endParaRPr lang="en-US" sz="800" b="1">
                <a:solidFill>
                  <a:srgbClr val="000000"/>
                </a:solidFill>
                <a:effectLst>
                  <a:outerShdw blurRad="38100" dist="38100" dir="2700000" algn="tl">
                    <a:srgbClr val="FFFFFF"/>
                  </a:outerShdw>
                </a:effectLst>
              </a:endParaRPr>
            </a:p>
          </p:txBody>
        </p:sp>
        <p:sp>
          <p:nvSpPr>
            <p:cNvPr id="111665" name="Line 765"/>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66" name="Rectangle 766"/>
            <p:cNvSpPr>
              <a:spLocks noChangeArrowheads="1"/>
            </p:cNvSpPr>
            <p:nvPr/>
          </p:nvSpPr>
          <p:spPr bwMode="auto">
            <a:xfrm>
              <a:off x="4163" y="904"/>
              <a:ext cx="3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900" b="1">
                  <a:solidFill>
                    <a:srgbClr val="000000"/>
                  </a:solidFill>
                </a:rPr>
                <a:t>С</a:t>
              </a:r>
              <a:r>
                <a:rPr lang="en-US" sz="900" b="1">
                  <a:solidFill>
                    <a:srgbClr val="000000"/>
                  </a:solidFill>
                </a:rPr>
                <a:t> - </a:t>
              </a:r>
              <a:r>
                <a:rPr lang="mn-MN" sz="900" b="1">
                  <a:solidFill>
                    <a:srgbClr val="000000"/>
                  </a:solidFill>
                </a:rPr>
                <a:t>Б</a:t>
              </a:r>
              <a:r>
                <a:rPr lang="en-US" sz="900" b="1">
                  <a:solidFill>
                    <a:srgbClr val="000000"/>
                  </a:solidFill>
                </a:rPr>
                <a:t> - </a:t>
              </a:r>
              <a:r>
                <a:rPr lang="mn-MN" sz="900" b="1">
                  <a:solidFill>
                    <a:srgbClr val="000000"/>
                  </a:solidFill>
                </a:rPr>
                <a:t>С</a:t>
              </a:r>
              <a:endParaRPr lang="en-US" sz="900" b="1">
                <a:solidFill>
                  <a:srgbClr val="000000"/>
                </a:solidFill>
              </a:endParaRPr>
            </a:p>
          </p:txBody>
        </p:sp>
        <p:sp>
          <p:nvSpPr>
            <p:cNvPr id="111667" name="Line 767"/>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68" name="Line 768"/>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69" name="Line 769"/>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70" name="Rectangle 770"/>
            <p:cNvSpPr>
              <a:spLocks noChangeArrowheads="1"/>
            </p:cNvSpPr>
            <p:nvPr/>
          </p:nvSpPr>
          <p:spPr bwMode="auto">
            <a:xfrm>
              <a:off x="4117" y="796"/>
              <a:ext cx="53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mn-MN" sz="900" b="1">
                  <a:solidFill>
                    <a:srgbClr val="000000"/>
                  </a:solidFill>
                </a:rPr>
                <a:t>ХААНЧЛАЛ</a:t>
              </a:r>
              <a:endParaRPr lang="en-US" sz="900" b="1">
                <a:solidFill>
                  <a:srgbClr val="000000"/>
                </a:solidFill>
              </a:endParaRPr>
            </a:p>
          </p:txBody>
        </p:sp>
        <p:sp>
          <p:nvSpPr>
            <p:cNvPr id="111671" name="Line 771"/>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72" name="Line 772"/>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73" name="Line 773"/>
            <p:cNvSpPr>
              <a:spLocks noChangeShapeType="1"/>
            </p:cNvSpPr>
            <p:nvPr/>
          </p:nvSpPr>
          <p:spPr bwMode="auto">
            <a:xfrm>
              <a:off x="4167" y="912"/>
              <a:ext cx="464"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111674" name="Rectangle 774"/>
            <p:cNvSpPr>
              <a:spLocks noChangeArrowheads="1"/>
            </p:cNvSpPr>
            <p:nvPr/>
          </p:nvSpPr>
          <p:spPr bwMode="auto">
            <a:xfrm>
              <a:off x="4159" y="1238"/>
              <a:ext cx="56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mn-MN" sz="800" b="1">
                  <a:solidFill>
                    <a:srgbClr val="000000"/>
                  </a:solidFill>
                </a:rPr>
                <a:t>Израиль  Иуда</a:t>
              </a:r>
              <a:endParaRPr lang="en-US" sz="800" b="1">
                <a:solidFill>
                  <a:srgbClr val="000000"/>
                </a:solidFill>
              </a:endParaRPr>
            </a:p>
          </p:txBody>
        </p:sp>
      </p:grpSp>
      <p:sp>
        <p:nvSpPr>
          <p:cNvPr id="566467" name="Rectangle 195"/>
          <p:cNvSpPr>
            <a:spLocks noChangeArrowheads="1"/>
          </p:cNvSpPr>
          <p:nvPr/>
        </p:nvSpPr>
        <p:spPr bwMode="auto">
          <a:xfrm>
            <a:off x="6659563" y="400050"/>
            <a:ext cx="1625600" cy="2720975"/>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566506" name="AutoShape 234"/>
          <p:cNvSpPr>
            <a:spLocks noChangeArrowheads="1"/>
          </p:cNvSpPr>
          <p:nvPr/>
        </p:nvSpPr>
        <p:spPr bwMode="auto">
          <a:xfrm rot="-17879782">
            <a:off x="6977063" y="2906713"/>
            <a:ext cx="1676400" cy="463550"/>
          </a:xfrm>
          <a:prstGeom prst="leftArrow">
            <a:avLst>
              <a:gd name="adj1" fmla="val 50000"/>
              <a:gd name="adj2" fmla="val 90411"/>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67047" name="Rectangle 775"/>
          <p:cNvSpPr>
            <a:spLocks noChangeArrowheads="1"/>
          </p:cNvSpPr>
          <p:nvPr/>
        </p:nvSpPr>
        <p:spPr bwMode="auto">
          <a:xfrm>
            <a:off x="8081963" y="6542088"/>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53</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566463"/>
                                        </p:tgtEl>
                                        <p:attrNameLst>
                                          <p:attrName>style.visibility</p:attrName>
                                        </p:attrNameLst>
                                      </p:cBhvr>
                                      <p:to>
                                        <p:strVal val="visible"/>
                                      </p:to>
                                    </p:set>
                                    <p:anim calcmode="lin" valueType="num">
                                      <p:cBhvr>
                                        <p:cTn id="7" dur="500" fill="hold"/>
                                        <p:tgtEl>
                                          <p:spTgt spid="566463"/>
                                        </p:tgtEl>
                                        <p:attrNameLst>
                                          <p:attrName>ppt_w</p:attrName>
                                        </p:attrNameLst>
                                      </p:cBhvr>
                                      <p:tavLst>
                                        <p:tav tm="0">
                                          <p:val>
                                            <p:fltVal val="0"/>
                                          </p:val>
                                        </p:tav>
                                        <p:tav tm="100000">
                                          <p:val>
                                            <p:strVal val="#ppt_w"/>
                                          </p:val>
                                        </p:tav>
                                      </p:tavLst>
                                    </p:anim>
                                    <p:anim calcmode="lin" valueType="num">
                                      <p:cBhvr>
                                        <p:cTn id="8" dur="500" fill="hold"/>
                                        <p:tgtEl>
                                          <p:spTgt spid="566463"/>
                                        </p:tgtEl>
                                        <p:attrNameLst>
                                          <p:attrName>ppt_h</p:attrName>
                                        </p:attrNameLst>
                                      </p:cBhvr>
                                      <p:tavLst>
                                        <p:tav tm="0">
                                          <p:val>
                                            <p:fltVal val="0"/>
                                          </p:val>
                                        </p:tav>
                                        <p:tav tm="100000">
                                          <p:val>
                                            <p:strVal val="#ppt_h"/>
                                          </p:val>
                                        </p:tav>
                                      </p:tavLst>
                                    </p:anim>
                                    <p:anim calcmode="lin" valueType="num">
                                      <p:cBhvr>
                                        <p:cTn id="9" dur="500" fill="hold"/>
                                        <p:tgtEl>
                                          <p:spTgt spid="566463"/>
                                        </p:tgtEl>
                                        <p:attrNameLst>
                                          <p:attrName>ppt_x</p:attrName>
                                        </p:attrNameLst>
                                      </p:cBhvr>
                                      <p:tavLst>
                                        <p:tav tm="0">
                                          <p:val>
                                            <p:fltVal val="0.5"/>
                                          </p:val>
                                        </p:tav>
                                        <p:tav tm="100000">
                                          <p:val>
                                            <p:strVal val="#ppt_x"/>
                                          </p:val>
                                        </p:tav>
                                      </p:tavLst>
                                    </p:anim>
                                    <p:anim calcmode="lin" valueType="num">
                                      <p:cBhvr>
                                        <p:cTn id="10" dur="500" fill="hold"/>
                                        <p:tgtEl>
                                          <p:spTgt spid="56646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000"/>
                            </p:stCondLst>
                            <p:childTnLst>
                              <p:par>
                                <p:cTn id="12" presetID="23" presetClass="entr" presetSubtype="528" fill="hold" grpId="0" nodeType="afterEffect">
                                  <p:stCondLst>
                                    <p:cond delay="500"/>
                                  </p:stCondLst>
                                  <p:childTnLst>
                                    <p:set>
                                      <p:cBhvr>
                                        <p:cTn id="13" dur="1" fill="hold">
                                          <p:stCondLst>
                                            <p:cond delay="0"/>
                                          </p:stCondLst>
                                        </p:cTn>
                                        <p:tgtEl>
                                          <p:spTgt spid="566464"/>
                                        </p:tgtEl>
                                        <p:attrNameLst>
                                          <p:attrName>style.visibility</p:attrName>
                                        </p:attrNameLst>
                                      </p:cBhvr>
                                      <p:to>
                                        <p:strVal val="visible"/>
                                      </p:to>
                                    </p:set>
                                    <p:anim calcmode="lin" valueType="num">
                                      <p:cBhvr>
                                        <p:cTn id="14" dur="500" fill="hold"/>
                                        <p:tgtEl>
                                          <p:spTgt spid="566464"/>
                                        </p:tgtEl>
                                        <p:attrNameLst>
                                          <p:attrName>ppt_w</p:attrName>
                                        </p:attrNameLst>
                                      </p:cBhvr>
                                      <p:tavLst>
                                        <p:tav tm="0">
                                          <p:val>
                                            <p:fltVal val="0"/>
                                          </p:val>
                                        </p:tav>
                                        <p:tav tm="100000">
                                          <p:val>
                                            <p:strVal val="#ppt_w"/>
                                          </p:val>
                                        </p:tav>
                                      </p:tavLst>
                                    </p:anim>
                                    <p:anim calcmode="lin" valueType="num">
                                      <p:cBhvr>
                                        <p:cTn id="15" dur="500" fill="hold"/>
                                        <p:tgtEl>
                                          <p:spTgt spid="566464"/>
                                        </p:tgtEl>
                                        <p:attrNameLst>
                                          <p:attrName>ppt_h</p:attrName>
                                        </p:attrNameLst>
                                      </p:cBhvr>
                                      <p:tavLst>
                                        <p:tav tm="0">
                                          <p:val>
                                            <p:fltVal val="0"/>
                                          </p:val>
                                        </p:tav>
                                        <p:tav tm="100000">
                                          <p:val>
                                            <p:strVal val="#ppt_h"/>
                                          </p:val>
                                        </p:tav>
                                      </p:tavLst>
                                    </p:anim>
                                    <p:anim calcmode="lin" valueType="num">
                                      <p:cBhvr>
                                        <p:cTn id="16" dur="500" fill="hold"/>
                                        <p:tgtEl>
                                          <p:spTgt spid="566464"/>
                                        </p:tgtEl>
                                        <p:attrNameLst>
                                          <p:attrName>ppt_x</p:attrName>
                                        </p:attrNameLst>
                                      </p:cBhvr>
                                      <p:tavLst>
                                        <p:tav tm="0">
                                          <p:val>
                                            <p:fltVal val="0.5"/>
                                          </p:val>
                                        </p:tav>
                                        <p:tav tm="100000">
                                          <p:val>
                                            <p:strVal val="#ppt_x"/>
                                          </p:val>
                                        </p:tav>
                                      </p:tavLst>
                                    </p:anim>
                                    <p:anim calcmode="lin" valueType="num">
                                      <p:cBhvr>
                                        <p:cTn id="17" dur="500" fill="hold"/>
                                        <p:tgtEl>
                                          <p:spTgt spid="566464"/>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2000"/>
                            </p:stCondLst>
                            <p:childTnLst>
                              <p:par>
                                <p:cTn id="19" presetID="23" presetClass="entr" presetSubtype="528" fill="hold" grpId="0" nodeType="afterEffect">
                                  <p:stCondLst>
                                    <p:cond delay="500"/>
                                  </p:stCondLst>
                                  <p:childTnLst>
                                    <p:set>
                                      <p:cBhvr>
                                        <p:cTn id="20" dur="1" fill="hold">
                                          <p:stCondLst>
                                            <p:cond delay="0"/>
                                          </p:stCondLst>
                                        </p:cTn>
                                        <p:tgtEl>
                                          <p:spTgt spid="566467"/>
                                        </p:tgtEl>
                                        <p:attrNameLst>
                                          <p:attrName>style.visibility</p:attrName>
                                        </p:attrNameLst>
                                      </p:cBhvr>
                                      <p:to>
                                        <p:strVal val="visible"/>
                                      </p:to>
                                    </p:set>
                                    <p:anim calcmode="lin" valueType="num">
                                      <p:cBhvr>
                                        <p:cTn id="21" dur="500" fill="hold"/>
                                        <p:tgtEl>
                                          <p:spTgt spid="566467"/>
                                        </p:tgtEl>
                                        <p:attrNameLst>
                                          <p:attrName>ppt_w</p:attrName>
                                        </p:attrNameLst>
                                      </p:cBhvr>
                                      <p:tavLst>
                                        <p:tav tm="0">
                                          <p:val>
                                            <p:fltVal val="0"/>
                                          </p:val>
                                        </p:tav>
                                        <p:tav tm="100000">
                                          <p:val>
                                            <p:strVal val="#ppt_w"/>
                                          </p:val>
                                        </p:tav>
                                      </p:tavLst>
                                    </p:anim>
                                    <p:anim calcmode="lin" valueType="num">
                                      <p:cBhvr>
                                        <p:cTn id="22" dur="500" fill="hold"/>
                                        <p:tgtEl>
                                          <p:spTgt spid="566467"/>
                                        </p:tgtEl>
                                        <p:attrNameLst>
                                          <p:attrName>ppt_h</p:attrName>
                                        </p:attrNameLst>
                                      </p:cBhvr>
                                      <p:tavLst>
                                        <p:tav tm="0">
                                          <p:val>
                                            <p:fltVal val="0"/>
                                          </p:val>
                                        </p:tav>
                                        <p:tav tm="100000">
                                          <p:val>
                                            <p:strVal val="#ppt_h"/>
                                          </p:val>
                                        </p:tav>
                                      </p:tavLst>
                                    </p:anim>
                                    <p:anim calcmode="lin" valueType="num">
                                      <p:cBhvr>
                                        <p:cTn id="23" dur="500" fill="hold"/>
                                        <p:tgtEl>
                                          <p:spTgt spid="566467"/>
                                        </p:tgtEl>
                                        <p:attrNameLst>
                                          <p:attrName>ppt_x</p:attrName>
                                        </p:attrNameLst>
                                      </p:cBhvr>
                                      <p:tavLst>
                                        <p:tav tm="0">
                                          <p:val>
                                            <p:fltVal val="0.5"/>
                                          </p:val>
                                        </p:tav>
                                        <p:tav tm="100000">
                                          <p:val>
                                            <p:strVal val="#ppt_x"/>
                                          </p:val>
                                        </p:tav>
                                      </p:tavLst>
                                    </p:anim>
                                    <p:anim calcmode="lin" valueType="num">
                                      <p:cBhvr>
                                        <p:cTn id="24" dur="500" fill="hold"/>
                                        <p:tgtEl>
                                          <p:spTgt spid="566467"/>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3000"/>
                            </p:stCondLst>
                            <p:childTnLst>
                              <p:par>
                                <p:cTn id="26" presetID="22" presetClass="entr" presetSubtype="2" fill="hold" grpId="0" nodeType="afterEffect">
                                  <p:stCondLst>
                                    <p:cond delay="0"/>
                                  </p:stCondLst>
                                  <p:childTnLst>
                                    <p:set>
                                      <p:cBhvr>
                                        <p:cTn id="27" dur="1" fill="hold">
                                          <p:stCondLst>
                                            <p:cond delay="0"/>
                                          </p:stCondLst>
                                        </p:cTn>
                                        <p:tgtEl>
                                          <p:spTgt spid="566506"/>
                                        </p:tgtEl>
                                        <p:attrNameLst>
                                          <p:attrName>style.visibility</p:attrName>
                                        </p:attrNameLst>
                                      </p:cBhvr>
                                      <p:to>
                                        <p:strVal val="visible"/>
                                      </p:to>
                                    </p:set>
                                    <p:animEffect transition="in" filter="wipe(right)">
                                      <p:cBhvr>
                                        <p:cTn id="28" dur="500"/>
                                        <p:tgtEl>
                                          <p:spTgt spid="566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463" grpId="0" animBg="1"/>
      <p:bldP spid="566464" grpId="0" animBg="1"/>
      <p:bldP spid="566467" grpId="0" animBg="1"/>
      <p:bldP spid="56650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Oval 4"/>
          <p:cNvSpPr>
            <a:spLocks noChangeArrowheads="1"/>
          </p:cNvSpPr>
          <p:nvPr/>
        </p:nvSpPr>
        <p:spPr bwMode="auto">
          <a:xfrm>
            <a:off x="2136775" y="1092200"/>
            <a:ext cx="5054600" cy="4902200"/>
          </a:xfrm>
          <a:prstGeom prst="ellipse">
            <a:avLst/>
          </a:prstGeom>
          <a:noFill/>
          <a:ln w="76200">
            <a:solidFill>
              <a:srgbClr val="85858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3666" name="Freeform 5"/>
          <p:cNvSpPr>
            <a:spLocks/>
          </p:cNvSpPr>
          <p:nvPr/>
        </p:nvSpPr>
        <p:spPr bwMode="auto">
          <a:xfrm>
            <a:off x="4595813" y="942975"/>
            <a:ext cx="1262062" cy="517525"/>
          </a:xfrm>
          <a:custGeom>
            <a:avLst/>
            <a:gdLst>
              <a:gd name="T0" fmla="*/ 2147483647 w 795"/>
              <a:gd name="T1" fmla="*/ 2147483647 h 326"/>
              <a:gd name="T2" fmla="*/ 2147483647 w 795"/>
              <a:gd name="T3" fmla="*/ 2147483647 h 326"/>
              <a:gd name="T4" fmla="*/ 2147483647 w 795"/>
              <a:gd name="T5" fmla="*/ 2147483647 h 326"/>
              <a:gd name="T6" fmla="*/ 2147483647 w 795"/>
              <a:gd name="T7" fmla="*/ 2147483647 h 326"/>
              <a:gd name="T8" fmla="*/ 2147483647 w 795"/>
              <a:gd name="T9" fmla="*/ 2147483647 h 326"/>
              <a:gd name="T10" fmla="*/ 2147483647 w 795"/>
              <a:gd name="T11" fmla="*/ 2147483647 h 326"/>
              <a:gd name="T12" fmla="*/ 2147483647 w 795"/>
              <a:gd name="T13" fmla="*/ 2147483647 h 326"/>
              <a:gd name="T14" fmla="*/ 2147483647 w 795"/>
              <a:gd name="T15" fmla="*/ 2147483647 h 326"/>
              <a:gd name="T16" fmla="*/ 2147483647 w 795"/>
              <a:gd name="T17" fmla="*/ 2147483647 h 326"/>
              <a:gd name="T18" fmla="*/ 2147483647 w 795"/>
              <a:gd name="T19" fmla="*/ 2147483647 h 326"/>
              <a:gd name="T20" fmla="*/ 2147483647 w 795"/>
              <a:gd name="T21" fmla="*/ 2147483647 h 326"/>
              <a:gd name="T22" fmla="*/ 2147483647 w 795"/>
              <a:gd name="T23" fmla="*/ 2147483647 h 326"/>
              <a:gd name="T24" fmla="*/ 2147483647 w 795"/>
              <a:gd name="T25" fmla="*/ 2147483647 h 326"/>
              <a:gd name="T26" fmla="*/ 2147483647 w 795"/>
              <a:gd name="T27" fmla="*/ 2147483647 h 326"/>
              <a:gd name="T28" fmla="*/ 2147483647 w 795"/>
              <a:gd name="T29" fmla="*/ 2147483647 h 326"/>
              <a:gd name="T30" fmla="*/ 2147483647 w 795"/>
              <a:gd name="T31" fmla="*/ 2147483647 h 326"/>
              <a:gd name="T32" fmla="*/ 2147483647 w 795"/>
              <a:gd name="T33" fmla="*/ 2147483647 h 326"/>
              <a:gd name="T34" fmla="*/ 2147483647 w 795"/>
              <a:gd name="T35" fmla="*/ 2147483647 h 3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95"/>
              <a:gd name="T55" fmla="*/ 0 h 326"/>
              <a:gd name="T56" fmla="*/ 795 w 795"/>
              <a:gd name="T57" fmla="*/ 326 h 3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95" h="326">
                <a:moveTo>
                  <a:pt x="32" y="13"/>
                </a:moveTo>
                <a:cubicBezTo>
                  <a:pt x="23" y="22"/>
                  <a:pt x="6" y="28"/>
                  <a:pt x="5" y="41"/>
                </a:cubicBezTo>
                <a:cubicBezTo>
                  <a:pt x="0" y="80"/>
                  <a:pt x="3" y="121"/>
                  <a:pt x="14" y="160"/>
                </a:cubicBezTo>
                <a:cubicBezTo>
                  <a:pt x="14" y="160"/>
                  <a:pt x="62" y="176"/>
                  <a:pt x="78" y="178"/>
                </a:cubicBezTo>
                <a:cubicBezTo>
                  <a:pt x="126" y="183"/>
                  <a:pt x="176" y="184"/>
                  <a:pt x="225" y="188"/>
                </a:cubicBezTo>
                <a:cubicBezTo>
                  <a:pt x="308" y="208"/>
                  <a:pt x="274" y="197"/>
                  <a:pt x="326" y="215"/>
                </a:cubicBezTo>
                <a:cubicBezTo>
                  <a:pt x="374" y="247"/>
                  <a:pt x="335" y="227"/>
                  <a:pt x="409" y="243"/>
                </a:cubicBezTo>
                <a:cubicBezTo>
                  <a:pt x="444" y="250"/>
                  <a:pt x="475" y="270"/>
                  <a:pt x="510" y="280"/>
                </a:cubicBezTo>
                <a:cubicBezTo>
                  <a:pt x="551" y="318"/>
                  <a:pt x="604" y="318"/>
                  <a:pt x="658" y="326"/>
                </a:cubicBezTo>
                <a:cubicBezTo>
                  <a:pt x="747" y="316"/>
                  <a:pt x="759" y="325"/>
                  <a:pt x="795" y="252"/>
                </a:cubicBezTo>
                <a:cubicBezTo>
                  <a:pt x="792" y="242"/>
                  <a:pt x="793" y="229"/>
                  <a:pt x="786" y="224"/>
                </a:cubicBezTo>
                <a:cubicBezTo>
                  <a:pt x="756" y="203"/>
                  <a:pt x="718" y="201"/>
                  <a:pt x="685" y="188"/>
                </a:cubicBezTo>
                <a:cubicBezTo>
                  <a:pt x="659" y="160"/>
                  <a:pt x="628" y="155"/>
                  <a:pt x="593" y="142"/>
                </a:cubicBezTo>
                <a:cubicBezTo>
                  <a:pt x="510" y="55"/>
                  <a:pt x="414" y="73"/>
                  <a:pt x="299" y="68"/>
                </a:cubicBezTo>
                <a:cubicBezTo>
                  <a:pt x="234" y="61"/>
                  <a:pt x="175" y="52"/>
                  <a:pt x="115" y="31"/>
                </a:cubicBezTo>
                <a:cubicBezTo>
                  <a:pt x="102" y="22"/>
                  <a:pt x="92" y="6"/>
                  <a:pt x="78" y="4"/>
                </a:cubicBezTo>
                <a:cubicBezTo>
                  <a:pt x="59" y="0"/>
                  <a:pt x="41" y="9"/>
                  <a:pt x="23" y="13"/>
                </a:cubicBezTo>
                <a:cubicBezTo>
                  <a:pt x="20" y="13"/>
                  <a:pt x="29" y="13"/>
                  <a:pt x="32" y="13"/>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3667" name="Freeform 6"/>
          <p:cNvSpPr>
            <a:spLocks/>
          </p:cNvSpPr>
          <p:nvPr/>
        </p:nvSpPr>
        <p:spPr bwMode="auto">
          <a:xfrm>
            <a:off x="5724525" y="1333500"/>
            <a:ext cx="898525" cy="617538"/>
          </a:xfrm>
          <a:custGeom>
            <a:avLst/>
            <a:gdLst>
              <a:gd name="T0" fmla="*/ 2147483647 w 566"/>
              <a:gd name="T1" fmla="*/ 2147483647 h 389"/>
              <a:gd name="T2" fmla="*/ 2147483647 w 566"/>
              <a:gd name="T3" fmla="*/ 2147483647 h 389"/>
              <a:gd name="T4" fmla="*/ 2147483647 w 566"/>
              <a:gd name="T5" fmla="*/ 2147483647 h 389"/>
              <a:gd name="T6" fmla="*/ 2147483647 w 566"/>
              <a:gd name="T7" fmla="*/ 2147483647 h 389"/>
              <a:gd name="T8" fmla="*/ 2147483647 w 566"/>
              <a:gd name="T9" fmla="*/ 2147483647 h 389"/>
              <a:gd name="T10" fmla="*/ 2147483647 w 566"/>
              <a:gd name="T11" fmla="*/ 2147483647 h 389"/>
              <a:gd name="T12" fmla="*/ 2147483647 w 566"/>
              <a:gd name="T13" fmla="*/ 2147483647 h 389"/>
              <a:gd name="T14" fmla="*/ 2147483647 w 566"/>
              <a:gd name="T15" fmla="*/ 2147483647 h 389"/>
              <a:gd name="T16" fmla="*/ 2147483647 w 566"/>
              <a:gd name="T17" fmla="*/ 2147483647 h 389"/>
              <a:gd name="T18" fmla="*/ 2147483647 w 566"/>
              <a:gd name="T19" fmla="*/ 2147483647 h 389"/>
              <a:gd name="T20" fmla="*/ 2147483647 w 566"/>
              <a:gd name="T21" fmla="*/ 2147483647 h 389"/>
              <a:gd name="T22" fmla="*/ 2147483647 w 566"/>
              <a:gd name="T23" fmla="*/ 2147483647 h 389"/>
              <a:gd name="T24" fmla="*/ 2147483647 w 566"/>
              <a:gd name="T25" fmla="*/ 2147483647 h 389"/>
              <a:gd name="T26" fmla="*/ 2147483647 w 566"/>
              <a:gd name="T27" fmla="*/ 2147483647 h 389"/>
              <a:gd name="T28" fmla="*/ 2147483647 w 566"/>
              <a:gd name="T29" fmla="*/ 2147483647 h 389"/>
              <a:gd name="T30" fmla="*/ 2147483647 w 566"/>
              <a:gd name="T31" fmla="*/ 2147483647 h 389"/>
              <a:gd name="T32" fmla="*/ 2147483647 w 566"/>
              <a:gd name="T33" fmla="*/ 2147483647 h 389"/>
              <a:gd name="T34" fmla="*/ 2147483647 w 566"/>
              <a:gd name="T35" fmla="*/ 2147483647 h 389"/>
              <a:gd name="T36" fmla="*/ 2147483647 w 566"/>
              <a:gd name="T37" fmla="*/ 2147483647 h 389"/>
              <a:gd name="T38" fmla="*/ 2147483647 w 566"/>
              <a:gd name="T39" fmla="*/ 2147483647 h 3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66"/>
              <a:gd name="T61" fmla="*/ 0 h 389"/>
              <a:gd name="T62" fmla="*/ 566 w 566"/>
              <a:gd name="T63" fmla="*/ 389 h 38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66" h="389">
                <a:moveTo>
                  <a:pt x="20" y="29"/>
                </a:moveTo>
                <a:cubicBezTo>
                  <a:pt x="0" y="89"/>
                  <a:pt x="29" y="86"/>
                  <a:pt x="75" y="103"/>
                </a:cubicBezTo>
                <a:cubicBezTo>
                  <a:pt x="87" y="107"/>
                  <a:pt x="99" y="115"/>
                  <a:pt x="112" y="121"/>
                </a:cubicBezTo>
                <a:cubicBezTo>
                  <a:pt x="121" y="124"/>
                  <a:pt x="130" y="127"/>
                  <a:pt x="140" y="130"/>
                </a:cubicBezTo>
                <a:cubicBezTo>
                  <a:pt x="158" y="149"/>
                  <a:pt x="179" y="173"/>
                  <a:pt x="204" y="186"/>
                </a:cubicBezTo>
                <a:cubicBezTo>
                  <a:pt x="221" y="194"/>
                  <a:pt x="259" y="204"/>
                  <a:pt x="259" y="204"/>
                </a:cubicBezTo>
                <a:cubicBezTo>
                  <a:pt x="307" y="249"/>
                  <a:pt x="245" y="195"/>
                  <a:pt x="305" y="232"/>
                </a:cubicBezTo>
                <a:cubicBezTo>
                  <a:pt x="327" y="245"/>
                  <a:pt x="346" y="275"/>
                  <a:pt x="370" y="287"/>
                </a:cubicBezTo>
                <a:cubicBezTo>
                  <a:pt x="387" y="295"/>
                  <a:pt x="425" y="305"/>
                  <a:pt x="425" y="305"/>
                </a:cubicBezTo>
                <a:cubicBezTo>
                  <a:pt x="432" y="329"/>
                  <a:pt x="426" y="359"/>
                  <a:pt x="443" y="379"/>
                </a:cubicBezTo>
                <a:cubicBezTo>
                  <a:pt x="451" y="388"/>
                  <a:pt x="467" y="385"/>
                  <a:pt x="480" y="388"/>
                </a:cubicBezTo>
                <a:cubicBezTo>
                  <a:pt x="501" y="385"/>
                  <a:pt x="525" y="389"/>
                  <a:pt x="544" y="379"/>
                </a:cubicBezTo>
                <a:cubicBezTo>
                  <a:pt x="556" y="372"/>
                  <a:pt x="566" y="355"/>
                  <a:pt x="563" y="342"/>
                </a:cubicBezTo>
                <a:cubicBezTo>
                  <a:pt x="556" y="313"/>
                  <a:pt x="528" y="294"/>
                  <a:pt x="517" y="268"/>
                </a:cubicBezTo>
                <a:cubicBezTo>
                  <a:pt x="515" y="264"/>
                  <a:pt x="492" y="201"/>
                  <a:pt x="480" y="195"/>
                </a:cubicBezTo>
                <a:cubicBezTo>
                  <a:pt x="463" y="186"/>
                  <a:pt x="443" y="189"/>
                  <a:pt x="425" y="186"/>
                </a:cubicBezTo>
                <a:cubicBezTo>
                  <a:pt x="401" y="162"/>
                  <a:pt x="376" y="161"/>
                  <a:pt x="351" y="140"/>
                </a:cubicBezTo>
                <a:cubicBezTo>
                  <a:pt x="290" y="87"/>
                  <a:pt x="250" y="42"/>
                  <a:pt x="167" y="20"/>
                </a:cubicBezTo>
                <a:cubicBezTo>
                  <a:pt x="142" y="13"/>
                  <a:pt x="119" y="0"/>
                  <a:pt x="94" y="2"/>
                </a:cubicBezTo>
                <a:cubicBezTo>
                  <a:pt x="67" y="3"/>
                  <a:pt x="44" y="20"/>
                  <a:pt x="20" y="29"/>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3668" name="Freeform 7"/>
          <p:cNvSpPr>
            <a:spLocks/>
          </p:cNvSpPr>
          <p:nvPr/>
        </p:nvSpPr>
        <p:spPr bwMode="auto">
          <a:xfrm>
            <a:off x="7208838" y="2913063"/>
            <a:ext cx="352425" cy="855662"/>
          </a:xfrm>
          <a:custGeom>
            <a:avLst/>
            <a:gdLst>
              <a:gd name="T0" fmla="*/ 2147483647 w 222"/>
              <a:gd name="T1" fmla="*/ 2147483647 h 539"/>
              <a:gd name="T2" fmla="*/ 2147483647 w 222"/>
              <a:gd name="T3" fmla="*/ 2147483647 h 539"/>
              <a:gd name="T4" fmla="*/ 2147483647 w 222"/>
              <a:gd name="T5" fmla="*/ 2147483647 h 539"/>
              <a:gd name="T6" fmla="*/ 2147483647 w 222"/>
              <a:gd name="T7" fmla="*/ 2147483647 h 539"/>
              <a:gd name="T8" fmla="*/ 2147483647 w 222"/>
              <a:gd name="T9" fmla="*/ 2147483647 h 539"/>
              <a:gd name="T10" fmla="*/ 2147483647 w 222"/>
              <a:gd name="T11" fmla="*/ 2147483647 h 539"/>
              <a:gd name="T12" fmla="*/ 2147483647 w 222"/>
              <a:gd name="T13" fmla="*/ 2147483647 h 539"/>
              <a:gd name="T14" fmla="*/ 2147483647 w 222"/>
              <a:gd name="T15" fmla="*/ 2147483647 h 539"/>
              <a:gd name="T16" fmla="*/ 0 60000 65536"/>
              <a:gd name="T17" fmla="*/ 0 60000 65536"/>
              <a:gd name="T18" fmla="*/ 0 60000 65536"/>
              <a:gd name="T19" fmla="*/ 0 60000 65536"/>
              <a:gd name="T20" fmla="*/ 0 60000 65536"/>
              <a:gd name="T21" fmla="*/ 0 60000 65536"/>
              <a:gd name="T22" fmla="*/ 0 60000 65536"/>
              <a:gd name="T23" fmla="*/ 0 60000 65536"/>
              <a:gd name="T24" fmla="*/ 0 w 222"/>
              <a:gd name="T25" fmla="*/ 0 h 539"/>
              <a:gd name="T26" fmla="*/ 222 w 222"/>
              <a:gd name="T27" fmla="*/ 539 h 5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2" h="539">
                <a:moveTo>
                  <a:pt x="57" y="15"/>
                </a:moveTo>
                <a:cubicBezTo>
                  <a:pt x="24" y="149"/>
                  <a:pt x="0" y="305"/>
                  <a:pt x="84" y="420"/>
                </a:cubicBezTo>
                <a:cubicBezTo>
                  <a:pt x="72" y="524"/>
                  <a:pt x="48" y="525"/>
                  <a:pt x="149" y="539"/>
                </a:cubicBezTo>
                <a:cubicBezTo>
                  <a:pt x="202" y="525"/>
                  <a:pt x="208" y="529"/>
                  <a:pt x="222" y="475"/>
                </a:cubicBezTo>
                <a:cubicBezTo>
                  <a:pt x="215" y="411"/>
                  <a:pt x="213" y="373"/>
                  <a:pt x="186" y="319"/>
                </a:cubicBezTo>
                <a:cubicBezTo>
                  <a:pt x="180" y="228"/>
                  <a:pt x="189" y="146"/>
                  <a:pt x="140" y="70"/>
                </a:cubicBezTo>
                <a:cubicBezTo>
                  <a:pt x="137" y="61"/>
                  <a:pt x="128" y="10"/>
                  <a:pt x="112" y="6"/>
                </a:cubicBezTo>
                <a:cubicBezTo>
                  <a:pt x="94" y="0"/>
                  <a:pt x="75" y="15"/>
                  <a:pt x="57" y="15"/>
                </a:cubicBezTo>
                <a:close/>
              </a:path>
            </a:pathLst>
          </a:custGeom>
          <a:solidFill>
            <a:srgbClr val="656565"/>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3669" name="Freeform 8"/>
          <p:cNvSpPr>
            <a:spLocks/>
          </p:cNvSpPr>
          <p:nvPr/>
        </p:nvSpPr>
        <p:spPr bwMode="auto">
          <a:xfrm>
            <a:off x="5959475" y="1300163"/>
            <a:ext cx="250825" cy="192087"/>
          </a:xfrm>
          <a:custGeom>
            <a:avLst/>
            <a:gdLst>
              <a:gd name="T0" fmla="*/ 2147483647 w 158"/>
              <a:gd name="T1" fmla="*/ 2147483647 h 121"/>
              <a:gd name="T2" fmla="*/ 2147483647 w 158"/>
              <a:gd name="T3" fmla="*/ 2147483647 h 121"/>
              <a:gd name="T4" fmla="*/ 2147483647 w 158"/>
              <a:gd name="T5" fmla="*/ 2147483647 h 121"/>
              <a:gd name="T6" fmla="*/ 2147483647 w 158"/>
              <a:gd name="T7" fmla="*/ 2147483647 h 121"/>
              <a:gd name="T8" fmla="*/ 2147483647 w 158"/>
              <a:gd name="T9" fmla="*/ 2147483647 h 121"/>
              <a:gd name="T10" fmla="*/ 2147483647 w 158"/>
              <a:gd name="T11" fmla="*/ 2147483647 h 121"/>
              <a:gd name="T12" fmla="*/ 0 60000 65536"/>
              <a:gd name="T13" fmla="*/ 0 60000 65536"/>
              <a:gd name="T14" fmla="*/ 0 60000 65536"/>
              <a:gd name="T15" fmla="*/ 0 60000 65536"/>
              <a:gd name="T16" fmla="*/ 0 60000 65536"/>
              <a:gd name="T17" fmla="*/ 0 60000 65536"/>
              <a:gd name="T18" fmla="*/ 0 w 158"/>
              <a:gd name="T19" fmla="*/ 0 h 121"/>
              <a:gd name="T20" fmla="*/ 158 w 158"/>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158" h="121">
                <a:moveTo>
                  <a:pt x="50" y="5"/>
                </a:moveTo>
                <a:cubicBezTo>
                  <a:pt x="13" y="26"/>
                  <a:pt x="0" y="56"/>
                  <a:pt x="22" y="101"/>
                </a:cubicBezTo>
                <a:cubicBezTo>
                  <a:pt x="29" y="116"/>
                  <a:pt x="70" y="121"/>
                  <a:pt x="70" y="121"/>
                </a:cubicBezTo>
                <a:cubicBezTo>
                  <a:pt x="108" y="108"/>
                  <a:pt x="123" y="87"/>
                  <a:pt x="150" y="61"/>
                </a:cubicBezTo>
                <a:cubicBezTo>
                  <a:pt x="152" y="49"/>
                  <a:pt x="158" y="36"/>
                  <a:pt x="150" y="25"/>
                </a:cubicBezTo>
                <a:cubicBezTo>
                  <a:pt x="138" y="8"/>
                  <a:pt x="69" y="0"/>
                  <a:pt x="50" y="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3670" name="Freeform 9"/>
          <p:cNvSpPr>
            <a:spLocks/>
          </p:cNvSpPr>
          <p:nvPr/>
        </p:nvSpPr>
        <p:spPr bwMode="auto">
          <a:xfrm>
            <a:off x="6786563" y="1905000"/>
            <a:ext cx="84137" cy="139700"/>
          </a:xfrm>
          <a:custGeom>
            <a:avLst/>
            <a:gdLst>
              <a:gd name="T0" fmla="*/ 2147483647 w 53"/>
              <a:gd name="T1" fmla="*/ 2147483647 h 88"/>
              <a:gd name="T2" fmla="*/ 2147483647 w 53"/>
              <a:gd name="T3" fmla="*/ 2147483647 h 88"/>
              <a:gd name="T4" fmla="*/ 2147483647 w 53"/>
              <a:gd name="T5" fmla="*/ 2147483647 h 88"/>
              <a:gd name="T6" fmla="*/ 2147483647 w 53"/>
              <a:gd name="T7" fmla="*/ 2147483647 h 88"/>
              <a:gd name="T8" fmla="*/ 0 60000 65536"/>
              <a:gd name="T9" fmla="*/ 0 60000 65536"/>
              <a:gd name="T10" fmla="*/ 0 60000 65536"/>
              <a:gd name="T11" fmla="*/ 0 60000 65536"/>
              <a:gd name="T12" fmla="*/ 0 w 53"/>
              <a:gd name="T13" fmla="*/ 0 h 88"/>
              <a:gd name="T14" fmla="*/ 53 w 53"/>
              <a:gd name="T15" fmla="*/ 88 h 88"/>
            </a:gdLst>
            <a:ahLst/>
            <a:cxnLst>
              <a:cxn ang="T8">
                <a:pos x="T0" y="T1"/>
              </a:cxn>
              <a:cxn ang="T9">
                <a:pos x="T2" y="T3"/>
              </a:cxn>
              <a:cxn ang="T10">
                <a:pos x="T4" y="T5"/>
              </a:cxn>
              <a:cxn ang="T11">
                <a:pos x="T6" y="T7"/>
              </a:cxn>
            </a:cxnLst>
            <a:rect l="T12" t="T13" r="T14" b="T15"/>
            <a:pathLst>
              <a:path w="53" h="88">
                <a:moveTo>
                  <a:pt x="13" y="24"/>
                </a:moveTo>
                <a:cubicBezTo>
                  <a:pt x="1" y="47"/>
                  <a:pt x="0" y="62"/>
                  <a:pt x="5" y="88"/>
                </a:cubicBezTo>
                <a:cubicBezTo>
                  <a:pt x="29" y="75"/>
                  <a:pt x="44" y="73"/>
                  <a:pt x="53" y="48"/>
                </a:cubicBezTo>
                <a:cubicBezTo>
                  <a:pt x="50" y="39"/>
                  <a:pt x="13" y="0"/>
                  <a:pt x="13" y="24"/>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3671" name="Freeform 10"/>
          <p:cNvSpPr>
            <a:spLocks/>
          </p:cNvSpPr>
          <p:nvPr/>
        </p:nvSpPr>
        <p:spPr bwMode="auto">
          <a:xfrm>
            <a:off x="4787900" y="1201738"/>
            <a:ext cx="1109663" cy="639762"/>
          </a:xfrm>
          <a:custGeom>
            <a:avLst/>
            <a:gdLst>
              <a:gd name="T0" fmla="*/ 0 w 699"/>
              <a:gd name="T1" fmla="*/ 2147483647 h 403"/>
              <a:gd name="T2" fmla="*/ 2147483647 w 699"/>
              <a:gd name="T3" fmla="*/ 2147483647 h 403"/>
              <a:gd name="T4" fmla="*/ 2147483647 w 699"/>
              <a:gd name="T5" fmla="*/ 2147483647 h 403"/>
              <a:gd name="T6" fmla="*/ 2147483647 w 699"/>
              <a:gd name="T7" fmla="*/ 2147483647 h 403"/>
              <a:gd name="T8" fmla="*/ 2147483647 w 699"/>
              <a:gd name="T9" fmla="*/ 2147483647 h 403"/>
              <a:gd name="T10" fmla="*/ 2147483647 w 699"/>
              <a:gd name="T11" fmla="*/ 2147483647 h 403"/>
              <a:gd name="T12" fmla="*/ 2147483647 w 699"/>
              <a:gd name="T13" fmla="*/ 2147483647 h 403"/>
              <a:gd name="T14" fmla="*/ 2147483647 w 699"/>
              <a:gd name="T15" fmla="*/ 2147483647 h 403"/>
              <a:gd name="T16" fmla="*/ 2147483647 w 699"/>
              <a:gd name="T17" fmla="*/ 2147483647 h 403"/>
              <a:gd name="T18" fmla="*/ 2147483647 w 699"/>
              <a:gd name="T19" fmla="*/ 2147483647 h 403"/>
              <a:gd name="T20" fmla="*/ 2147483647 w 699"/>
              <a:gd name="T21" fmla="*/ 2147483647 h 403"/>
              <a:gd name="T22" fmla="*/ 0 w 699"/>
              <a:gd name="T23" fmla="*/ 2147483647 h 4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9"/>
              <a:gd name="T37" fmla="*/ 0 h 403"/>
              <a:gd name="T38" fmla="*/ 699 w 699"/>
              <a:gd name="T39" fmla="*/ 403 h 4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9" h="403">
                <a:moveTo>
                  <a:pt x="0" y="42"/>
                </a:moveTo>
                <a:cubicBezTo>
                  <a:pt x="6" y="63"/>
                  <a:pt x="9" y="85"/>
                  <a:pt x="19" y="106"/>
                </a:cubicBezTo>
                <a:cubicBezTo>
                  <a:pt x="47" y="171"/>
                  <a:pt x="205" y="191"/>
                  <a:pt x="267" y="217"/>
                </a:cubicBezTo>
                <a:cubicBezTo>
                  <a:pt x="363" y="313"/>
                  <a:pt x="413" y="356"/>
                  <a:pt x="552" y="373"/>
                </a:cubicBezTo>
                <a:cubicBezTo>
                  <a:pt x="577" y="400"/>
                  <a:pt x="590" y="403"/>
                  <a:pt x="626" y="392"/>
                </a:cubicBezTo>
                <a:cubicBezTo>
                  <a:pt x="670" y="360"/>
                  <a:pt x="671" y="356"/>
                  <a:pt x="690" y="300"/>
                </a:cubicBezTo>
                <a:cubicBezTo>
                  <a:pt x="693" y="290"/>
                  <a:pt x="699" y="272"/>
                  <a:pt x="699" y="272"/>
                </a:cubicBezTo>
                <a:cubicBezTo>
                  <a:pt x="697" y="265"/>
                  <a:pt x="686" y="217"/>
                  <a:pt x="681" y="208"/>
                </a:cubicBezTo>
                <a:cubicBezTo>
                  <a:pt x="667" y="185"/>
                  <a:pt x="647" y="183"/>
                  <a:pt x="626" y="171"/>
                </a:cubicBezTo>
                <a:cubicBezTo>
                  <a:pt x="553" y="129"/>
                  <a:pt x="498" y="92"/>
                  <a:pt x="414" y="79"/>
                </a:cubicBezTo>
                <a:cubicBezTo>
                  <a:pt x="361" y="46"/>
                  <a:pt x="308" y="35"/>
                  <a:pt x="248" y="24"/>
                </a:cubicBezTo>
                <a:cubicBezTo>
                  <a:pt x="11" y="33"/>
                  <a:pt x="88" y="0"/>
                  <a:pt x="0" y="42"/>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3672" name="Freeform 11"/>
          <p:cNvSpPr>
            <a:spLocks/>
          </p:cNvSpPr>
          <p:nvPr/>
        </p:nvSpPr>
        <p:spPr bwMode="auto">
          <a:xfrm>
            <a:off x="6473825" y="1890713"/>
            <a:ext cx="773113" cy="1247775"/>
          </a:xfrm>
          <a:custGeom>
            <a:avLst/>
            <a:gdLst>
              <a:gd name="T0" fmla="*/ 2147483647 w 487"/>
              <a:gd name="T1" fmla="*/ 2147483647 h 786"/>
              <a:gd name="T2" fmla="*/ 2147483647 w 487"/>
              <a:gd name="T3" fmla="*/ 2147483647 h 786"/>
              <a:gd name="T4" fmla="*/ 2147483647 w 487"/>
              <a:gd name="T5" fmla="*/ 2147483647 h 786"/>
              <a:gd name="T6" fmla="*/ 2147483647 w 487"/>
              <a:gd name="T7" fmla="*/ 2147483647 h 786"/>
              <a:gd name="T8" fmla="*/ 2147483647 w 487"/>
              <a:gd name="T9" fmla="*/ 2147483647 h 786"/>
              <a:gd name="T10" fmla="*/ 2147483647 w 487"/>
              <a:gd name="T11" fmla="*/ 2147483647 h 786"/>
              <a:gd name="T12" fmla="*/ 2147483647 w 487"/>
              <a:gd name="T13" fmla="*/ 2147483647 h 786"/>
              <a:gd name="T14" fmla="*/ 2147483647 w 487"/>
              <a:gd name="T15" fmla="*/ 2147483647 h 786"/>
              <a:gd name="T16" fmla="*/ 2147483647 w 487"/>
              <a:gd name="T17" fmla="*/ 2147483647 h 786"/>
              <a:gd name="T18" fmla="*/ 2147483647 w 487"/>
              <a:gd name="T19" fmla="*/ 2147483647 h 786"/>
              <a:gd name="T20" fmla="*/ 2147483647 w 487"/>
              <a:gd name="T21" fmla="*/ 2147483647 h 786"/>
              <a:gd name="T22" fmla="*/ 2147483647 w 487"/>
              <a:gd name="T23" fmla="*/ 2147483647 h 786"/>
              <a:gd name="T24" fmla="*/ 2147483647 w 487"/>
              <a:gd name="T25" fmla="*/ 2147483647 h 786"/>
              <a:gd name="T26" fmla="*/ 2147483647 w 487"/>
              <a:gd name="T27" fmla="*/ 2147483647 h 786"/>
              <a:gd name="T28" fmla="*/ 2147483647 w 487"/>
              <a:gd name="T29" fmla="*/ 2147483647 h 786"/>
              <a:gd name="T30" fmla="*/ 2147483647 w 487"/>
              <a:gd name="T31" fmla="*/ 2147483647 h 7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87"/>
              <a:gd name="T49" fmla="*/ 0 h 786"/>
              <a:gd name="T50" fmla="*/ 487 w 487"/>
              <a:gd name="T51" fmla="*/ 786 h 7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87" h="786">
                <a:moveTo>
                  <a:pt x="14" y="96"/>
                </a:moveTo>
                <a:cubicBezTo>
                  <a:pt x="27" y="0"/>
                  <a:pt x="13" y="47"/>
                  <a:pt x="78" y="5"/>
                </a:cubicBezTo>
                <a:cubicBezTo>
                  <a:pt x="96" y="8"/>
                  <a:pt x="116" y="8"/>
                  <a:pt x="134" y="14"/>
                </a:cubicBezTo>
                <a:cubicBezTo>
                  <a:pt x="144" y="17"/>
                  <a:pt x="153" y="23"/>
                  <a:pt x="161" y="32"/>
                </a:cubicBezTo>
                <a:cubicBezTo>
                  <a:pt x="188" y="63"/>
                  <a:pt x="206" y="102"/>
                  <a:pt x="235" y="133"/>
                </a:cubicBezTo>
                <a:cubicBezTo>
                  <a:pt x="261" y="160"/>
                  <a:pt x="283" y="185"/>
                  <a:pt x="308" y="216"/>
                </a:cubicBezTo>
                <a:cubicBezTo>
                  <a:pt x="343" y="316"/>
                  <a:pt x="418" y="400"/>
                  <a:pt x="456" y="501"/>
                </a:cubicBezTo>
                <a:cubicBezTo>
                  <a:pt x="466" y="583"/>
                  <a:pt x="487" y="665"/>
                  <a:pt x="465" y="749"/>
                </a:cubicBezTo>
                <a:cubicBezTo>
                  <a:pt x="458" y="771"/>
                  <a:pt x="388" y="782"/>
                  <a:pt x="373" y="786"/>
                </a:cubicBezTo>
                <a:cubicBezTo>
                  <a:pt x="333" y="748"/>
                  <a:pt x="334" y="719"/>
                  <a:pt x="308" y="667"/>
                </a:cubicBezTo>
                <a:cubicBezTo>
                  <a:pt x="284" y="620"/>
                  <a:pt x="259" y="575"/>
                  <a:pt x="235" y="529"/>
                </a:cubicBezTo>
                <a:cubicBezTo>
                  <a:pt x="205" y="472"/>
                  <a:pt x="149" y="430"/>
                  <a:pt x="124" y="372"/>
                </a:cubicBezTo>
                <a:cubicBezTo>
                  <a:pt x="100" y="317"/>
                  <a:pt x="47" y="217"/>
                  <a:pt x="33" y="152"/>
                </a:cubicBezTo>
                <a:cubicBezTo>
                  <a:pt x="29" y="136"/>
                  <a:pt x="28" y="120"/>
                  <a:pt x="23" y="106"/>
                </a:cubicBezTo>
                <a:cubicBezTo>
                  <a:pt x="19" y="95"/>
                  <a:pt x="12" y="86"/>
                  <a:pt x="5" y="78"/>
                </a:cubicBezTo>
                <a:cubicBezTo>
                  <a:pt x="0" y="73"/>
                  <a:pt x="11" y="90"/>
                  <a:pt x="14" y="96"/>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3673" name="Freeform 13"/>
          <p:cNvSpPr>
            <a:spLocks/>
          </p:cNvSpPr>
          <p:nvPr/>
        </p:nvSpPr>
        <p:spPr bwMode="auto">
          <a:xfrm>
            <a:off x="6740525" y="2822575"/>
            <a:ext cx="852488" cy="647700"/>
          </a:xfrm>
          <a:custGeom>
            <a:avLst/>
            <a:gdLst>
              <a:gd name="T0" fmla="*/ 2147483647 w 537"/>
              <a:gd name="T1" fmla="*/ 2147483647 h 408"/>
              <a:gd name="T2" fmla="*/ 2147483647 w 537"/>
              <a:gd name="T3" fmla="*/ 2147483647 h 408"/>
              <a:gd name="T4" fmla="*/ 2147483647 w 537"/>
              <a:gd name="T5" fmla="*/ 2147483647 h 408"/>
              <a:gd name="T6" fmla="*/ 2147483647 w 537"/>
              <a:gd name="T7" fmla="*/ 2147483647 h 408"/>
              <a:gd name="T8" fmla="*/ 2147483647 w 537"/>
              <a:gd name="T9" fmla="*/ 2147483647 h 408"/>
              <a:gd name="T10" fmla="*/ 2147483647 w 537"/>
              <a:gd name="T11" fmla="*/ 2147483647 h 408"/>
              <a:gd name="T12" fmla="*/ 2147483647 w 537"/>
              <a:gd name="T13" fmla="*/ 2147483647 h 408"/>
              <a:gd name="T14" fmla="*/ 2147483647 w 537"/>
              <a:gd name="T15" fmla="*/ 2147483647 h 408"/>
              <a:gd name="T16" fmla="*/ 2147483647 w 537"/>
              <a:gd name="T17" fmla="*/ 2147483647 h 408"/>
              <a:gd name="T18" fmla="*/ 2147483647 w 537"/>
              <a:gd name="T19" fmla="*/ 2147483647 h 408"/>
              <a:gd name="T20" fmla="*/ 2147483647 w 537"/>
              <a:gd name="T21" fmla="*/ 2147483647 h 408"/>
              <a:gd name="T22" fmla="*/ 2147483647 w 537"/>
              <a:gd name="T23" fmla="*/ 2147483647 h 4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7"/>
              <a:gd name="T37" fmla="*/ 0 h 408"/>
              <a:gd name="T38" fmla="*/ 537 w 537"/>
              <a:gd name="T39" fmla="*/ 408 h 4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7" h="408">
                <a:moveTo>
                  <a:pt x="4" y="80"/>
                </a:moveTo>
                <a:cubicBezTo>
                  <a:pt x="21" y="131"/>
                  <a:pt x="0" y="83"/>
                  <a:pt x="41" y="135"/>
                </a:cubicBezTo>
                <a:cubicBezTo>
                  <a:pt x="54" y="152"/>
                  <a:pt x="78" y="190"/>
                  <a:pt x="78" y="190"/>
                </a:cubicBezTo>
                <a:cubicBezTo>
                  <a:pt x="97" y="270"/>
                  <a:pt x="93" y="360"/>
                  <a:pt x="188" y="383"/>
                </a:cubicBezTo>
                <a:cubicBezTo>
                  <a:pt x="264" y="401"/>
                  <a:pt x="206" y="381"/>
                  <a:pt x="261" y="402"/>
                </a:cubicBezTo>
                <a:cubicBezTo>
                  <a:pt x="317" y="396"/>
                  <a:pt x="401" y="408"/>
                  <a:pt x="436" y="356"/>
                </a:cubicBezTo>
                <a:cubicBezTo>
                  <a:pt x="439" y="331"/>
                  <a:pt x="438" y="305"/>
                  <a:pt x="445" y="282"/>
                </a:cubicBezTo>
                <a:cubicBezTo>
                  <a:pt x="455" y="243"/>
                  <a:pt x="511" y="205"/>
                  <a:pt x="537" y="172"/>
                </a:cubicBezTo>
                <a:cubicBezTo>
                  <a:pt x="531" y="147"/>
                  <a:pt x="531" y="120"/>
                  <a:pt x="519" y="98"/>
                </a:cubicBezTo>
                <a:cubicBezTo>
                  <a:pt x="475" y="17"/>
                  <a:pt x="262" y="10"/>
                  <a:pt x="188" y="6"/>
                </a:cubicBezTo>
                <a:cubicBezTo>
                  <a:pt x="130" y="10"/>
                  <a:pt x="64" y="0"/>
                  <a:pt x="22" y="43"/>
                </a:cubicBezTo>
                <a:cubicBezTo>
                  <a:pt x="11" y="74"/>
                  <a:pt x="19" y="62"/>
                  <a:pt x="4" y="80"/>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14414" name="Oval 14"/>
          <p:cNvSpPr>
            <a:spLocks noChangeArrowheads="1"/>
          </p:cNvSpPr>
          <p:nvPr/>
        </p:nvSpPr>
        <p:spPr bwMode="auto">
          <a:xfrm>
            <a:off x="2130425" y="1092200"/>
            <a:ext cx="5054600" cy="4902200"/>
          </a:xfrm>
          <a:prstGeom prst="ellipse">
            <a:avLst/>
          </a:prstGeom>
          <a:noFill/>
          <a:ln w="50800">
            <a:solidFill>
              <a:srgbClr val="858585"/>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14415" name="Text Box 15"/>
          <p:cNvSpPr txBox="1">
            <a:spLocks noChangeArrowheads="1"/>
          </p:cNvSpPr>
          <p:nvPr/>
        </p:nvSpPr>
        <p:spPr bwMode="auto">
          <a:xfrm>
            <a:off x="5537200" y="1104900"/>
            <a:ext cx="2908300" cy="3581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22900" smtClean="0">
                <a:solidFill>
                  <a:srgbClr val="51DC00"/>
                </a:solidFill>
              </a:rPr>
              <a:t>К</a:t>
            </a:r>
          </a:p>
        </p:txBody>
      </p:sp>
      <p:sp>
        <p:nvSpPr>
          <p:cNvPr id="614416" name="Rectangle 16"/>
          <p:cNvSpPr>
            <a:spLocks noChangeArrowheads="1"/>
          </p:cNvSpPr>
          <p:nvPr/>
        </p:nvSpPr>
        <p:spPr bwMode="auto">
          <a:xfrm>
            <a:off x="2112963" y="2163763"/>
            <a:ext cx="3109912" cy="2054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1700">
                <a:solidFill>
                  <a:srgbClr val="FAFD00"/>
                </a:solidFill>
              </a:rPr>
              <a:t>А</a:t>
            </a:r>
            <a:r>
              <a:rPr lang="en-US" sz="10600">
                <a:solidFill>
                  <a:srgbClr val="51DC00"/>
                </a:solidFill>
              </a:rPr>
              <a:t>  </a:t>
            </a:r>
            <a:r>
              <a:rPr lang="en-US" sz="12900">
                <a:solidFill>
                  <a:srgbClr val="FAFD00"/>
                </a:solidFill>
              </a:rPr>
              <a:t>Х</a:t>
            </a:r>
            <a:endParaRPr lang="en-US" sz="22900">
              <a:solidFill>
                <a:srgbClr val="51DC00"/>
              </a:solidFill>
            </a:endParaRPr>
          </a:p>
        </p:txBody>
      </p:sp>
      <p:sp>
        <p:nvSpPr>
          <p:cNvPr id="614417" name="Rectangle 17"/>
          <p:cNvSpPr>
            <a:spLocks noChangeArrowheads="1"/>
          </p:cNvSpPr>
          <p:nvPr/>
        </p:nvSpPr>
        <p:spPr bwMode="auto">
          <a:xfrm>
            <a:off x="1069975" y="4543425"/>
            <a:ext cx="6934200" cy="1185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ja-JP" altLang="en-US" sz="7200" i="1">
                <a:solidFill>
                  <a:srgbClr val="00FF00"/>
                </a:solidFill>
              </a:rPr>
              <a:t>“</a:t>
            </a:r>
            <a:r>
              <a:rPr lang="en-US" sz="7200" i="1">
                <a:solidFill>
                  <a:srgbClr val="00FF00"/>
                </a:solidFill>
              </a:rPr>
              <a:t>КОЛОНЧЛОЛ</a:t>
            </a:r>
            <a:r>
              <a:rPr lang="ja-JP" altLang="en-US" sz="7200" i="1">
                <a:solidFill>
                  <a:srgbClr val="00FF00"/>
                </a:solidFill>
              </a:rPr>
              <a:t>”</a:t>
            </a:r>
            <a:endParaRPr lang="en-US" sz="7200" i="1">
              <a:solidFill>
                <a:srgbClr val="00FF00"/>
              </a:solidFill>
            </a:endParaRPr>
          </a:p>
        </p:txBody>
      </p:sp>
      <p:sp>
        <p:nvSpPr>
          <p:cNvPr id="614420" name="Rectangle 20"/>
          <p:cNvSpPr>
            <a:spLocks noChangeArrowheads="1"/>
          </p:cNvSpPr>
          <p:nvPr/>
        </p:nvSpPr>
        <p:spPr bwMode="auto">
          <a:xfrm>
            <a:off x="8085138" y="6526213"/>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54</a:t>
            </a:r>
          </a:p>
        </p:txBody>
      </p:sp>
      <p:sp>
        <p:nvSpPr>
          <p:cNvPr id="113679" name="Text Box 26"/>
          <p:cNvSpPr txBox="1">
            <a:spLocks noChangeArrowheads="1"/>
          </p:cNvSpPr>
          <p:nvPr/>
        </p:nvSpPr>
        <p:spPr bwMode="auto">
          <a:xfrm>
            <a:off x="8829675" y="641667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2000">
                <a:solidFill>
                  <a:srgbClr val="FFFFFF"/>
                </a:solidFill>
              </a:rPr>
              <a:t>1</a:t>
            </a:r>
          </a:p>
        </p:txBody>
      </p:sp>
      <p:grpSp>
        <p:nvGrpSpPr>
          <p:cNvPr id="113680" name="Group 27"/>
          <p:cNvGrpSpPr>
            <a:grpSpLocks/>
          </p:cNvGrpSpPr>
          <p:nvPr/>
        </p:nvGrpSpPr>
        <p:grpSpPr bwMode="auto">
          <a:xfrm>
            <a:off x="515938" y="141288"/>
            <a:ext cx="893762" cy="1584325"/>
            <a:chOff x="391" y="101"/>
            <a:chExt cx="563" cy="998"/>
          </a:xfrm>
        </p:grpSpPr>
        <p:sp>
          <p:nvSpPr>
            <p:cNvPr id="614428" name="Rectangle 28"/>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ea typeface="+mn-ea"/>
                  <a:cs typeface="+mn-cs"/>
                </a:rPr>
                <a:t>7</a:t>
              </a:r>
            </a:p>
          </p:txBody>
        </p:sp>
        <p:sp>
          <p:nvSpPr>
            <p:cNvPr id="614429" name="Line 29"/>
            <p:cNvSpPr>
              <a:spLocks noChangeShapeType="1"/>
            </p:cNvSpPr>
            <p:nvPr/>
          </p:nvSpPr>
          <p:spPr bwMode="auto">
            <a:xfrm>
              <a:off x="526" y="588"/>
              <a:ext cx="256"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14430" name="Rectangle 30"/>
            <p:cNvSpPr>
              <a:spLocks noChangeArrowheads="1"/>
            </p:cNvSpPr>
            <p:nvPr/>
          </p:nvSpPr>
          <p:spPr bwMode="auto">
            <a:xfrm>
              <a:off x="486" y="196"/>
              <a:ext cx="468" cy="90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113681" name="Rectangle 32"/>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37-38</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4414"/>
                                        </p:tgtEl>
                                        <p:attrNameLst>
                                          <p:attrName>style.visibility</p:attrName>
                                        </p:attrNameLst>
                                      </p:cBhvr>
                                      <p:to>
                                        <p:strVal val="visible"/>
                                      </p:to>
                                    </p:set>
                                    <p:animEffect transition="in" filter="wipe(down)">
                                      <p:cBhvr>
                                        <p:cTn id="7" dur="500"/>
                                        <p:tgtEl>
                                          <p:spTgt spid="614414"/>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614415"/>
                                        </p:tgtEl>
                                        <p:attrNameLst>
                                          <p:attrName>style.visibility</p:attrName>
                                        </p:attrNameLst>
                                      </p:cBhvr>
                                      <p:to>
                                        <p:strVal val="visible"/>
                                      </p:to>
                                    </p:set>
                                    <p:anim calcmode="lin" valueType="num">
                                      <p:cBhvr>
                                        <p:cTn id="11" dur="500" fill="hold"/>
                                        <p:tgtEl>
                                          <p:spTgt spid="614415"/>
                                        </p:tgtEl>
                                        <p:attrNameLst>
                                          <p:attrName>ppt_w</p:attrName>
                                        </p:attrNameLst>
                                      </p:cBhvr>
                                      <p:tavLst>
                                        <p:tav tm="0">
                                          <p:val>
                                            <p:fltVal val="0"/>
                                          </p:val>
                                        </p:tav>
                                        <p:tav tm="100000">
                                          <p:val>
                                            <p:strVal val="#ppt_w"/>
                                          </p:val>
                                        </p:tav>
                                      </p:tavLst>
                                    </p:anim>
                                    <p:anim calcmode="lin" valueType="num">
                                      <p:cBhvr>
                                        <p:cTn id="12" dur="500" fill="hold"/>
                                        <p:tgtEl>
                                          <p:spTgt spid="614415"/>
                                        </p:tgtEl>
                                        <p:attrNameLst>
                                          <p:attrName>ppt_h</p:attrName>
                                        </p:attrNameLst>
                                      </p:cBhvr>
                                      <p:tavLst>
                                        <p:tav tm="0">
                                          <p:val>
                                            <p:fltVal val="0"/>
                                          </p:val>
                                        </p:tav>
                                        <p:tav tm="100000">
                                          <p:val>
                                            <p:strVal val="#ppt_h"/>
                                          </p:val>
                                        </p:tav>
                                      </p:tavLst>
                                    </p:anim>
                                    <p:anim calcmode="lin" valueType="num">
                                      <p:cBhvr>
                                        <p:cTn id="13" dur="500" fill="hold"/>
                                        <p:tgtEl>
                                          <p:spTgt spid="614415"/>
                                        </p:tgtEl>
                                        <p:attrNameLst>
                                          <p:attrName>ppt_x</p:attrName>
                                        </p:attrNameLst>
                                      </p:cBhvr>
                                      <p:tavLst>
                                        <p:tav tm="0">
                                          <p:val>
                                            <p:fltVal val="0.5"/>
                                          </p:val>
                                        </p:tav>
                                        <p:tav tm="100000">
                                          <p:val>
                                            <p:strVal val="#ppt_x"/>
                                          </p:val>
                                        </p:tav>
                                      </p:tavLst>
                                    </p:anim>
                                    <p:anim calcmode="lin" valueType="num">
                                      <p:cBhvr>
                                        <p:cTn id="14" dur="500" fill="hold"/>
                                        <p:tgtEl>
                                          <p:spTgt spid="6144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14" grpId="0" animBg="1"/>
      <p:bldP spid="614415"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Freeform 20"/>
          <p:cNvSpPr>
            <a:spLocks/>
          </p:cNvSpPr>
          <p:nvPr/>
        </p:nvSpPr>
        <p:spPr bwMode="auto">
          <a:xfrm>
            <a:off x="7397750" y="779463"/>
            <a:ext cx="1125538" cy="1358900"/>
          </a:xfrm>
          <a:custGeom>
            <a:avLst/>
            <a:gdLst>
              <a:gd name="T0" fmla="*/ 2147483647 w 709"/>
              <a:gd name="T1" fmla="*/ 2147483647 h 856"/>
              <a:gd name="T2" fmla="*/ 2147483647 w 709"/>
              <a:gd name="T3" fmla="*/ 2147483647 h 856"/>
              <a:gd name="T4" fmla="*/ 2147483647 w 709"/>
              <a:gd name="T5" fmla="*/ 2147483647 h 856"/>
              <a:gd name="T6" fmla="*/ 2147483647 w 709"/>
              <a:gd name="T7" fmla="*/ 2147483647 h 856"/>
              <a:gd name="T8" fmla="*/ 2147483647 w 709"/>
              <a:gd name="T9" fmla="*/ 2147483647 h 856"/>
              <a:gd name="T10" fmla="*/ 2147483647 w 709"/>
              <a:gd name="T11" fmla="*/ 2147483647 h 856"/>
              <a:gd name="T12" fmla="*/ 2147483647 w 709"/>
              <a:gd name="T13" fmla="*/ 2147483647 h 856"/>
              <a:gd name="T14" fmla="*/ 2147483647 w 709"/>
              <a:gd name="T15" fmla="*/ 2147483647 h 856"/>
              <a:gd name="T16" fmla="*/ 2147483647 w 709"/>
              <a:gd name="T17" fmla="*/ 2147483647 h 856"/>
              <a:gd name="T18" fmla="*/ 2147483647 w 709"/>
              <a:gd name="T19" fmla="*/ 2147483647 h 856"/>
              <a:gd name="T20" fmla="*/ 2147483647 w 709"/>
              <a:gd name="T21" fmla="*/ 2147483647 h 856"/>
              <a:gd name="T22" fmla="*/ 2147483647 w 709"/>
              <a:gd name="T23" fmla="*/ 2147483647 h 856"/>
              <a:gd name="T24" fmla="*/ 2147483647 w 709"/>
              <a:gd name="T25" fmla="*/ 2147483647 h 856"/>
              <a:gd name="T26" fmla="*/ 2147483647 w 709"/>
              <a:gd name="T27" fmla="*/ 2147483647 h 856"/>
              <a:gd name="T28" fmla="*/ 2147483647 w 709"/>
              <a:gd name="T29" fmla="*/ 2147483647 h 856"/>
              <a:gd name="T30" fmla="*/ 2147483647 w 709"/>
              <a:gd name="T31" fmla="*/ 2147483647 h 856"/>
              <a:gd name="T32" fmla="*/ 2147483647 w 709"/>
              <a:gd name="T33" fmla="*/ 2147483647 h 856"/>
              <a:gd name="T34" fmla="*/ 2147483647 w 709"/>
              <a:gd name="T35" fmla="*/ 2147483647 h 856"/>
              <a:gd name="T36" fmla="*/ 2147483647 w 709"/>
              <a:gd name="T37" fmla="*/ 2147483647 h 856"/>
              <a:gd name="T38" fmla="*/ 2147483647 w 709"/>
              <a:gd name="T39" fmla="*/ 2147483647 h 856"/>
              <a:gd name="T40" fmla="*/ 2147483647 w 709"/>
              <a:gd name="T41" fmla="*/ 2147483647 h 856"/>
              <a:gd name="T42" fmla="*/ 2147483647 w 709"/>
              <a:gd name="T43" fmla="*/ 2147483647 h 856"/>
              <a:gd name="T44" fmla="*/ 2147483647 w 709"/>
              <a:gd name="T45" fmla="*/ 2147483647 h 856"/>
              <a:gd name="T46" fmla="*/ 2147483647 w 709"/>
              <a:gd name="T47" fmla="*/ 0 h 856"/>
              <a:gd name="T48" fmla="*/ 2147483647 w 709"/>
              <a:gd name="T49" fmla="*/ 2147483647 h 856"/>
              <a:gd name="T50" fmla="*/ 2147483647 w 709"/>
              <a:gd name="T51" fmla="*/ 2147483647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5714" name="Text Box 5"/>
          <p:cNvSpPr txBox="1">
            <a:spLocks noChangeArrowheads="1"/>
          </p:cNvSpPr>
          <p:nvPr/>
        </p:nvSpPr>
        <p:spPr bwMode="auto">
          <a:xfrm>
            <a:off x="1931988" y="-22225"/>
            <a:ext cx="3092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pPr>
            <a:r>
              <a:rPr lang="en-US" sz="1600" b="1">
                <a:solidFill>
                  <a:schemeClr val="tx1"/>
                </a:solidFill>
                <a:latin typeface="Times" charset="0"/>
              </a:rPr>
              <a:t>Х.дэд 25:21-ээс</a:t>
            </a:r>
            <a:r>
              <a:rPr lang="mn-MN" sz="1600" b="1">
                <a:solidFill>
                  <a:schemeClr val="tx1"/>
                </a:solidFill>
                <a:latin typeface="Times" charset="0"/>
              </a:rPr>
              <a:t> </a:t>
            </a:r>
            <a:r>
              <a:rPr lang="en-US" sz="1600" b="1">
                <a:solidFill>
                  <a:schemeClr val="tx1"/>
                </a:solidFill>
                <a:latin typeface="Times" charset="0"/>
              </a:rPr>
              <a:t>Езра 1:3</a:t>
            </a:r>
            <a:r>
              <a:rPr lang="mn-MN" sz="1600" b="1">
                <a:solidFill>
                  <a:schemeClr val="tx1"/>
                </a:solidFill>
                <a:latin typeface="Times" charset="0"/>
              </a:rPr>
              <a:t> </a:t>
            </a:r>
            <a:r>
              <a:rPr lang="en-US" sz="1600" b="1">
                <a:solidFill>
                  <a:schemeClr val="tx1"/>
                </a:solidFill>
                <a:latin typeface="Times" charset="0"/>
              </a:rPr>
              <a:t>хүртэл</a:t>
            </a:r>
          </a:p>
        </p:txBody>
      </p:sp>
      <p:sp>
        <p:nvSpPr>
          <p:cNvPr id="470026" name="Rectangle 10"/>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55</a:t>
            </a:r>
          </a:p>
        </p:txBody>
      </p:sp>
      <p:sp>
        <p:nvSpPr>
          <p:cNvPr id="470032" name="Oval 16"/>
          <p:cNvSpPr>
            <a:spLocks noChangeArrowheads="1"/>
          </p:cNvSpPr>
          <p:nvPr/>
        </p:nvSpPr>
        <p:spPr bwMode="auto">
          <a:xfrm>
            <a:off x="6434138" y="854075"/>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15717" name="Freeform 17"/>
          <p:cNvSpPr>
            <a:spLocks/>
          </p:cNvSpPr>
          <p:nvPr/>
        </p:nvSpPr>
        <p:spPr bwMode="auto">
          <a:xfrm>
            <a:off x="7265988" y="771525"/>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70034" name="Rectangle 18"/>
          <p:cNvSpPr>
            <a:spLocks noChangeArrowheads="1"/>
          </p:cNvSpPr>
          <p:nvPr/>
        </p:nvSpPr>
        <p:spPr bwMode="auto">
          <a:xfrm>
            <a:off x="6772275" y="901700"/>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rgbClr val="FFEA18"/>
                </a:solidFill>
                <a:latin typeface="Times" charset="0"/>
              </a:rPr>
              <a:t>A</a:t>
            </a:r>
            <a:r>
              <a:rPr lang="en-US" sz="1800">
                <a:solidFill>
                  <a:srgbClr val="51DC00"/>
                </a:solidFill>
                <a:latin typeface="Times" charset="0"/>
              </a:rPr>
              <a:t> </a:t>
            </a:r>
            <a:r>
              <a:rPr lang="mn-MN" sz="3600">
                <a:solidFill>
                  <a:schemeClr val="tx2"/>
                </a:solidFill>
                <a:latin typeface="Times" charset="0"/>
              </a:rPr>
              <a:t>Х</a:t>
            </a:r>
            <a:r>
              <a:rPr lang="en-US" sz="3600">
                <a:solidFill>
                  <a:schemeClr val="tx2"/>
                </a:solidFill>
                <a:latin typeface="Times" charset="0"/>
              </a:rPr>
              <a:t> </a:t>
            </a:r>
            <a:r>
              <a:rPr lang="mn-MN" sz="6000">
                <a:solidFill>
                  <a:srgbClr val="1CFF23"/>
                </a:solidFill>
                <a:latin typeface="Times" charset="0"/>
              </a:rPr>
              <a:t>К</a:t>
            </a:r>
            <a:endParaRPr lang="en-US" sz="6000">
              <a:solidFill>
                <a:srgbClr val="1CFF23"/>
              </a:solidFill>
              <a:latin typeface="Times" charset="0"/>
            </a:endParaRPr>
          </a:p>
        </p:txBody>
      </p:sp>
      <p:grpSp>
        <p:nvGrpSpPr>
          <p:cNvPr id="115719" name="Group 92"/>
          <p:cNvGrpSpPr>
            <a:grpSpLocks/>
          </p:cNvGrpSpPr>
          <p:nvPr/>
        </p:nvGrpSpPr>
        <p:grpSpPr bwMode="auto">
          <a:xfrm>
            <a:off x="515938" y="141288"/>
            <a:ext cx="893762" cy="1584325"/>
            <a:chOff x="391" y="101"/>
            <a:chExt cx="563" cy="998"/>
          </a:xfrm>
        </p:grpSpPr>
        <p:sp>
          <p:nvSpPr>
            <p:cNvPr id="470109" name="Rectangle 93"/>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ea typeface="+mn-ea"/>
                  <a:cs typeface="+mn-cs"/>
                </a:rPr>
                <a:t>7</a:t>
              </a:r>
            </a:p>
          </p:txBody>
        </p:sp>
        <p:sp>
          <p:nvSpPr>
            <p:cNvPr id="470110" name="Line 94"/>
            <p:cNvSpPr>
              <a:spLocks noChangeShapeType="1"/>
            </p:cNvSpPr>
            <p:nvPr/>
          </p:nvSpPr>
          <p:spPr bwMode="auto">
            <a:xfrm>
              <a:off x="526" y="588"/>
              <a:ext cx="256"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70111" name="Rectangle 95"/>
            <p:cNvSpPr>
              <a:spLocks noChangeArrowheads="1"/>
            </p:cNvSpPr>
            <p:nvPr/>
          </p:nvSpPr>
          <p:spPr bwMode="auto">
            <a:xfrm>
              <a:off x="486" y="196"/>
              <a:ext cx="468" cy="90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115720" name="Rectangle 97"/>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37-38</a:t>
            </a:r>
          </a:p>
        </p:txBody>
      </p:sp>
      <p:grpSp>
        <p:nvGrpSpPr>
          <p:cNvPr id="115721" name="Group 98"/>
          <p:cNvGrpSpPr>
            <a:grpSpLocks/>
          </p:cNvGrpSpPr>
          <p:nvPr/>
        </p:nvGrpSpPr>
        <p:grpSpPr bwMode="auto">
          <a:xfrm>
            <a:off x="2446338" y="1343025"/>
            <a:ext cx="5226050" cy="4462463"/>
            <a:chOff x="1834" y="805"/>
            <a:chExt cx="3292" cy="2811"/>
          </a:xfrm>
        </p:grpSpPr>
        <p:grpSp>
          <p:nvGrpSpPr>
            <p:cNvPr id="115723" name="Group 99"/>
            <p:cNvGrpSpPr>
              <a:grpSpLocks/>
            </p:cNvGrpSpPr>
            <p:nvPr/>
          </p:nvGrpSpPr>
          <p:grpSpPr bwMode="auto">
            <a:xfrm>
              <a:off x="1834" y="805"/>
              <a:ext cx="1741" cy="846"/>
              <a:chOff x="2412" y="2052"/>
              <a:chExt cx="1741" cy="846"/>
            </a:xfrm>
          </p:grpSpPr>
          <p:sp>
            <p:nvSpPr>
              <p:cNvPr id="115780" name="Rectangle 100"/>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15781" name="AutoShape 101"/>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15782" name="Rectangle 102"/>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70119" name="Rectangle 103"/>
              <p:cNvSpPr>
                <a:spLocks noChangeArrowheads="1"/>
              </p:cNvSpPr>
              <p:nvPr/>
            </p:nvSpPr>
            <p:spPr bwMode="auto">
              <a:xfrm>
                <a:off x="2567" y="2078"/>
                <a:ext cx="598" cy="173"/>
              </a:xfrm>
              <a:prstGeom prst="rect">
                <a:avLst/>
              </a:prstGeom>
              <a:noFill/>
              <a:ln w="9525">
                <a:noFill/>
                <a:miter lim="800000"/>
                <a:headEnd/>
                <a:tailEnd/>
              </a:ln>
            </p:spPr>
            <p:txBody>
              <a:bodyPr wrap="none" lIns="0" tIns="0" rIns="0" bIns="0">
                <a:spAutoFit/>
              </a:bodyPr>
              <a:lstStyle/>
              <a:p>
                <a:pPr algn="ctr">
                  <a:defRPr/>
                </a:pPr>
                <a:r>
                  <a:rPr lang="mn-MN" sz="1800" b="1">
                    <a:solidFill>
                      <a:srgbClr val="790015"/>
                    </a:solidFill>
                  </a:rPr>
                  <a:t>БҮТЭЭЛ</a:t>
                </a:r>
                <a:endParaRPr lang="en-US" b="1">
                  <a:solidFill>
                    <a:srgbClr val="FFA27C"/>
                  </a:solidFill>
                  <a:effectLst>
                    <a:outerShdw blurRad="38100" dist="38100" dir="2700000" algn="tl">
                      <a:srgbClr val="000000"/>
                    </a:outerShdw>
                  </a:effectLst>
                </a:endParaRPr>
              </a:p>
            </p:txBody>
          </p:sp>
          <p:sp>
            <p:nvSpPr>
              <p:cNvPr id="115784" name="Line 104"/>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5724" name="Group 105"/>
            <p:cNvGrpSpPr>
              <a:grpSpLocks/>
            </p:cNvGrpSpPr>
            <p:nvPr/>
          </p:nvGrpSpPr>
          <p:grpSpPr bwMode="auto">
            <a:xfrm>
              <a:off x="1986" y="1029"/>
              <a:ext cx="1741" cy="846"/>
              <a:chOff x="2412" y="2052"/>
              <a:chExt cx="1741" cy="846"/>
            </a:xfrm>
          </p:grpSpPr>
          <p:sp>
            <p:nvSpPr>
              <p:cNvPr id="115775" name="Rectangle 106"/>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15776" name="AutoShape 107"/>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15777" name="Rectangle 108"/>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70125" name="Rectangle 109"/>
              <p:cNvSpPr>
                <a:spLocks noChangeArrowheads="1"/>
              </p:cNvSpPr>
              <p:nvPr/>
            </p:nvSpPr>
            <p:spPr bwMode="auto">
              <a:xfrm>
                <a:off x="2499" y="2078"/>
                <a:ext cx="735" cy="173"/>
              </a:xfrm>
              <a:prstGeom prst="rect">
                <a:avLst/>
              </a:prstGeom>
              <a:noFill/>
              <a:ln w="9525">
                <a:noFill/>
                <a:miter lim="800000"/>
                <a:headEnd/>
                <a:tailEnd/>
              </a:ln>
            </p:spPr>
            <p:txBody>
              <a:bodyPr wrap="none" lIns="0" tIns="0" rIns="0" bIns="0">
                <a:spAutoFit/>
              </a:bodyPr>
              <a:lstStyle/>
              <a:p>
                <a:pPr algn="ctr">
                  <a:defRPr/>
                </a:pPr>
                <a:r>
                  <a:rPr lang="mn-MN" sz="1800" b="1">
                    <a:solidFill>
                      <a:srgbClr val="790015"/>
                    </a:solidFill>
                  </a:rPr>
                  <a:t>АБРАХАМ</a:t>
                </a:r>
                <a:endParaRPr lang="en-US" b="1">
                  <a:solidFill>
                    <a:srgbClr val="FFA27C"/>
                  </a:solidFill>
                  <a:effectLst>
                    <a:outerShdw blurRad="38100" dist="38100" dir="2700000" algn="tl">
                      <a:srgbClr val="000000"/>
                    </a:outerShdw>
                  </a:effectLst>
                </a:endParaRPr>
              </a:p>
            </p:txBody>
          </p:sp>
          <p:sp>
            <p:nvSpPr>
              <p:cNvPr id="115779" name="Line 110"/>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5725" name="Group 111"/>
            <p:cNvGrpSpPr>
              <a:grpSpLocks/>
            </p:cNvGrpSpPr>
            <p:nvPr/>
          </p:nvGrpSpPr>
          <p:grpSpPr bwMode="auto">
            <a:xfrm>
              <a:off x="2162" y="1245"/>
              <a:ext cx="1741" cy="846"/>
              <a:chOff x="2412" y="2052"/>
              <a:chExt cx="1741" cy="846"/>
            </a:xfrm>
          </p:grpSpPr>
          <p:sp>
            <p:nvSpPr>
              <p:cNvPr id="115770" name="Rectangle 112"/>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15771" name="AutoShape 113"/>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15772" name="Rectangle 114"/>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70131" name="Rectangle 115"/>
              <p:cNvSpPr>
                <a:spLocks noChangeArrowheads="1"/>
              </p:cNvSpPr>
              <p:nvPr/>
            </p:nvSpPr>
            <p:spPr bwMode="auto">
              <a:xfrm>
                <a:off x="2593" y="2078"/>
                <a:ext cx="548" cy="173"/>
              </a:xfrm>
              <a:prstGeom prst="rect">
                <a:avLst/>
              </a:prstGeom>
              <a:noFill/>
              <a:ln w="9525">
                <a:noFill/>
                <a:miter lim="800000"/>
                <a:headEnd/>
                <a:tailEnd/>
              </a:ln>
            </p:spPr>
            <p:txBody>
              <a:bodyPr wrap="none" lIns="0" tIns="0" rIns="0" bIns="0">
                <a:spAutoFit/>
              </a:bodyPr>
              <a:lstStyle/>
              <a:p>
                <a:pPr algn="ctr">
                  <a:defRPr/>
                </a:pPr>
                <a:r>
                  <a:rPr lang="mn-MN" sz="1800" b="1">
                    <a:solidFill>
                      <a:srgbClr val="790015"/>
                    </a:solidFill>
                  </a:rPr>
                  <a:t>ИОСЕФ</a:t>
                </a:r>
                <a:endParaRPr lang="en-US" b="1">
                  <a:solidFill>
                    <a:srgbClr val="FFA27C"/>
                  </a:solidFill>
                  <a:effectLst>
                    <a:outerShdw blurRad="38100" dist="38100" dir="2700000" algn="tl">
                      <a:srgbClr val="000000"/>
                    </a:outerShdw>
                  </a:effectLst>
                </a:endParaRPr>
              </a:p>
            </p:txBody>
          </p:sp>
          <p:sp>
            <p:nvSpPr>
              <p:cNvPr id="115774" name="Line 116"/>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5726" name="Group 117"/>
            <p:cNvGrpSpPr>
              <a:grpSpLocks/>
            </p:cNvGrpSpPr>
            <p:nvPr/>
          </p:nvGrpSpPr>
          <p:grpSpPr bwMode="auto">
            <a:xfrm>
              <a:off x="2346" y="1445"/>
              <a:ext cx="1741" cy="846"/>
              <a:chOff x="2412" y="2052"/>
              <a:chExt cx="1741" cy="846"/>
            </a:xfrm>
          </p:grpSpPr>
          <p:sp>
            <p:nvSpPr>
              <p:cNvPr id="115765" name="Rectangle 118"/>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15766" name="AutoShape 119"/>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15767" name="Rectangle 120"/>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70137" name="Rectangle 121"/>
              <p:cNvSpPr>
                <a:spLocks noChangeArrowheads="1"/>
              </p:cNvSpPr>
              <p:nvPr/>
            </p:nvSpPr>
            <p:spPr bwMode="auto">
              <a:xfrm>
                <a:off x="2642" y="2078"/>
                <a:ext cx="448" cy="173"/>
              </a:xfrm>
              <a:prstGeom prst="rect">
                <a:avLst/>
              </a:prstGeom>
              <a:noFill/>
              <a:ln w="9525">
                <a:noFill/>
                <a:miter lim="800000"/>
                <a:headEnd/>
                <a:tailEnd/>
              </a:ln>
            </p:spPr>
            <p:txBody>
              <a:bodyPr wrap="none" lIns="0" tIns="0" rIns="0" bIns="0">
                <a:spAutoFit/>
              </a:bodyPr>
              <a:lstStyle/>
              <a:p>
                <a:pPr algn="ctr">
                  <a:defRPr/>
                </a:pPr>
                <a:r>
                  <a:rPr lang="mn-MN" sz="1800" b="1">
                    <a:solidFill>
                      <a:srgbClr val="790015"/>
                    </a:solidFill>
                  </a:rPr>
                  <a:t>МОСЕ</a:t>
                </a:r>
                <a:endParaRPr lang="en-US" b="1">
                  <a:solidFill>
                    <a:srgbClr val="FFA27C"/>
                  </a:solidFill>
                  <a:effectLst>
                    <a:outerShdw blurRad="38100" dist="38100" dir="2700000" algn="tl">
                      <a:srgbClr val="000000"/>
                    </a:outerShdw>
                  </a:effectLst>
                </a:endParaRPr>
              </a:p>
            </p:txBody>
          </p:sp>
          <p:sp>
            <p:nvSpPr>
              <p:cNvPr id="115769" name="Line 122"/>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5727" name="Group 123"/>
            <p:cNvGrpSpPr>
              <a:grpSpLocks/>
            </p:cNvGrpSpPr>
            <p:nvPr/>
          </p:nvGrpSpPr>
          <p:grpSpPr bwMode="auto">
            <a:xfrm>
              <a:off x="2514" y="1637"/>
              <a:ext cx="1741" cy="846"/>
              <a:chOff x="2412" y="2052"/>
              <a:chExt cx="1741" cy="846"/>
            </a:xfrm>
          </p:grpSpPr>
          <p:sp>
            <p:nvSpPr>
              <p:cNvPr id="115760" name="Rectangle 124"/>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15761" name="AutoShape 125"/>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15762" name="Rectangle 126"/>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70143" name="Rectangle 127"/>
              <p:cNvSpPr>
                <a:spLocks noChangeArrowheads="1"/>
              </p:cNvSpPr>
              <p:nvPr/>
            </p:nvSpPr>
            <p:spPr bwMode="auto">
              <a:xfrm>
                <a:off x="2571" y="2078"/>
                <a:ext cx="592" cy="173"/>
              </a:xfrm>
              <a:prstGeom prst="rect">
                <a:avLst/>
              </a:prstGeom>
              <a:noFill/>
              <a:ln w="9525">
                <a:noFill/>
                <a:miter lim="800000"/>
                <a:headEnd/>
                <a:tailEnd/>
              </a:ln>
            </p:spPr>
            <p:txBody>
              <a:bodyPr wrap="none" lIns="0" tIns="0" rIns="0" bIns="0">
                <a:spAutoFit/>
              </a:bodyPr>
              <a:lstStyle/>
              <a:p>
                <a:pPr algn="ctr">
                  <a:defRPr/>
                </a:pPr>
                <a:r>
                  <a:rPr lang="mn-MN" sz="1800" b="1">
                    <a:solidFill>
                      <a:srgbClr val="790015"/>
                    </a:solidFill>
                  </a:rPr>
                  <a:t>ИОШУА</a:t>
                </a:r>
                <a:endParaRPr lang="en-US" b="1">
                  <a:solidFill>
                    <a:srgbClr val="FFA27C"/>
                  </a:solidFill>
                  <a:effectLst>
                    <a:outerShdw blurRad="38100" dist="38100" dir="2700000" algn="tl">
                      <a:srgbClr val="000000"/>
                    </a:outerShdw>
                  </a:effectLst>
                </a:endParaRPr>
              </a:p>
            </p:txBody>
          </p:sp>
          <p:sp>
            <p:nvSpPr>
              <p:cNvPr id="115764" name="Line 128"/>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5728" name="Group 129"/>
            <p:cNvGrpSpPr>
              <a:grpSpLocks/>
            </p:cNvGrpSpPr>
            <p:nvPr/>
          </p:nvGrpSpPr>
          <p:grpSpPr bwMode="auto">
            <a:xfrm>
              <a:off x="2690" y="1829"/>
              <a:ext cx="1741" cy="846"/>
              <a:chOff x="2412" y="2052"/>
              <a:chExt cx="1741" cy="846"/>
            </a:xfrm>
          </p:grpSpPr>
          <p:sp>
            <p:nvSpPr>
              <p:cNvPr id="115755" name="Rectangle 130"/>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15756" name="AutoShape 131"/>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15757" name="Rectangle 132"/>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70149" name="Rectangle 133"/>
              <p:cNvSpPr>
                <a:spLocks noChangeArrowheads="1"/>
              </p:cNvSpPr>
              <p:nvPr/>
            </p:nvSpPr>
            <p:spPr bwMode="auto">
              <a:xfrm>
                <a:off x="2554" y="2078"/>
                <a:ext cx="624" cy="173"/>
              </a:xfrm>
              <a:prstGeom prst="rect">
                <a:avLst/>
              </a:prstGeom>
              <a:noFill/>
              <a:ln w="9525">
                <a:noFill/>
                <a:miter lim="800000"/>
                <a:headEnd/>
                <a:tailEnd/>
              </a:ln>
            </p:spPr>
            <p:txBody>
              <a:bodyPr wrap="none" lIns="0" tIns="0" rIns="0" bIns="0">
                <a:spAutoFit/>
              </a:bodyPr>
              <a:lstStyle/>
              <a:p>
                <a:pPr algn="ctr">
                  <a:defRPr/>
                </a:pPr>
                <a:r>
                  <a:rPr lang="mn-MN" sz="1800" b="1">
                    <a:solidFill>
                      <a:srgbClr val="790015"/>
                    </a:solidFill>
                  </a:rPr>
                  <a:t>АНАРХИ</a:t>
                </a:r>
                <a:endParaRPr lang="en-US" b="1">
                  <a:solidFill>
                    <a:srgbClr val="FFA27C"/>
                  </a:solidFill>
                  <a:effectLst>
                    <a:outerShdw blurRad="38100" dist="38100" dir="2700000" algn="tl">
                      <a:srgbClr val="000000"/>
                    </a:outerShdw>
                  </a:effectLst>
                </a:endParaRPr>
              </a:p>
            </p:txBody>
          </p:sp>
          <p:sp>
            <p:nvSpPr>
              <p:cNvPr id="115759" name="Line 134"/>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5729" name="Group 135"/>
            <p:cNvGrpSpPr>
              <a:grpSpLocks/>
            </p:cNvGrpSpPr>
            <p:nvPr/>
          </p:nvGrpSpPr>
          <p:grpSpPr bwMode="auto">
            <a:xfrm>
              <a:off x="2874" y="2029"/>
              <a:ext cx="1741" cy="846"/>
              <a:chOff x="2412" y="2052"/>
              <a:chExt cx="1741" cy="846"/>
            </a:xfrm>
          </p:grpSpPr>
          <p:sp>
            <p:nvSpPr>
              <p:cNvPr id="115750" name="Rectangle 136"/>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15751" name="AutoShape 137"/>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15752" name="Rectangle 138"/>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70155" name="Rectangle 139"/>
              <p:cNvSpPr>
                <a:spLocks noChangeArrowheads="1"/>
              </p:cNvSpPr>
              <p:nvPr/>
            </p:nvSpPr>
            <p:spPr bwMode="auto">
              <a:xfrm>
                <a:off x="2425" y="2078"/>
                <a:ext cx="884" cy="173"/>
              </a:xfrm>
              <a:prstGeom prst="rect">
                <a:avLst/>
              </a:prstGeom>
              <a:noFill/>
              <a:ln w="9525">
                <a:noFill/>
                <a:miter lim="800000"/>
                <a:headEnd/>
                <a:tailEnd/>
              </a:ln>
            </p:spPr>
            <p:txBody>
              <a:bodyPr wrap="none" lIns="0" tIns="0" rIns="0" bIns="0">
                <a:spAutoFit/>
              </a:bodyPr>
              <a:lstStyle/>
              <a:p>
                <a:pPr algn="ctr">
                  <a:defRPr/>
                </a:pPr>
                <a:r>
                  <a:rPr lang="en-US" sz="1800" b="1">
                    <a:solidFill>
                      <a:srgbClr val="790015"/>
                    </a:solidFill>
                  </a:rPr>
                  <a:t> ХААНЧЛАЛ</a:t>
                </a:r>
                <a:endParaRPr lang="en-US" b="1">
                  <a:solidFill>
                    <a:srgbClr val="FFA27C"/>
                  </a:solidFill>
                  <a:effectLst>
                    <a:outerShdw blurRad="38100" dist="38100" dir="2700000" algn="tl">
                      <a:srgbClr val="000000"/>
                    </a:outerShdw>
                  </a:effectLst>
                </a:endParaRPr>
              </a:p>
            </p:txBody>
          </p:sp>
          <p:sp>
            <p:nvSpPr>
              <p:cNvPr id="115754" name="Line 140"/>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5730" name="Group 141"/>
            <p:cNvGrpSpPr>
              <a:grpSpLocks/>
            </p:cNvGrpSpPr>
            <p:nvPr/>
          </p:nvGrpSpPr>
          <p:grpSpPr bwMode="auto">
            <a:xfrm>
              <a:off x="2975" y="2253"/>
              <a:ext cx="1828" cy="846"/>
              <a:chOff x="2325" y="2052"/>
              <a:chExt cx="1828" cy="846"/>
            </a:xfrm>
          </p:grpSpPr>
          <p:sp>
            <p:nvSpPr>
              <p:cNvPr id="115745" name="Rectangle 142"/>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15746" name="AutoShape 143"/>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15747" name="Rectangle 144"/>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70161" name="Rectangle 145"/>
              <p:cNvSpPr>
                <a:spLocks noChangeArrowheads="1"/>
              </p:cNvSpPr>
              <p:nvPr/>
            </p:nvSpPr>
            <p:spPr bwMode="auto">
              <a:xfrm>
                <a:off x="2325" y="2078"/>
                <a:ext cx="1087" cy="173"/>
              </a:xfrm>
              <a:prstGeom prst="rect">
                <a:avLst/>
              </a:prstGeom>
              <a:noFill/>
              <a:ln w="9525">
                <a:noFill/>
                <a:miter lim="800000"/>
                <a:headEnd/>
                <a:tailEnd/>
              </a:ln>
            </p:spPr>
            <p:txBody>
              <a:bodyPr wrap="none" lIns="0" tIns="0" rIns="0" bIns="0">
                <a:spAutoFit/>
              </a:bodyPr>
              <a:lstStyle/>
              <a:p>
                <a:pPr algn="ctr">
                  <a:defRPr/>
                </a:pPr>
                <a:r>
                  <a:rPr lang="en-US" sz="1800" b="1">
                    <a:solidFill>
                      <a:srgbClr val="790015"/>
                    </a:solidFill>
                  </a:rPr>
                  <a:t>   </a:t>
                </a:r>
                <a:r>
                  <a:rPr lang="mn-MN" sz="1800" b="1">
                    <a:solidFill>
                      <a:srgbClr val="790015"/>
                    </a:solidFill>
                  </a:rPr>
                  <a:t>КОЛОНЧЛОЛ</a:t>
                </a:r>
                <a:endParaRPr lang="en-US" b="1">
                  <a:solidFill>
                    <a:srgbClr val="FFA27C"/>
                  </a:solidFill>
                  <a:effectLst>
                    <a:outerShdw blurRad="38100" dist="38100" dir="2700000" algn="tl">
                      <a:srgbClr val="000000"/>
                    </a:outerShdw>
                  </a:effectLst>
                </a:endParaRPr>
              </a:p>
            </p:txBody>
          </p:sp>
          <p:sp>
            <p:nvSpPr>
              <p:cNvPr id="115749" name="Line 146"/>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5731" name="Group 147"/>
            <p:cNvGrpSpPr>
              <a:grpSpLocks/>
            </p:cNvGrpSpPr>
            <p:nvPr/>
          </p:nvGrpSpPr>
          <p:grpSpPr bwMode="auto">
            <a:xfrm>
              <a:off x="3199" y="2464"/>
              <a:ext cx="1758" cy="840"/>
              <a:chOff x="2633" y="2271"/>
              <a:chExt cx="1758" cy="840"/>
            </a:xfrm>
          </p:grpSpPr>
          <p:sp>
            <p:nvSpPr>
              <p:cNvPr id="115741" name="Rectangle 148"/>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endParaRPr lang="en-US"/>
              </a:p>
            </p:txBody>
          </p:sp>
          <p:sp>
            <p:nvSpPr>
              <p:cNvPr id="115742" name="AutoShape 149"/>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5743" name="Rectangle 150"/>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endParaRPr lang="en-US"/>
              </a:p>
            </p:txBody>
          </p:sp>
          <p:sp>
            <p:nvSpPr>
              <p:cNvPr id="470167" name="Rectangle 151"/>
              <p:cNvSpPr>
                <a:spLocks noChangeArrowheads="1"/>
              </p:cNvSpPr>
              <p:nvPr/>
            </p:nvSpPr>
            <p:spPr bwMode="auto">
              <a:xfrm>
                <a:off x="2633" y="2298"/>
                <a:ext cx="1003" cy="154"/>
              </a:xfrm>
              <a:prstGeom prst="rect">
                <a:avLst/>
              </a:prstGeom>
              <a:noFill/>
              <a:ln w="9525">
                <a:noFill/>
                <a:miter lim="800000"/>
                <a:headEnd/>
                <a:tailEnd/>
              </a:ln>
            </p:spPr>
            <p:txBody>
              <a:bodyPr wrap="none" lIns="0" tIns="0" rIns="0" bIns="0">
                <a:spAutoFit/>
              </a:bodyPr>
              <a:lstStyle/>
              <a:p>
                <a:pPr algn="ctr">
                  <a:defRPr/>
                </a:pPr>
                <a:r>
                  <a:rPr lang="en-US" sz="1600" b="1">
                    <a:solidFill>
                      <a:srgbClr val="790015"/>
                    </a:solidFill>
                  </a:rPr>
                  <a:t> </a:t>
                </a:r>
                <a:r>
                  <a:rPr lang="mn-MN" sz="1600" b="1">
                    <a:solidFill>
                      <a:srgbClr val="790015"/>
                    </a:solidFill>
                  </a:rPr>
                  <a:t>ЧИМЭЭГҮЙ ҮЕ</a:t>
                </a:r>
                <a:endParaRPr lang="en-US" sz="2400" b="1">
                  <a:solidFill>
                    <a:srgbClr val="FFA27C"/>
                  </a:solidFill>
                  <a:effectLst>
                    <a:outerShdw blurRad="38100" dist="38100" dir="2700000" algn="tl">
                      <a:srgbClr val="000000"/>
                    </a:outerShdw>
                  </a:effectLst>
                </a:endParaRPr>
              </a:p>
            </p:txBody>
          </p:sp>
        </p:grpSp>
        <p:grpSp>
          <p:nvGrpSpPr>
            <p:cNvPr id="115732" name="Group 152"/>
            <p:cNvGrpSpPr>
              <a:grpSpLocks/>
            </p:cNvGrpSpPr>
            <p:nvPr/>
          </p:nvGrpSpPr>
          <p:grpSpPr bwMode="auto">
            <a:xfrm>
              <a:off x="3386" y="2684"/>
              <a:ext cx="1740" cy="932"/>
              <a:chOff x="3948" y="107"/>
              <a:chExt cx="1740" cy="932"/>
            </a:xfrm>
          </p:grpSpPr>
          <p:sp>
            <p:nvSpPr>
              <p:cNvPr id="115733" name="Rectangle 153"/>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endParaRPr lang="en-US"/>
              </a:p>
            </p:txBody>
          </p:sp>
          <p:sp>
            <p:nvSpPr>
              <p:cNvPr id="115734" name="AutoShape 154"/>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5735" name="Rectangle 155"/>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endParaRPr lang="en-US"/>
              </a:p>
            </p:txBody>
          </p:sp>
          <p:grpSp>
            <p:nvGrpSpPr>
              <p:cNvPr id="115736" name="Group 156"/>
              <p:cNvGrpSpPr>
                <a:grpSpLocks/>
              </p:cNvGrpSpPr>
              <p:nvPr/>
            </p:nvGrpSpPr>
            <p:grpSpPr bwMode="auto">
              <a:xfrm>
                <a:off x="4058" y="130"/>
                <a:ext cx="706" cy="283"/>
                <a:chOff x="3082" y="3101"/>
                <a:chExt cx="555" cy="235"/>
              </a:xfrm>
            </p:grpSpPr>
            <p:sp>
              <p:nvSpPr>
                <p:cNvPr id="470173" name="Rectangle 157"/>
                <p:cNvSpPr>
                  <a:spLocks noChangeArrowheads="1"/>
                </p:cNvSpPr>
                <p:nvPr/>
              </p:nvSpPr>
              <p:spPr bwMode="auto">
                <a:xfrm>
                  <a:off x="3082" y="3113"/>
                  <a:ext cx="146" cy="223"/>
                </a:xfrm>
                <a:prstGeom prst="rect">
                  <a:avLst/>
                </a:prstGeom>
                <a:noFill/>
                <a:ln w="9525">
                  <a:noFill/>
                  <a:miter lim="800000"/>
                  <a:headEnd/>
                  <a:tailEnd/>
                </a:ln>
              </p:spPr>
              <p:txBody>
                <a:bodyPr wrap="none" lIns="0" tIns="0" rIns="0" bIns="0">
                  <a:spAutoFit/>
                </a:bodyPr>
                <a:lstStyle/>
                <a:p>
                  <a:pPr algn="ctr">
                    <a:defRPr/>
                  </a:pPr>
                  <a:r>
                    <a:rPr lang="en-US" b="1">
                      <a:solidFill>
                        <a:srgbClr val="790015"/>
                      </a:solidFill>
                      <a:latin typeface="Helvetica" charset="0"/>
                    </a:rPr>
                    <a:t>   </a:t>
                  </a:r>
                  <a:endParaRPr lang="en-US" sz="4000" b="1">
                    <a:solidFill>
                      <a:srgbClr val="FFA27C"/>
                    </a:solidFill>
                    <a:effectLst>
                      <a:outerShdw blurRad="38100" dist="38100" dir="2700000" algn="tl">
                        <a:srgbClr val="000000"/>
                      </a:outerShdw>
                    </a:effectLst>
                    <a:latin typeface="Helvetica" charset="0"/>
                  </a:endParaRPr>
                </a:p>
              </p:txBody>
            </p:sp>
            <p:sp>
              <p:nvSpPr>
                <p:cNvPr id="470174" name="Rectangle 158"/>
                <p:cNvSpPr>
                  <a:spLocks noChangeArrowheads="1"/>
                </p:cNvSpPr>
                <p:nvPr/>
              </p:nvSpPr>
              <p:spPr bwMode="auto">
                <a:xfrm>
                  <a:off x="3119" y="3101"/>
                  <a:ext cx="518" cy="231"/>
                </a:xfrm>
                <a:prstGeom prst="rect">
                  <a:avLst/>
                </a:prstGeom>
                <a:noFill/>
                <a:ln w="9525">
                  <a:noFill/>
                  <a:miter lim="800000"/>
                  <a:headEnd/>
                  <a:tailEnd/>
                </a:ln>
              </p:spPr>
              <p:txBody>
                <a:bodyPr wrap="none" lIns="0" tIns="0" rIns="0" bIns="0">
                  <a:spAutoFit/>
                </a:bodyPr>
                <a:lstStyle/>
                <a:p>
                  <a:pPr algn="ctr">
                    <a:defRPr/>
                  </a:pPr>
                  <a:r>
                    <a:rPr lang="mn-MN" sz="2900" b="1">
                      <a:solidFill>
                        <a:schemeClr val="accent1"/>
                      </a:solidFill>
                    </a:rPr>
                    <a:t>ЕСҮС</a:t>
                  </a:r>
                  <a:endParaRPr lang="en-US" sz="4000" b="1">
                    <a:solidFill>
                      <a:schemeClr val="accent1"/>
                    </a:solidFill>
                    <a:effectLst>
                      <a:outerShdw blurRad="38100" dist="38100" dir="2700000" algn="tl">
                        <a:srgbClr val="000000"/>
                      </a:outerShdw>
                    </a:effectLst>
                  </a:endParaRPr>
                </a:p>
              </p:txBody>
            </p:sp>
          </p:grpSp>
          <p:sp>
            <p:nvSpPr>
              <p:cNvPr id="115737" name="Line 159"/>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738" name="Line 160"/>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470103" name="AutoShape 87"/>
          <p:cNvSpPr>
            <a:spLocks noChangeArrowheads="1"/>
          </p:cNvSpPr>
          <p:nvPr/>
        </p:nvSpPr>
        <p:spPr bwMode="auto">
          <a:xfrm rot="-1440000">
            <a:off x="3006725" y="385445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470103"/>
                                        </p:tgtEl>
                                        <p:attrNameLst>
                                          <p:attrName>style.visibility</p:attrName>
                                        </p:attrNameLst>
                                      </p:cBhvr>
                                      <p:to>
                                        <p:strVal val="visible"/>
                                      </p:to>
                                    </p:set>
                                    <p:anim calcmode="lin" valueType="num">
                                      <p:cBhvr additive="base">
                                        <p:cTn id="7" dur="500" fill="hold"/>
                                        <p:tgtEl>
                                          <p:spTgt spid="470103"/>
                                        </p:tgtEl>
                                        <p:attrNameLst>
                                          <p:attrName>ppt_x</p:attrName>
                                        </p:attrNameLst>
                                      </p:cBhvr>
                                      <p:tavLst>
                                        <p:tav tm="0">
                                          <p:val>
                                            <p:strVal val="0-#ppt_w/2"/>
                                          </p:val>
                                        </p:tav>
                                        <p:tav tm="100000">
                                          <p:val>
                                            <p:strVal val="#ppt_x"/>
                                          </p:val>
                                        </p:tav>
                                      </p:tavLst>
                                    </p:anim>
                                    <p:anim calcmode="lin" valueType="num">
                                      <p:cBhvr additive="base">
                                        <p:cTn id="8" dur="500" fill="hold"/>
                                        <p:tgtEl>
                                          <p:spTgt spid="4701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10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468996" name="Rectangle 4"/>
          <p:cNvSpPr>
            <a:spLocks noChangeArrowheads="1"/>
          </p:cNvSpPr>
          <p:nvPr/>
        </p:nvSpPr>
        <p:spPr bwMode="auto">
          <a:xfrm>
            <a:off x="738188" y="900113"/>
            <a:ext cx="7921625" cy="54594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600" b="1">
                <a:solidFill>
                  <a:srgbClr val="FAFD00"/>
                </a:solidFill>
              </a:rPr>
              <a:t>БАРИМЖААЛСАН ОГНОО:</a:t>
            </a:r>
          </a:p>
          <a:p>
            <a:pPr>
              <a:defRPr/>
            </a:pPr>
            <a:endParaRPr lang="en-US" sz="3600" b="1">
              <a:solidFill>
                <a:srgbClr val="FAFD00"/>
              </a:solidFill>
            </a:endParaRPr>
          </a:p>
          <a:p>
            <a:pPr>
              <a:defRPr/>
            </a:pPr>
            <a:r>
              <a:rPr lang="en-US" sz="3600" b="1">
                <a:solidFill>
                  <a:srgbClr val="FAFD00"/>
                </a:solidFill>
              </a:rPr>
              <a:t>АБРАХАМ-ИОСЕФ 	  	МЭӨ 2000</a:t>
            </a:r>
          </a:p>
          <a:p>
            <a:pPr>
              <a:defRPr/>
            </a:pPr>
            <a:endParaRPr lang="en-US" b="1">
              <a:solidFill>
                <a:srgbClr val="FAFD00"/>
              </a:solidFill>
            </a:endParaRPr>
          </a:p>
          <a:p>
            <a:pPr>
              <a:defRPr/>
            </a:pPr>
            <a:r>
              <a:rPr lang="en-US" sz="3600" b="1">
                <a:solidFill>
                  <a:srgbClr val="FAFD00"/>
                </a:solidFill>
              </a:rPr>
              <a:t>МОСЕ-ИОШУА	  		МЭӨ 1500</a:t>
            </a:r>
          </a:p>
          <a:p>
            <a:pPr>
              <a:defRPr/>
            </a:pPr>
            <a:endParaRPr lang="en-US" sz="3600" b="1">
              <a:solidFill>
                <a:srgbClr val="FAFD00"/>
              </a:solidFill>
            </a:endParaRPr>
          </a:p>
          <a:p>
            <a:pPr>
              <a:defRPr/>
            </a:pPr>
            <a:r>
              <a:rPr lang="en-US" sz="3600" b="1">
                <a:solidFill>
                  <a:srgbClr val="FAFD00"/>
                </a:solidFill>
              </a:rPr>
              <a:t>АНАРХИ-ХААНЧЛАЛ  	МЭӨ 1000</a:t>
            </a:r>
          </a:p>
          <a:p>
            <a:pPr>
              <a:defRPr/>
            </a:pPr>
            <a:endParaRPr lang="en-US" sz="3600" b="1">
              <a:solidFill>
                <a:srgbClr val="FAFD00"/>
              </a:solidFill>
            </a:endParaRPr>
          </a:p>
          <a:p>
            <a:pPr>
              <a:defRPr/>
            </a:pPr>
            <a:r>
              <a:rPr lang="mn-MN" sz="3600" b="1">
                <a:solidFill>
                  <a:schemeClr val="hlink"/>
                </a:solidFill>
              </a:rPr>
              <a:t>КОЛОНЧЛОЛ</a:t>
            </a:r>
            <a:r>
              <a:rPr lang="en-US" sz="3600" b="1">
                <a:solidFill>
                  <a:schemeClr val="hlink"/>
                </a:solidFill>
              </a:rPr>
              <a:t>-</a:t>
            </a:r>
            <a:r>
              <a:rPr lang="mn-MN" sz="3600" b="1">
                <a:solidFill>
                  <a:schemeClr val="hlink"/>
                </a:solidFill>
              </a:rPr>
              <a:t>ЧИМЭЭГҮЙ ҮЕ</a:t>
            </a:r>
          </a:p>
          <a:p>
            <a:pPr>
              <a:defRPr/>
            </a:pPr>
            <a:r>
              <a:rPr lang="mn-MN" sz="3600" b="1">
                <a:solidFill>
                  <a:schemeClr val="hlink"/>
                </a:solidFill>
              </a:rPr>
              <a:t>					</a:t>
            </a:r>
            <a:r>
              <a:rPr lang="en-US" sz="3600" b="1">
                <a:solidFill>
                  <a:schemeClr val="hlink"/>
                </a:solidFill>
              </a:rPr>
              <a:t>   	 </a:t>
            </a:r>
            <a:r>
              <a:rPr lang="mn-MN" sz="3600" b="1">
                <a:solidFill>
                  <a:schemeClr val="hlink"/>
                </a:solidFill>
              </a:rPr>
              <a:t>МЭӨ 500</a:t>
            </a:r>
            <a:endParaRPr lang="en-US" sz="3600" b="1">
              <a:solidFill>
                <a:schemeClr val="hlink"/>
              </a:solidFill>
            </a:endParaRPr>
          </a:p>
        </p:txBody>
      </p:sp>
      <p:sp>
        <p:nvSpPr>
          <p:cNvPr id="117763"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8998" name="Oval 6"/>
          <p:cNvSpPr>
            <a:spLocks noChangeArrowheads="1"/>
          </p:cNvSpPr>
          <p:nvPr/>
        </p:nvSpPr>
        <p:spPr bwMode="auto">
          <a:xfrm>
            <a:off x="342900" y="4954588"/>
            <a:ext cx="8458200" cy="1568450"/>
          </a:xfrm>
          <a:prstGeom prst="ellipse">
            <a:avLst/>
          </a:prstGeom>
          <a:noFill/>
          <a:ln w="57150">
            <a:solidFill>
              <a:srgbClr val="EEFF4B"/>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ea typeface="+mn-ea"/>
              <a:cs typeface="+mn-cs"/>
            </a:endParaRPr>
          </a:p>
        </p:txBody>
      </p:sp>
      <p:sp>
        <p:nvSpPr>
          <p:cNvPr id="469003" name="Rectangle 11"/>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56</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68996"/>
                                        </p:tgtEl>
                                        <p:attrNameLst>
                                          <p:attrName>style.visibility</p:attrName>
                                        </p:attrNameLst>
                                      </p:cBhvr>
                                      <p:to>
                                        <p:strVal val="visible"/>
                                      </p:to>
                                    </p:set>
                                    <p:animEffect transition="in" filter="dissolve">
                                      <p:cBhvr>
                                        <p:cTn id="7" dur="500"/>
                                        <p:tgtEl>
                                          <p:spTgt spid="468996"/>
                                        </p:tgtEl>
                                      </p:cBhvr>
                                    </p:animEffect>
                                  </p:childTnLst>
                                </p:cTn>
                              </p:par>
                            </p:childTnLst>
                          </p:cTn>
                        </p:par>
                        <p:par>
                          <p:cTn id="8" fill="hold" nodeType="afterGroup">
                            <p:stCondLst>
                              <p:cond delay="500"/>
                            </p:stCondLst>
                            <p:childTnLst>
                              <p:par>
                                <p:cTn id="9" presetID="23" presetClass="entr" presetSubtype="528" fill="hold" grpId="0" nodeType="afterEffect">
                                  <p:stCondLst>
                                    <p:cond delay="500"/>
                                  </p:stCondLst>
                                  <p:childTnLst>
                                    <p:set>
                                      <p:cBhvr>
                                        <p:cTn id="10" dur="1" fill="hold">
                                          <p:stCondLst>
                                            <p:cond delay="0"/>
                                          </p:stCondLst>
                                        </p:cTn>
                                        <p:tgtEl>
                                          <p:spTgt spid="468998"/>
                                        </p:tgtEl>
                                        <p:attrNameLst>
                                          <p:attrName>style.visibility</p:attrName>
                                        </p:attrNameLst>
                                      </p:cBhvr>
                                      <p:to>
                                        <p:strVal val="visible"/>
                                      </p:to>
                                    </p:set>
                                    <p:anim calcmode="lin" valueType="num">
                                      <p:cBhvr>
                                        <p:cTn id="11" dur="500" fill="hold"/>
                                        <p:tgtEl>
                                          <p:spTgt spid="468998"/>
                                        </p:tgtEl>
                                        <p:attrNameLst>
                                          <p:attrName>ppt_w</p:attrName>
                                        </p:attrNameLst>
                                      </p:cBhvr>
                                      <p:tavLst>
                                        <p:tav tm="0">
                                          <p:val>
                                            <p:fltVal val="0"/>
                                          </p:val>
                                        </p:tav>
                                        <p:tav tm="100000">
                                          <p:val>
                                            <p:strVal val="#ppt_w"/>
                                          </p:val>
                                        </p:tav>
                                      </p:tavLst>
                                    </p:anim>
                                    <p:anim calcmode="lin" valueType="num">
                                      <p:cBhvr>
                                        <p:cTn id="12" dur="500" fill="hold"/>
                                        <p:tgtEl>
                                          <p:spTgt spid="468998"/>
                                        </p:tgtEl>
                                        <p:attrNameLst>
                                          <p:attrName>ppt_h</p:attrName>
                                        </p:attrNameLst>
                                      </p:cBhvr>
                                      <p:tavLst>
                                        <p:tav tm="0">
                                          <p:val>
                                            <p:fltVal val="0"/>
                                          </p:val>
                                        </p:tav>
                                        <p:tav tm="100000">
                                          <p:val>
                                            <p:strVal val="#ppt_h"/>
                                          </p:val>
                                        </p:tav>
                                      </p:tavLst>
                                    </p:anim>
                                    <p:anim calcmode="lin" valueType="num">
                                      <p:cBhvr>
                                        <p:cTn id="13" dur="500" fill="hold"/>
                                        <p:tgtEl>
                                          <p:spTgt spid="468998"/>
                                        </p:tgtEl>
                                        <p:attrNameLst>
                                          <p:attrName>ppt_x</p:attrName>
                                        </p:attrNameLst>
                                      </p:cBhvr>
                                      <p:tavLst>
                                        <p:tav tm="0">
                                          <p:val>
                                            <p:fltVal val="0.5"/>
                                          </p:val>
                                        </p:tav>
                                        <p:tav tm="100000">
                                          <p:val>
                                            <p:strVal val="#ppt_x"/>
                                          </p:val>
                                        </p:tav>
                                      </p:tavLst>
                                    </p:anim>
                                    <p:anim calcmode="lin" valueType="num">
                                      <p:cBhvr>
                                        <p:cTn id="14" dur="500" fill="hold"/>
                                        <p:tgtEl>
                                          <p:spTgt spid="46899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6" grpId="0" autoUpdateAnimBg="0"/>
      <p:bldP spid="46899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105"/>
          <p:cNvSpPr>
            <a:spLocks noChangeArrowheads="1"/>
          </p:cNvSpPr>
          <p:nvPr/>
        </p:nvSpPr>
        <p:spPr bwMode="auto">
          <a:xfrm>
            <a:off x="457200" y="342900"/>
            <a:ext cx="1382713"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2400" b="1">
                <a:solidFill>
                  <a:schemeClr val="tx2"/>
                </a:solidFill>
              </a:rPr>
              <a:t>Үйл</a:t>
            </a:r>
          </a:p>
          <a:p>
            <a:r>
              <a:rPr lang="en-US" sz="2400" b="1">
                <a:solidFill>
                  <a:schemeClr val="tx2"/>
                </a:solidFill>
              </a:rPr>
              <a:t>Явдлын</a:t>
            </a:r>
            <a:br>
              <a:rPr lang="en-US" sz="2400" b="1">
                <a:solidFill>
                  <a:schemeClr val="tx2"/>
                </a:solidFill>
              </a:rPr>
            </a:br>
            <a:r>
              <a:rPr lang="en-US" sz="2400" b="1">
                <a:solidFill>
                  <a:schemeClr val="tx2"/>
                </a:solidFill>
              </a:rPr>
              <a:t>Тайз</a:t>
            </a:r>
          </a:p>
        </p:txBody>
      </p:sp>
      <p:sp>
        <p:nvSpPr>
          <p:cNvPr id="119810"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119811"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812"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813"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3752" name="Rectangle 8"/>
          <p:cNvSpPr>
            <a:spLocks noChangeArrowheads="1"/>
          </p:cNvSpPr>
          <p:nvPr/>
        </p:nvSpPr>
        <p:spPr bwMode="auto">
          <a:xfrm>
            <a:off x="4630738" y="2649538"/>
            <a:ext cx="7810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mn-MN" sz="2400" b="1">
                <a:solidFill>
                  <a:schemeClr val="folHlink"/>
                </a:solidFill>
              </a:rPr>
              <a:t>ЕМ</a:t>
            </a:r>
            <a:endParaRPr lang="en-US" sz="2400" b="1">
              <a:solidFill>
                <a:schemeClr val="folHlink"/>
              </a:solidFill>
            </a:endParaRPr>
          </a:p>
        </p:txBody>
      </p:sp>
      <p:sp>
        <p:nvSpPr>
          <p:cNvPr id="119815"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3754" name="Rectangle 10"/>
          <p:cNvSpPr>
            <a:spLocks noChangeArrowheads="1"/>
          </p:cNvSpPr>
          <p:nvPr/>
        </p:nvSpPr>
        <p:spPr bwMode="auto">
          <a:xfrm>
            <a:off x="7259638" y="5259388"/>
            <a:ext cx="67310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mn-MN" sz="2400" b="1">
                <a:solidFill>
                  <a:srgbClr val="009900"/>
                </a:solidFill>
              </a:rPr>
              <a:t>ПБ</a:t>
            </a:r>
            <a:endParaRPr lang="en-US" sz="2400" b="1">
              <a:solidFill>
                <a:srgbClr val="009900"/>
              </a:solidFill>
            </a:endParaRPr>
          </a:p>
        </p:txBody>
      </p:sp>
      <p:sp>
        <p:nvSpPr>
          <p:cNvPr id="119817"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818"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819"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3758" name="Rectangle 14"/>
          <p:cNvSpPr>
            <a:spLocks noChangeArrowheads="1"/>
          </p:cNvSpPr>
          <p:nvPr/>
        </p:nvSpPr>
        <p:spPr bwMode="auto">
          <a:xfrm>
            <a:off x="3449638" y="2382838"/>
            <a:ext cx="11144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mn-MN" sz="2400" b="1">
                <a:solidFill>
                  <a:schemeClr val="folHlink"/>
                </a:solidFill>
              </a:rPr>
              <a:t>Г.нуур</a:t>
            </a:r>
            <a:endParaRPr lang="en-US" sz="2400" b="1">
              <a:solidFill>
                <a:schemeClr val="folHlink"/>
              </a:solidFill>
            </a:endParaRPr>
          </a:p>
        </p:txBody>
      </p:sp>
      <p:sp>
        <p:nvSpPr>
          <p:cNvPr id="543759"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mn-MN" sz="2400" b="1">
                <a:solidFill>
                  <a:schemeClr val="folHlink"/>
                </a:solidFill>
              </a:rPr>
              <a:t>УТ</a:t>
            </a:r>
            <a:endParaRPr lang="en-US" sz="2400" b="1">
              <a:solidFill>
                <a:schemeClr val="folHlink"/>
              </a:solidFill>
            </a:endParaRPr>
          </a:p>
        </p:txBody>
      </p:sp>
      <p:sp>
        <p:nvSpPr>
          <p:cNvPr id="543760"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mn-MN" sz="2400" b="1">
                <a:solidFill>
                  <a:schemeClr val="folHlink"/>
                </a:solidFill>
              </a:rPr>
              <a:t>ГДТ</a:t>
            </a:r>
            <a:endParaRPr lang="en-US" sz="2400" b="1">
              <a:solidFill>
                <a:schemeClr val="folHlink"/>
              </a:solidFill>
            </a:endParaRPr>
          </a:p>
        </p:txBody>
      </p:sp>
      <p:sp>
        <p:nvSpPr>
          <p:cNvPr id="119823"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9824"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765" name="Rectangle 21"/>
          <p:cNvSpPr>
            <a:spLocks noChangeArrowheads="1"/>
          </p:cNvSpPr>
          <p:nvPr/>
        </p:nvSpPr>
        <p:spPr bwMode="auto">
          <a:xfrm>
            <a:off x="2613025" y="3613150"/>
            <a:ext cx="6715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mn-MN" sz="2400" b="1">
                <a:solidFill>
                  <a:srgbClr val="009900"/>
                </a:solidFill>
              </a:rPr>
              <a:t>СТ</a:t>
            </a:r>
            <a:endParaRPr lang="en-US" sz="2400" b="1">
              <a:solidFill>
                <a:srgbClr val="009900"/>
              </a:solidFill>
            </a:endParaRPr>
          </a:p>
        </p:txBody>
      </p:sp>
      <p:sp>
        <p:nvSpPr>
          <p:cNvPr id="119826" name="Oval 23"/>
          <p:cNvSpPr>
            <a:spLocks noChangeArrowheads="1"/>
          </p:cNvSpPr>
          <p:nvPr/>
        </p:nvSpPr>
        <p:spPr bwMode="auto">
          <a:xfrm>
            <a:off x="6735763" y="4508500"/>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543769" name="Rectangle 25"/>
          <p:cNvSpPr>
            <a:spLocks noChangeArrowheads="1"/>
          </p:cNvSpPr>
          <p:nvPr/>
        </p:nvSpPr>
        <p:spPr bwMode="auto">
          <a:xfrm>
            <a:off x="6896100" y="4395788"/>
            <a:ext cx="4730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mn-MN" sz="2400" b="1">
                <a:solidFill>
                  <a:srgbClr val="009900"/>
                </a:solidFill>
              </a:rPr>
              <a:t>У</a:t>
            </a:r>
            <a:endParaRPr lang="en-US" sz="2400" b="1">
              <a:solidFill>
                <a:srgbClr val="009900"/>
              </a:solidFill>
            </a:endParaRPr>
          </a:p>
        </p:txBody>
      </p:sp>
      <p:sp>
        <p:nvSpPr>
          <p:cNvPr id="543770"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ea typeface="+mn-ea"/>
                <a:cs typeface="+mn-cs"/>
              </a:rPr>
              <a:t>B</a:t>
            </a:r>
          </a:p>
        </p:txBody>
      </p:sp>
      <p:sp>
        <p:nvSpPr>
          <p:cNvPr id="119829"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43772" name="Rectangle 28"/>
          <p:cNvSpPr>
            <a:spLocks noChangeArrowheads="1"/>
          </p:cNvSpPr>
          <p:nvPr/>
        </p:nvSpPr>
        <p:spPr bwMode="auto">
          <a:xfrm>
            <a:off x="5487988" y="1811338"/>
            <a:ext cx="48736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mn-MN" sz="2400" b="1">
                <a:solidFill>
                  <a:schemeClr val="folHlink"/>
                </a:solidFill>
              </a:rPr>
              <a:t>Х</a:t>
            </a:r>
            <a:endParaRPr lang="en-US" sz="2400" b="1">
              <a:solidFill>
                <a:schemeClr val="folHlink"/>
              </a:solidFill>
            </a:endParaRPr>
          </a:p>
        </p:txBody>
      </p:sp>
      <p:sp>
        <p:nvSpPr>
          <p:cNvPr id="119831"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43774" name="Rectangle 30"/>
          <p:cNvSpPr>
            <a:spLocks noChangeArrowheads="1"/>
          </p:cNvSpPr>
          <p:nvPr/>
        </p:nvSpPr>
        <p:spPr bwMode="auto">
          <a:xfrm>
            <a:off x="7177088" y="1525588"/>
            <a:ext cx="8715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mn-MN" sz="2400" b="1">
                <a:solidFill>
                  <a:schemeClr val="folHlink"/>
                </a:solidFill>
                <a:ea typeface="+mn-ea"/>
                <a:cs typeface="+mn-cs"/>
              </a:rPr>
              <a:t>Н</a:t>
            </a:r>
            <a:r>
              <a:rPr lang="en-US" sz="2400" b="1">
                <a:solidFill>
                  <a:schemeClr val="folHlink"/>
                </a:solidFill>
                <a:ea typeface="+mn-ea"/>
                <a:cs typeface="+mn-cs"/>
              </a:rPr>
              <a:t>(A)</a:t>
            </a:r>
          </a:p>
        </p:txBody>
      </p:sp>
      <p:sp>
        <p:nvSpPr>
          <p:cNvPr id="119833"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19834"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43777"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mn-MN" sz="2400" b="1">
                <a:solidFill>
                  <a:schemeClr val="folHlink"/>
                </a:solidFill>
              </a:rPr>
              <a:t>К</a:t>
            </a:r>
            <a:endParaRPr lang="en-US" sz="2400" b="1">
              <a:solidFill>
                <a:schemeClr val="folHlink"/>
              </a:solidFill>
            </a:endParaRPr>
          </a:p>
        </p:txBody>
      </p:sp>
      <p:sp>
        <p:nvSpPr>
          <p:cNvPr id="11983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43779" name="Rectangle 35"/>
          <p:cNvSpPr>
            <a:spLocks noChangeArrowheads="1"/>
          </p:cNvSpPr>
          <p:nvPr/>
        </p:nvSpPr>
        <p:spPr bwMode="auto">
          <a:xfrm>
            <a:off x="2686050" y="3078163"/>
            <a:ext cx="4175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mn-MN" sz="2400" b="1">
                <a:solidFill>
                  <a:schemeClr val="folHlink"/>
                </a:solidFill>
              </a:rPr>
              <a:t>И</a:t>
            </a:r>
            <a:endParaRPr lang="en-US" sz="2400" b="1">
              <a:solidFill>
                <a:schemeClr val="folHlink"/>
              </a:solidFill>
            </a:endParaRPr>
          </a:p>
        </p:txBody>
      </p:sp>
      <p:sp>
        <p:nvSpPr>
          <p:cNvPr id="119838"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19839" name="Oval 37"/>
          <p:cNvSpPr>
            <a:spLocks noChangeArrowheads="1"/>
          </p:cNvSpPr>
          <p:nvPr/>
        </p:nvSpPr>
        <p:spPr bwMode="auto">
          <a:xfrm>
            <a:off x="2906713" y="4573588"/>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543782"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rgbClr val="009900"/>
                </a:solidFill>
              </a:rPr>
              <a:t>K</a:t>
            </a:r>
            <a:r>
              <a:rPr lang="mn-MN" sz="2400" b="1">
                <a:solidFill>
                  <a:srgbClr val="009900"/>
                </a:solidFill>
              </a:rPr>
              <a:t>Б</a:t>
            </a:r>
            <a:endParaRPr lang="en-US" sz="2400" b="1">
              <a:solidFill>
                <a:srgbClr val="009900"/>
              </a:solidFill>
            </a:endParaRPr>
          </a:p>
        </p:txBody>
      </p:sp>
      <p:sp>
        <p:nvSpPr>
          <p:cNvPr id="119841" name="Oval 39"/>
          <p:cNvSpPr>
            <a:spLocks noChangeArrowheads="1"/>
          </p:cNvSpPr>
          <p:nvPr/>
        </p:nvSpPr>
        <p:spPr bwMode="auto">
          <a:xfrm>
            <a:off x="2992438" y="5286375"/>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543784" name="Rectangle 40"/>
          <p:cNvSpPr>
            <a:spLocks noChangeArrowheads="1"/>
          </p:cNvSpPr>
          <p:nvPr/>
        </p:nvSpPr>
        <p:spPr bwMode="auto">
          <a:xfrm>
            <a:off x="3021013" y="5164138"/>
            <a:ext cx="95408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mn-MN" sz="2400" b="1">
                <a:solidFill>
                  <a:srgbClr val="009900"/>
                </a:solidFill>
              </a:rPr>
              <a:t>С.уул</a:t>
            </a:r>
            <a:endParaRPr lang="en-US" sz="2400" b="1">
              <a:solidFill>
                <a:srgbClr val="009900"/>
              </a:solidFill>
            </a:endParaRPr>
          </a:p>
        </p:txBody>
      </p:sp>
      <p:sp>
        <p:nvSpPr>
          <p:cNvPr id="119843" name="Oval 41"/>
          <p:cNvSpPr>
            <a:spLocks noChangeArrowheads="1"/>
          </p:cNvSpPr>
          <p:nvPr/>
        </p:nvSpPr>
        <p:spPr bwMode="auto">
          <a:xfrm>
            <a:off x="1671638" y="4186238"/>
            <a:ext cx="193675" cy="187325"/>
          </a:xfrm>
          <a:prstGeom prst="ellipse">
            <a:avLst/>
          </a:prstGeom>
          <a:solidFill>
            <a:srgbClr val="73738C"/>
          </a:solidFill>
          <a:ln w="25400">
            <a:solidFill>
              <a:srgbClr val="00AE00"/>
            </a:solidFill>
            <a:round/>
            <a:headEnd/>
            <a:tailEnd/>
          </a:ln>
        </p:spPr>
        <p:txBody>
          <a:bodyPr wrap="none" anchor="ctr"/>
          <a:lstStyle/>
          <a:p>
            <a:endParaRPr lang="en-US"/>
          </a:p>
        </p:txBody>
      </p:sp>
      <p:sp>
        <p:nvSpPr>
          <p:cNvPr id="543786"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ea typeface="+mn-ea"/>
                <a:cs typeface="+mn-cs"/>
              </a:rPr>
              <a:t>E</a:t>
            </a:r>
          </a:p>
        </p:txBody>
      </p:sp>
      <p:sp>
        <p:nvSpPr>
          <p:cNvPr id="543787" name="Rectangle 43"/>
          <p:cNvSpPr>
            <a:spLocks noChangeArrowheads="1"/>
          </p:cNvSpPr>
          <p:nvPr/>
        </p:nvSpPr>
        <p:spPr bwMode="auto">
          <a:xfrm>
            <a:off x="3609975" y="3078163"/>
            <a:ext cx="96996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mn-MN" sz="2400" b="1">
                <a:solidFill>
                  <a:schemeClr val="folHlink"/>
                </a:solidFill>
              </a:rPr>
              <a:t>Н.уул</a:t>
            </a:r>
            <a:endParaRPr lang="en-US" sz="2400" b="1">
              <a:solidFill>
                <a:schemeClr val="folHlink"/>
              </a:solidFill>
            </a:endParaRPr>
          </a:p>
        </p:txBody>
      </p:sp>
      <p:sp>
        <p:nvSpPr>
          <p:cNvPr id="543788"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grpSp>
        <p:nvGrpSpPr>
          <p:cNvPr id="2" name="Group 45"/>
          <p:cNvGrpSpPr>
            <a:grpSpLocks/>
          </p:cNvGrpSpPr>
          <p:nvPr/>
        </p:nvGrpSpPr>
        <p:grpSpPr bwMode="auto">
          <a:xfrm>
            <a:off x="6369050" y="933450"/>
            <a:ext cx="2000250" cy="1327150"/>
            <a:chOff x="3968" y="621"/>
            <a:chExt cx="1260" cy="836"/>
          </a:xfrm>
        </p:grpSpPr>
        <p:sp>
          <p:nvSpPr>
            <p:cNvPr id="543790"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00FF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543791"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543792"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543793"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543794"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543795"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grpSp>
      <p:sp>
        <p:nvSpPr>
          <p:cNvPr id="543796"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543829" name="Freeform 85"/>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00FFCC"/>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a:ea typeface="+mn-ea"/>
              <a:cs typeface="+mn-cs"/>
            </a:endParaRPr>
          </a:p>
        </p:txBody>
      </p:sp>
      <p:sp>
        <p:nvSpPr>
          <p:cNvPr id="543833" name="Freeform 89"/>
          <p:cNvSpPr>
            <a:spLocks/>
          </p:cNvSpPr>
          <p:nvPr/>
        </p:nvSpPr>
        <p:spPr bwMode="auto">
          <a:xfrm>
            <a:off x="2852738" y="1804988"/>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CC"/>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sp>
        <p:nvSpPr>
          <p:cNvPr id="543837" name="Text Box 93"/>
          <p:cNvSpPr txBox="1">
            <a:spLocks noChangeArrowheads="1"/>
          </p:cNvSpPr>
          <p:nvPr/>
        </p:nvSpPr>
        <p:spPr bwMode="auto">
          <a:xfrm>
            <a:off x="1068388" y="5307013"/>
            <a:ext cx="7339012" cy="1066800"/>
          </a:xfrm>
          <a:prstGeom prst="rect">
            <a:avLst/>
          </a:prstGeom>
          <a:noFill/>
          <a:ln w="12700">
            <a:noFill/>
            <a:miter lim="800000"/>
            <a:headEnd/>
            <a:tailEnd/>
          </a:ln>
          <a:effectLst>
            <a:outerShdw blurRad="63500" dist="91581" dir="2021404"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mn-MN" sz="3200" b="1" smtClean="0">
                <a:solidFill>
                  <a:srgbClr val="FFFF00"/>
                </a:solidFill>
              </a:rPr>
              <a:t>Учир</a:t>
            </a:r>
            <a:r>
              <a:rPr lang="en-US" sz="3200" b="1" smtClean="0">
                <a:solidFill>
                  <a:srgbClr val="FFFF00"/>
                </a:solidFill>
              </a:rPr>
              <a:t>: </a:t>
            </a:r>
            <a:r>
              <a:rPr lang="mn-MN" sz="3200" b="1" smtClean="0">
                <a:solidFill>
                  <a:srgbClr val="FFFF00"/>
                </a:solidFill>
              </a:rPr>
              <a:t>Мессаиа Иуда овогт төрнө гэж олонтаа зөгнөгдсөн байсан юм.</a:t>
            </a:r>
            <a:endParaRPr lang="en-US" smtClean="0"/>
          </a:p>
        </p:txBody>
      </p:sp>
      <p:sp>
        <p:nvSpPr>
          <p:cNvPr id="119852" name="Text Box 94"/>
          <p:cNvSpPr txBox="1">
            <a:spLocks noChangeArrowheads="1"/>
          </p:cNvSpPr>
          <p:nvPr/>
        </p:nvSpPr>
        <p:spPr bwMode="auto">
          <a:xfrm>
            <a:off x="1920875" y="-15875"/>
            <a:ext cx="1289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pPr>
            <a:r>
              <a:rPr lang="en-US" sz="1600" b="1">
                <a:solidFill>
                  <a:schemeClr val="tx1"/>
                </a:solidFill>
              </a:rPr>
              <a:t>Исаиа 9:6-7</a:t>
            </a:r>
          </a:p>
        </p:txBody>
      </p:sp>
      <p:sp>
        <p:nvSpPr>
          <p:cNvPr id="543839" name="Text Box 95"/>
          <p:cNvSpPr txBox="1">
            <a:spLocks noChangeArrowheads="1"/>
          </p:cNvSpPr>
          <p:nvPr/>
        </p:nvSpPr>
        <p:spPr bwMode="auto">
          <a:xfrm>
            <a:off x="527050" y="3568700"/>
            <a:ext cx="8261350" cy="7016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mn-MN" sz="4000" b="1">
                <a:solidFill>
                  <a:schemeClr val="tx1"/>
                </a:solidFill>
                <a:ea typeface="+mn-ea"/>
                <a:cs typeface="+mn-cs"/>
              </a:rPr>
              <a:t>ИУДАГ САХИН ХАМГААЛСАН</a:t>
            </a:r>
            <a:r>
              <a:rPr lang="en-US" sz="4000" b="1">
                <a:solidFill>
                  <a:schemeClr val="tx1"/>
                </a:solidFill>
                <a:ea typeface="+mn-ea"/>
                <a:cs typeface="+mn-cs"/>
              </a:rPr>
              <a:t>!</a:t>
            </a:r>
          </a:p>
        </p:txBody>
      </p:sp>
      <p:sp>
        <p:nvSpPr>
          <p:cNvPr id="543842" name="Text Box 98"/>
          <p:cNvSpPr txBox="1">
            <a:spLocks noChangeArrowheads="1"/>
          </p:cNvSpPr>
          <p:nvPr/>
        </p:nvSpPr>
        <p:spPr bwMode="auto">
          <a:xfrm>
            <a:off x="3440113" y="4352925"/>
            <a:ext cx="3557587" cy="9144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mn-MN" sz="5400" b="1">
                <a:solidFill>
                  <a:schemeClr val="tx1"/>
                </a:solidFill>
                <a:ea typeface="+mn-ea"/>
                <a:cs typeface="+mn-cs"/>
              </a:rPr>
              <a:t>ЯАГААД</a:t>
            </a:r>
            <a:r>
              <a:rPr lang="en-US" sz="5400" b="1">
                <a:solidFill>
                  <a:schemeClr val="tx1"/>
                </a:solidFill>
                <a:ea typeface="+mn-ea"/>
                <a:cs typeface="+mn-cs"/>
              </a:rPr>
              <a:t>?</a:t>
            </a:r>
          </a:p>
        </p:txBody>
      </p:sp>
      <p:sp>
        <p:nvSpPr>
          <p:cNvPr id="543843" name="Text Box 99"/>
          <p:cNvSpPr txBox="1">
            <a:spLocks noChangeArrowheads="1"/>
          </p:cNvSpPr>
          <p:nvPr/>
        </p:nvSpPr>
        <p:spPr bwMode="auto">
          <a:xfrm>
            <a:off x="1646238" y="838200"/>
            <a:ext cx="5822950" cy="9144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mn-MN" sz="5400" b="1" smtClean="0">
                <a:solidFill>
                  <a:schemeClr val="tx1"/>
                </a:solidFill>
              </a:rPr>
              <a:t>Эцсийн бүлэгт</a:t>
            </a:r>
            <a:r>
              <a:rPr lang="en-US" sz="5400" b="1" smtClean="0">
                <a:solidFill>
                  <a:schemeClr val="tx1"/>
                </a:solidFill>
              </a:rPr>
              <a:t>…</a:t>
            </a:r>
          </a:p>
        </p:txBody>
      </p:sp>
      <p:sp>
        <p:nvSpPr>
          <p:cNvPr id="543844" name="Rectangle 100"/>
          <p:cNvSpPr>
            <a:spLocks noChangeArrowheads="1"/>
          </p:cNvSpPr>
          <p:nvPr/>
        </p:nvSpPr>
        <p:spPr bwMode="auto">
          <a:xfrm>
            <a:off x="808355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57</a:t>
            </a:r>
          </a:p>
        </p:txBody>
      </p:sp>
      <p:sp>
        <p:nvSpPr>
          <p:cNvPr id="543846" name="Freeform 102"/>
          <p:cNvSpPr>
            <a:spLocks/>
          </p:cNvSpPr>
          <p:nvPr/>
        </p:nvSpPr>
        <p:spPr bwMode="auto">
          <a:xfrm>
            <a:off x="2795588" y="1616075"/>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ysDot"/>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sp>
        <p:nvSpPr>
          <p:cNvPr id="119858" name="Text Box 104"/>
          <p:cNvSpPr txBox="1">
            <a:spLocks noChangeArrowheads="1"/>
          </p:cNvSpPr>
          <p:nvPr/>
        </p:nvSpPr>
        <p:spPr bwMode="auto">
          <a:xfrm>
            <a:off x="8829675" y="641667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2000">
                <a:solidFill>
                  <a:srgbClr val="FFFFFF"/>
                </a:solidFill>
              </a:rPr>
              <a:t>8</a:t>
            </a:r>
          </a:p>
        </p:txBody>
      </p:sp>
      <p:sp>
        <p:nvSpPr>
          <p:cNvPr id="119859" name="Rectangle 106"/>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37-38</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543796"/>
                                        </p:tgtEl>
                                        <p:attrNameLst>
                                          <p:attrName>style.visibility</p:attrName>
                                        </p:attrNameLst>
                                      </p:cBhvr>
                                      <p:to>
                                        <p:strVal val="visible"/>
                                      </p:to>
                                    </p:set>
                                    <p:animEffect transition="in" filter="wipe(right)">
                                      <p:cBhvr>
                                        <p:cTn id="7" dur="500"/>
                                        <p:tgtEl>
                                          <p:spTgt spid="5437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43788"/>
                                        </p:tgtEl>
                                        <p:attrNameLst>
                                          <p:attrName>style.visibility</p:attrName>
                                        </p:attrNameLst>
                                      </p:cBhvr>
                                      <p:to>
                                        <p:strVal val="visible"/>
                                      </p:to>
                                    </p:set>
                                    <p:animEffect transition="in" filter="wipe(left)">
                                      <p:cBhvr>
                                        <p:cTn id="12" dur="500"/>
                                        <p:tgtEl>
                                          <p:spTgt spid="5437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543833"/>
                                        </p:tgtEl>
                                        <p:attrNameLst>
                                          <p:attrName>style.visibility</p:attrName>
                                        </p:attrNameLst>
                                      </p:cBhvr>
                                      <p:to>
                                        <p:strVal val="visible"/>
                                      </p:to>
                                    </p:set>
                                    <p:animEffect transition="in" filter="wipe(right)">
                                      <p:cBhvr>
                                        <p:cTn id="22" dur="500"/>
                                        <p:tgtEl>
                                          <p:spTgt spid="54383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543829"/>
                                        </p:tgtEl>
                                        <p:attrNameLst>
                                          <p:attrName>style.visibility</p:attrName>
                                        </p:attrNameLst>
                                      </p:cBhvr>
                                      <p:to>
                                        <p:strVal val="visible"/>
                                      </p:to>
                                    </p:set>
                                    <p:animEffect transition="in" filter="wipe(left)">
                                      <p:cBhvr>
                                        <p:cTn id="27" dur="500"/>
                                        <p:tgtEl>
                                          <p:spTgt spid="5438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528" fill="hold" grpId="0" nodeType="clickEffect">
                                  <p:stCondLst>
                                    <p:cond delay="0"/>
                                  </p:stCondLst>
                                  <p:childTnLst>
                                    <p:set>
                                      <p:cBhvr>
                                        <p:cTn id="31" dur="1" fill="hold">
                                          <p:stCondLst>
                                            <p:cond delay="0"/>
                                          </p:stCondLst>
                                        </p:cTn>
                                        <p:tgtEl>
                                          <p:spTgt spid="543839"/>
                                        </p:tgtEl>
                                        <p:attrNameLst>
                                          <p:attrName>style.visibility</p:attrName>
                                        </p:attrNameLst>
                                      </p:cBhvr>
                                      <p:to>
                                        <p:strVal val="visible"/>
                                      </p:to>
                                    </p:set>
                                    <p:anim calcmode="lin" valueType="num">
                                      <p:cBhvr>
                                        <p:cTn id="32" dur="500" fill="hold"/>
                                        <p:tgtEl>
                                          <p:spTgt spid="543839"/>
                                        </p:tgtEl>
                                        <p:attrNameLst>
                                          <p:attrName>ppt_w</p:attrName>
                                        </p:attrNameLst>
                                      </p:cBhvr>
                                      <p:tavLst>
                                        <p:tav tm="0">
                                          <p:val>
                                            <p:fltVal val="0"/>
                                          </p:val>
                                        </p:tav>
                                        <p:tav tm="100000">
                                          <p:val>
                                            <p:strVal val="#ppt_w"/>
                                          </p:val>
                                        </p:tav>
                                      </p:tavLst>
                                    </p:anim>
                                    <p:anim calcmode="lin" valueType="num">
                                      <p:cBhvr>
                                        <p:cTn id="33" dur="500" fill="hold"/>
                                        <p:tgtEl>
                                          <p:spTgt spid="543839"/>
                                        </p:tgtEl>
                                        <p:attrNameLst>
                                          <p:attrName>ppt_h</p:attrName>
                                        </p:attrNameLst>
                                      </p:cBhvr>
                                      <p:tavLst>
                                        <p:tav tm="0">
                                          <p:val>
                                            <p:fltVal val="0"/>
                                          </p:val>
                                        </p:tav>
                                        <p:tav tm="100000">
                                          <p:val>
                                            <p:strVal val="#ppt_h"/>
                                          </p:val>
                                        </p:tav>
                                      </p:tavLst>
                                    </p:anim>
                                    <p:anim calcmode="lin" valueType="num">
                                      <p:cBhvr>
                                        <p:cTn id="34" dur="500" fill="hold"/>
                                        <p:tgtEl>
                                          <p:spTgt spid="543839"/>
                                        </p:tgtEl>
                                        <p:attrNameLst>
                                          <p:attrName>ppt_x</p:attrName>
                                        </p:attrNameLst>
                                      </p:cBhvr>
                                      <p:tavLst>
                                        <p:tav tm="0">
                                          <p:val>
                                            <p:fltVal val="0.5"/>
                                          </p:val>
                                        </p:tav>
                                        <p:tav tm="100000">
                                          <p:val>
                                            <p:strVal val="#ppt_x"/>
                                          </p:val>
                                        </p:tav>
                                      </p:tavLst>
                                    </p:anim>
                                    <p:anim calcmode="lin" valueType="num">
                                      <p:cBhvr>
                                        <p:cTn id="35" dur="500" fill="hold"/>
                                        <p:tgtEl>
                                          <p:spTgt spid="543839"/>
                                        </p:tgtEl>
                                        <p:attrNameLst>
                                          <p:attrName>ppt_y</p:attrName>
                                        </p:attrNameLst>
                                      </p:cBhvr>
                                      <p:tavLst>
                                        <p:tav tm="0">
                                          <p:val>
                                            <p:fltVal val="0.5"/>
                                          </p:val>
                                        </p:tav>
                                        <p:tav tm="100000">
                                          <p:val>
                                            <p:strVal val="#ppt_y"/>
                                          </p:val>
                                        </p:tav>
                                      </p:tavLst>
                                    </p:anim>
                                  </p:childTnLst>
                                </p:cTn>
                              </p:par>
                            </p:childTnLst>
                          </p:cTn>
                        </p:par>
                        <p:par>
                          <p:cTn id="36" fill="hold" nodeType="afterGroup">
                            <p:stCondLst>
                              <p:cond delay="500"/>
                            </p:stCondLst>
                            <p:childTnLst>
                              <p:par>
                                <p:cTn id="37" presetID="22" presetClass="entr" presetSubtype="2" fill="hold" nodeType="afterEffect">
                                  <p:stCondLst>
                                    <p:cond delay="0"/>
                                  </p:stCondLst>
                                  <p:childTnLst>
                                    <p:set>
                                      <p:cBhvr>
                                        <p:cTn id="38" dur="1" fill="hold">
                                          <p:stCondLst>
                                            <p:cond delay="0"/>
                                          </p:stCondLst>
                                        </p:cTn>
                                        <p:tgtEl>
                                          <p:spTgt spid="543846"/>
                                        </p:tgtEl>
                                        <p:attrNameLst>
                                          <p:attrName>style.visibility</p:attrName>
                                        </p:attrNameLst>
                                      </p:cBhvr>
                                      <p:to>
                                        <p:strVal val="visible"/>
                                      </p:to>
                                    </p:set>
                                    <p:animEffect transition="in" filter="wipe(right)">
                                      <p:cBhvr>
                                        <p:cTn id="39" dur="500"/>
                                        <p:tgtEl>
                                          <p:spTgt spid="54384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543842"/>
                                        </p:tgtEl>
                                        <p:attrNameLst>
                                          <p:attrName>style.visibility</p:attrName>
                                        </p:attrNameLst>
                                      </p:cBhvr>
                                      <p:to>
                                        <p:strVal val="visible"/>
                                      </p:to>
                                    </p:set>
                                    <p:animEffect transition="in" filter="dissolve">
                                      <p:cBhvr>
                                        <p:cTn id="44" dur="500"/>
                                        <p:tgtEl>
                                          <p:spTgt spid="54384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543837"/>
                                        </p:tgtEl>
                                        <p:attrNameLst>
                                          <p:attrName>style.visibility</p:attrName>
                                        </p:attrNameLst>
                                      </p:cBhvr>
                                      <p:to>
                                        <p:strVal val="visible"/>
                                      </p:to>
                                    </p:set>
                                    <p:animEffect transition="in" filter="dissolve">
                                      <p:cBhvr>
                                        <p:cTn id="49" dur="500"/>
                                        <p:tgtEl>
                                          <p:spTgt spid="543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837" grpId="0" autoUpdateAnimBg="0"/>
      <p:bldP spid="543839" grpId="0" autoUpdateAnimBg="0"/>
      <p:bldP spid="543842"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3" name="Oval 3"/>
          <p:cNvSpPr>
            <a:spLocks noChangeArrowheads="1"/>
          </p:cNvSpPr>
          <p:nvPr/>
        </p:nvSpPr>
        <p:spPr bwMode="auto">
          <a:xfrm>
            <a:off x="952500" y="4565650"/>
            <a:ext cx="1625600" cy="1606550"/>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71044" name="Freeform 4"/>
          <p:cNvSpPr>
            <a:spLocks/>
          </p:cNvSpPr>
          <p:nvPr/>
        </p:nvSpPr>
        <p:spPr bwMode="auto">
          <a:xfrm>
            <a:off x="1784350" y="4448175"/>
            <a:ext cx="1011238" cy="954088"/>
          </a:xfrm>
          <a:custGeom>
            <a:avLst/>
            <a:gdLst/>
            <a:ahLst/>
            <a:cxnLst>
              <a:cxn ang="0">
                <a:pos x="12" y="24"/>
              </a:cxn>
              <a:cxn ang="0">
                <a:pos x="12" y="72"/>
              </a:cxn>
              <a:cxn ang="0">
                <a:pos x="12" y="120"/>
              </a:cxn>
              <a:cxn ang="0">
                <a:pos x="36" y="144"/>
              </a:cxn>
              <a:cxn ang="0">
                <a:pos x="96" y="168"/>
              </a:cxn>
              <a:cxn ang="0">
                <a:pos x="144" y="192"/>
              </a:cxn>
              <a:cxn ang="0">
                <a:pos x="192" y="204"/>
              </a:cxn>
              <a:cxn ang="0">
                <a:pos x="240" y="228"/>
              </a:cxn>
              <a:cxn ang="0">
                <a:pos x="288" y="264"/>
              </a:cxn>
              <a:cxn ang="0">
                <a:pos x="336" y="300"/>
              </a:cxn>
              <a:cxn ang="0">
                <a:pos x="360" y="348"/>
              </a:cxn>
              <a:cxn ang="0">
                <a:pos x="384" y="396"/>
              </a:cxn>
              <a:cxn ang="0">
                <a:pos x="420" y="432"/>
              </a:cxn>
              <a:cxn ang="0">
                <a:pos x="444" y="480"/>
              </a:cxn>
              <a:cxn ang="0">
                <a:pos x="456" y="528"/>
              </a:cxn>
              <a:cxn ang="0">
                <a:pos x="456" y="576"/>
              </a:cxn>
              <a:cxn ang="0">
                <a:pos x="480" y="600"/>
              </a:cxn>
              <a:cxn ang="0">
                <a:pos x="528" y="600"/>
              </a:cxn>
              <a:cxn ang="0">
                <a:pos x="588" y="600"/>
              </a:cxn>
              <a:cxn ang="0">
                <a:pos x="636" y="600"/>
              </a:cxn>
              <a:cxn ang="0">
                <a:pos x="624" y="552"/>
              </a:cxn>
              <a:cxn ang="0">
                <a:pos x="612" y="504"/>
              </a:cxn>
              <a:cxn ang="0">
                <a:pos x="588" y="456"/>
              </a:cxn>
              <a:cxn ang="0">
                <a:pos x="564" y="408"/>
              </a:cxn>
              <a:cxn ang="0">
                <a:pos x="540" y="360"/>
              </a:cxn>
              <a:cxn ang="0">
                <a:pos x="504" y="312"/>
              </a:cxn>
              <a:cxn ang="0">
                <a:pos x="492" y="264"/>
              </a:cxn>
              <a:cxn ang="0">
                <a:pos x="456" y="228"/>
              </a:cxn>
              <a:cxn ang="0">
                <a:pos x="420" y="192"/>
              </a:cxn>
              <a:cxn ang="0">
                <a:pos x="384" y="156"/>
              </a:cxn>
              <a:cxn ang="0">
                <a:pos x="348" y="120"/>
              </a:cxn>
              <a:cxn ang="0">
                <a:pos x="300" y="96"/>
              </a:cxn>
              <a:cxn ang="0">
                <a:pos x="252" y="72"/>
              </a:cxn>
              <a:cxn ang="0">
                <a:pos x="204" y="48"/>
              </a:cxn>
              <a:cxn ang="0">
                <a:pos x="156" y="36"/>
              </a:cxn>
              <a:cxn ang="0">
                <a:pos x="108" y="24"/>
              </a:cxn>
              <a:cxn ang="0">
                <a:pos x="60" y="0"/>
              </a:cxn>
              <a:cxn ang="0">
                <a:pos x="12" y="0"/>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w="12700" cap="rnd" cmpd="sng">
            <a:noFill/>
            <a:prstDash val="solid"/>
            <a:round/>
            <a:headEnd type="none" w="med" len="med"/>
            <a:tailEnd type="none" w="med" len="med"/>
          </a:ln>
          <a:effectLst>
            <a:outerShdw blurRad="63500" algn="ctr" rotWithShape="0">
              <a:schemeClr val="bg2">
                <a:alpha val="74998"/>
              </a:schemeClr>
            </a:outerShdw>
          </a:effectLst>
        </p:spPr>
        <p:txBody>
          <a:bodyPr/>
          <a:lstStyle/>
          <a:p>
            <a:pPr>
              <a:defRPr/>
            </a:pPr>
            <a:endParaRPr lang="en-US">
              <a:ea typeface="+mn-ea"/>
              <a:cs typeface="+mn-cs"/>
            </a:endParaRPr>
          </a:p>
        </p:txBody>
      </p:sp>
      <p:sp>
        <p:nvSpPr>
          <p:cNvPr id="471045" name="Rectangle 5"/>
          <p:cNvSpPr>
            <a:spLocks noChangeArrowheads="1"/>
          </p:cNvSpPr>
          <p:nvPr/>
        </p:nvSpPr>
        <p:spPr bwMode="auto">
          <a:xfrm>
            <a:off x="1449388" y="4532313"/>
            <a:ext cx="1844675" cy="10033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a:solidFill>
                  <a:schemeClr val="tx2"/>
                </a:solidFill>
              </a:rPr>
              <a:t>А Х </a:t>
            </a:r>
            <a:r>
              <a:rPr lang="en-US" sz="6000">
                <a:solidFill>
                  <a:srgbClr val="51DC00"/>
                </a:solidFill>
              </a:rPr>
              <a:t>К</a:t>
            </a:r>
          </a:p>
        </p:txBody>
      </p:sp>
      <p:sp>
        <p:nvSpPr>
          <p:cNvPr id="471046" name="Rectangle 6"/>
          <p:cNvSpPr>
            <a:spLocks noChangeArrowheads="1"/>
          </p:cNvSpPr>
          <p:nvPr/>
        </p:nvSpPr>
        <p:spPr bwMode="auto">
          <a:xfrm>
            <a:off x="403225" y="2330450"/>
            <a:ext cx="2679700" cy="2038350"/>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3200" b="1" i="1">
                <a:solidFill>
                  <a:srgbClr val="1CFF23"/>
                </a:solidFill>
                <a:ea typeface="+mn-ea"/>
                <a:cs typeface="+mn-cs"/>
              </a:rPr>
              <a:t>ГУРВАН</a:t>
            </a:r>
            <a:endParaRPr lang="en-US" sz="3200">
              <a:solidFill>
                <a:srgbClr val="FAFD00"/>
              </a:solidFill>
              <a:ea typeface="+mn-ea"/>
              <a:cs typeface="+mn-cs"/>
            </a:endParaRPr>
          </a:p>
          <a:p>
            <a:pPr algn="ctr">
              <a:defRPr/>
            </a:pPr>
            <a:r>
              <a:rPr lang="en-US" sz="3200">
                <a:solidFill>
                  <a:srgbClr val="FAFD00"/>
                </a:solidFill>
                <a:ea typeface="+mn-ea"/>
                <a:cs typeface="+mn-cs"/>
              </a:rPr>
              <a:t>НИЙГМИЙН</a:t>
            </a:r>
          </a:p>
          <a:p>
            <a:pPr algn="ctr">
              <a:defRPr/>
            </a:pPr>
            <a:r>
              <a:rPr lang="en-US" sz="3200" b="1" i="1">
                <a:solidFill>
                  <a:srgbClr val="1CFF23"/>
                </a:solidFill>
                <a:ea typeface="+mn-ea"/>
                <a:cs typeface="+mn-cs"/>
              </a:rPr>
              <a:t>ГУРАВ ДАХЬ</a:t>
            </a:r>
            <a:endParaRPr lang="en-US" sz="3200">
              <a:solidFill>
                <a:srgbClr val="FAFD00"/>
              </a:solidFill>
              <a:ea typeface="+mn-ea"/>
              <a:cs typeface="+mn-cs"/>
            </a:endParaRPr>
          </a:p>
          <a:p>
            <a:pPr algn="ctr">
              <a:defRPr/>
            </a:pPr>
            <a:r>
              <a:rPr lang="en-US" sz="3200">
                <a:solidFill>
                  <a:srgbClr val="FAFD00"/>
                </a:solidFill>
                <a:ea typeface="+mn-ea"/>
                <a:cs typeface="+mn-cs"/>
              </a:rPr>
              <a:t>нь:</a:t>
            </a:r>
          </a:p>
        </p:txBody>
      </p:sp>
      <p:grpSp>
        <p:nvGrpSpPr>
          <p:cNvPr id="121861" name="Group 69"/>
          <p:cNvGrpSpPr>
            <a:grpSpLocks/>
          </p:cNvGrpSpPr>
          <p:nvPr/>
        </p:nvGrpSpPr>
        <p:grpSpPr bwMode="auto">
          <a:xfrm>
            <a:off x="3074988" y="996950"/>
            <a:ext cx="3071812" cy="3270250"/>
            <a:chOff x="1937" y="628"/>
            <a:chExt cx="1935" cy="2060"/>
          </a:xfrm>
        </p:grpSpPr>
        <p:sp>
          <p:nvSpPr>
            <p:cNvPr id="121885" name="AutoShape 8"/>
            <p:cNvSpPr>
              <a:spLocks noChangeArrowheads="1"/>
            </p:cNvSpPr>
            <p:nvPr/>
          </p:nvSpPr>
          <p:spPr bwMode="auto">
            <a:xfrm>
              <a:off x="1952" y="632"/>
              <a:ext cx="1056" cy="672"/>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049" name="Rectangle 9"/>
            <p:cNvSpPr>
              <a:spLocks noChangeArrowheads="1"/>
            </p:cNvSpPr>
            <p:nvPr/>
          </p:nvSpPr>
          <p:spPr bwMode="auto">
            <a:xfrm>
              <a:off x="1952" y="864"/>
              <a:ext cx="1920" cy="1824"/>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21887" name="Rectangle 10"/>
            <p:cNvSpPr>
              <a:spLocks noChangeArrowheads="1"/>
            </p:cNvSpPr>
            <p:nvPr/>
          </p:nvSpPr>
          <p:spPr bwMode="auto">
            <a:xfrm>
              <a:off x="1937" y="628"/>
              <a:ext cx="1093"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b="1">
                  <a:solidFill>
                    <a:schemeClr val="bg2"/>
                  </a:solidFill>
                </a:rPr>
                <a:t>КОЛОНЧЛОЛ</a:t>
              </a:r>
            </a:p>
          </p:txBody>
        </p:sp>
        <p:sp>
          <p:nvSpPr>
            <p:cNvPr id="121888" name="Line 12"/>
            <p:cNvSpPr>
              <a:spLocks noChangeShapeType="1"/>
            </p:cNvSpPr>
            <p:nvPr/>
          </p:nvSpPr>
          <p:spPr bwMode="auto">
            <a:xfrm>
              <a:off x="2112" y="2297"/>
              <a:ext cx="1595"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1889" name="Line 13"/>
            <p:cNvSpPr>
              <a:spLocks noChangeShapeType="1"/>
            </p:cNvSpPr>
            <p:nvPr/>
          </p:nvSpPr>
          <p:spPr bwMode="auto">
            <a:xfrm>
              <a:off x="2112" y="2001"/>
              <a:ext cx="1595"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1890" name="Line 14"/>
            <p:cNvSpPr>
              <a:spLocks noChangeShapeType="1"/>
            </p:cNvSpPr>
            <p:nvPr/>
          </p:nvSpPr>
          <p:spPr bwMode="auto">
            <a:xfrm>
              <a:off x="2112" y="1720"/>
              <a:ext cx="16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1891" name="Line 15"/>
            <p:cNvSpPr>
              <a:spLocks noChangeShapeType="1"/>
            </p:cNvSpPr>
            <p:nvPr/>
          </p:nvSpPr>
          <p:spPr bwMode="auto">
            <a:xfrm>
              <a:off x="2112" y="1429"/>
              <a:ext cx="1595"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71074" name="Text Box 34"/>
          <p:cNvSpPr txBox="1">
            <a:spLocks noChangeArrowheads="1"/>
          </p:cNvSpPr>
          <p:nvPr/>
        </p:nvSpPr>
        <p:spPr bwMode="auto">
          <a:xfrm>
            <a:off x="1924050" y="0"/>
            <a:ext cx="121285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Х.дэд 25:21</a:t>
            </a:r>
          </a:p>
        </p:txBody>
      </p:sp>
      <p:grpSp>
        <p:nvGrpSpPr>
          <p:cNvPr id="121863" name="Group 63"/>
          <p:cNvGrpSpPr>
            <a:grpSpLocks/>
          </p:cNvGrpSpPr>
          <p:nvPr/>
        </p:nvGrpSpPr>
        <p:grpSpPr bwMode="auto">
          <a:xfrm>
            <a:off x="7983538" y="3448050"/>
            <a:ext cx="1160462" cy="1085850"/>
            <a:chOff x="5029" y="2172"/>
            <a:chExt cx="731" cy="684"/>
          </a:xfrm>
        </p:grpSpPr>
        <p:sp>
          <p:nvSpPr>
            <p:cNvPr id="121870" name="Freeform 40"/>
            <p:cNvSpPr>
              <a:spLocks/>
            </p:cNvSpPr>
            <p:nvPr/>
          </p:nvSpPr>
          <p:spPr bwMode="auto">
            <a:xfrm>
              <a:off x="5517" y="2294"/>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1871" name="Freeform 41"/>
            <p:cNvSpPr>
              <a:spLocks/>
            </p:cNvSpPr>
            <p:nvPr/>
          </p:nvSpPr>
          <p:spPr bwMode="auto">
            <a:xfrm>
              <a:off x="5517" y="228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1872" name="AutoShape 42"/>
            <p:cNvSpPr>
              <a:spLocks noChangeArrowheads="1"/>
            </p:cNvSpPr>
            <p:nvPr/>
          </p:nvSpPr>
          <p:spPr bwMode="auto">
            <a:xfrm>
              <a:off x="5058" y="2172"/>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1873" name="Rectangle 43"/>
            <p:cNvSpPr>
              <a:spLocks noChangeArrowheads="1"/>
            </p:cNvSpPr>
            <p:nvPr/>
          </p:nvSpPr>
          <p:spPr bwMode="auto">
            <a:xfrm>
              <a:off x="5057" y="2285"/>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1874" name="Line 44"/>
            <p:cNvSpPr>
              <a:spLocks noChangeShapeType="1"/>
            </p:cNvSpPr>
            <p:nvPr/>
          </p:nvSpPr>
          <p:spPr bwMode="auto">
            <a:xfrm>
              <a:off x="5089" y="244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1875" name="Line 45"/>
            <p:cNvSpPr>
              <a:spLocks noChangeShapeType="1"/>
            </p:cNvSpPr>
            <p:nvPr/>
          </p:nvSpPr>
          <p:spPr bwMode="auto">
            <a:xfrm>
              <a:off x="5089" y="255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1876" name="Rectangle 46"/>
            <p:cNvSpPr>
              <a:spLocks noChangeArrowheads="1"/>
            </p:cNvSpPr>
            <p:nvPr/>
          </p:nvSpPr>
          <p:spPr bwMode="auto">
            <a:xfrm>
              <a:off x="5046" y="2185"/>
              <a:ext cx="498"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700" b="1">
                  <a:solidFill>
                    <a:srgbClr val="000000"/>
                  </a:solidFill>
                </a:rPr>
                <a:t>КОЛОНЧЛОЛ</a:t>
              </a:r>
              <a:endParaRPr lang="en-US" sz="700" b="1">
                <a:solidFill>
                  <a:srgbClr val="000000"/>
                </a:solidFill>
              </a:endParaRPr>
            </a:p>
          </p:txBody>
        </p:sp>
        <p:sp>
          <p:nvSpPr>
            <p:cNvPr id="121877" name="Line 47"/>
            <p:cNvSpPr>
              <a:spLocks noChangeShapeType="1"/>
            </p:cNvSpPr>
            <p:nvPr/>
          </p:nvSpPr>
          <p:spPr bwMode="auto">
            <a:xfrm>
              <a:off x="5089" y="280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1878" name="Line 48"/>
            <p:cNvSpPr>
              <a:spLocks noChangeShapeType="1"/>
            </p:cNvSpPr>
            <p:nvPr/>
          </p:nvSpPr>
          <p:spPr bwMode="auto">
            <a:xfrm>
              <a:off x="5089" y="267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1879" name="Rectangle 49"/>
            <p:cNvSpPr>
              <a:spLocks noChangeArrowheads="1"/>
            </p:cNvSpPr>
            <p:nvPr/>
          </p:nvSpPr>
          <p:spPr bwMode="auto">
            <a:xfrm>
              <a:off x="5128" y="2327"/>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endParaRPr>
            </a:p>
          </p:txBody>
        </p:sp>
        <p:sp>
          <p:nvSpPr>
            <p:cNvPr id="121880" name="Rectangle 50"/>
            <p:cNvSpPr>
              <a:spLocks noChangeArrowheads="1"/>
            </p:cNvSpPr>
            <p:nvPr/>
          </p:nvSpPr>
          <p:spPr bwMode="auto">
            <a:xfrm>
              <a:off x="5158" y="2439"/>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endParaRPr>
            </a:p>
          </p:txBody>
        </p:sp>
        <p:sp>
          <p:nvSpPr>
            <p:cNvPr id="121881" name="Rectangle 51"/>
            <p:cNvSpPr>
              <a:spLocks noChangeArrowheads="1"/>
            </p:cNvSpPr>
            <p:nvPr/>
          </p:nvSpPr>
          <p:spPr bwMode="auto">
            <a:xfrm>
              <a:off x="5139" y="2690"/>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endParaRPr>
            </a:p>
          </p:txBody>
        </p:sp>
        <p:sp>
          <p:nvSpPr>
            <p:cNvPr id="121882" name="Rectangle 52"/>
            <p:cNvSpPr>
              <a:spLocks noChangeArrowheads="1"/>
            </p:cNvSpPr>
            <p:nvPr/>
          </p:nvSpPr>
          <p:spPr bwMode="auto">
            <a:xfrm>
              <a:off x="5135" y="2271"/>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1883" name="Rectangle 53"/>
            <p:cNvSpPr>
              <a:spLocks noChangeArrowheads="1"/>
            </p:cNvSpPr>
            <p:nvPr/>
          </p:nvSpPr>
          <p:spPr bwMode="auto">
            <a:xfrm>
              <a:off x="5072" y="2270"/>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1884" name="Rectangle 54"/>
            <p:cNvSpPr>
              <a:spLocks noChangeArrowheads="1"/>
            </p:cNvSpPr>
            <p:nvPr/>
          </p:nvSpPr>
          <p:spPr bwMode="auto">
            <a:xfrm>
              <a:off x="5029" y="2582"/>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endParaRPr>
            </a:p>
          </p:txBody>
        </p:sp>
      </p:grpSp>
      <p:sp>
        <p:nvSpPr>
          <p:cNvPr id="471097" name="Rectangle 57"/>
          <p:cNvSpPr>
            <a:spLocks noChangeArrowheads="1"/>
          </p:cNvSpPr>
          <p:nvPr/>
        </p:nvSpPr>
        <p:spPr bwMode="auto">
          <a:xfrm>
            <a:off x="808355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58</a:t>
            </a:r>
          </a:p>
        </p:txBody>
      </p:sp>
      <p:grpSp>
        <p:nvGrpSpPr>
          <p:cNvPr id="121865" name="Group 64"/>
          <p:cNvGrpSpPr>
            <a:grpSpLocks/>
          </p:cNvGrpSpPr>
          <p:nvPr/>
        </p:nvGrpSpPr>
        <p:grpSpPr bwMode="auto">
          <a:xfrm>
            <a:off x="515938" y="141288"/>
            <a:ext cx="893762" cy="1584325"/>
            <a:chOff x="391" y="101"/>
            <a:chExt cx="563" cy="998"/>
          </a:xfrm>
        </p:grpSpPr>
        <p:sp>
          <p:nvSpPr>
            <p:cNvPr id="471105" name="Rectangle 65"/>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ea typeface="+mn-ea"/>
                  <a:cs typeface="+mn-cs"/>
                </a:rPr>
                <a:t>7</a:t>
              </a:r>
            </a:p>
          </p:txBody>
        </p:sp>
        <p:sp>
          <p:nvSpPr>
            <p:cNvPr id="471106" name="Line 66"/>
            <p:cNvSpPr>
              <a:spLocks noChangeShapeType="1"/>
            </p:cNvSpPr>
            <p:nvPr/>
          </p:nvSpPr>
          <p:spPr bwMode="auto">
            <a:xfrm>
              <a:off x="526" y="588"/>
              <a:ext cx="256"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71107" name="Rectangle 67"/>
            <p:cNvSpPr>
              <a:spLocks noChangeArrowheads="1"/>
            </p:cNvSpPr>
            <p:nvPr/>
          </p:nvSpPr>
          <p:spPr bwMode="auto">
            <a:xfrm>
              <a:off x="486" y="196"/>
              <a:ext cx="468" cy="90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121866" name="Rectangle 68"/>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37-38</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Freeform 18"/>
          <p:cNvSpPr>
            <a:spLocks/>
          </p:cNvSpPr>
          <p:nvPr/>
        </p:nvSpPr>
        <p:spPr bwMode="auto">
          <a:xfrm>
            <a:off x="7397750" y="779463"/>
            <a:ext cx="1125538" cy="1358900"/>
          </a:xfrm>
          <a:custGeom>
            <a:avLst/>
            <a:gdLst>
              <a:gd name="T0" fmla="*/ 2147483647 w 709"/>
              <a:gd name="T1" fmla="*/ 2147483647 h 856"/>
              <a:gd name="T2" fmla="*/ 2147483647 w 709"/>
              <a:gd name="T3" fmla="*/ 2147483647 h 856"/>
              <a:gd name="T4" fmla="*/ 2147483647 w 709"/>
              <a:gd name="T5" fmla="*/ 2147483647 h 856"/>
              <a:gd name="T6" fmla="*/ 2147483647 w 709"/>
              <a:gd name="T7" fmla="*/ 2147483647 h 856"/>
              <a:gd name="T8" fmla="*/ 2147483647 w 709"/>
              <a:gd name="T9" fmla="*/ 2147483647 h 856"/>
              <a:gd name="T10" fmla="*/ 2147483647 w 709"/>
              <a:gd name="T11" fmla="*/ 2147483647 h 856"/>
              <a:gd name="T12" fmla="*/ 2147483647 w 709"/>
              <a:gd name="T13" fmla="*/ 2147483647 h 856"/>
              <a:gd name="T14" fmla="*/ 2147483647 w 709"/>
              <a:gd name="T15" fmla="*/ 2147483647 h 856"/>
              <a:gd name="T16" fmla="*/ 2147483647 w 709"/>
              <a:gd name="T17" fmla="*/ 2147483647 h 856"/>
              <a:gd name="T18" fmla="*/ 2147483647 w 709"/>
              <a:gd name="T19" fmla="*/ 2147483647 h 856"/>
              <a:gd name="T20" fmla="*/ 2147483647 w 709"/>
              <a:gd name="T21" fmla="*/ 2147483647 h 856"/>
              <a:gd name="T22" fmla="*/ 2147483647 w 709"/>
              <a:gd name="T23" fmla="*/ 2147483647 h 856"/>
              <a:gd name="T24" fmla="*/ 2147483647 w 709"/>
              <a:gd name="T25" fmla="*/ 2147483647 h 856"/>
              <a:gd name="T26" fmla="*/ 2147483647 w 709"/>
              <a:gd name="T27" fmla="*/ 2147483647 h 856"/>
              <a:gd name="T28" fmla="*/ 2147483647 w 709"/>
              <a:gd name="T29" fmla="*/ 2147483647 h 856"/>
              <a:gd name="T30" fmla="*/ 2147483647 w 709"/>
              <a:gd name="T31" fmla="*/ 2147483647 h 856"/>
              <a:gd name="T32" fmla="*/ 2147483647 w 709"/>
              <a:gd name="T33" fmla="*/ 2147483647 h 856"/>
              <a:gd name="T34" fmla="*/ 2147483647 w 709"/>
              <a:gd name="T35" fmla="*/ 2147483647 h 856"/>
              <a:gd name="T36" fmla="*/ 2147483647 w 709"/>
              <a:gd name="T37" fmla="*/ 2147483647 h 856"/>
              <a:gd name="T38" fmla="*/ 2147483647 w 709"/>
              <a:gd name="T39" fmla="*/ 2147483647 h 856"/>
              <a:gd name="T40" fmla="*/ 2147483647 w 709"/>
              <a:gd name="T41" fmla="*/ 2147483647 h 856"/>
              <a:gd name="T42" fmla="*/ 2147483647 w 709"/>
              <a:gd name="T43" fmla="*/ 2147483647 h 856"/>
              <a:gd name="T44" fmla="*/ 2147483647 w 709"/>
              <a:gd name="T45" fmla="*/ 2147483647 h 856"/>
              <a:gd name="T46" fmla="*/ 2147483647 w 709"/>
              <a:gd name="T47" fmla="*/ 0 h 856"/>
              <a:gd name="T48" fmla="*/ 2147483647 w 709"/>
              <a:gd name="T49" fmla="*/ 2147483647 h 856"/>
              <a:gd name="T50" fmla="*/ 2147483647 w 709"/>
              <a:gd name="T51" fmla="*/ 2147483647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13030" name="Text Box 6"/>
          <p:cNvSpPr txBox="1">
            <a:spLocks noChangeArrowheads="1"/>
          </p:cNvSpPr>
          <p:nvPr/>
        </p:nvSpPr>
        <p:spPr bwMode="auto">
          <a:xfrm>
            <a:off x="1924050" y="12700"/>
            <a:ext cx="1524000"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400" b="1" smtClean="0">
                <a:solidFill>
                  <a:schemeClr val="tx1"/>
                </a:solidFill>
                <a:latin typeface="Times" charset="0"/>
              </a:rPr>
              <a:t>Шүүгчид &amp; Рут</a:t>
            </a:r>
          </a:p>
        </p:txBody>
      </p:sp>
      <p:sp>
        <p:nvSpPr>
          <p:cNvPr id="513034" name="Rectangle 10"/>
          <p:cNvSpPr>
            <a:spLocks noChangeArrowheads="1"/>
          </p:cNvSpPr>
          <p:nvPr/>
        </p:nvSpPr>
        <p:spPr bwMode="auto">
          <a:xfrm>
            <a:off x="8091488" y="6542088"/>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06</a:t>
            </a:r>
          </a:p>
        </p:txBody>
      </p:sp>
      <p:sp>
        <p:nvSpPr>
          <p:cNvPr id="513037" name="Rectangle 13"/>
          <p:cNvSpPr>
            <a:spLocks noChangeArrowheads="1"/>
          </p:cNvSpPr>
          <p:nvPr/>
        </p:nvSpPr>
        <p:spPr bwMode="auto">
          <a:xfrm>
            <a:off x="7545388" y="6540500"/>
            <a:ext cx="7334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7.2.03d.</a:t>
            </a:r>
          </a:p>
        </p:txBody>
      </p:sp>
      <p:grpSp>
        <p:nvGrpSpPr>
          <p:cNvPr id="14341" name="Group 14"/>
          <p:cNvGrpSpPr>
            <a:grpSpLocks/>
          </p:cNvGrpSpPr>
          <p:nvPr/>
        </p:nvGrpSpPr>
        <p:grpSpPr bwMode="auto">
          <a:xfrm>
            <a:off x="6434138" y="771525"/>
            <a:ext cx="2182812" cy="1689100"/>
            <a:chOff x="664" y="2640"/>
            <a:chExt cx="1375" cy="1064"/>
          </a:xfrm>
        </p:grpSpPr>
        <p:sp>
          <p:nvSpPr>
            <p:cNvPr id="513039" name="Oval 15"/>
            <p:cNvSpPr>
              <a:spLocks noChangeArrowheads="1"/>
            </p:cNvSpPr>
            <p:nvPr/>
          </p:nvSpPr>
          <p:spPr bwMode="auto">
            <a:xfrm>
              <a:off x="664" y="2692"/>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4412" name="Freeform 16"/>
            <p:cNvSpPr>
              <a:spLocks/>
            </p:cNvSpPr>
            <p:nvPr/>
          </p:nvSpPr>
          <p:spPr bwMode="auto">
            <a:xfrm>
              <a:off x="1188" y="2640"/>
              <a:ext cx="637" cy="601"/>
            </a:xfrm>
            <a:custGeom>
              <a:avLst/>
              <a:gdLst>
                <a:gd name="T0" fmla="*/ 12 w 637"/>
                <a:gd name="T1" fmla="*/ 24 h 601"/>
                <a:gd name="T2" fmla="*/ 12 w 637"/>
                <a:gd name="T3" fmla="*/ 72 h 601"/>
                <a:gd name="T4" fmla="*/ 12 w 637"/>
                <a:gd name="T5" fmla="*/ 120 h 601"/>
                <a:gd name="T6" fmla="*/ 36 w 637"/>
                <a:gd name="T7" fmla="*/ 144 h 601"/>
                <a:gd name="T8" fmla="*/ 96 w 637"/>
                <a:gd name="T9" fmla="*/ 168 h 601"/>
                <a:gd name="T10" fmla="*/ 144 w 637"/>
                <a:gd name="T11" fmla="*/ 192 h 601"/>
                <a:gd name="T12" fmla="*/ 192 w 637"/>
                <a:gd name="T13" fmla="*/ 204 h 601"/>
                <a:gd name="T14" fmla="*/ 240 w 637"/>
                <a:gd name="T15" fmla="*/ 228 h 601"/>
                <a:gd name="T16" fmla="*/ 288 w 637"/>
                <a:gd name="T17" fmla="*/ 264 h 601"/>
                <a:gd name="T18" fmla="*/ 336 w 637"/>
                <a:gd name="T19" fmla="*/ 300 h 601"/>
                <a:gd name="T20" fmla="*/ 360 w 637"/>
                <a:gd name="T21" fmla="*/ 348 h 601"/>
                <a:gd name="T22" fmla="*/ 384 w 637"/>
                <a:gd name="T23" fmla="*/ 396 h 601"/>
                <a:gd name="T24" fmla="*/ 420 w 637"/>
                <a:gd name="T25" fmla="*/ 432 h 601"/>
                <a:gd name="T26" fmla="*/ 444 w 637"/>
                <a:gd name="T27" fmla="*/ 480 h 601"/>
                <a:gd name="T28" fmla="*/ 456 w 637"/>
                <a:gd name="T29" fmla="*/ 528 h 601"/>
                <a:gd name="T30" fmla="*/ 456 w 637"/>
                <a:gd name="T31" fmla="*/ 576 h 601"/>
                <a:gd name="T32" fmla="*/ 480 w 637"/>
                <a:gd name="T33" fmla="*/ 600 h 601"/>
                <a:gd name="T34" fmla="*/ 528 w 637"/>
                <a:gd name="T35" fmla="*/ 600 h 601"/>
                <a:gd name="T36" fmla="*/ 588 w 637"/>
                <a:gd name="T37" fmla="*/ 600 h 601"/>
                <a:gd name="T38" fmla="*/ 636 w 637"/>
                <a:gd name="T39" fmla="*/ 600 h 601"/>
                <a:gd name="T40" fmla="*/ 624 w 637"/>
                <a:gd name="T41" fmla="*/ 552 h 601"/>
                <a:gd name="T42" fmla="*/ 612 w 637"/>
                <a:gd name="T43" fmla="*/ 504 h 601"/>
                <a:gd name="T44" fmla="*/ 588 w 637"/>
                <a:gd name="T45" fmla="*/ 456 h 601"/>
                <a:gd name="T46" fmla="*/ 564 w 637"/>
                <a:gd name="T47" fmla="*/ 408 h 601"/>
                <a:gd name="T48" fmla="*/ 540 w 637"/>
                <a:gd name="T49" fmla="*/ 360 h 601"/>
                <a:gd name="T50" fmla="*/ 504 w 637"/>
                <a:gd name="T51" fmla="*/ 312 h 601"/>
                <a:gd name="T52" fmla="*/ 492 w 637"/>
                <a:gd name="T53" fmla="*/ 264 h 601"/>
                <a:gd name="T54" fmla="*/ 456 w 637"/>
                <a:gd name="T55" fmla="*/ 228 h 601"/>
                <a:gd name="T56" fmla="*/ 420 w 637"/>
                <a:gd name="T57" fmla="*/ 192 h 601"/>
                <a:gd name="T58" fmla="*/ 384 w 637"/>
                <a:gd name="T59" fmla="*/ 156 h 601"/>
                <a:gd name="T60" fmla="*/ 348 w 637"/>
                <a:gd name="T61" fmla="*/ 120 h 601"/>
                <a:gd name="T62" fmla="*/ 300 w 637"/>
                <a:gd name="T63" fmla="*/ 96 h 601"/>
                <a:gd name="T64" fmla="*/ 252 w 637"/>
                <a:gd name="T65" fmla="*/ 72 h 601"/>
                <a:gd name="T66" fmla="*/ 204 w 637"/>
                <a:gd name="T67" fmla="*/ 48 h 601"/>
                <a:gd name="T68" fmla="*/ 156 w 637"/>
                <a:gd name="T69" fmla="*/ 36 h 601"/>
                <a:gd name="T70" fmla="*/ 108 w 637"/>
                <a:gd name="T71" fmla="*/ 24 h 601"/>
                <a:gd name="T72" fmla="*/ 60 w 637"/>
                <a:gd name="T73" fmla="*/ 0 h 601"/>
                <a:gd name="T74" fmla="*/ 12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3041" name="Rectangle 17"/>
            <p:cNvSpPr>
              <a:spLocks noChangeArrowheads="1"/>
            </p:cNvSpPr>
            <p:nvPr/>
          </p:nvSpPr>
          <p:spPr bwMode="auto">
            <a:xfrm>
              <a:off x="877" y="272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6000">
                  <a:solidFill>
                    <a:srgbClr val="51DC00"/>
                  </a:solidFill>
                  <a:latin typeface="Times" charset="0"/>
                </a:rPr>
                <a:t>А</a:t>
              </a:r>
              <a:r>
                <a:rPr lang="en-US" sz="3600">
                  <a:solidFill>
                    <a:srgbClr val="51DC00"/>
                  </a:solidFill>
                  <a:latin typeface="Times" charset="0"/>
                </a:rPr>
                <a:t> </a:t>
              </a:r>
              <a:r>
                <a:rPr lang="en-US" sz="3600">
                  <a:solidFill>
                    <a:schemeClr val="tx2"/>
                  </a:solidFill>
                  <a:latin typeface="Times" charset="0"/>
                </a:rPr>
                <a:t>Х К</a:t>
              </a:r>
            </a:p>
          </p:txBody>
        </p:sp>
      </p:grpSp>
      <p:grpSp>
        <p:nvGrpSpPr>
          <p:cNvPr id="14342" name="Group 158"/>
          <p:cNvGrpSpPr>
            <a:grpSpLocks/>
          </p:cNvGrpSpPr>
          <p:nvPr/>
        </p:nvGrpSpPr>
        <p:grpSpPr bwMode="auto">
          <a:xfrm>
            <a:off x="515938" y="141288"/>
            <a:ext cx="893762" cy="1584325"/>
            <a:chOff x="391" y="101"/>
            <a:chExt cx="563" cy="998"/>
          </a:xfrm>
        </p:grpSpPr>
        <p:sp>
          <p:nvSpPr>
            <p:cNvPr id="513183" name="Rectangle 159"/>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ea typeface="+mn-ea"/>
                  <a:cs typeface="+mn-cs"/>
                </a:rPr>
                <a:t>7</a:t>
              </a:r>
            </a:p>
          </p:txBody>
        </p:sp>
        <p:sp>
          <p:nvSpPr>
            <p:cNvPr id="513184" name="Line 160"/>
            <p:cNvSpPr>
              <a:spLocks noChangeShapeType="1"/>
            </p:cNvSpPr>
            <p:nvPr/>
          </p:nvSpPr>
          <p:spPr bwMode="auto">
            <a:xfrm>
              <a:off x="526" y="588"/>
              <a:ext cx="256"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13185" name="Rectangle 161"/>
            <p:cNvSpPr>
              <a:spLocks noChangeArrowheads="1"/>
            </p:cNvSpPr>
            <p:nvPr/>
          </p:nvSpPr>
          <p:spPr bwMode="auto">
            <a:xfrm>
              <a:off x="486" y="196"/>
              <a:ext cx="468" cy="90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14343" name="Rectangle 162"/>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31-32</a:t>
            </a:r>
          </a:p>
        </p:txBody>
      </p:sp>
      <p:grpSp>
        <p:nvGrpSpPr>
          <p:cNvPr id="14344" name="Group 163"/>
          <p:cNvGrpSpPr>
            <a:grpSpLocks/>
          </p:cNvGrpSpPr>
          <p:nvPr/>
        </p:nvGrpSpPr>
        <p:grpSpPr bwMode="auto">
          <a:xfrm>
            <a:off x="2598738" y="1495425"/>
            <a:ext cx="5226050" cy="4462463"/>
            <a:chOff x="1834" y="805"/>
            <a:chExt cx="3292" cy="2811"/>
          </a:xfrm>
        </p:grpSpPr>
        <p:grpSp>
          <p:nvGrpSpPr>
            <p:cNvPr id="14346" name="Group 164"/>
            <p:cNvGrpSpPr>
              <a:grpSpLocks/>
            </p:cNvGrpSpPr>
            <p:nvPr/>
          </p:nvGrpSpPr>
          <p:grpSpPr bwMode="auto">
            <a:xfrm>
              <a:off x="1834" y="805"/>
              <a:ext cx="1741" cy="846"/>
              <a:chOff x="2412" y="2052"/>
              <a:chExt cx="1741" cy="846"/>
            </a:xfrm>
          </p:grpSpPr>
          <p:sp>
            <p:nvSpPr>
              <p:cNvPr id="14403" name="Rectangle 16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4404" name="AutoShape 16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4405" name="Rectangle 16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13192" name="Rectangle 168"/>
              <p:cNvSpPr>
                <a:spLocks noChangeArrowheads="1"/>
              </p:cNvSpPr>
              <p:nvPr/>
            </p:nvSpPr>
            <p:spPr bwMode="auto">
              <a:xfrm>
                <a:off x="2567" y="2078"/>
                <a:ext cx="598" cy="173"/>
              </a:xfrm>
              <a:prstGeom prst="rect">
                <a:avLst/>
              </a:prstGeom>
              <a:noFill/>
              <a:ln w="9525">
                <a:noFill/>
                <a:miter lim="800000"/>
                <a:headEnd/>
                <a:tailEnd/>
              </a:ln>
            </p:spPr>
            <p:txBody>
              <a:bodyPr wrap="none" lIns="0" tIns="0" rIns="0" bIns="0">
                <a:spAutoFit/>
              </a:bodyPr>
              <a:lstStyle/>
              <a:p>
                <a:pPr algn="ctr">
                  <a:defRPr/>
                </a:pPr>
                <a:r>
                  <a:rPr lang="mn-MN" sz="1800" b="1">
                    <a:solidFill>
                      <a:srgbClr val="790015"/>
                    </a:solidFill>
                  </a:rPr>
                  <a:t>БҮТЭЭЛ</a:t>
                </a:r>
                <a:endParaRPr lang="en-US" b="1">
                  <a:solidFill>
                    <a:srgbClr val="FFA27C"/>
                  </a:solidFill>
                  <a:effectLst>
                    <a:outerShdw blurRad="38100" dist="38100" dir="2700000" algn="tl">
                      <a:srgbClr val="000000"/>
                    </a:outerShdw>
                  </a:effectLst>
                </a:endParaRPr>
              </a:p>
            </p:txBody>
          </p:sp>
          <p:sp>
            <p:nvSpPr>
              <p:cNvPr id="14407" name="Line 16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347" name="Group 170"/>
            <p:cNvGrpSpPr>
              <a:grpSpLocks/>
            </p:cNvGrpSpPr>
            <p:nvPr/>
          </p:nvGrpSpPr>
          <p:grpSpPr bwMode="auto">
            <a:xfrm>
              <a:off x="1986" y="1029"/>
              <a:ext cx="1741" cy="846"/>
              <a:chOff x="2412" y="2052"/>
              <a:chExt cx="1741" cy="846"/>
            </a:xfrm>
          </p:grpSpPr>
          <p:sp>
            <p:nvSpPr>
              <p:cNvPr id="14398" name="Rectangle 17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4399" name="AutoShape 17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4400" name="Rectangle 17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13198" name="Rectangle 174"/>
              <p:cNvSpPr>
                <a:spLocks noChangeArrowheads="1"/>
              </p:cNvSpPr>
              <p:nvPr/>
            </p:nvSpPr>
            <p:spPr bwMode="auto">
              <a:xfrm>
                <a:off x="2499" y="2078"/>
                <a:ext cx="735" cy="173"/>
              </a:xfrm>
              <a:prstGeom prst="rect">
                <a:avLst/>
              </a:prstGeom>
              <a:noFill/>
              <a:ln w="9525">
                <a:noFill/>
                <a:miter lim="800000"/>
                <a:headEnd/>
                <a:tailEnd/>
              </a:ln>
            </p:spPr>
            <p:txBody>
              <a:bodyPr wrap="none" lIns="0" tIns="0" rIns="0" bIns="0">
                <a:spAutoFit/>
              </a:bodyPr>
              <a:lstStyle/>
              <a:p>
                <a:pPr algn="ctr">
                  <a:defRPr/>
                </a:pPr>
                <a:r>
                  <a:rPr lang="mn-MN" sz="1800" b="1">
                    <a:solidFill>
                      <a:srgbClr val="790015"/>
                    </a:solidFill>
                  </a:rPr>
                  <a:t>АБРАХАМ</a:t>
                </a:r>
                <a:endParaRPr lang="en-US" b="1">
                  <a:solidFill>
                    <a:srgbClr val="FFA27C"/>
                  </a:solidFill>
                  <a:effectLst>
                    <a:outerShdw blurRad="38100" dist="38100" dir="2700000" algn="tl">
                      <a:srgbClr val="000000"/>
                    </a:outerShdw>
                  </a:effectLst>
                </a:endParaRPr>
              </a:p>
            </p:txBody>
          </p:sp>
          <p:sp>
            <p:nvSpPr>
              <p:cNvPr id="14402" name="Line 175"/>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348" name="Group 176"/>
            <p:cNvGrpSpPr>
              <a:grpSpLocks/>
            </p:cNvGrpSpPr>
            <p:nvPr/>
          </p:nvGrpSpPr>
          <p:grpSpPr bwMode="auto">
            <a:xfrm>
              <a:off x="2162" y="1245"/>
              <a:ext cx="1741" cy="846"/>
              <a:chOff x="2412" y="2052"/>
              <a:chExt cx="1741" cy="846"/>
            </a:xfrm>
          </p:grpSpPr>
          <p:sp>
            <p:nvSpPr>
              <p:cNvPr id="14393" name="Rectangle 17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4394" name="AutoShape 17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4395" name="Rectangle 17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13204" name="Rectangle 180"/>
              <p:cNvSpPr>
                <a:spLocks noChangeArrowheads="1"/>
              </p:cNvSpPr>
              <p:nvPr/>
            </p:nvSpPr>
            <p:spPr bwMode="auto">
              <a:xfrm>
                <a:off x="2593" y="2078"/>
                <a:ext cx="548" cy="173"/>
              </a:xfrm>
              <a:prstGeom prst="rect">
                <a:avLst/>
              </a:prstGeom>
              <a:noFill/>
              <a:ln w="9525">
                <a:noFill/>
                <a:miter lim="800000"/>
                <a:headEnd/>
                <a:tailEnd/>
              </a:ln>
            </p:spPr>
            <p:txBody>
              <a:bodyPr wrap="none" lIns="0" tIns="0" rIns="0" bIns="0">
                <a:spAutoFit/>
              </a:bodyPr>
              <a:lstStyle/>
              <a:p>
                <a:pPr algn="ctr">
                  <a:defRPr/>
                </a:pPr>
                <a:r>
                  <a:rPr lang="mn-MN" sz="1800" b="1">
                    <a:solidFill>
                      <a:srgbClr val="790015"/>
                    </a:solidFill>
                  </a:rPr>
                  <a:t>ИОСЕФ</a:t>
                </a:r>
                <a:endParaRPr lang="en-US" b="1">
                  <a:solidFill>
                    <a:srgbClr val="FFA27C"/>
                  </a:solidFill>
                  <a:effectLst>
                    <a:outerShdw blurRad="38100" dist="38100" dir="2700000" algn="tl">
                      <a:srgbClr val="000000"/>
                    </a:outerShdw>
                  </a:effectLst>
                </a:endParaRPr>
              </a:p>
            </p:txBody>
          </p:sp>
          <p:sp>
            <p:nvSpPr>
              <p:cNvPr id="14397" name="Line 181"/>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349" name="Group 182"/>
            <p:cNvGrpSpPr>
              <a:grpSpLocks/>
            </p:cNvGrpSpPr>
            <p:nvPr/>
          </p:nvGrpSpPr>
          <p:grpSpPr bwMode="auto">
            <a:xfrm>
              <a:off x="2346" y="1445"/>
              <a:ext cx="1741" cy="846"/>
              <a:chOff x="2412" y="2052"/>
              <a:chExt cx="1741" cy="846"/>
            </a:xfrm>
          </p:grpSpPr>
          <p:sp>
            <p:nvSpPr>
              <p:cNvPr id="14388" name="Rectangle 18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4389" name="AutoShape 18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4390" name="Rectangle 18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13210" name="Rectangle 186"/>
              <p:cNvSpPr>
                <a:spLocks noChangeArrowheads="1"/>
              </p:cNvSpPr>
              <p:nvPr/>
            </p:nvSpPr>
            <p:spPr bwMode="auto">
              <a:xfrm>
                <a:off x="2642" y="2078"/>
                <a:ext cx="448" cy="173"/>
              </a:xfrm>
              <a:prstGeom prst="rect">
                <a:avLst/>
              </a:prstGeom>
              <a:noFill/>
              <a:ln w="9525">
                <a:noFill/>
                <a:miter lim="800000"/>
                <a:headEnd/>
                <a:tailEnd/>
              </a:ln>
            </p:spPr>
            <p:txBody>
              <a:bodyPr wrap="none" lIns="0" tIns="0" rIns="0" bIns="0">
                <a:spAutoFit/>
              </a:bodyPr>
              <a:lstStyle/>
              <a:p>
                <a:pPr algn="ctr">
                  <a:defRPr/>
                </a:pPr>
                <a:r>
                  <a:rPr lang="mn-MN" sz="1800" b="1">
                    <a:solidFill>
                      <a:srgbClr val="790015"/>
                    </a:solidFill>
                  </a:rPr>
                  <a:t>МОСЕ</a:t>
                </a:r>
                <a:endParaRPr lang="en-US" b="1">
                  <a:solidFill>
                    <a:srgbClr val="FFA27C"/>
                  </a:solidFill>
                  <a:effectLst>
                    <a:outerShdw blurRad="38100" dist="38100" dir="2700000" algn="tl">
                      <a:srgbClr val="000000"/>
                    </a:outerShdw>
                  </a:effectLst>
                </a:endParaRPr>
              </a:p>
            </p:txBody>
          </p:sp>
          <p:sp>
            <p:nvSpPr>
              <p:cNvPr id="14392" name="Line 18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350" name="Group 188"/>
            <p:cNvGrpSpPr>
              <a:grpSpLocks/>
            </p:cNvGrpSpPr>
            <p:nvPr/>
          </p:nvGrpSpPr>
          <p:grpSpPr bwMode="auto">
            <a:xfrm>
              <a:off x="2514" y="1637"/>
              <a:ext cx="1741" cy="846"/>
              <a:chOff x="2412" y="2052"/>
              <a:chExt cx="1741" cy="846"/>
            </a:xfrm>
          </p:grpSpPr>
          <p:sp>
            <p:nvSpPr>
              <p:cNvPr id="14383" name="Rectangle 18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4384" name="AutoShape 19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4385" name="Rectangle 19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13216" name="Rectangle 192"/>
              <p:cNvSpPr>
                <a:spLocks noChangeArrowheads="1"/>
              </p:cNvSpPr>
              <p:nvPr/>
            </p:nvSpPr>
            <p:spPr bwMode="auto">
              <a:xfrm>
                <a:off x="2571" y="2078"/>
                <a:ext cx="592" cy="173"/>
              </a:xfrm>
              <a:prstGeom prst="rect">
                <a:avLst/>
              </a:prstGeom>
              <a:noFill/>
              <a:ln w="9525">
                <a:noFill/>
                <a:miter lim="800000"/>
                <a:headEnd/>
                <a:tailEnd/>
              </a:ln>
            </p:spPr>
            <p:txBody>
              <a:bodyPr wrap="none" lIns="0" tIns="0" rIns="0" bIns="0">
                <a:spAutoFit/>
              </a:bodyPr>
              <a:lstStyle/>
              <a:p>
                <a:pPr algn="ctr">
                  <a:defRPr/>
                </a:pPr>
                <a:r>
                  <a:rPr lang="mn-MN" sz="1800" b="1">
                    <a:solidFill>
                      <a:srgbClr val="790015"/>
                    </a:solidFill>
                  </a:rPr>
                  <a:t>ИОШУА</a:t>
                </a:r>
                <a:endParaRPr lang="en-US" b="1">
                  <a:solidFill>
                    <a:srgbClr val="FFA27C"/>
                  </a:solidFill>
                  <a:effectLst>
                    <a:outerShdw blurRad="38100" dist="38100" dir="2700000" algn="tl">
                      <a:srgbClr val="000000"/>
                    </a:outerShdw>
                  </a:effectLst>
                </a:endParaRPr>
              </a:p>
            </p:txBody>
          </p:sp>
          <p:sp>
            <p:nvSpPr>
              <p:cNvPr id="14387" name="Line 19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351" name="Group 194"/>
            <p:cNvGrpSpPr>
              <a:grpSpLocks/>
            </p:cNvGrpSpPr>
            <p:nvPr/>
          </p:nvGrpSpPr>
          <p:grpSpPr bwMode="auto">
            <a:xfrm>
              <a:off x="2690" y="1829"/>
              <a:ext cx="1741" cy="846"/>
              <a:chOff x="2412" y="2052"/>
              <a:chExt cx="1741" cy="846"/>
            </a:xfrm>
          </p:grpSpPr>
          <p:sp>
            <p:nvSpPr>
              <p:cNvPr id="14378" name="Rectangle 19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4379" name="AutoShape 19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4380" name="Rectangle 19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13222" name="Rectangle 198"/>
              <p:cNvSpPr>
                <a:spLocks noChangeArrowheads="1"/>
              </p:cNvSpPr>
              <p:nvPr/>
            </p:nvSpPr>
            <p:spPr bwMode="auto">
              <a:xfrm>
                <a:off x="2554" y="2078"/>
                <a:ext cx="624" cy="173"/>
              </a:xfrm>
              <a:prstGeom prst="rect">
                <a:avLst/>
              </a:prstGeom>
              <a:noFill/>
              <a:ln w="9525">
                <a:noFill/>
                <a:miter lim="800000"/>
                <a:headEnd/>
                <a:tailEnd/>
              </a:ln>
            </p:spPr>
            <p:txBody>
              <a:bodyPr wrap="none" lIns="0" tIns="0" rIns="0" bIns="0">
                <a:spAutoFit/>
              </a:bodyPr>
              <a:lstStyle/>
              <a:p>
                <a:pPr algn="ctr">
                  <a:defRPr/>
                </a:pPr>
                <a:r>
                  <a:rPr lang="mn-MN" sz="1800" b="1">
                    <a:solidFill>
                      <a:srgbClr val="790015"/>
                    </a:solidFill>
                  </a:rPr>
                  <a:t>АНАРХИ</a:t>
                </a:r>
                <a:endParaRPr lang="en-US" b="1">
                  <a:solidFill>
                    <a:srgbClr val="FFA27C"/>
                  </a:solidFill>
                  <a:effectLst>
                    <a:outerShdw blurRad="38100" dist="38100" dir="2700000" algn="tl">
                      <a:srgbClr val="000000"/>
                    </a:outerShdw>
                  </a:effectLst>
                </a:endParaRPr>
              </a:p>
            </p:txBody>
          </p:sp>
          <p:sp>
            <p:nvSpPr>
              <p:cNvPr id="14382" name="Line 19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352" name="Group 200"/>
            <p:cNvGrpSpPr>
              <a:grpSpLocks/>
            </p:cNvGrpSpPr>
            <p:nvPr/>
          </p:nvGrpSpPr>
          <p:grpSpPr bwMode="auto">
            <a:xfrm>
              <a:off x="2874" y="2029"/>
              <a:ext cx="1741" cy="846"/>
              <a:chOff x="2412" y="2052"/>
              <a:chExt cx="1741" cy="846"/>
            </a:xfrm>
          </p:grpSpPr>
          <p:sp>
            <p:nvSpPr>
              <p:cNvPr id="14373" name="Rectangle 20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4374" name="AutoShape 20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4375" name="Rectangle 20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13228" name="Rectangle 204"/>
              <p:cNvSpPr>
                <a:spLocks noChangeArrowheads="1"/>
              </p:cNvSpPr>
              <p:nvPr/>
            </p:nvSpPr>
            <p:spPr bwMode="auto">
              <a:xfrm>
                <a:off x="2425" y="2078"/>
                <a:ext cx="884" cy="173"/>
              </a:xfrm>
              <a:prstGeom prst="rect">
                <a:avLst/>
              </a:prstGeom>
              <a:noFill/>
              <a:ln w="9525">
                <a:noFill/>
                <a:miter lim="800000"/>
                <a:headEnd/>
                <a:tailEnd/>
              </a:ln>
            </p:spPr>
            <p:txBody>
              <a:bodyPr wrap="none" lIns="0" tIns="0" rIns="0" bIns="0">
                <a:spAutoFit/>
              </a:bodyPr>
              <a:lstStyle/>
              <a:p>
                <a:pPr algn="ctr">
                  <a:defRPr/>
                </a:pPr>
                <a:r>
                  <a:rPr lang="en-US" sz="1800" b="1">
                    <a:solidFill>
                      <a:srgbClr val="790015"/>
                    </a:solidFill>
                  </a:rPr>
                  <a:t> ХААНЧЛАЛ</a:t>
                </a:r>
                <a:endParaRPr lang="en-US" b="1">
                  <a:solidFill>
                    <a:srgbClr val="FFA27C"/>
                  </a:solidFill>
                  <a:effectLst>
                    <a:outerShdw blurRad="38100" dist="38100" dir="2700000" algn="tl">
                      <a:srgbClr val="000000"/>
                    </a:outerShdw>
                  </a:effectLst>
                </a:endParaRPr>
              </a:p>
            </p:txBody>
          </p:sp>
          <p:sp>
            <p:nvSpPr>
              <p:cNvPr id="14377" name="Line 205"/>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353" name="Group 206"/>
            <p:cNvGrpSpPr>
              <a:grpSpLocks/>
            </p:cNvGrpSpPr>
            <p:nvPr/>
          </p:nvGrpSpPr>
          <p:grpSpPr bwMode="auto">
            <a:xfrm>
              <a:off x="2975" y="2253"/>
              <a:ext cx="1828" cy="846"/>
              <a:chOff x="2325" y="2052"/>
              <a:chExt cx="1828" cy="846"/>
            </a:xfrm>
          </p:grpSpPr>
          <p:sp>
            <p:nvSpPr>
              <p:cNvPr id="14368" name="Rectangle 20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14369" name="AutoShape 20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4370" name="Rectangle 20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513234" name="Rectangle 210"/>
              <p:cNvSpPr>
                <a:spLocks noChangeArrowheads="1"/>
              </p:cNvSpPr>
              <p:nvPr/>
            </p:nvSpPr>
            <p:spPr bwMode="auto">
              <a:xfrm>
                <a:off x="2325" y="2078"/>
                <a:ext cx="1088" cy="173"/>
              </a:xfrm>
              <a:prstGeom prst="rect">
                <a:avLst/>
              </a:prstGeom>
              <a:noFill/>
              <a:ln w="9525">
                <a:noFill/>
                <a:miter lim="800000"/>
                <a:headEnd/>
                <a:tailEnd/>
              </a:ln>
            </p:spPr>
            <p:txBody>
              <a:bodyPr wrap="none" lIns="0" tIns="0" rIns="0" bIns="0">
                <a:spAutoFit/>
              </a:bodyPr>
              <a:lstStyle/>
              <a:p>
                <a:pPr algn="ctr">
                  <a:defRPr/>
                </a:pPr>
                <a:r>
                  <a:rPr lang="en-US" sz="1800" b="1">
                    <a:solidFill>
                      <a:srgbClr val="790015"/>
                    </a:solidFill>
                  </a:rPr>
                  <a:t>   </a:t>
                </a:r>
                <a:r>
                  <a:rPr lang="mn-MN" sz="1800" b="1">
                    <a:solidFill>
                      <a:srgbClr val="790015"/>
                    </a:solidFill>
                  </a:rPr>
                  <a:t>КОЛОНЧЛОЛ</a:t>
                </a:r>
                <a:endParaRPr lang="en-US" b="1">
                  <a:solidFill>
                    <a:srgbClr val="FFA27C"/>
                  </a:solidFill>
                  <a:effectLst>
                    <a:outerShdw blurRad="38100" dist="38100" dir="2700000" algn="tl">
                      <a:srgbClr val="000000"/>
                    </a:outerShdw>
                  </a:effectLst>
                </a:endParaRPr>
              </a:p>
            </p:txBody>
          </p:sp>
          <p:sp>
            <p:nvSpPr>
              <p:cNvPr id="14372" name="Line 211"/>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354" name="Group 212"/>
            <p:cNvGrpSpPr>
              <a:grpSpLocks/>
            </p:cNvGrpSpPr>
            <p:nvPr/>
          </p:nvGrpSpPr>
          <p:grpSpPr bwMode="auto">
            <a:xfrm>
              <a:off x="3199" y="2464"/>
              <a:ext cx="1758" cy="840"/>
              <a:chOff x="2633" y="2271"/>
              <a:chExt cx="1758" cy="840"/>
            </a:xfrm>
          </p:grpSpPr>
          <p:sp>
            <p:nvSpPr>
              <p:cNvPr id="14364" name="Rectangle 213"/>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endParaRPr lang="en-US"/>
              </a:p>
            </p:txBody>
          </p:sp>
          <p:sp>
            <p:nvSpPr>
              <p:cNvPr id="14365" name="AutoShape 214"/>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4366" name="Rectangle 215"/>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endParaRPr lang="en-US"/>
              </a:p>
            </p:txBody>
          </p:sp>
          <p:sp>
            <p:nvSpPr>
              <p:cNvPr id="513240" name="Rectangle 216"/>
              <p:cNvSpPr>
                <a:spLocks noChangeArrowheads="1"/>
              </p:cNvSpPr>
              <p:nvPr/>
            </p:nvSpPr>
            <p:spPr bwMode="auto">
              <a:xfrm>
                <a:off x="2633" y="2298"/>
                <a:ext cx="1003" cy="154"/>
              </a:xfrm>
              <a:prstGeom prst="rect">
                <a:avLst/>
              </a:prstGeom>
              <a:noFill/>
              <a:ln w="9525">
                <a:noFill/>
                <a:miter lim="800000"/>
                <a:headEnd/>
                <a:tailEnd/>
              </a:ln>
            </p:spPr>
            <p:txBody>
              <a:bodyPr wrap="none" lIns="0" tIns="0" rIns="0" bIns="0">
                <a:spAutoFit/>
              </a:bodyPr>
              <a:lstStyle/>
              <a:p>
                <a:pPr algn="ctr">
                  <a:defRPr/>
                </a:pPr>
                <a:r>
                  <a:rPr lang="en-US" sz="1600" b="1">
                    <a:solidFill>
                      <a:srgbClr val="790015"/>
                    </a:solidFill>
                  </a:rPr>
                  <a:t> </a:t>
                </a:r>
                <a:r>
                  <a:rPr lang="mn-MN" sz="1600" b="1">
                    <a:solidFill>
                      <a:srgbClr val="790015"/>
                    </a:solidFill>
                  </a:rPr>
                  <a:t>ЧИМЭЭГҮЙ ҮЕ</a:t>
                </a:r>
                <a:endParaRPr lang="en-US" sz="2400" b="1">
                  <a:solidFill>
                    <a:srgbClr val="FFA27C"/>
                  </a:solidFill>
                  <a:effectLst>
                    <a:outerShdw blurRad="38100" dist="38100" dir="2700000" algn="tl">
                      <a:srgbClr val="000000"/>
                    </a:outerShdw>
                  </a:effectLst>
                </a:endParaRPr>
              </a:p>
            </p:txBody>
          </p:sp>
        </p:grpSp>
        <p:grpSp>
          <p:nvGrpSpPr>
            <p:cNvPr id="14355" name="Group 217"/>
            <p:cNvGrpSpPr>
              <a:grpSpLocks/>
            </p:cNvGrpSpPr>
            <p:nvPr/>
          </p:nvGrpSpPr>
          <p:grpSpPr bwMode="auto">
            <a:xfrm>
              <a:off x="3386" y="2684"/>
              <a:ext cx="1740" cy="932"/>
              <a:chOff x="3948" y="107"/>
              <a:chExt cx="1740" cy="932"/>
            </a:xfrm>
          </p:grpSpPr>
          <p:sp>
            <p:nvSpPr>
              <p:cNvPr id="14356" name="Rectangle 218"/>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endParaRPr lang="en-US"/>
              </a:p>
            </p:txBody>
          </p:sp>
          <p:sp>
            <p:nvSpPr>
              <p:cNvPr id="14357" name="AutoShape 219"/>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4358" name="Rectangle 220"/>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endParaRPr lang="en-US"/>
              </a:p>
            </p:txBody>
          </p:sp>
          <p:grpSp>
            <p:nvGrpSpPr>
              <p:cNvPr id="14359" name="Group 221"/>
              <p:cNvGrpSpPr>
                <a:grpSpLocks/>
              </p:cNvGrpSpPr>
              <p:nvPr/>
            </p:nvGrpSpPr>
            <p:grpSpPr bwMode="auto">
              <a:xfrm>
                <a:off x="4058" y="130"/>
                <a:ext cx="705" cy="283"/>
                <a:chOff x="3082" y="3101"/>
                <a:chExt cx="554" cy="235"/>
              </a:xfrm>
            </p:grpSpPr>
            <p:sp>
              <p:nvSpPr>
                <p:cNvPr id="513246" name="Rectangle 222"/>
                <p:cNvSpPr>
                  <a:spLocks noChangeArrowheads="1"/>
                </p:cNvSpPr>
                <p:nvPr/>
              </p:nvSpPr>
              <p:spPr bwMode="auto">
                <a:xfrm>
                  <a:off x="3082" y="3113"/>
                  <a:ext cx="147" cy="223"/>
                </a:xfrm>
                <a:prstGeom prst="rect">
                  <a:avLst/>
                </a:prstGeom>
                <a:noFill/>
                <a:ln w="9525">
                  <a:noFill/>
                  <a:miter lim="800000"/>
                  <a:headEnd/>
                  <a:tailEnd/>
                </a:ln>
              </p:spPr>
              <p:txBody>
                <a:bodyPr wrap="none" lIns="0" tIns="0" rIns="0" bIns="0">
                  <a:spAutoFit/>
                </a:bodyPr>
                <a:lstStyle/>
                <a:p>
                  <a:pPr algn="ctr">
                    <a:defRPr/>
                  </a:pPr>
                  <a:r>
                    <a:rPr lang="en-US" b="1">
                      <a:solidFill>
                        <a:srgbClr val="790015"/>
                      </a:solidFill>
                      <a:latin typeface="Helvetica" charset="0"/>
                    </a:rPr>
                    <a:t>   </a:t>
                  </a:r>
                  <a:endParaRPr lang="en-US" sz="4000" b="1">
                    <a:solidFill>
                      <a:srgbClr val="FFA27C"/>
                    </a:solidFill>
                    <a:effectLst>
                      <a:outerShdw blurRad="38100" dist="38100" dir="2700000" algn="tl">
                        <a:srgbClr val="000000"/>
                      </a:outerShdw>
                    </a:effectLst>
                    <a:latin typeface="Helvetica" charset="0"/>
                  </a:endParaRPr>
                </a:p>
              </p:txBody>
            </p:sp>
            <p:sp>
              <p:nvSpPr>
                <p:cNvPr id="513247" name="Rectangle 223"/>
                <p:cNvSpPr>
                  <a:spLocks noChangeArrowheads="1"/>
                </p:cNvSpPr>
                <p:nvPr/>
              </p:nvSpPr>
              <p:spPr bwMode="auto">
                <a:xfrm>
                  <a:off x="3120" y="3101"/>
                  <a:ext cx="516" cy="231"/>
                </a:xfrm>
                <a:prstGeom prst="rect">
                  <a:avLst/>
                </a:prstGeom>
                <a:noFill/>
                <a:ln w="9525">
                  <a:noFill/>
                  <a:miter lim="800000"/>
                  <a:headEnd/>
                  <a:tailEnd/>
                </a:ln>
              </p:spPr>
              <p:txBody>
                <a:bodyPr wrap="none" lIns="0" tIns="0" rIns="0" bIns="0">
                  <a:spAutoFit/>
                </a:bodyPr>
                <a:lstStyle/>
                <a:p>
                  <a:pPr algn="ctr">
                    <a:defRPr/>
                  </a:pPr>
                  <a:r>
                    <a:rPr lang="mn-MN" sz="2900" b="1">
                      <a:solidFill>
                        <a:schemeClr val="accent1"/>
                      </a:solidFill>
                    </a:rPr>
                    <a:t>ЕСҮС</a:t>
                  </a:r>
                  <a:endParaRPr lang="en-US" sz="4000" b="1">
                    <a:solidFill>
                      <a:schemeClr val="accent1"/>
                    </a:solidFill>
                    <a:effectLst>
                      <a:outerShdw blurRad="38100" dist="38100" dir="2700000" algn="tl">
                        <a:srgbClr val="000000"/>
                      </a:outerShdw>
                    </a:effectLst>
                  </a:endParaRPr>
                </a:p>
              </p:txBody>
            </p:sp>
          </p:grpSp>
          <p:sp>
            <p:nvSpPr>
              <p:cNvPr id="14360" name="Line 224"/>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1" name="Line 225"/>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513250" name="AutoShape 226"/>
          <p:cNvSpPr>
            <a:spLocks noChangeArrowheads="1"/>
          </p:cNvSpPr>
          <p:nvPr/>
        </p:nvSpPr>
        <p:spPr bwMode="auto">
          <a:xfrm rot="-1440000">
            <a:off x="2738438" y="3381375"/>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13250"/>
                                        </p:tgtEl>
                                        <p:attrNameLst>
                                          <p:attrName>style.visibility</p:attrName>
                                        </p:attrNameLst>
                                      </p:cBhvr>
                                      <p:to>
                                        <p:strVal val="visible"/>
                                      </p:to>
                                    </p:set>
                                    <p:anim calcmode="lin" valueType="num">
                                      <p:cBhvr additive="base">
                                        <p:cTn id="7" dur="500" fill="hold"/>
                                        <p:tgtEl>
                                          <p:spTgt spid="513250"/>
                                        </p:tgtEl>
                                        <p:attrNameLst>
                                          <p:attrName>ppt_x</p:attrName>
                                        </p:attrNameLst>
                                      </p:cBhvr>
                                      <p:tavLst>
                                        <p:tav tm="0">
                                          <p:val>
                                            <p:strVal val="0-#ppt_w/2"/>
                                          </p:val>
                                        </p:tav>
                                        <p:tav tm="100000">
                                          <p:val>
                                            <p:strVal val="#ppt_x"/>
                                          </p:val>
                                        </p:tav>
                                      </p:tavLst>
                                    </p:anim>
                                    <p:anim calcmode="lin" valueType="num">
                                      <p:cBhvr additive="base">
                                        <p:cTn id="8" dur="500" fill="hold"/>
                                        <p:tgtEl>
                                          <p:spTgt spid="5132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25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13" y="869950"/>
            <a:ext cx="7908925" cy="53975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74118" name="Rectangle 6"/>
          <p:cNvSpPr>
            <a:spLocks noChangeArrowheads="1"/>
          </p:cNvSpPr>
          <p:nvPr/>
        </p:nvSpPr>
        <p:spPr bwMode="auto">
          <a:xfrm>
            <a:off x="977900" y="1039813"/>
            <a:ext cx="3811588" cy="487362"/>
          </a:xfrm>
          <a:prstGeom prst="rect">
            <a:avLst/>
          </a:prstGeom>
          <a:noFill/>
          <a:ln w="9525">
            <a:noFill/>
            <a:miter lim="800000"/>
            <a:headEnd/>
            <a:tailEnd/>
          </a:ln>
          <a:effectLst>
            <a:outerShdw blurRad="63500" dist="46662" dir="3284183" algn="ctr" rotWithShape="0">
              <a:schemeClr val="bg2">
                <a:alpha val="74998"/>
              </a:schemeClr>
            </a:outerShdw>
          </a:effectLst>
        </p:spPr>
        <p:txBody>
          <a:bodyPr wrap="none" lIns="0" tIns="0" rIns="0" bIns="0">
            <a:spAutoFit/>
          </a:bodyPr>
          <a:lstStyle/>
          <a:p>
            <a:pPr>
              <a:defRPr/>
            </a:pPr>
            <a:r>
              <a:rPr lang="en-US" sz="3200" b="1">
                <a:solidFill>
                  <a:schemeClr val="accent2"/>
                </a:solidFill>
              </a:rPr>
              <a:t>Эртний Вавилон хот</a:t>
            </a:r>
            <a:endParaRPr lang="en-US" sz="2400">
              <a:solidFill>
                <a:schemeClr val="accent2"/>
              </a:solidFill>
            </a:endParaRPr>
          </a:p>
        </p:txBody>
      </p:sp>
      <p:sp>
        <p:nvSpPr>
          <p:cNvPr id="474132" name="Text Box 20"/>
          <p:cNvSpPr txBox="1">
            <a:spLocks noChangeArrowheads="1"/>
          </p:cNvSpPr>
          <p:nvPr/>
        </p:nvSpPr>
        <p:spPr bwMode="auto">
          <a:xfrm>
            <a:off x="1928813" y="-22225"/>
            <a:ext cx="10461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Даниел 1</a:t>
            </a:r>
          </a:p>
        </p:txBody>
      </p:sp>
      <p:sp>
        <p:nvSpPr>
          <p:cNvPr id="474190" name="Text Box 78"/>
          <p:cNvSpPr txBox="1">
            <a:spLocks noChangeArrowheads="1"/>
          </p:cNvSpPr>
          <p:nvPr/>
        </p:nvSpPr>
        <p:spPr bwMode="auto">
          <a:xfrm>
            <a:off x="2003425" y="5556250"/>
            <a:ext cx="55118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b="1" smtClean="0">
                <a:solidFill>
                  <a:srgbClr val="FFF417"/>
                </a:solidFill>
              </a:rPr>
              <a:t>Вавилоны </a:t>
            </a:r>
            <a:r>
              <a:rPr lang="ja-JP" altLang="en-US" b="1" smtClean="0">
                <a:solidFill>
                  <a:srgbClr val="FFF417"/>
                </a:solidFill>
              </a:rPr>
              <a:t>“</a:t>
            </a:r>
            <a:r>
              <a:rPr lang="en-US" b="1" smtClean="0">
                <a:solidFill>
                  <a:srgbClr val="FFF417"/>
                </a:solidFill>
              </a:rPr>
              <a:t>Дүүжинт Цэцэрлэг</a:t>
            </a:r>
            <a:r>
              <a:rPr lang="ja-JP" altLang="en-US" b="1" smtClean="0">
                <a:solidFill>
                  <a:srgbClr val="FFF417"/>
                </a:solidFill>
              </a:rPr>
              <a:t>”</a:t>
            </a:r>
            <a:endParaRPr lang="en-US" b="1" smtClean="0">
              <a:solidFill>
                <a:srgbClr val="FFF417"/>
              </a:solidFill>
            </a:endParaRPr>
          </a:p>
        </p:txBody>
      </p:sp>
      <p:sp>
        <p:nvSpPr>
          <p:cNvPr id="474191" name="Text Box 79"/>
          <p:cNvSpPr txBox="1">
            <a:spLocks noChangeArrowheads="1"/>
          </p:cNvSpPr>
          <p:nvPr/>
        </p:nvSpPr>
        <p:spPr bwMode="auto">
          <a:xfrm>
            <a:off x="944563" y="4157663"/>
            <a:ext cx="2487612"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en-US" sz="2400" b="1" i="1" smtClean="0">
                <a:solidFill>
                  <a:srgbClr val="FFF417"/>
                </a:solidFill>
              </a:rPr>
              <a:t>Ефрат мөрөн</a:t>
            </a:r>
          </a:p>
        </p:txBody>
      </p:sp>
      <p:sp>
        <p:nvSpPr>
          <p:cNvPr id="474192" name="Rectangle 80"/>
          <p:cNvSpPr>
            <a:spLocks noChangeArrowheads="1"/>
          </p:cNvSpPr>
          <p:nvPr/>
        </p:nvSpPr>
        <p:spPr bwMode="auto">
          <a:xfrm>
            <a:off x="808355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59</a:t>
            </a:r>
          </a:p>
        </p:txBody>
      </p:sp>
      <p:grpSp>
        <p:nvGrpSpPr>
          <p:cNvPr id="123911" name="Group 155"/>
          <p:cNvGrpSpPr>
            <a:grpSpLocks/>
          </p:cNvGrpSpPr>
          <p:nvPr/>
        </p:nvGrpSpPr>
        <p:grpSpPr bwMode="auto">
          <a:xfrm>
            <a:off x="7983538" y="3448050"/>
            <a:ext cx="1160462" cy="1085850"/>
            <a:chOff x="5029" y="2172"/>
            <a:chExt cx="731" cy="684"/>
          </a:xfrm>
        </p:grpSpPr>
        <p:sp>
          <p:nvSpPr>
            <p:cNvPr id="123913" name="Freeform 156"/>
            <p:cNvSpPr>
              <a:spLocks/>
            </p:cNvSpPr>
            <p:nvPr/>
          </p:nvSpPr>
          <p:spPr bwMode="auto">
            <a:xfrm>
              <a:off x="5517" y="2294"/>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3914" name="Freeform 157"/>
            <p:cNvSpPr>
              <a:spLocks/>
            </p:cNvSpPr>
            <p:nvPr/>
          </p:nvSpPr>
          <p:spPr bwMode="auto">
            <a:xfrm>
              <a:off x="5517" y="228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3915" name="AutoShape 158"/>
            <p:cNvSpPr>
              <a:spLocks noChangeArrowheads="1"/>
            </p:cNvSpPr>
            <p:nvPr/>
          </p:nvSpPr>
          <p:spPr bwMode="auto">
            <a:xfrm>
              <a:off x="5058" y="2172"/>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3916" name="Rectangle 159"/>
            <p:cNvSpPr>
              <a:spLocks noChangeArrowheads="1"/>
            </p:cNvSpPr>
            <p:nvPr/>
          </p:nvSpPr>
          <p:spPr bwMode="auto">
            <a:xfrm>
              <a:off x="5057" y="2285"/>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3917" name="Line 160"/>
            <p:cNvSpPr>
              <a:spLocks noChangeShapeType="1"/>
            </p:cNvSpPr>
            <p:nvPr/>
          </p:nvSpPr>
          <p:spPr bwMode="auto">
            <a:xfrm>
              <a:off x="5089" y="244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18" name="Line 161"/>
            <p:cNvSpPr>
              <a:spLocks noChangeShapeType="1"/>
            </p:cNvSpPr>
            <p:nvPr/>
          </p:nvSpPr>
          <p:spPr bwMode="auto">
            <a:xfrm>
              <a:off x="5089" y="255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19" name="Rectangle 162"/>
            <p:cNvSpPr>
              <a:spLocks noChangeArrowheads="1"/>
            </p:cNvSpPr>
            <p:nvPr/>
          </p:nvSpPr>
          <p:spPr bwMode="auto">
            <a:xfrm>
              <a:off x="5046" y="2185"/>
              <a:ext cx="498"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700" b="1">
                  <a:solidFill>
                    <a:srgbClr val="000000"/>
                  </a:solidFill>
                </a:rPr>
                <a:t>КОЛОНЧЛОЛ</a:t>
              </a:r>
            </a:p>
          </p:txBody>
        </p:sp>
        <p:sp>
          <p:nvSpPr>
            <p:cNvPr id="123920" name="Line 163"/>
            <p:cNvSpPr>
              <a:spLocks noChangeShapeType="1"/>
            </p:cNvSpPr>
            <p:nvPr/>
          </p:nvSpPr>
          <p:spPr bwMode="auto">
            <a:xfrm>
              <a:off x="5089" y="280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21" name="Line 164"/>
            <p:cNvSpPr>
              <a:spLocks noChangeShapeType="1"/>
            </p:cNvSpPr>
            <p:nvPr/>
          </p:nvSpPr>
          <p:spPr bwMode="auto">
            <a:xfrm>
              <a:off x="5089" y="267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22" name="Rectangle 165"/>
            <p:cNvSpPr>
              <a:spLocks noChangeArrowheads="1"/>
            </p:cNvSpPr>
            <p:nvPr/>
          </p:nvSpPr>
          <p:spPr bwMode="auto">
            <a:xfrm>
              <a:off x="5128" y="2327"/>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endParaRPr>
            </a:p>
          </p:txBody>
        </p:sp>
        <p:sp>
          <p:nvSpPr>
            <p:cNvPr id="123923" name="Rectangle 166"/>
            <p:cNvSpPr>
              <a:spLocks noChangeArrowheads="1"/>
            </p:cNvSpPr>
            <p:nvPr/>
          </p:nvSpPr>
          <p:spPr bwMode="auto">
            <a:xfrm>
              <a:off x="5158" y="2439"/>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endParaRPr>
            </a:p>
          </p:txBody>
        </p:sp>
        <p:sp>
          <p:nvSpPr>
            <p:cNvPr id="123924" name="Rectangle 167"/>
            <p:cNvSpPr>
              <a:spLocks noChangeArrowheads="1"/>
            </p:cNvSpPr>
            <p:nvPr/>
          </p:nvSpPr>
          <p:spPr bwMode="auto">
            <a:xfrm>
              <a:off x="5139" y="2690"/>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endParaRPr>
            </a:p>
          </p:txBody>
        </p:sp>
        <p:sp>
          <p:nvSpPr>
            <p:cNvPr id="123925" name="Rectangle 168"/>
            <p:cNvSpPr>
              <a:spLocks noChangeArrowheads="1"/>
            </p:cNvSpPr>
            <p:nvPr/>
          </p:nvSpPr>
          <p:spPr bwMode="auto">
            <a:xfrm>
              <a:off x="5135" y="2271"/>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3926" name="Rectangle 169"/>
            <p:cNvSpPr>
              <a:spLocks noChangeArrowheads="1"/>
            </p:cNvSpPr>
            <p:nvPr/>
          </p:nvSpPr>
          <p:spPr bwMode="auto">
            <a:xfrm>
              <a:off x="5072" y="2270"/>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3927" name="Rectangle 170"/>
            <p:cNvSpPr>
              <a:spLocks noChangeArrowheads="1"/>
            </p:cNvSpPr>
            <p:nvPr/>
          </p:nvSpPr>
          <p:spPr bwMode="auto">
            <a:xfrm>
              <a:off x="5029" y="2582"/>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endParaRPr>
            </a:p>
          </p:txBody>
        </p:sp>
      </p:grpSp>
      <p:sp>
        <p:nvSpPr>
          <p:cNvPr id="123912" name="Rectangle 171"/>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37-38</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74118"/>
                                        </p:tgtEl>
                                        <p:attrNameLst>
                                          <p:attrName>style.visibility</p:attrName>
                                        </p:attrNameLst>
                                      </p:cBhvr>
                                      <p:to>
                                        <p:strVal val="visible"/>
                                      </p:to>
                                    </p:set>
                                    <p:anim calcmode="lin" valueType="num">
                                      <p:cBhvr>
                                        <p:cTn id="7" dur="500" fill="hold"/>
                                        <p:tgtEl>
                                          <p:spTgt spid="474118"/>
                                        </p:tgtEl>
                                        <p:attrNameLst>
                                          <p:attrName>ppt_w</p:attrName>
                                        </p:attrNameLst>
                                      </p:cBhvr>
                                      <p:tavLst>
                                        <p:tav tm="0">
                                          <p:val>
                                            <p:fltVal val="0"/>
                                          </p:val>
                                        </p:tav>
                                        <p:tav tm="100000">
                                          <p:val>
                                            <p:strVal val="#ppt_w"/>
                                          </p:val>
                                        </p:tav>
                                      </p:tavLst>
                                    </p:anim>
                                    <p:anim calcmode="lin" valueType="num">
                                      <p:cBhvr>
                                        <p:cTn id="8" dur="500" fill="hold"/>
                                        <p:tgtEl>
                                          <p:spTgt spid="474118"/>
                                        </p:tgtEl>
                                        <p:attrNameLst>
                                          <p:attrName>ppt_h</p:attrName>
                                        </p:attrNameLst>
                                      </p:cBhvr>
                                      <p:tavLst>
                                        <p:tav tm="0">
                                          <p:val>
                                            <p:fltVal val="0"/>
                                          </p:val>
                                        </p:tav>
                                        <p:tav tm="100000">
                                          <p:val>
                                            <p:strVal val="#ppt_h"/>
                                          </p:val>
                                        </p:tav>
                                      </p:tavLst>
                                    </p:anim>
                                    <p:anim calcmode="lin" valueType="num">
                                      <p:cBhvr>
                                        <p:cTn id="9" dur="500" fill="hold"/>
                                        <p:tgtEl>
                                          <p:spTgt spid="474118"/>
                                        </p:tgtEl>
                                        <p:attrNameLst>
                                          <p:attrName>ppt_x</p:attrName>
                                        </p:attrNameLst>
                                      </p:cBhvr>
                                      <p:tavLst>
                                        <p:tav tm="0">
                                          <p:val>
                                            <p:fltVal val="0.5"/>
                                          </p:val>
                                        </p:tav>
                                        <p:tav tm="100000">
                                          <p:val>
                                            <p:strVal val="#ppt_x"/>
                                          </p:val>
                                        </p:tav>
                                      </p:tavLst>
                                    </p:anim>
                                    <p:anim calcmode="lin" valueType="num">
                                      <p:cBhvr>
                                        <p:cTn id="10" dur="500" fill="hold"/>
                                        <p:tgtEl>
                                          <p:spTgt spid="47411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9" presetClass="entr" presetSubtype="0" fill="hold" grpId="0" nodeType="afterEffect">
                                  <p:stCondLst>
                                    <p:cond delay="0"/>
                                  </p:stCondLst>
                                  <p:childTnLst>
                                    <p:set>
                                      <p:cBhvr>
                                        <p:cTn id="13" dur="1" fill="hold">
                                          <p:stCondLst>
                                            <p:cond delay="0"/>
                                          </p:stCondLst>
                                        </p:cTn>
                                        <p:tgtEl>
                                          <p:spTgt spid="474191"/>
                                        </p:tgtEl>
                                        <p:attrNameLst>
                                          <p:attrName>style.visibility</p:attrName>
                                        </p:attrNameLst>
                                      </p:cBhvr>
                                      <p:to>
                                        <p:strVal val="visible"/>
                                      </p:to>
                                    </p:set>
                                    <p:animEffect transition="in" filter="dissolve">
                                      <p:cBhvr>
                                        <p:cTn id="14" dur="500"/>
                                        <p:tgtEl>
                                          <p:spTgt spid="474191"/>
                                        </p:tgtEl>
                                      </p:cBhvr>
                                    </p:animEffect>
                                  </p:childTnLst>
                                </p:cTn>
                              </p:par>
                            </p:childTnLst>
                          </p:cTn>
                        </p:par>
                        <p:par>
                          <p:cTn id="15" fill="hold" nodeType="afterGroup">
                            <p:stCondLst>
                              <p:cond delay="1100"/>
                            </p:stCondLst>
                            <p:childTnLst>
                              <p:par>
                                <p:cTn id="16" presetID="9" presetClass="entr" presetSubtype="0" fill="hold" grpId="0" nodeType="afterEffect">
                                  <p:stCondLst>
                                    <p:cond delay="0"/>
                                  </p:stCondLst>
                                  <p:childTnLst>
                                    <p:set>
                                      <p:cBhvr>
                                        <p:cTn id="17" dur="1" fill="hold">
                                          <p:stCondLst>
                                            <p:cond delay="0"/>
                                          </p:stCondLst>
                                        </p:cTn>
                                        <p:tgtEl>
                                          <p:spTgt spid="474190"/>
                                        </p:tgtEl>
                                        <p:attrNameLst>
                                          <p:attrName>style.visibility</p:attrName>
                                        </p:attrNameLst>
                                      </p:cBhvr>
                                      <p:to>
                                        <p:strVal val="visible"/>
                                      </p:to>
                                    </p:set>
                                    <p:animEffect transition="in" filter="dissolve">
                                      <p:cBhvr>
                                        <p:cTn id="18" dur="500"/>
                                        <p:tgtEl>
                                          <p:spTgt spid="474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8" grpId="0" autoUpdateAnimBg="0"/>
      <p:bldP spid="474190" grpId="0" autoUpdateAnimBg="0"/>
      <p:bldP spid="474191"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pic>
        <p:nvPicPr>
          <p:cNvPr id="125954" name="Picture 3"/>
          <p:cNvPicPr>
            <a:picLocks noChangeArrowheads="1"/>
          </p:cNvPicPr>
          <p:nvPr/>
        </p:nvPicPr>
        <p:blipFill>
          <a:blip r:embed="rId3">
            <a:extLst>
              <a:ext uri="{28A0092B-C50C-407E-A947-70E740481C1C}">
                <a14:useLocalDpi xmlns:a14="http://schemas.microsoft.com/office/drawing/2010/main" val="0"/>
              </a:ext>
            </a:extLst>
          </a:blip>
          <a:srcRect l="1576" r="1418"/>
          <a:stretch>
            <a:fillRect/>
          </a:stretch>
        </p:blipFill>
        <p:spPr bwMode="auto">
          <a:xfrm>
            <a:off x="2082800" y="758825"/>
            <a:ext cx="6319838" cy="5281613"/>
          </a:xfrm>
          <a:prstGeom prst="rect">
            <a:avLst/>
          </a:prstGeom>
          <a:solidFill>
            <a:schemeClr val="tx1"/>
          </a:solidFill>
          <a:ln>
            <a:noFill/>
          </a:ln>
          <a:extLst>
            <a:ext uri="{91240B29-F687-4f45-9708-019B960494DF}">
              <a14:hiddenLine xmlns:a14="http://schemas.microsoft.com/office/drawing/2010/main" w="76200">
                <a:solidFill>
                  <a:srgbClr val="000000"/>
                </a:solidFill>
                <a:miter lim="800000"/>
                <a:headEnd/>
                <a:tailEnd/>
              </a14:hiddenLine>
            </a:ext>
          </a:extLst>
        </p:spPr>
      </p:pic>
      <p:sp>
        <p:nvSpPr>
          <p:cNvPr id="125955" name="Rectangle 6"/>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5956" name="Rectangle 7"/>
          <p:cNvSpPr>
            <a:spLocks noChangeArrowheads="1"/>
          </p:cNvSpPr>
          <p:nvPr/>
        </p:nvSpPr>
        <p:spPr bwMode="auto">
          <a:xfrm>
            <a:off x="2881313" y="5502275"/>
            <a:ext cx="40147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solidFill>
                  <a:schemeClr val="bg2"/>
                </a:solidFill>
              </a:rPr>
              <a:t>ҮЙЛ ЯВДЛЫН ТАЛБАР</a:t>
            </a:r>
          </a:p>
        </p:txBody>
      </p:sp>
      <p:sp>
        <p:nvSpPr>
          <p:cNvPr id="473112" name="Oval 24"/>
          <p:cNvSpPr>
            <a:spLocks noChangeArrowheads="1"/>
          </p:cNvSpPr>
          <p:nvPr/>
        </p:nvSpPr>
        <p:spPr bwMode="auto">
          <a:xfrm>
            <a:off x="6254750" y="2827338"/>
            <a:ext cx="1371600" cy="4826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473113" name="Oval 25"/>
          <p:cNvSpPr>
            <a:spLocks noChangeArrowheads="1"/>
          </p:cNvSpPr>
          <p:nvPr/>
        </p:nvSpPr>
        <p:spPr bwMode="auto">
          <a:xfrm>
            <a:off x="6659563" y="3427413"/>
            <a:ext cx="965200" cy="7874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473188" name="Rectangle 100"/>
          <p:cNvSpPr>
            <a:spLocks noChangeArrowheads="1"/>
          </p:cNvSpPr>
          <p:nvPr/>
        </p:nvSpPr>
        <p:spPr bwMode="auto">
          <a:xfrm>
            <a:off x="8086725" y="6526213"/>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60</a:t>
            </a:r>
          </a:p>
        </p:txBody>
      </p:sp>
      <p:grpSp>
        <p:nvGrpSpPr>
          <p:cNvPr id="125960" name="Group 106"/>
          <p:cNvGrpSpPr>
            <a:grpSpLocks/>
          </p:cNvGrpSpPr>
          <p:nvPr/>
        </p:nvGrpSpPr>
        <p:grpSpPr bwMode="auto">
          <a:xfrm>
            <a:off x="7983538" y="3448050"/>
            <a:ext cx="1160462" cy="1085850"/>
            <a:chOff x="5029" y="2172"/>
            <a:chExt cx="731" cy="684"/>
          </a:xfrm>
        </p:grpSpPr>
        <p:sp>
          <p:nvSpPr>
            <p:cNvPr id="125966" name="Freeform 107"/>
            <p:cNvSpPr>
              <a:spLocks/>
            </p:cNvSpPr>
            <p:nvPr/>
          </p:nvSpPr>
          <p:spPr bwMode="auto">
            <a:xfrm>
              <a:off x="5517" y="2294"/>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5967" name="Freeform 108"/>
            <p:cNvSpPr>
              <a:spLocks/>
            </p:cNvSpPr>
            <p:nvPr/>
          </p:nvSpPr>
          <p:spPr bwMode="auto">
            <a:xfrm>
              <a:off x="5517" y="228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5968" name="AutoShape 109"/>
            <p:cNvSpPr>
              <a:spLocks noChangeArrowheads="1"/>
            </p:cNvSpPr>
            <p:nvPr/>
          </p:nvSpPr>
          <p:spPr bwMode="auto">
            <a:xfrm>
              <a:off x="5058" y="2172"/>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5969" name="Rectangle 110"/>
            <p:cNvSpPr>
              <a:spLocks noChangeArrowheads="1"/>
            </p:cNvSpPr>
            <p:nvPr/>
          </p:nvSpPr>
          <p:spPr bwMode="auto">
            <a:xfrm>
              <a:off x="5057" y="2285"/>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5970" name="Line 111"/>
            <p:cNvSpPr>
              <a:spLocks noChangeShapeType="1"/>
            </p:cNvSpPr>
            <p:nvPr/>
          </p:nvSpPr>
          <p:spPr bwMode="auto">
            <a:xfrm>
              <a:off x="5089" y="244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5971" name="Line 112"/>
            <p:cNvSpPr>
              <a:spLocks noChangeShapeType="1"/>
            </p:cNvSpPr>
            <p:nvPr/>
          </p:nvSpPr>
          <p:spPr bwMode="auto">
            <a:xfrm>
              <a:off x="5089" y="255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5972" name="Rectangle 113"/>
            <p:cNvSpPr>
              <a:spLocks noChangeArrowheads="1"/>
            </p:cNvSpPr>
            <p:nvPr/>
          </p:nvSpPr>
          <p:spPr bwMode="auto">
            <a:xfrm>
              <a:off x="5046" y="2185"/>
              <a:ext cx="498"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700" b="1">
                  <a:solidFill>
                    <a:srgbClr val="000000"/>
                  </a:solidFill>
                </a:rPr>
                <a:t>КОЛОНЧЛОЛ</a:t>
              </a:r>
              <a:endParaRPr lang="en-US" sz="700" b="1">
                <a:solidFill>
                  <a:srgbClr val="000000"/>
                </a:solidFill>
              </a:endParaRPr>
            </a:p>
          </p:txBody>
        </p:sp>
        <p:sp>
          <p:nvSpPr>
            <p:cNvPr id="125973" name="Line 114"/>
            <p:cNvSpPr>
              <a:spLocks noChangeShapeType="1"/>
            </p:cNvSpPr>
            <p:nvPr/>
          </p:nvSpPr>
          <p:spPr bwMode="auto">
            <a:xfrm>
              <a:off x="5089" y="280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5974" name="Line 115"/>
            <p:cNvSpPr>
              <a:spLocks noChangeShapeType="1"/>
            </p:cNvSpPr>
            <p:nvPr/>
          </p:nvSpPr>
          <p:spPr bwMode="auto">
            <a:xfrm>
              <a:off x="5089" y="267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5975" name="Rectangle 116"/>
            <p:cNvSpPr>
              <a:spLocks noChangeArrowheads="1"/>
            </p:cNvSpPr>
            <p:nvPr/>
          </p:nvSpPr>
          <p:spPr bwMode="auto">
            <a:xfrm>
              <a:off x="5128" y="2327"/>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endParaRPr>
            </a:p>
          </p:txBody>
        </p:sp>
        <p:sp>
          <p:nvSpPr>
            <p:cNvPr id="125976" name="Rectangle 117"/>
            <p:cNvSpPr>
              <a:spLocks noChangeArrowheads="1"/>
            </p:cNvSpPr>
            <p:nvPr/>
          </p:nvSpPr>
          <p:spPr bwMode="auto">
            <a:xfrm>
              <a:off x="5158" y="2439"/>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endParaRPr>
            </a:p>
          </p:txBody>
        </p:sp>
        <p:sp>
          <p:nvSpPr>
            <p:cNvPr id="125977" name="Rectangle 118"/>
            <p:cNvSpPr>
              <a:spLocks noChangeArrowheads="1"/>
            </p:cNvSpPr>
            <p:nvPr/>
          </p:nvSpPr>
          <p:spPr bwMode="auto">
            <a:xfrm>
              <a:off x="5139" y="2690"/>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endParaRPr>
            </a:p>
          </p:txBody>
        </p:sp>
        <p:sp>
          <p:nvSpPr>
            <p:cNvPr id="125978" name="Rectangle 119"/>
            <p:cNvSpPr>
              <a:spLocks noChangeArrowheads="1"/>
            </p:cNvSpPr>
            <p:nvPr/>
          </p:nvSpPr>
          <p:spPr bwMode="auto">
            <a:xfrm>
              <a:off x="5135" y="2271"/>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5979" name="Rectangle 120"/>
            <p:cNvSpPr>
              <a:spLocks noChangeArrowheads="1"/>
            </p:cNvSpPr>
            <p:nvPr/>
          </p:nvSpPr>
          <p:spPr bwMode="auto">
            <a:xfrm>
              <a:off x="5072" y="2270"/>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5980" name="Rectangle 121"/>
            <p:cNvSpPr>
              <a:spLocks noChangeArrowheads="1"/>
            </p:cNvSpPr>
            <p:nvPr/>
          </p:nvSpPr>
          <p:spPr bwMode="auto">
            <a:xfrm>
              <a:off x="5029" y="2582"/>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endParaRPr>
            </a:p>
          </p:txBody>
        </p:sp>
      </p:grpSp>
      <p:grpSp>
        <p:nvGrpSpPr>
          <p:cNvPr id="125961" name="Group 122"/>
          <p:cNvGrpSpPr>
            <a:grpSpLocks/>
          </p:cNvGrpSpPr>
          <p:nvPr/>
        </p:nvGrpSpPr>
        <p:grpSpPr bwMode="auto">
          <a:xfrm>
            <a:off x="515938" y="141288"/>
            <a:ext cx="893762" cy="1584325"/>
            <a:chOff x="391" y="101"/>
            <a:chExt cx="563" cy="998"/>
          </a:xfrm>
        </p:grpSpPr>
        <p:sp>
          <p:nvSpPr>
            <p:cNvPr id="473211" name="Rectangle 123"/>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ea typeface="+mn-ea"/>
                  <a:cs typeface="+mn-cs"/>
                </a:rPr>
                <a:t>7</a:t>
              </a:r>
            </a:p>
          </p:txBody>
        </p:sp>
        <p:sp>
          <p:nvSpPr>
            <p:cNvPr id="473212" name="Line 124"/>
            <p:cNvSpPr>
              <a:spLocks noChangeShapeType="1"/>
            </p:cNvSpPr>
            <p:nvPr/>
          </p:nvSpPr>
          <p:spPr bwMode="auto">
            <a:xfrm>
              <a:off x="526" y="588"/>
              <a:ext cx="256"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73213" name="Rectangle 125"/>
            <p:cNvSpPr>
              <a:spLocks noChangeArrowheads="1"/>
            </p:cNvSpPr>
            <p:nvPr/>
          </p:nvSpPr>
          <p:spPr bwMode="auto">
            <a:xfrm>
              <a:off x="486" y="196"/>
              <a:ext cx="468" cy="90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125962" name="Rectangle 126"/>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37-38</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
                                  </p:stCondLst>
                                  <p:childTnLst>
                                    <p:set>
                                      <p:cBhvr>
                                        <p:cTn id="6" dur="1" fill="hold">
                                          <p:stCondLst>
                                            <p:cond delay="0"/>
                                          </p:stCondLst>
                                        </p:cTn>
                                        <p:tgtEl>
                                          <p:spTgt spid="473112"/>
                                        </p:tgtEl>
                                        <p:attrNameLst>
                                          <p:attrName>style.visibility</p:attrName>
                                        </p:attrNameLst>
                                      </p:cBhvr>
                                      <p:to>
                                        <p:strVal val="visible"/>
                                      </p:to>
                                    </p:set>
                                    <p:animEffect transition="in" filter="dissolve">
                                      <p:cBhvr>
                                        <p:cTn id="7" dur="500"/>
                                        <p:tgtEl>
                                          <p:spTgt spid="473112"/>
                                        </p:tgtEl>
                                      </p:cBhvr>
                                    </p:animEffect>
                                  </p:childTnLst>
                                </p:cTn>
                              </p:par>
                            </p:childTnLst>
                          </p:cTn>
                        </p:par>
                        <p:par>
                          <p:cTn id="8" fill="hold" nodeType="afterGroup">
                            <p:stCondLst>
                              <p:cond delay="600"/>
                            </p:stCondLst>
                            <p:childTnLst>
                              <p:par>
                                <p:cTn id="9" presetID="9" presetClass="entr" presetSubtype="0" fill="hold" grpId="0" nodeType="afterEffect">
                                  <p:stCondLst>
                                    <p:cond delay="0"/>
                                  </p:stCondLst>
                                  <p:childTnLst>
                                    <p:set>
                                      <p:cBhvr>
                                        <p:cTn id="10" dur="1" fill="hold">
                                          <p:stCondLst>
                                            <p:cond delay="0"/>
                                          </p:stCondLst>
                                        </p:cTn>
                                        <p:tgtEl>
                                          <p:spTgt spid="473113"/>
                                        </p:tgtEl>
                                        <p:attrNameLst>
                                          <p:attrName>style.visibility</p:attrName>
                                        </p:attrNameLst>
                                      </p:cBhvr>
                                      <p:to>
                                        <p:strVal val="visible"/>
                                      </p:to>
                                    </p:set>
                                    <p:animEffect transition="in" filter="dissolve">
                                      <p:cBhvr>
                                        <p:cTn id="11" dur="500"/>
                                        <p:tgtEl>
                                          <p:spTgt spid="473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112" grpId="0" animBg="1"/>
      <p:bldP spid="47311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001" name="Group 119"/>
          <p:cNvGrpSpPr>
            <a:grpSpLocks/>
          </p:cNvGrpSpPr>
          <p:nvPr/>
        </p:nvGrpSpPr>
        <p:grpSpPr bwMode="auto">
          <a:xfrm>
            <a:off x="3074988" y="996950"/>
            <a:ext cx="3071812" cy="3270250"/>
            <a:chOff x="1937" y="628"/>
            <a:chExt cx="1935" cy="2060"/>
          </a:xfrm>
        </p:grpSpPr>
        <p:sp>
          <p:nvSpPr>
            <p:cNvPr id="128038" name="AutoShape 120"/>
            <p:cNvSpPr>
              <a:spLocks noChangeArrowheads="1"/>
            </p:cNvSpPr>
            <p:nvPr/>
          </p:nvSpPr>
          <p:spPr bwMode="auto">
            <a:xfrm>
              <a:off x="1952" y="632"/>
              <a:ext cx="1056" cy="672"/>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5257" name="Rectangle 121"/>
            <p:cNvSpPr>
              <a:spLocks noChangeArrowheads="1"/>
            </p:cNvSpPr>
            <p:nvPr/>
          </p:nvSpPr>
          <p:spPr bwMode="auto">
            <a:xfrm>
              <a:off x="1952" y="864"/>
              <a:ext cx="1920" cy="1824"/>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28040" name="Rectangle 122"/>
            <p:cNvSpPr>
              <a:spLocks noChangeArrowheads="1"/>
            </p:cNvSpPr>
            <p:nvPr/>
          </p:nvSpPr>
          <p:spPr bwMode="auto">
            <a:xfrm>
              <a:off x="1937" y="628"/>
              <a:ext cx="1093"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b="1">
                  <a:solidFill>
                    <a:schemeClr val="bg2"/>
                  </a:solidFill>
                </a:rPr>
                <a:t>КОЛОНЧЛОЛ</a:t>
              </a:r>
            </a:p>
          </p:txBody>
        </p:sp>
        <p:sp>
          <p:nvSpPr>
            <p:cNvPr id="128041" name="Line 123"/>
            <p:cNvSpPr>
              <a:spLocks noChangeShapeType="1"/>
            </p:cNvSpPr>
            <p:nvPr/>
          </p:nvSpPr>
          <p:spPr bwMode="auto">
            <a:xfrm>
              <a:off x="2112" y="2297"/>
              <a:ext cx="1595"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8042" name="Line 124"/>
            <p:cNvSpPr>
              <a:spLocks noChangeShapeType="1"/>
            </p:cNvSpPr>
            <p:nvPr/>
          </p:nvSpPr>
          <p:spPr bwMode="auto">
            <a:xfrm>
              <a:off x="2112" y="2001"/>
              <a:ext cx="1595"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8043" name="Line 125"/>
            <p:cNvSpPr>
              <a:spLocks noChangeShapeType="1"/>
            </p:cNvSpPr>
            <p:nvPr/>
          </p:nvSpPr>
          <p:spPr bwMode="auto">
            <a:xfrm>
              <a:off x="2112" y="1720"/>
              <a:ext cx="16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8044" name="Line 126"/>
            <p:cNvSpPr>
              <a:spLocks noChangeShapeType="1"/>
            </p:cNvSpPr>
            <p:nvPr/>
          </p:nvSpPr>
          <p:spPr bwMode="auto">
            <a:xfrm>
              <a:off x="2112" y="1429"/>
              <a:ext cx="1595"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75141" name="Rectangle 5"/>
          <p:cNvSpPr>
            <a:spLocks noChangeArrowheads="1"/>
          </p:cNvSpPr>
          <p:nvPr/>
        </p:nvSpPr>
        <p:spPr bwMode="auto">
          <a:xfrm>
            <a:off x="3427413" y="1806575"/>
            <a:ext cx="15176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rPr>
              <a:t>70 </a:t>
            </a:r>
            <a:r>
              <a:rPr lang="mn-MN" b="1">
                <a:solidFill>
                  <a:schemeClr val="accent2"/>
                </a:solidFill>
              </a:rPr>
              <a:t>ЖИЛ</a:t>
            </a:r>
            <a:endParaRPr lang="en-US" b="1">
              <a:solidFill>
                <a:schemeClr val="accent2"/>
              </a:solidFill>
            </a:endParaRPr>
          </a:p>
        </p:txBody>
      </p:sp>
      <p:sp>
        <p:nvSpPr>
          <p:cNvPr id="475142" name="Rectangle 6"/>
          <p:cNvSpPr>
            <a:spLocks noChangeArrowheads="1"/>
          </p:cNvSpPr>
          <p:nvPr/>
        </p:nvSpPr>
        <p:spPr bwMode="auto">
          <a:xfrm>
            <a:off x="3452813" y="2276475"/>
            <a:ext cx="207803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rPr>
              <a:t>3  </a:t>
            </a:r>
            <a:r>
              <a:rPr lang="mn-MN" b="1">
                <a:solidFill>
                  <a:schemeClr val="accent2"/>
                </a:solidFill>
              </a:rPr>
              <a:t>НҮҮДЭЛ</a:t>
            </a:r>
            <a:endParaRPr lang="en-US" b="1">
              <a:solidFill>
                <a:schemeClr val="accent2"/>
              </a:solidFill>
            </a:endParaRPr>
          </a:p>
        </p:txBody>
      </p:sp>
      <p:grpSp>
        <p:nvGrpSpPr>
          <p:cNvPr id="128004" name="Group 112"/>
          <p:cNvGrpSpPr>
            <a:grpSpLocks/>
          </p:cNvGrpSpPr>
          <p:nvPr/>
        </p:nvGrpSpPr>
        <p:grpSpPr bwMode="auto">
          <a:xfrm>
            <a:off x="889000" y="2590800"/>
            <a:ext cx="2125663" cy="1689100"/>
            <a:chOff x="560" y="1632"/>
            <a:chExt cx="1339" cy="1064"/>
          </a:xfrm>
        </p:grpSpPr>
        <p:sp>
          <p:nvSpPr>
            <p:cNvPr id="475145" name="Oval 9"/>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28036" name="Freeform 10"/>
            <p:cNvSpPr>
              <a:spLocks/>
            </p:cNvSpPr>
            <p:nvPr/>
          </p:nvSpPr>
          <p:spPr bwMode="auto">
            <a:xfrm>
              <a:off x="1084" y="1632"/>
              <a:ext cx="637" cy="601"/>
            </a:xfrm>
            <a:custGeom>
              <a:avLst/>
              <a:gdLst>
                <a:gd name="T0" fmla="*/ 12 w 637"/>
                <a:gd name="T1" fmla="*/ 24 h 601"/>
                <a:gd name="T2" fmla="*/ 12 w 637"/>
                <a:gd name="T3" fmla="*/ 72 h 601"/>
                <a:gd name="T4" fmla="*/ 12 w 637"/>
                <a:gd name="T5" fmla="*/ 120 h 601"/>
                <a:gd name="T6" fmla="*/ 36 w 637"/>
                <a:gd name="T7" fmla="*/ 144 h 601"/>
                <a:gd name="T8" fmla="*/ 96 w 637"/>
                <a:gd name="T9" fmla="*/ 168 h 601"/>
                <a:gd name="T10" fmla="*/ 144 w 637"/>
                <a:gd name="T11" fmla="*/ 192 h 601"/>
                <a:gd name="T12" fmla="*/ 192 w 637"/>
                <a:gd name="T13" fmla="*/ 204 h 601"/>
                <a:gd name="T14" fmla="*/ 240 w 637"/>
                <a:gd name="T15" fmla="*/ 228 h 601"/>
                <a:gd name="T16" fmla="*/ 288 w 637"/>
                <a:gd name="T17" fmla="*/ 264 h 601"/>
                <a:gd name="T18" fmla="*/ 336 w 637"/>
                <a:gd name="T19" fmla="*/ 300 h 601"/>
                <a:gd name="T20" fmla="*/ 360 w 637"/>
                <a:gd name="T21" fmla="*/ 348 h 601"/>
                <a:gd name="T22" fmla="*/ 384 w 637"/>
                <a:gd name="T23" fmla="*/ 396 h 601"/>
                <a:gd name="T24" fmla="*/ 420 w 637"/>
                <a:gd name="T25" fmla="*/ 432 h 601"/>
                <a:gd name="T26" fmla="*/ 444 w 637"/>
                <a:gd name="T27" fmla="*/ 480 h 601"/>
                <a:gd name="T28" fmla="*/ 456 w 637"/>
                <a:gd name="T29" fmla="*/ 528 h 601"/>
                <a:gd name="T30" fmla="*/ 456 w 637"/>
                <a:gd name="T31" fmla="*/ 576 h 601"/>
                <a:gd name="T32" fmla="*/ 480 w 637"/>
                <a:gd name="T33" fmla="*/ 600 h 601"/>
                <a:gd name="T34" fmla="*/ 528 w 637"/>
                <a:gd name="T35" fmla="*/ 600 h 601"/>
                <a:gd name="T36" fmla="*/ 588 w 637"/>
                <a:gd name="T37" fmla="*/ 600 h 601"/>
                <a:gd name="T38" fmla="*/ 636 w 637"/>
                <a:gd name="T39" fmla="*/ 600 h 601"/>
                <a:gd name="T40" fmla="*/ 624 w 637"/>
                <a:gd name="T41" fmla="*/ 552 h 601"/>
                <a:gd name="T42" fmla="*/ 612 w 637"/>
                <a:gd name="T43" fmla="*/ 504 h 601"/>
                <a:gd name="T44" fmla="*/ 588 w 637"/>
                <a:gd name="T45" fmla="*/ 456 h 601"/>
                <a:gd name="T46" fmla="*/ 564 w 637"/>
                <a:gd name="T47" fmla="*/ 408 h 601"/>
                <a:gd name="T48" fmla="*/ 540 w 637"/>
                <a:gd name="T49" fmla="*/ 360 h 601"/>
                <a:gd name="T50" fmla="*/ 504 w 637"/>
                <a:gd name="T51" fmla="*/ 312 h 601"/>
                <a:gd name="T52" fmla="*/ 492 w 637"/>
                <a:gd name="T53" fmla="*/ 264 h 601"/>
                <a:gd name="T54" fmla="*/ 456 w 637"/>
                <a:gd name="T55" fmla="*/ 228 h 601"/>
                <a:gd name="T56" fmla="*/ 420 w 637"/>
                <a:gd name="T57" fmla="*/ 192 h 601"/>
                <a:gd name="T58" fmla="*/ 384 w 637"/>
                <a:gd name="T59" fmla="*/ 156 h 601"/>
                <a:gd name="T60" fmla="*/ 348 w 637"/>
                <a:gd name="T61" fmla="*/ 120 h 601"/>
                <a:gd name="T62" fmla="*/ 300 w 637"/>
                <a:gd name="T63" fmla="*/ 96 h 601"/>
                <a:gd name="T64" fmla="*/ 252 w 637"/>
                <a:gd name="T65" fmla="*/ 72 h 601"/>
                <a:gd name="T66" fmla="*/ 204 w 637"/>
                <a:gd name="T67" fmla="*/ 48 h 601"/>
                <a:gd name="T68" fmla="*/ 156 w 637"/>
                <a:gd name="T69" fmla="*/ 36 h 601"/>
                <a:gd name="T70" fmla="*/ 108 w 637"/>
                <a:gd name="T71" fmla="*/ 24 h 601"/>
                <a:gd name="T72" fmla="*/ 60 w 637"/>
                <a:gd name="T73" fmla="*/ 0 h 601"/>
                <a:gd name="T74" fmla="*/ 12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75147" name="Rectangle 11"/>
            <p:cNvSpPr>
              <a:spLocks noChangeArrowheads="1"/>
            </p:cNvSpPr>
            <p:nvPr/>
          </p:nvSpPr>
          <p:spPr bwMode="auto">
            <a:xfrm>
              <a:off x="737" y="1638"/>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rPr>
                <a:t>A </a:t>
              </a:r>
              <a:r>
                <a:rPr lang="mn-MN" sz="3600">
                  <a:solidFill>
                    <a:schemeClr val="tx2"/>
                  </a:solidFill>
                </a:rPr>
                <a:t>Х</a:t>
              </a:r>
              <a:r>
                <a:rPr lang="en-US" sz="3600">
                  <a:solidFill>
                    <a:schemeClr val="tx2"/>
                  </a:solidFill>
                </a:rPr>
                <a:t> </a:t>
              </a:r>
              <a:r>
                <a:rPr lang="mn-MN" sz="6000">
                  <a:solidFill>
                    <a:srgbClr val="51DC00"/>
                  </a:solidFill>
                </a:rPr>
                <a:t>К</a:t>
              </a:r>
              <a:endParaRPr lang="en-US" sz="6000">
                <a:solidFill>
                  <a:srgbClr val="51DC00"/>
                </a:solidFill>
              </a:endParaRPr>
            </a:p>
          </p:txBody>
        </p:sp>
      </p:grpSp>
      <p:sp>
        <p:nvSpPr>
          <p:cNvPr id="475172" name="Text Box 36"/>
          <p:cNvSpPr txBox="1">
            <a:spLocks noChangeArrowheads="1"/>
          </p:cNvSpPr>
          <p:nvPr/>
        </p:nvSpPr>
        <p:spPr bwMode="auto">
          <a:xfrm>
            <a:off x="1892300" y="-30163"/>
            <a:ext cx="3062288" cy="33655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Иер. 29:10; Езра 3:8; Нех. 2:5-6</a:t>
            </a:r>
          </a:p>
        </p:txBody>
      </p:sp>
      <p:grpSp>
        <p:nvGrpSpPr>
          <p:cNvPr id="128006" name="Group 79"/>
          <p:cNvGrpSpPr>
            <a:grpSpLocks/>
          </p:cNvGrpSpPr>
          <p:nvPr/>
        </p:nvGrpSpPr>
        <p:grpSpPr bwMode="auto">
          <a:xfrm>
            <a:off x="7943850" y="3435350"/>
            <a:ext cx="1195388" cy="1098550"/>
            <a:chOff x="3544" y="2589"/>
            <a:chExt cx="753" cy="692"/>
          </a:xfrm>
        </p:grpSpPr>
        <p:sp>
          <p:nvSpPr>
            <p:cNvPr id="128020" name="Freeform 8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8021" name="Freeform 8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8022" name="AutoShape 8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8023" name="Rectangle 8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8024" name="Line 8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8025" name="Line 8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8026" name="Rectangle 86"/>
            <p:cNvSpPr>
              <a:spLocks noChangeArrowheads="1"/>
            </p:cNvSpPr>
            <p:nvPr/>
          </p:nvSpPr>
          <p:spPr bwMode="auto">
            <a:xfrm>
              <a:off x="3544" y="2589"/>
              <a:ext cx="526"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700" b="1">
                  <a:solidFill>
                    <a:srgbClr val="000000"/>
                  </a:solidFill>
                </a:rPr>
                <a:t>  КОЛОНЧЛОЛ</a:t>
              </a:r>
              <a:endParaRPr lang="en-US" sz="700" b="1">
                <a:solidFill>
                  <a:srgbClr val="000000"/>
                </a:solidFill>
              </a:endParaRPr>
            </a:p>
          </p:txBody>
        </p:sp>
        <p:sp>
          <p:nvSpPr>
            <p:cNvPr id="128027" name="Line 8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8028" name="Line 8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8029" name="Rectangle 89"/>
            <p:cNvSpPr>
              <a:spLocks noChangeArrowheads="1"/>
            </p:cNvSpPr>
            <p:nvPr/>
          </p:nvSpPr>
          <p:spPr bwMode="auto">
            <a:xfrm>
              <a:off x="3665" y="2752"/>
              <a:ext cx="38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70 </a:t>
              </a:r>
              <a:r>
                <a:rPr lang="mn-MN" sz="1000" b="1">
                  <a:solidFill>
                    <a:srgbClr val="000000"/>
                  </a:solidFill>
                </a:rPr>
                <a:t>Жил</a:t>
              </a:r>
              <a:endParaRPr lang="en-US" sz="1000" b="1">
                <a:solidFill>
                  <a:srgbClr val="000000"/>
                </a:solidFill>
              </a:endParaRPr>
            </a:p>
          </p:txBody>
        </p:sp>
        <p:sp>
          <p:nvSpPr>
            <p:cNvPr id="128030" name="Rectangle 90"/>
            <p:cNvSpPr>
              <a:spLocks noChangeArrowheads="1"/>
            </p:cNvSpPr>
            <p:nvPr/>
          </p:nvSpPr>
          <p:spPr bwMode="auto">
            <a:xfrm>
              <a:off x="3695" y="2864"/>
              <a:ext cx="43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3 </a:t>
              </a:r>
              <a:r>
                <a:rPr lang="mn-MN" sz="1000" b="1">
                  <a:solidFill>
                    <a:srgbClr val="000000"/>
                  </a:solidFill>
                </a:rPr>
                <a:t>Нүүдэл</a:t>
              </a:r>
              <a:endParaRPr lang="en-US" sz="1000" b="1">
                <a:solidFill>
                  <a:srgbClr val="000000"/>
                </a:solidFill>
              </a:endParaRPr>
            </a:p>
          </p:txBody>
        </p:sp>
        <p:sp>
          <p:nvSpPr>
            <p:cNvPr id="128031" name="Rectangle 9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endParaRPr>
            </a:p>
          </p:txBody>
        </p:sp>
        <p:sp>
          <p:nvSpPr>
            <p:cNvPr id="128032" name="Rectangle 9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8033" name="Rectangle 9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8034" name="Rectangle 9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endParaRPr>
            </a:p>
          </p:txBody>
        </p:sp>
      </p:grpSp>
      <p:grpSp>
        <p:nvGrpSpPr>
          <p:cNvPr id="5" name="Group 97"/>
          <p:cNvGrpSpPr>
            <a:grpSpLocks/>
          </p:cNvGrpSpPr>
          <p:nvPr/>
        </p:nvGrpSpPr>
        <p:grpSpPr bwMode="auto">
          <a:xfrm>
            <a:off x="2193925" y="5095875"/>
            <a:ext cx="5432425" cy="1152525"/>
            <a:chOff x="1734" y="3148"/>
            <a:chExt cx="2630" cy="676"/>
          </a:xfrm>
        </p:grpSpPr>
        <p:sp>
          <p:nvSpPr>
            <p:cNvPr id="128018" name="Text Box 98"/>
            <p:cNvSpPr txBox="1">
              <a:spLocks noChangeArrowheads="1"/>
            </p:cNvSpPr>
            <p:nvPr/>
          </p:nvSpPr>
          <p:spPr bwMode="auto">
            <a:xfrm>
              <a:off x="1768" y="3180"/>
              <a:ext cx="2504" cy="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pPr>
              <a:r>
                <a:rPr lang="ja-JP" altLang="en-US" sz="6600" i="1">
                  <a:solidFill>
                    <a:schemeClr val="bg2"/>
                  </a:solidFill>
                </a:rPr>
                <a:t>“</a:t>
              </a:r>
              <a:r>
                <a:rPr lang="mn-MN" altLang="ja-JP" sz="6600" i="1">
                  <a:solidFill>
                    <a:schemeClr val="bg2"/>
                  </a:solidFill>
                </a:rPr>
                <a:t>СИНАГОГ</a:t>
              </a:r>
              <a:r>
                <a:rPr lang="ja-JP" altLang="en-US" sz="6600" i="1">
                  <a:solidFill>
                    <a:schemeClr val="bg2"/>
                  </a:solidFill>
                </a:rPr>
                <a:t>”</a:t>
              </a:r>
              <a:endParaRPr lang="en-US" sz="6600" i="1">
                <a:solidFill>
                  <a:schemeClr val="bg2"/>
                </a:solidFill>
              </a:endParaRPr>
            </a:p>
          </p:txBody>
        </p:sp>
        <p:sp>
          <p:nvSpPr>
            <p:cNvPr id="128019" name="Text Box 99"/>
            <p:cNvSpPr txBox="1">
              <a:spLocks noChangeArrowheads="1"/>
            </p:cNvSpPr>
            <p:nvPr/>
          </p:nvSpPr>
          <p:spPr bwMode="auto">
            <a:xfrm>
              <a:off x="1734" y="3148"/>
              <a:ext cx="2630" cy="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pPr>
              <a:r>
                <a:rPr lang="ja-JP" altLang="en-US" sz="6600" i="1">
                  <a:solidFill>
                    <a:srgbClr val="FCFC06"/>
                  </a:solidFill>
                </a:rPr>
                <a:t>“</a:t>
              </a:r>
              <a:r>
                <a:rPr lang="mn-MN" altLang="ja-JP" sz="6600" i="1">
                  <a:solidFill>
                    <a:srgbClr val="FCFC06"/>
                  </a:solidFill>
                </a:rPr>
                <a:t>СИНАГОГ</a:t>
              </a:r>
              <a:r>
                <a:rPr lang="ja-JP" altLang="en-US" sz="6600" i="1">
                  <a:solidFill>
                    <a:srgbClr val="FCFC06"/>
                  </a:solidFill>
                </a:rPr>
                <a:t>”</a:t>
              </a:r>
              <a:endParaRPr lang="en-US" sz="6600" i="1">
                <a:solidFill>
                  <a:srgbClr val="FCFC06"/>
                </a:solidFill>
              </a:endParaRPr>
            </a:p>
          </p:txBody>
        </p:sp>
      </p:grpSp>
      <p:grpSp>
        <p:nvGrpSpPr>
          <p:cNvPr id="6" name="Group 110"/>
          <p:cNvGrpSpPr>
            <a:grpSpLocks/>
          </p:cNvGrpSpPr>
          <p:nvPr/>
        </p:nvGrpSpPr>
        <p:grpSpPr bwMode="auto">
          <a:xfrm>
            <a:off x="2127250" y="4267200"/>
            <a:ext cx="6138863" cy="1104900"/>
            <a:chOff x="1340" y="2688"/>
            <a:chExt cx="3867" cy="696"/>
          </a:xfrm>
        </p:grpSpPr>
        <p:sp>
          <p:nvSpPr>
            <p:cNvPr id="128016" name="Text Box 101"/>
            <p:cNvSpPr txBox="1">
              <a:spLocks noChangeArrowheads="1"/>
            </p:cNvSpPr>
            <p:nvPr/>
          </p:nvSpPr>
          <p:spPr bwMode="auto">
            <a:xfrm>
              <a:off x="1387" y="2688"/>
              <a:ext cx="3820"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pPr>
              <a:r>
                <a:rPr lang="ja-JP" altLang="en-US" sz="6600" i="1">
                  <a:solidFill>
                    <a:schemeClr val="bg2"/>
                  </a:solidFill>
                </a:rPr>
                <a:t>“</a:t>
              </a:r>
              <a:r>
                <a:rPr lang="mn-MN" altLang="ja-JP" sz="6600" i="1">
                  <a:solidFill>
                    <a:schemeClr val="bg2"/>
                  </a:solidFill>
                </a:rPr>
                <a:t>ЕВРЕЙЧҮҮД</a:t>
              </a:r>
              <a:r>
                <a:rPr lang="ja-JP" altLang="en-US" sz="6600" i="1">
                  <a:solidFill>
                    <a:schemeClr val="bg2"/>
                  </a:solidFill>
                </a:rPr>
                <a:t>”</a:t>
              </a:r>
              <a:endParaRPr lang="en-US" sz="6600" i="1">
                <a:solidFill>
                  <a:schemeClr val="bg2"/>
                </a:solidFill>
              </a:endParaRPr>
            </a:p>
          </p:txBody>
        </p:sp>
        <p:sp>
          <p:nvSpPr>
            <p:cNvPr id="128017" name="Text Box 102"/>
            <p:cNvSpPr txBox="1">
              <a:spLocks noChangeArrowheads="1"/>
            </p:cNvSpPr>
            <p:nvPr/>
          </p:nvSpPr>
          <p:spPr bwMode="auto">
            <a:xfrm>
              <a:off x="1340" y="2692"/>
              <a:ext cx="3804"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pPr>
              <a:r>
                <a:rPr lang="ja-JP" altLang="en-US" sz="6600" i="1">
                  <a:solidFill>
                    <a:srgbClr val="FCFC06"/>
                  </a:solidFill>
                </a:rPr>
                <a:t>“</a:t>
              </a:r>
              <a:r>
                <a:rPr lang="mn-MN" altLang="ja-JP" sz="6600" i="1">
                  <a:solidFill>
                    <a:srgbClr val="FCFC06"/>
                  </a:solidFill>
                </a:rPr>
                <a:t>ЕВРЕЙЧҮҮД</a:t>
              </a:r>
              <a:r>
                <a:rPr lang="ja-JP" altLang="en-US" sz="6600" i="1">
                  <a:solidFill>
                    <a:srgbClr val="FCFC06"/>
                  </a:solidFill>
                </a:rPr>
                <a:t>”</a:t>
              </a:r>
              <a:endParaRPr lang="en-US" sz="6600" i="1">
                <a:solidFill>
                  <a:srgbClr val="FCFC06"/>
                </a:solidFill>
              </a:endParaRPr>
            </a:p>
          </p:txBody>
        </p:sp>
      </p:grpSp>
      <p:sp>
        <p:nvSpPr>
          <p:cNvPr id="475239" name="Rectangle 103"/>
          <p:cNvSpPr>
            <a:spLocks noChangeArrowheads="1"/>
          </p:cNvSpPr>
          <p:nvPr/>
        </p:nvSpPr>
        <p:spPr bwMode="auto">
          <a:xfrm>
            <a:off x="808355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61</a:t>
            </a:r>
          </a:p>
        </p:txBody>
      </p:sp>
      <p:sp>
        <p:nvSpPr>
          <p:cNvPr id="128010" name="Text Box 113"/>
          <p:cNvSpPr txBox="1">
            <a:spLocks noChangeArrowheads="1"/>
          </p:cNvSpPr>
          <p:nvPr/>
        </p:nvSpPr>
        <p:spPr bwMode="auto">
          <a:xfrm>
            <a:off x="8829675" y="641667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2000">
                <a:solidFill>
                  <a:srgbClr val="FFFFFF"/>
                </a:solidFill>
              </a:rPr>
              <a:t>3</a:t>
            </a:r>
          </a:p>
        </p:txBody>
      </p:sp>
      <p:grpSp>
        <p:nvGrpSpPr>
          <p:cNvPr id="128011" name="Group 114"/>
          <p:cNvGrpSpPr>
            <a:grpSpLocks/>
          </p:cNvGrpSpPr>
          <p:nvPr/>
        </p:nvGrpSpPr>
        <p:grpSpPr bwMode="auto">
          <a:xfrm>
            <a:off x="515938" y="141288"/>
            <a:ext cx="893762" cy="1584325"/>
            <a:chOff x="391" y="101"/>
            <a:chExt cx="563" cy="998"/>
          </a:xfrm>
        </p:grpSpPr>
        <p:sp>
          <p:nvSpPr>
            <p:cNvPr id="475251" name="Rectangle 115"/>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ea typeface="+mn-ea"/>
                  <a:cs typeface="+mn-cs"/>
                </a:rPr>
                <a:t>7</a:t>
              </a:r>
            </a:p>
          </p:txBody>
        </p:sp>
        <p:sp>
          <p:nvSpPr>
            <p:cNvPr id="475252" name="Line 116"/>
            <p:cNvSpPr>
              <a:spLocks noChangeShapeType="1"/>
            </p:cNvSpPr>
            <p:nvPr/>
          </p:nvSpPr>
          <p:spPr bwMode="auto">
            <a:xfrm>
              <a:off x="526" y="588"/>
              <a:ext cx="256"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75253" name="Rectangle 117"/>
            <p:cNvSpPr>
              <a:spLocks noChangeArrowheads="1"/>
            </p:cNvSpPr>
            <p:nvPr/>
          </p:nvSpPr>
          <p:spPr bwMode="auto">
            <a:xfrm>
              <a:off x="486" y="196"/>
              <a:ext cx="468" cy="90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128012" name="Rectangle 118"/>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37-38</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475141"/>
                                        </p:tgtEl>
                                        <p:attrNameLst>
                                          <p:attrName>style.visibility</p:attrName>
                                        </p:attrNameLst>
                                      </p:cBhvr>
                                      <p:to>
                                        <p:strVal val="visible"/>
                                      </p:to>
                                    </p:set>
                                    <p:anim calcmode="lin" valueType="num">
                                      <p:cBhvr>
                                        <p:cTn id="7" dur="500" fill="hold"/>
                                        <p:tgtEl>
                                          <p:spTgt spid="475141"/>
                                        </p:tgtEl>
                                        <p:attrNameLst>
                                          <p:attrName>ppt_x</p:attrName>
                                        </p:attrNameLst>
                                      </p:cBhvr>
                                      <p:tavLst>
                                        <p:tav tm="0">
                                          <p:val>
                                            <p:strVal val="#ppt_x-#ppt_w/2"/>
                                          </p:val>
                                        </p:tav>
                                        <p:tav tm="100000">
                                          <p:val>
                                            <p:strVal val="#ppt_x"/>
                                          </p:val>
                                        </p:tav>
                                      </p:tavLst>
                                    </p:anim>
                                    <p:anim calcmode="lin" valueType="num">
                                      <p:cBhvr>
                                        <p:cTn id="8" dur="500" fill="hold"/>
                                        <p:tgtEl>
                                          <p:spTgt spid="475141"/>
                                        </p:tgtEl>
                                        <p:attrNameLst>
                                          <p:attrName>ppt_y</p:attrName>
                                        </p:attrNameLst>
                                      </p:cBhvr>
                                      <p:tavLst>
                                        <p:tav tm="0">
                                          <p:val>
                                            <p:strVal val="#ppt_y"/>
                                          </p:val>
                                        </p:tav>
                                        <p:tav tm="100000">
                                          <p:val>
                                            <p:strVal val="#ppt_y"/>
                                          </p:val>
                                        </p:tav>
                                      </p:tavLst>
                                    </p:anim>
                                    <p:anim calcmode="lin" valueType="num">
                                      <p:cBhvr>
                                        <p:cTn id="9" dur="500" fill="hold"/>
                                        <p:tgtEl>
                                          <p:spTgt spid="475141"/>
                                        </p:tgtEl>
                                        <p:attrNameLst>
                                          <p:attrName>ppt_w</p:attrName>
                                        </p:attrNameLst>
                                      </p:cBhvr>
                                      <p:tavLst>
                                        <p:tav tm="0">
                                          <p:val>
                                            <p:fltVal val="0"/>
                                          </p:val>
                                        </p:tav>
                                        <p:tav tm="100000">
                                          <p:val>
                                            <p:strVal val="#ppt_w"/>
                                          </p:val>
                                        </p:tav>
                                      </p:tavLst>
                                    </p:anim>
                                    <p:anim calcmode="lin" valueType="num">
                                      <p:cBhvr>
                                        <p:cTn id="10" dur="500" fill="hold"/>
                                        <p:tgtEl>
                                          <p:spTgt spid="475141"/>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8" fill="hold" grpId="0" nodeType="clickEffect">
                                  <p:stCondLst>
                                    <p:cond delay="0"/>
                                  </p:stCondLst>
                                  <p:childTnLst>
                                    <p:set>
                                      <p:cBhvr>
                                        <p:cTn id="24" dur="1" fill="hold">
                                          <p:stCondLst>
                                            <p:cond delay="0"/>
                                          </p:stCondLst>
                                        </p:cTn>
                                        <p:tgtEl>
                                          <p:spTgt spid="475142"/>
                                        </p:tgtEl>
                                        <p:attrNameLst>
                                          <p:attrName>style.visibility</p:attrName>
                                        </p:attrNameLst>
                                      </p:cBhvr>
                                      <p:to>
                                        <p:strVal val="visible"/>
                                      </p:to>
                                    </p:set>
                                    <p:anim calcmode="lin" valueType="num">
                                      <p:cBhvr>
                                        <p:cTn id="25" dur="500" fill="hold"/>
                                        <p:tgtEl>
                                          <p:spTgt spid="475142"/>
                                        </p:tgtEl>
                                        <p:attrNameLst>
                                          <p:attrName>ppt_x</p:attrName>
                                        </p:attrNameLst>
                                      </p:cBhvr>
                                      <p:tavLst>
                                        <p:tav tm="0">
                                          <p:val>
                                            <p:strVal val="#ppt_x-#ppt_w/2"/>
                                          </p:val>
                                        </p:tav>
                                        <p:tav tm="100000">
                                          <p:val>
                                            <p:strVal val="#ppt_x"/>
                                          </p:val>
                                        </p:tav>
                                      </p:tavLst>
                                    </p:anim>
                                    <p:anim calcmode="lin" valueType="num">
                                      <p:cBhvr>
                                        <p:cTn id="26" dur="500" fill="hold"/>
                                        <p:tgtEl>
                                          <p:spTgt spid="475142"/>
                                        </p:tgtEl>
                                        <p:attrNameLst>
                                          <p:attrName>ppt_y</p:attrName>
                                        </p:attrNameLst>
                                      </p:cBhvr>
                                      <p:tavLst>
                                        <p:tav tm="0">
                                          <p:val>
                                            <p:strVal val="#ppt_y"/>
                                          </p:val>
                                        </p:tav>
                                        <p:tav tm="100000">
                                          <p:val>
                                            <p:strVal val="#ppt_y"/>
                                          </p:val>
                                        </p:tav>
                                      </p:tavLst>
                                    </p:anim>
                                    <p:anim calcmode="lin" valueType="num">
                                      <p:cBhvr>
                                        <p:cTn id="27" dur="500" fill="hold"/>
                                        <p:tgtEl>
                                          <p:spTgt spid="475142"/>
                                        </p:tgtEl>
                                        <p:attrNameLst>
                                          <p:attrName>ppt_w</p:attrName>
                                        </p:attrNameLst>
                                      </p:cBhvr>
                                      <p:tavLst>
                                        <p:tav tm="0">
                                          <p:val>
                                            <p:fltVal val="0"/>
                                          </p:val>
                                        </p:tav>
                                        <p:tav tm="100000">
                                          <p:val>
                                            <p:strVal val="#ppt_w"/>
                                          </p:val>
                                        </p:tav>
                                      </p:tavLst>
                                    </p:anim>
                                    <p:anim calcmode="lin" valueType="num">
                                      <p:cBhvr>
                                        <p:cTn id="28" dur="500" fill="hold"/>
                                        <p:tgtEl>
                                          <p:spTgt spid="47514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41" grpId="0" autoUpdateAnimBg="0"/>
      <p:bldP spid="475142"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3"/>
          <p:cNvPicPr>
            <a:picLocks noChangeArrowheads="1"/>
          </p:cNvPicPr>
          <p:nvPr/>
        </p:nvPicPr>
        <p:blipFill>
          <a:blip r:embed="rId3">
            <a:extLst>
              <a:ext uri="{28A0092B-C50C-407E-A947-70E740481C1C}">
                <a14:useLocalDpi xmlns:a14="http://schemas.microsoft.com/office/drawing/2010/main" val="0"/>
              </a:ext>
            </a:extLst>
          </a:blip>
          <a:srcRect l="1576" r="1418"/>
          <a:stretch>
            <a:fillRect/>
          </a:stretch>
        </p:blipFill>
        <p:spPr bwMode="auto">
          <a:xfrm>
            <a:off x="2068513" y="727075"/>
            <a:ext cx="6321425" cy="5281613"/>
          </a:xfrm>
          <a:prstGeom prst="rect">
            <a:avLst/>
          </a:prstGeom>
          <a:solidFill>
            <a:schemeClr val="tx1"/>
          </a:solidFill>
          <a:ln>
            <a:noFill/>
          </a:ln>
          <a:extLst>
            <a:ext uri="{91240B29-F687-4f45-9708-019B960494DF}">
              <a14:hiddenLine xmlns:a14="http://schemas.microsoft.com/office/drawing/2010/main" w="76200">
                <a:solidFill>
                  <a:srgbClr val="000000"/>
                </a:solidFill>
                <a:miter lim="800000"/>
                <a:headEnd/>
                <a:tailEnd/>
              </a14:hiddenLine>
            </a:ext>
          </a:extLst>
        </p:spPr>
      </p:pic>
      <p:sp>
        <p:nvSpPr>
          <p:cNvPr id="130050"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0051"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0052" name="Rectangle 6"/>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2" name="Group 36"/>
          <p:cNvGrpSpPr>
            <a:grpSpLocks/>
          </p:cNvGrpSpPr>
          <p:nvPr/>
        </p:nvGrpSpPr>
        <p:grpSpPr bwMode="auto">
          <a:xfrm>
            <a:off x="4025900" y="2019300"/>
            <a:ext cx="2522538" cy="1617663"/>
            <a:chOff x="2536" y="1272"/>
            <a:chExt cx="1589" cy="1019"/>
          </a:xfrm>
        </p:grpSpPr>
        <p:sp>
          <p:nvSpPr>
            <p:cNvPr id="476171" name="Line 11"/>
            <p:cNvSpPr>
              <a:spLocks noChangeShapeType="1"/>
            </p:cNvSpPr>
            <p:nvPr/>
          </p:nvSpPr>
          <p:spPr bwMode="auto">
            <a:xfrm flipH="1" flipV="1">
              <a:off x="3507" y="1843"/>
              <a:ext cx="618" cy="448"/>
            </a:xfrm>
            <a:prstGeom prst="line">
              <a:avLst/>
            </a:prstGeom>
            <a:noFill/>
            <a:ln w="76200">
              <a:solidFill>
                <a:srgbClr val="D83104"/>
              </a:solidFill>
              <a:round/>
              <a:headEnd/>
              <a:tailEnd type="triangle" w="med" len="med"/>
            </a:ln>
            <a:effectLst>
              <a:outerShdw blurRad="63500" dist="81320" dir="3080412" algn="ctr" rotWithShape="0">
                <a:schemeClr val="bg2">
                  <a:alpha val="74998"/>
                </a:schemeClr>
              </a:outerShdw>
            </a:effectLst>
          </p:spPr>
          <p:txBody>
            <a:bodyPr wrap="none" anchor="ctr"/>
            <a:lstStyle/>
            <a:p>
              <a:pPr>
                <a:defRPr/>
              </a:pPr>
              <a:endParaRPr lang="en-US">
                <a:ea typeface="+mn-ea"/>
                <a:cs typeface="+mn-cs"/>
              </a:endParaRPr>
            </a:p>
          </p:txBody>
        </p:sp>
        <p:sp>
          <p:nvSpPr>
            <p:cNvPr id="476172" name="Freeform 12"/>
            <p:cNvSpPr>
              <a:spLocks/>
            </p:cNvSpPr>
            <p:nvPr/>
          </p:nvSpPr>
          <p:spPr bwMode="auto">
            <a:xfrm>
              <a:off x="2536" y="1272"/>
              <a:ext cx="1480" cy="656"/>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D83104"/>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ea typeface="+mn-ea"/>
                <a:cs typeface="+mn-cs"/>
              </a:endParaRPr>
            </a:p>
          </p:txBody>
        </p:sp>
      </p:grpSp>
      <p:sp>
        <p:nvSpPr>
          <p:cNvPr id="476194" name="Freeform 34"/>
          <p:cNvSpPr>
            <a:spLocks/>
          </p:cNvSpPr>
          <p:nvPr/>
        </p:nvSpPr>
        <p:spPr bwMode="auto">
          <a:xfrm>
            <a:off x="4178300" y="21717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chemeClr val="accent1"/>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ea typeface="+mn-ea"/>
              <a:cs typeface="+mn-cs"/>
            </a:endParaRPr>
          </a:p>
        </p:txBody>
      </p:sp>
      <p:sp>
        <p:nvSpPr>
          <p:cNvPr id="476195" name="Freeform 35"/>
          <p:cNvSpPr>
            <a:spLocks/>
          </p:cNvSpPr>
          <p:nvPr/>
        </p:nvSpPr>
        <p:spPr bwMode="auto">
          <a:xfrm>
            <a:off x="4330700" y="23241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00FF00"/>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ea typeface="+mn-ea"/>
              <a:cs typeface="+mn-cs"/>
            </a:endParaRPr>
          </a:p>
        </p:txBody>
      </p:sp>
      <p:sp>
        <p:nvSpPr>
          <p:cNvPr id="476276" name="Rectangle 116"/>
          <p:cNvSpPr>
            <a:spLocks noChangeArrowheads="1"/>
          </p:cNvSpPr>
          <p:nvPr/>
        </p:nvSpPr>
        <p:spPr bwMode="auto">
          <a:xfrm>
            <a:off x="3006725" y="642938"/>
            <a:ext cx="5389563" cy="142875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mn-MN" sz="4400" b="1">
                <a:solidFill>
                  <a:srgbClr val="F8131B"/>
                </a:solidFill>
              </a:rPr>
              <a:t>БУЦАЖ ХАРЬСАН </a:t>
            </a:r>
          </a:p>
          <a:p>
            <a:pPr>
              <a:defRPr/>
            </a:pPr>
            <a:r>
              <a:rPr lang="en-US" sz="4400" b="1">
                <a:solidFill>
                  <a:srgbClr val="F8131B"/>
                </a:solidFill>
              </a:rPr>
              <a:t>3 </a:t>
            </a:r>
            <a:r>
              <a:rPr lang="mn-MN" sz="4400" b="1">
                <a:solidFill>
                  <a:srgbClr val="F8131B"/>
                </a:solidFill>
              </a:rPr>
              <a:t>НҮҮДЭЛ</a:t>
            </a:r>
            <a:endParaRPr lang="en-US" sz="4400" b="1">
              <a:solidFill>
                <a:srgbClr val="F8131B"/>
              </a:solidFill>
            </a:endParaRPr>
          </a:p>
        </p:txBody>
      </p:sp>
      <p:sp>
        <p:nvSpPr>
          <p:cNvPr id="476277" name="Rectangle 117"/>
          <p:cNvSpPr>
            <a:spLocks noChangeArrowheads="1"/>
          </p:cNvSpPr>
          <p:nvPr/>
        </p:nvSpPr>
        <p:spPr bwMode="auto">
          <a:xfrm>
            <a:off x="8083550" y="6532563"/>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62</a:t>
            </a:r>
          </a:p>
        </p:txBody>
      </p:sp>
      <p:grpSp>
        <p:nvGrpSpPr>
          <p:cNvPr id="130058" name="Group 124"/>
          <p:cNvGrpSpPr>
            <a:grpSpLocks/>
          </p:cNvGrpSpPr>
          <p:nvPr/>
        </p:nvGrpSpPr>
        <p:grpSpPr bwMode="auto">
          <a:xfrm>
            <a:off x="7943850" y="3435350"/>
            <a:ext cx="1195388" cy="1098550"/>
            <a:chOff x="3544" y="2589"/>
            <a:chExt cx="753" cy="692"/>
          </a:xfrm>
        </p:grpSpPr>
        <p:sp>
          <p:nvSpPr>
            <p:cNvPr id="130065" name="Freeform 125"/>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0066" name="Freeform 126"/>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0067" name="AutoShape 127"/>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0068" name="Rectangle 128"/>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0069" name="Line 129"/>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0070" name="Line 130"/>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0071" name="Rectangle 131"/>
            <p:cNvSpPr>
              <a:spLocks noChangeArrowheads="1"/>
            </p:cNvSpPr>
            <p:nvPr/>
          </p:nvSpPr>
          <p:spPr bwMode="auto">
            <a:xfrm>
              <a:off x="3544" y="2589"/>
              <a:ext cx="526"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700" b="1">
                  <a:solidFill>
                    <a:srgbClr val="000000"/>
                  </a:solidFill>
                </a:rPr>
                <a:t>  КОЛОНЧЛОЛ</a:t>
              </a:r>
              <a:endParaRPr lang="en-US" sz="700" b="1">
                <a:solidFill>
                  <a:srgbClr val="000000"/>
                </a:solidFill>
              </a:endParaRPr>
            </a:p>
          </p:txBody>
        </p:sp>
        <p:sp>
          <p:nvSpPr>
            <p:cNvPr id="130072" name="Line 132"/>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0073" name="Line 133"/>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0074" name="Rectangle 134"/>
            <p:cNvSpPr>
              <a:spLocks noChangeArrowheads="1"/>
            </p:cNvSpPr>
            <p:nvPr/>
          </p:nvSpPr>
          <p:spPr bwMode="auto">
            <a:xfrm>
              <a:off x="3665" y="2752"/>
              <a:ext cx="38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70 </a:t>
              </a:r>
              <a:r>
                <a:rPr lang="mn-MN" sz="1000" b="1">
                  <a:solidFill>
                    <a:srgbClr val="000000"/>
                  </a:solidFill>
                </a:rPr>
                <a:t>Жил</a:t>
              </a:r>
              <a:endParaRPr lang="en-US" sz="1000" b="1">
                <a:solidFill>
                  <a:srgbClr val="000000"/>
                </a:solidFill>
              </a:endParaRPr>
            </a:p>
          </p:txBody>
        </p:sp>
        <p:sp>
          <p:nvSpPr>
            <p:cNvPr id="130075" name="Rectangle 135"/>
            <p:cNvSpPr>
              <a:spLocks noChangeArrowheads="1"/>
            </p:cNvSpPr>
            <p:nvPr/>
          </p:nvSpPr>
          <p:spPr bwMode="auto">
            <a:xfrm>
              <a:off x="3695" y="2864"/>
              <a:ext cx="43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3 </a:t>
              </a:r>
              <a:r>
                <a:rPr lang="mn-MN" sz="1000" b="1">
                  <a:solidFill>
                    <a:srgbClr val="000000"/>
                  </a:solidFill>
                </a:rPr>
                <a:t>Нүүдэл</a:t>
              </a:r>
              <a:endParaRPr lang="en-US" sz="1000" b="1">
                <a:solidFill>
                  <a:srgbClr val="000000"/>
                </a:solidFill>
              </a:endParaRPr>
            </a:p>
          </p:txBody>
        </p:sp>
        <p:sp>
          <p:nvSpPr>
            <p:cNvPr id="130076" name="Rectangle 136"/>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endParaRPr>
            </a:p>
          </p:txBody>
        </p:sp>
        <p:sp>
          <p:nvSpPr>
            <p:cNvPr id="130077" name="Rectangle 137"/>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0078" name="Rectangle 138"/>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0079" name="Rectangle 139"/>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endParaRPr>
            </a:p>
          </p:txBody>
        </p:sp>
      </p:grpSp>
      <p:grpSp>
        <p:nvGrpSpPr>
          <p:cNvPr id="130059" name="Group 140"/>
          <p:cNvGrpSpPr>
            <a:grpSpLocks/>
          </p:cNvGrpSpPr>
          <p:nvPr/>
        </p:nvGrpSpPr>
        <p:grpSpPr bwMode="auto">
          <a:xfrm>
            <a:off x="515938" y="141288"/>
            <a:ext cx="893762" cy="1584325"/>
            <a:chOff x="391" y="101"/>
            <a:chExt cx="563" cy="998"/>
          </a:xfrm>
        </p:grpSpPr>
        <p:sp>
          <p:nvSpPr>
            <p:cNvPr id="476301" name="Rectangle 141"/>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ea typeface="+mn-ea"/>
                  <a:cs typeface="+mn-cs"/>
                </a:rPr>
                <a:t>7</a:t>
              </a:r>
            </a:p>
          </p:txBody>
        </p:sp>
        <p:sp>
          <p:nvSpPr>
            <p:cNvPr id="476302" name="Line 142"/>
            <p:cNvSpPr>
              <a:spLocks noChangeShapeType="1"/>
            </p:cNvSpPr>
            <p:nvPr/>
          </p:nvSpPr>
          <p:spPr bwMode="auto">
            <a:xfrm>
              <a:off x="526" y="588"/>
              <a:ext cx="256"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76303" name="Rectangle 143"/>
            <p:cNvSpPr>
              <a:spLocks noChangeArrowheads="1"/>
            </p:cNvSpPr>
            <p:nvPr/>
          </p:nvSpPr>
          <p:spPr bwMode="auto">
            <a:xfrm>
              <a:off x="486" y="196"/>
              <a:ext cx="468" cy="90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130060" name="Rectangle 144"/>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37-38</a:t>
            </a:r>
          </a:p>
        </p:txBody>
      </p:sp>
      <p:sp>
        <p:nvSpPr>
          <p:cNvPr id="130061" name="Rectangle 145"/>
          <p:cNvSpPr>
            <a:spLocks noChangeArrowheads="1"/>
          </p:cNvSpPr>
          <p:nvPr/>
        </p:nvSpPr>
        <p:spPr bwMode="auto">
          <a:xfrm>
            <a:off x="2881313" y="5502275"/>
            <a:ext cx="40147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solidFill>
                  <a:schemeClr val="bg2"/>
                </a:solidFill>
              </a:rPr>
              <a:t>ҮЙЛ ЯВДЛЫН ТАЛБАР</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76276"/>
                                        </p:tgtEl>
                                        <p:attrNameLst>
                                          <p:attrName>style.visibility</p:attrName>
                                        </p:attrNameLst>
                                      </p:cBhvr>
                                      <p:to>
                                        <p:strVal val="visible"/>
                                      </p:to>
                                    </p:set>
                                    <p:anim calcmode="lin" valueType="num">
                                      <p:cBhvr additive="base">
                                        <p:cTn id="7" dur="500" fill="hold"/>
                                        <p:tgtEl>
                                          <p:spTgt spid="476276"/>
                                        </p:tgtEl>
                                        <p:attrNameLst>
                                          <p:attrName>ppt_x</p:attrName>
                                        </p:attrNameLst>
                                      </p:cBhvr>
                                      <p:tavLst>
                                        <p:tav tm="0">
                                          <p:val>
                                            <p:strVal val="1+#ppt_w/2"/>
                                          </p:val>
                                        </p:tav>
                                        <p:tav tm="100000">
                                          <p:val>
                                            <p:strVal val="#ppt_x"/>
                                          </p:val>
                                        </p:tav>
                                      </p:tavLst>
                                    </p:anim>
                                    <p:anim calcmode="lin" valueType="num">
                                      <p:cBhvr additive="base">
                                        <p:cTn id="8" dur="500" fill="hold"/>
                                        <p:tgtEl>
                                          <p:spTgt spid="4762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par>
                          <p:cTn id="13" fill="hold" nodeType="afterGroup">
                            <p:stCondLst>
                              <p:cond delay="1000"/>
                            </p:stCondLst>
                            <p:childTnLst>
                              <p:par>
                                <p:cTn id="14" presetID="22" presetClass="entr" presetSubtype="2" fill="hold" nodeType="afterEffect">
                                  <p:stCondLst>
                                    <p:cond delay="1000"/>
                                  </p:stCondLst>
                                  <p:childTnLst>
                                    <p:set>
                                      <p:cBhvr>
                                        <p:cTn id="15" dur="1" fill="hold">
                                          <p:stCondLst>
                                            <p:cond delay="0"/>
                                          </p:stCondLst>
                                        </p:cTn>
                                        <p:tgtEl>
                                          <p:spTgt spid="476194"/>
                                        </p:tgtEl>
                                        <p:attrNameLst>
                                          <p:attrName>style.visibility</p:attrName>
                                        </p:attrNameLst>
                                      </p:cBhvr>
                                      <p:to>
                                        <p:strVal val="visible"/>
                                      </p:to>
                                    </p:set>
                                    <p:animEffect transition="in" filter="wipe(right)">
                                      <p:cBhvr>
                                        <p:cTn id="16" dur="500"/>
                                        <p:tgtEl>
                                          <p:spTgt spid="476194"/>
                                        </p:tgtEl>
                                      </p:cBhvr>
                                    </p:animEffect>
                                  </p:childTnLst>
                                </p:cTn>
                              </p:par>
                            </p:childTnLst>
                          </p:cTn>
                        </p:par>
                        <p:par>
                          <p:cTn id="17" fill="hold" nodeType="afterGroup">
                            <p:stCondLst>
                              <p:cond delay="2500"/>
                            </p:stCondLst>
                            <p:childTnLst>
                              <p:par>
                                <p:cTn id="18" presetID="22" presetClass="entr" presetSubtype="2" fill="hold" nodeType="afterEffect">
                                  <p:stCondLst>
                                    <p:cond delay="1000"/>
                                  </p:stCondLst>
                                  <p:childTnLst>
                                    <p:set>
                                      <p:cBhvr>
                                        <p:cTn id="19" dur="1" fill="hold">
                                          <p:stCondLst>
                                            <p:cond delay="0"/>
                                          </p:stCondLst>
                                        </p:cTn>
                                        <p:tgtEl>
                                          <p:spTgt spid="476195"/>
                                        </p:tgtEl>
                                        <p:attrNameLst>
                                          <p:attrName>style.visibility</p:attrName>
                                        </p:attrNameLst>
                                      </p:cBhvr>
                                      <p:to>
                                        <p:strVal val="visible"/>
                                      </p:to>
                                    </p:set>
                                    <p:animEffect transition="in" filter="wipe(right)">
                                      <p:cBhvr>
                                        <p:cTn id="20" dur="500"/>
                                        <p:tgtEl>
                                          <p:spTgt spid="47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276"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ext Box 37"/>
          <p:cNvSpPr txBox="1">
            <a:spLocks noChangeArrowheads="1"/>
          </p:cNvSpPr>
          <p:nvPr/>
        </p:nvSpPr>
        <p:spPr bwMode="auto">
          <a:xfrm>
            <a:off x="1920875" y="-22225"/>
            <a:ext cx="9588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pPr>
            <a:r>
              <a:rPr lang="en-US" sz="1600" b="1">
                <a:solidFill>
                  <a:schemeClr val="tx1"/>
                </a:solidFill>
              </a:rPr>
              <a:t>Езра 1-2</a:t>
            </a:r>
          </a:p>
        </p:txBody>
      </p:sp>
      <p:sp>
        <p:nvSpPr>
          <p:cNvPr id="477331" name="Rectangle 147"/>
          <p:cNvSpPr>
            <a:spLocks noChangeArrowheads="1"/>
          </p:cNvSpPr>
          <p:nvPr/>
        </p:nvSpPr>
        <p:spPr bwMode="auto">
          <a:xfrm>
            <a:off x="8083550" y="6532563"/>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63</a:t>
            </a:r>
          </a:p>
        </p:txBody>
      </p:sp>
      <p:grpSp>
        <p:nvGrpSpPr>
          <p:cNvPr id="132099" name="Group 169"/>
          <p:cNvGrpSpPr>
            <a:grpSpLocks/>
          </p:cNvGrpSpPr>
          <p:nvPr/>
        </p:nvGrpSpPr>
        <p:grpSpPr bwMode="auto">
          <a:xfrm>
            <a:off x="7943850" y="3435350"/>
            <a:ext cx="1195388" cy="1098550"/>
            <a:chOff x="5004" y="2164"/>
            <a:chExt cx="753" cy="692"/>
          </a:xfrm>
        </p:grpSpPr>
        <p:grpSp>
          <p:nvGrpSpPr>
            <p:cNvPr id="132121" name="Group 153"/>
            <p:cNvGrpSpPr>
              <a:grpSpLocks/>
            </p:cNvGrpSpPr>
            <p:nvPr/>
          </p:nvGrpSpPr>
          <p:grpSpPr bwMode="auto">
            <a:xfrm>
              <a:off x="5004" y="2164"/>
              <a:ext cx="753" cy="692"/>
              <a:chOff x="3544" y="2589"/>
              <a:chExt cx="753" cy="692"/>
            </a:xfrm>
          </p:grpSpPr>
          <p:sp>
            <p:nvSpPr>
              <p:cNvPr id="132123" name="Freeform 15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2124" name="Freeform 15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2125" name="AutoShape 15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2126" name="Rectangle 15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2127" name="Line 15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2128" name="Line 15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2129" name="Rectangle 160"/>
              <p:cNvSpPr>
                <a:spLocks noChangeArrowheads="1"/>
              </p:cNvSpPr>
              <p:nvPr/>
            </p:nvSpPr>
            <p:spPr bwMode="auto">
              <a:xfrm>
                <a:off x="3544" y="2589"/>
                <a:ext cx="526"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700" b="1">
                    <a:solidFill>
                      <a:srgbClr val="000000"/>
                    </a:solidFill>
                  </a:rPr>
                  <a:t>  КОЛОНЧЛОЛ</a:t>
                </a:r>
                <a:endParaRPr lang="en-US" sz="700" b="1">
                  <a:solidFill>
                    <a:srgbClr val="000000"/>
                  </a:solidFill>
                </a:endParaRPr>
              </a:p>
            </p:txBody>
          </p:sp>
          <p:sp>
            <p:nvSpPr>
              <p:cNvPr id="132130" name="Line 16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2131" name="Line 16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2132" name="Rectangle 163"/>
              <p:cNvSpPr>
                <a:spLocks noChangeArrowheads="1"/>
              </p:cNvSpPr>
              <p:nvPr/>
            </p:nvSpPr>
            <p:spPr bwMode="auto">
              <a:xfrm>
                <a:off x="3665" y="2752"/>
                <a:ext cx="38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70 </a:t>
                </a:r>
                <a:r>
                  <a:rPr lang="mn-MN" sz="1000" b="1">
                    <a:solidFill>
                      <a:srgbClr val="000000"/>
                    </a:solidFill>
                  </a:rPr>
                  <a:t>Жил</a:t>
                </a:r>
                <a:endParaRPr lang="en-US" sz="1000" b="1">
                  <a:solidFill>
                    <a:srgbClr val="000000"/>
                  </a:solidFill>
                </a:endParaRPr>
              </a:p>
            </p:txBody>
          </p:sp>
          <p:sp>
            <p:nvSpPr>
              <p:cNvPr id="132133" name="Rectangle 164"/>
              <p:cNvSpPr>
                <a:spLocks noChangeArrowheads="1"/>
              </p:cNvSpPr>
              <p:nvPr/>
            </p:nvSpPr>
            <p:spPr bwMode="auto">
              <a:xfrm>
                <a:off x="3695" y="2864"/>
                <a:ext cx="43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3 </a:t>
                </a:r>
                <a:r>
                  <a:rPr lang="mn-MN" sz="1000" b="1">
                    <a:solidFill>
                      <a:srgbClr val="000000"/>
                    </a:solidFill>
                  </a:rPr>
                  <a:t>Нүүдэл</a:t>
                </a:r>
                <a:endParaRPr lang="en-US" sz="1000" b="1">
                  <a:solidFill>
                    <a:srgbClr val="000000"/>
                  </a:solidFill>
                </a:endParaRPr>
              </a:p>
            </p:txBody>
          </p:sp>
          <p:sp>
            <p:nvSpPr>
              <p:cNvPr id="132134" name="Rectangle 165"/>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endParaRPr>
              </a:p>
            </p:txBody>
          </p:sp>
          <p:sp>
            <p:nvSpPr>
              <p:cNvPr id="132135" name="Rectangle 16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2136" name="Rectangle 16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2137" name="Rectangle 168"/>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endParaRPr>
              </a:p>
            </p:txBody>
          </p:sp>
        </p:grpSp>
        <p:sp>
          <p:nvSpPr>
            <p:cNvPr id="132122" name="Rectangle 128"/>
            <p:cNvSpPr>
              <a:spLocks noChangeArrowheads="1"/>
            </p:cNvSpPr>
            <p:nvPr/>
          </p:nvSpPr>
          <p:spPr bwMode="auto">
            <a:xfrm>
              <a:off x="5083" y="2574"/>
              <a:ext cx="62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rPr>
                <a:t>100 </a:t>
              </a:r>
              <a:r>
                <a:rPr lang="mn-MN" sz="800" b="1">
                  <a:solidFill>
                    <a:srgbClr val="000000"/>
                  </a:solidFill>
                </a:rPr>
                <a:t>Жил</a:t>
              </a:r>
              <a:r>
                <a:rPr lang="en-US" sz="800" b="1">
                  <a:solidFill>
                    <a:srgbClr val="000000"/>
                  </a:solidFill>
                </a:rPr>
                <a:t> / 50,000</a:t>
              </a:r>
            </a:p>
          </p:txBody>
        </p:sp>
      </p:grpSp>
      <p:grpSp>
        <p:nvGrpSpPr>
          <p:cNvPr id="132100" name="Group 216"/>
          <p:cNvGrpSpPr>
            <a:grpSpLocks/>
          </p:cNvGrpSpPr>
          <p:nvPr/>
        </p:nvGrpSpPr>
        <p:grpSpPr bwMode="auto">
          <a:xfrm>
            <a:off x="3074988" y="996950"/>
            <a:ext cx="3071812" cy="3270250"/>
            <a:chOff x="1937" y="628"/>
            <a:chExt cx="1935" cy="2060"/>
          </a:xfrm>
        </p:grpSpPr>
        <p:grpSp>
          <p:nvGrpSpPr>
            <p:cNvPr id="132111" name="Group 208"/>
            <p:cNvGrpSpPr>
              <a:grpSpLocks/>
            </p:cNvGrpSpPr>
            <p:nvPr/>
          </p:nvGrpSpPr>
          <p:grpSpPr bwMode="auto">
            <a:xfrm>
              <a:off x="1937" y="628"/>
              <a:ext cx="1935" cy="2060"/>
              <a:chOff x="1937" y="628"/>
              <a:chExt cx="1935" cy="2060"/>
            </a:xfrm>
          </p:grpSpPr>
          <p:sp>
            <p:nvSpPr>
              <p:cNvPr id="132114" name="AutoShape 209"/>
              <p:cNvSpPr>
                <a:spLocks noChangeArrowheads="1"/>
              </p:cNvSpPr>
              <p:nvPr/>
            </p:nvSpPr>
            <p:spPr bwMode="auto">
              <a:xfrm>
                <a:off x="1952" y="632"/>
                <a:ext cx="1056" cy="672"/>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7394" name="Rectangle 210"/>
              <p:cNvSpPr>
                <a:spLocks noChangeArrowheads="1"/>
              </p:cNvSpPr>
              <p:nvPr/>
            </p:nvSpPr>
            <p:spPr bwMode="auto">
              <a:xfrm>
                <a:off x="1952" y="864"/>
                <a:ext cx="1920" cy="1824"/>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32116" name="Rectangle 211"/>
              <p:cNvSpPr>
                <a:spLocks noChangeArrowheads="1"/>
              </p:cNvSpPr>
              <p:nvPr/>
            </p:nvSpPr>
            <p:spPr bwMode="auto">
              <a:xfrm>
                <a:off x="1937" y="628"/>
                <a:ext cx="1093"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b="1">
                    <a:solidFill>
                      <a:schemeClr val="bg2"/>
                    </a:solidFill>
                  </a:rPr>
                  <a:t>КОЛОНЧЛОЛ</a:t>
                </a:r>
              </a:p>
            </p:txBody>
          </p:sp>
          <p:sp>
            <p:nvSpPr>
              <p:cNvPr id="132117" name="Line 212"/>
              <p:cNvSpPr>
                <a:spLocks noChangeShapeType="1"/>
              </p:cNvSpPr>
              <p:nvPr/>
            </p:nvSpPr>
            <p:spPr bwMode="auto">
              <a:xfrm>
                <a:off x="2112" y="2297"/>
                <a:ext cx="1595"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2118" name="Line 213"/>
              <p:cNvSpPr>
                <a:spLocks noChangeShapeType="1"/>
              </p:cNvSpPr>
              <p:nvPr/>
            </p:nvSpPr>
            <p:spPr bwMode="auto">
              <a:xfrm>
                <a:off x="2112" y="2001"/>
                <a:ext cx="1595"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2119" name="Line 214"/>
              <p:cNvSpPr>
                <a:spLocks noChangeShapeType="1"/>
              </p:cNvSpPr>
              <p:nvPr/>
            </p:nvSpPr>
            <p:spPr bwMode="auto">
              <a:xfrm>
                <a:off x="2112" y="1720"/>
                <a:ext cx="16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2120" name="Line 215"/>
              <p:cNvSpPr>
                <a:spLocks noChangeShapeType="1"/>
              </p:cNvSpPr>
              <p:nvPr/>
            </p:nvSpPr>
            <p:spPr bwMode="auto">
              <a:xfrm>
                <a:off x="2112" y="1429"/>
                <a:ext cx="1595"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32112" name="Rectangle 188"/>
            <p:cNvSpPr>
              <a:spLocks noChangeArrowheads="1"/>
            </p:cNvSpPr>
            <p:nvPr/>
          </p:nvSpPr>
          <p:spPr bwMode="auto">
            <a:xfrm>
              <a:off x="2159" y="1138"/>
              <a:ext cx="956"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1"/>
                  </a:solidFill>
                </a:rPr>
                <a:t>70 </a:t>
              </a:r>
              <a:r>
                <a:rPr lang="mn-MN" b="1">
                  <a:solidFill>
                    <a:schemeClr val="bg1"/>
                  </a:solidFill>
                </a:rPr>
                <a:t>ЖИЛ</a:t>
              </a:r>
              <a:endParaRPr lang="en-US" b="1">
                <a:solidFill>
                  <a:schemeClr val="bg1"/>
                </a:solidFill>
              </a:endParaRPr>
            </a:p>
          </p:txBody>
        </p:sp>
        <p:sp>
          <p:nvSpPr>
            <p:cNvPr id="132113" name="Rectangle 189"/>
            <p:cNvSpPr>
              <a:spLocks noChangeArrowheads="1"/>
            </p:cNvSpPr>
            <p:nvPr/>
          </p:nvSpPr>
          <p:spPr bwMode="auto">
            <a:xfrm>
              <a:off x="2175" y="1434"/>
              <a:ext cx="1309"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1"/>
                  </a:solidFill>
                </a:rPr>
                <a:t>3  </a:t>
              </a:r>
              <a:r>
                <a:rPr lang="mn-MN" b="1">
                  <a:solidFill>
                    <a:schemeClr val="bg1"/>
                  </a:solidFill>
                </a:rPr>
                <a:t>НҮҮДЭЛ</a:t>
              </a:r>
              <a:endParaRPr lang="en-US" b="1">
                <a:solidFill>
                  <a:schemeClr val="bg1"/>
                </a:solidFill>
              </a:endParaRPr>
            </a:p>
          </p:txBody>
        </p:sp>
      </p:grpSp>
      <p:grpSp>
        <p:nvGrpSpPr>
          <p:cNvPr id="132101" name="Group 198"/>
          <p:cNvGrpSpPr>
            <a:grpSpLocks/>
          </p:cNvGrpSpPr>
          <p:nvPr/>
        </p:nvGrpSpPr>
        <p:grpSpPr bwMode="auto">
          <a:xfrm>
            <a:off x="889000" y="2590800"/>
            <a:ext cx="2125663" cy="1689100"/>
            <a:chOff x="560" y="1632"/>
            <a:chExt cx="1339" cy="1064"/>
          </a:xfrm>
        </p:grpSpPr>
        <p:sp>
          <p:nvSpPr>
            <p:cNvPr id="477383" name="Oval 199"/>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32109" name="Freeform 200"/>
            <p:cNvSpPr>
              <a:spLocks/>
            </p:cNvSpPr>
            <p:nvPr/>
          </p:nvSpPr>
          <p:spPr bwMode="auto">
            <a:xfrm>
              <a:off x="1084" y="1632"/>
              <a:ext cx="637" cy="601"/>
            </a:xfrm>
            <a:custGeom>
              <a:avLst/>
              <a:gdLst>
                <a:gd name="T0" fmla="*/ 12 w 637"/>
                <a:gd name="T1" fmla="*/ 24 h 601"/>
                <a:gd name="T2" fmla="*/ 12 w 637"/>
                <a:gd name="T3" fmla="*/ 72 h 601"/>
                <a:gd name="T4" fmla="*/ 12 w 637"/>
                <a:gd name="T5" fmla="*/ 120 h 601"/>
                <a:gd name="T6" fmla="*/ 36 w 637"/>
                <a:gd name="T7" fmla="*/ 144 h 601"/>
                <a:gd name="T8" fmla="*/ 96 w 637"/>
                <a:gd name="T9" fmla="*/ 168 h 601"/>
                <a:gd name="T10" fmla="*/ 144 w 637"/>
                <a:gd name="T11" fmla="*/ 192 h 601"/>
                <a:gd name="T12" fmla="*/ 192 w 637"/>
                <a:gd name="T13" fmla="*/ 204 h 601"/>
                <a:gd name="T14" fmla="*/ 240 w 637"/>
                <a:gd name="T15" fmla="*/ 228 h 601"/>
                <a:gd name="T16" fmla="*/ 288 w 637"/>
                <a:gd name="T17" fmla="*/ 264 h 601"/>
                <a:gd name="T18" fmla="*/ 336 w 637"/>
                <a:gd name="T19" fmla="*/ 300 h 601"/>
                <a:gd name="T20" fmla="*/ 360 w 637"/>
                <a:gd name="T21" fmla="*/ 348 h 601"/>
                <a:gd name="T22" fmla="*/ 384 w 637"/>
                <a:gd name="T23" fmla="*/ 396 h 601"/>
                <a:gd name="T24" fmla="*/ 420 w 637"/>
                <a:gd name="T25" fmla="*/ 432 h 601"/>
                <a:gd name="T26" fmla="*/ 444 w 637"/>
                <a:gd name="T27" fmla="*/ 480 h 601"/>
                <a:gd name="T28" fmla="*/ 456 w 637"/>
                <a:gd name="T29" fmla="*/ 528 h 601"/>
                <a:gd name="T30" fmla="*/ 456 w 637"/>
                <a:gd name="T31" fmla="*/ 576 h 601"/>
                <a:gd name="T32" fmla="*/ 480 w 637"/>
                <a:gd name="T33" fmla="*/ 600 h 601"/>
                <a:gd name="T34" fmla="*/ 528 w 637"/>
                <a:gd name="T35" fmla="*/ 600 h 601"/>
                <a:gd name="T36" fmla="*/ 588 w 637"/>
                <a:gd name="T37" fmla="*/ 600 h 601"/>
                <a:gd name="T38" fmla="*/ 636 w 637"/>
                <a:gd name="T39" fmla="*/ 600 h 601"/>
                <a:gd name="T40" fmla="*/ 624 w 637"/>
                <a:gd name="T41" fmla="*/ 552 h 601"/>
                <a:gd name="T42" fmla="*/ 612 w 637"/>
                <a:gd name="T43" fmla="*/ 504 h 601"/>
                <a:gd name="T44" fmla="*/ 588 w 637"/>
                <a:gd name="T45" fmla="*/ 456 h 601"/>
                <a:gd name="T46" fmla="*/ 564 w 637"/>
                <a:gd name="T47" fmla="*/ 408 h 601"/>
                <a:gd name="T48" fmla="*/ 540 w 637"/>
                <a:gd name="T49" fmla="*/ 360 h 601"/>
                <a:gd name="T50" fmla="*/ 504 w 637"/>
                <a:gd name="T51" fmla="*/ 312 h 601"/>
                <a:gd name="T52" fmla="*/ 492 w 637"/>
                <a:gd name="T53" fmla="*/ 264 h 601"/>
                <a:gd name="T54" fmla="*/ 456 w 637"/>
                <a:gd name="T55" fmla="*/ 228 h 601"/>
                <a:gd name="T56" fmla="*/ 420 w 637"/>
                <a:gd name="T57" fmla="*/ 192 h 601"/>
                <a:gd name="T58" fmla="*/ 384 w 637"/>
                <a:gd name="T59" fmla="*/ 156 h 601"/>
                <a:gd name="T60" fmla="*/ 348 w 637"/>
                <a:gd name="T61" fmla="*/ 120 h 601"/>
                <a:gd name="T62" fmla="*/ 300 w 637"/>
                <a:gd name="T63" fmla="*/ 96 h 601"/>
                <a:gd name="T64" fmla="*/ 252 w 637"/>
                <a:gd name="T65" fmla="*/ 72 h 601"/>
                <a:gd name="T66" fmla="*/ 204 w 637"/>
                <a:gd name="T67" fmla="*/ 48 h 601"/>
                <a:gd name="T68" fmla="*/ 156 w 637"/>
                <a:gd name="T69" fmla="*/ 36 h 601"/>
                <a:gd name="T70" fmla="*/ 108 w 637"/>
                <a:gd name="T71" fmla="*/ 24 h 601"/>
                <a:gd name="T72" fmla="*/ 60 w 637"/>
                <a:gd name="T73" fmla="*/ 0 h 601"/>
                <a:gd name="T74" fmla="*/ 12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77385" name="Rectangle 201"/>
            <p:cNvSpPr>
              <a:spLocks noChangeArrowheads="1"/>
            </p:cNvSpPr>
            <p:nvPr/>
          </p:nvSpPr>
          <p:spPr bwMode="auto">
            <a:xfrm>
              <a:off x="737" y="1638"/>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rPr>
                <a:t>A </a:t>
              </a:r>
              <a:r>
                <a:rPr lang="mn-MN" sz="3600">
                  <a:solidFill>
                    <a:schemeClr val="tx2"/>
                  </a:solidFill>
                </a:rPr>
                <a:t>Х</a:t>
              </a:r>
              <a:r>
                <a:rPr lang="en-US" sz="3600">
                  <a:solidFill>
                    <a:schemeClr val="tx2"/>
                  </a:solidFill>
                </a:rPr>
                <a:t> </a:t>
              </a:r>
              <a:r>
                <a:rPr lang="mn-MN" sz="6000">
                  <a:solidFill>
                    <a:srgbClr val="51DC00"/>
                  </a:solidFill>
                </a:rPr>
                <a:t>К</a:t>
              </a:r>
              <a:endParaRPr lang="en-US" sz="6000">
                <a:solidFill>
                  <a:srgbClr val="51DC00"/>
                </a:solidFill>
              </a:endParaRPr>
            </a:p>
          </p:txBody>
        </p:sp>
      </p:grpSp>
      <p:sp>
        <p:nvSpPr>
          <p:cNvPr id="477191" name="Rectangle 7"/>
          <p:cNvSpPr>
            <a:spLocks noChangeArrowheads="1"/>
          </p:cNvSpPr>
          <p:nvPr/>
        </p:nvSpPr>
        <p:spPr bwMode="auto">
          <a:xfrm>
            <a:off x="3436938" y="2757488"/>
            <a:ext cx="25542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2"/>
                </a:solidFill>
              </a:rPr>
              <a:t>100 </a:t>
            </a:r>
            <a:r>
              <a:rPr lang="mn-MN" sz="2400" b="1">
                <a:solidFill>
                  <a:schemeClr val="accent2"/>
                </a:solidFill>
              </a:rPr>
              <a:t>ЖИЛ</a:t>
            </a:r>
            <a:r>
              <a:rPr lang="en-US" sz="2400" b="1">
                <a:solidFill>
                  <a:schemeClr val="accent2"/>
                </a:solidFill>
              </a:rPr>
              <a:t> / 50,000</a:t>
            </a:r>
          </a:p>
        </p:txBody>
      </p:sp>
      <p:grpSp>
        <p:nvGrpSpPr>
          <p:cNvPr id="132103" name="Group 202"/>
          <p:cNvGrpSpPr>
            <a:grpSpLocks/>
          </p:cNvGrpSpPr>
          <p:nvPr/>
        </p:nvGrpSpPr>
        <p:grpSpPr bwMode="auto">
          <a:xfrm>
            <a:off x="515938" y="141288"/>
            <a:ext cx="893762" cy="1584325"/>
            <a:chOff x="391" y="101"/>
            <a:chExt cx="563" cy="998"/>
          </a:xfrm>
        </p:grpSpPr>
        <p:sp>
          <p:nvSpPr>
            <p:cNvPr id="477387" name="Rectangle 203"/>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ea typeface="+mn-ea"/>
                  <a:cs typeface="+mn-cs"/>
                </a:rPr>
                <a:t>7</a:t>
              </a:r>
            </a:p>
          </p:txBody>
        </p:sp>
        <p:sp>
          <p:nvSpPr>
            <p:cNvPr id="477388" name="Line 204"/>
            <p:cNvSpPr>
              <a:spLocks noChangeShapeType="1"/>
            </p:cNvSpPr>
            <p:nvPr/>
          </p:nvSpPr>
          <p:spPr bwMode="auto">
            <a:xfrm>
              <a:off x="526" y="588"/>
              <a:ext cx="256"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77389" name="Rectangle 205"/>
            <p:cNvSpPr>
              <a:spLocks noChangeArrowheads="1"/>
            </p:cNvSpPr>
            <p:nvPr/>
          </p:nvSpPr>
          <p:spPr bwMode="auto">
            <a:xfrm>
              <a:off x="486" y="196"/>
              <a:ext cx="468" cy="90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132104" name="Rectangle 206"/>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37-38</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477191"/>
                                        </p:tgtEl>
                                        <p:attrNameLst>
                                          <p:attrName>style.visibility</p:attrName>
                                        </p:attrNameLst>
                                      </p:cBhvr>
                                      <p:to>
                                        <p:strVal val="visible"/>
                                      </p:to>
                                    </p:set>
                                    <p:anim calcmode="lin" valueType="num">
                                      <p:cBhvr>
                                        <p:cTn id="7" dur="500" fill="hold"/>
                                        <p:tgtEl>
                                          <p:spTgt spid="477191"/>
                                        </p:tgtEl>
                                        <p:attrNameLst>
                                          <p:attrName>ppt_x</p:attrName>
                                        </p:attrNameLst>
                                      </p:cBhvr>
                                      <p:tavLst>
                                        <p:tav tm="0">
                                          <p:val>
                                            <p:strVal val="#ppt_x-#ppt_w/2"/>
                                          </p:val>
                                        </p:tav>
                                        <p:tav tm="100000">
                                          <p:val>
                                            <p:strVal val="#ppt_x"/>
                                          </p:val>
                                        </p:tav>
                                      </p:tavLst>
                                    </p:anim>
                                    <p:anim calcmode="lin" valueType="num">
                                      <p:cBhvr>
                                        <p:cTn id="8" dur="500" fill="hold"/>
                                        <p:tgtEl>
                                          <p:spTgt spid="477191"/>
                                        </p:tgtEl>
                                        <p:attrNameLst>
                                          <p:attrName>ppt_y</p:attrName>
                                        </p:attrNameLst>
                                      </p:cBhvr>
                                      <p:tavLst>
                                        <p:tav tm="0">
                                          <p:val>
                                            <p:strVal val="#ppt_y"/>
                                          </p:val>
                                        </p:tav>
                                        <p:tav tm="100000">
                                          <p:val>
                                            <p:strVal val="#ppt_y"/>
                                          </p:val>
                                        </p:tav>
                                      </p:tavLst>
                                    </p:anim>
                                    <p:anim calcmode="lin" valueType="num">
                                      <p:cBhvr>
                                        <p:cTn id="9" dur="500" fill="hold"/>
                                        <p:tgtEl>
                                          <p:spTgt spid="477191"/>
                                        </p:tgtEl>
                                        <p:attrNameLst>
                                          <p:attrName>ppt_w</p:attrName>
                                        </p:attrNameLst>
                                      </p:cBhvr>
                                      <p:tavLst>
                                        <p:tav tm="0">
                                          <p:val>
                                            <p:fltVal val="0"/>
                                          </p:val>
                                        </p:tav>
                                        <p:tav tm="100000">
                                          <p:val>
                                            <p:strVal val="#ppt_w"/>
                                          </p:val>
                                        </p:tav>
                                      </p:tavLst>
                                    </p:anim>
                                    <p:anim calcmode="lin" valueType="num">
                                      <p:cBhvr>
                                        <p:cTn id="10" dur="500" fill="hold"/>
                                        <p:tgtEl>
                                          <p:spTgt spid="47719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91"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538" y="5651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34146" name="Rectangle 19"/>
          <p:cNvSpPr>
            <a:spLocks noChangeArrowheads="1"/>
          </p:cNvSpPr>
          <p:nvPr/>
        </p:nvSpPr>
        <p:spPr bwMode="auto">
          <a:xfrm>
            <a:off x="604838" y="558800"/>
            <a:ext cx="7956550" cy="5740400"/>
          </a:xfrm>
          <a:prstGeom prst="rect">
            <a:avLst/>
          </a:prstGeom>
          <a:solidFill>
            <a:srgbClr val="022A9A">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2000"/>
          </a:p>
        </p:txBody>
      </p:sp>
      <p:sp>
        <p:nvSpPr>
          <p:cNvPr id="546833" name="Text Box 17"/>
          <p:cNvSpPr txBox="1">
            <a:spLocks noChangeArrowheads="1"/>
          </p:cNvSpPr>
          <p:nvPr/>
        </p:nvSpPr>
        <p:spPr bwMode="auto">
          <a:xfrm>
            <a:off x="1252538" y="930275"/>
            <a:ext cx="6526212" cy="914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5400" b="1">
                <a:solidFill>
                  <a:srgbClr val="25F7FA"/>
                </a:solidFill>
                <a:ea typeface="+mn-ea"/>
                <a:cs typeface="+mn-cs"/>
              </a:rPr>
              <a:t>50,000 </a:t>
            </a:r>
            <a:r>
              <a:rPr lang="mn-MN" sz="5400" b="1">
                <a:solidFill>
                  <a:srgbClr val="25F7FA"/>
                </a:solidFill>
                <a:ea typeface="+mn-ea"/>
                <a:cs typeface="+mn-cs"/>
              </a:rPr>
              <a:t>БУЦАГСАД</a:t>
            </a:r>
            <a:r>
              <a:rPr lang="en-US" sz="5400" b="1">
                <a:solidFill>
                  <a:srgbClr val="25F7FA"/>
                </a:solidFill>
                <a:ea typeface="+mn-ea"/>
                <a:cs typeface="+mn-cs"/>
              </a:rPr>
              <a:t>!</a:t>
            </a:r>
          </a:p>
        </p:txBody>
      </p:sp>
      <p:sp>
        <p:nvSpPr>
          <p:cNvPr id="546834" name="Text Box 18"/>
          <p:cNvSpPr txBox="1">
            <a:spLocks noChangeArrowheads="1"/>
          </p:cNvSpPr>
          <p:nvPr/>
        </p:nvSpPr>
        <p:spPr bwMode="auto">
          <a:xfrm>
            <a:off x="800100" y="2235200"/>
            <a:ext cx="7213600" cy="39020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mn-MN" sz="5000" b="1" smtClean="0">
                <a:solidFill>
                  <a:srgbClr val="FFFF00"/>
                </a:solidFill>
              </a:rPr>
              <a:t>ГЭВЧ ТҮҮНЭЭС ИХ ХҮН БУЦАГСДЫГ </a:t>
            </a:r>
            <a:r>
              <a:rPr lang="mn-MN" sz="5000" b="1" i="1" u="sng" smtClean="0">
                <a:solidFill>
                  <a:srgbClr val="1CFF23"/>
                </a:solidFill>
              </a:rPr>
              <a:t>САНХҮҮГЭЭР</a:t>
            </a:r>
            <a:r>
              <a:rPr lang="mn-MN" sz="5000" b="1" i="1" smtClean="0">
                <a:solidFill>
                  <a:srgbClr val="1CFF23"/>
                </a:solidFill>
              </a:rPr>
              <a:t> </a:t>
            </a:r>
            <a:r>
              <a:rPr lang="mn-MN" sz="5000" b="1" smtClean="0">
                <a:solidFill>
                  <a:srgbClr val="FFFF00"/>
                </a:solidFill>
              </a:rPr>
              <a:t>ДЭМЖИХИЙН ТУЛД ҮЛДЖЭЭ.</a:t>
            </a:r>
            <a:endParaRPr lang="en-US" sz="5000" b="1" smtClean="0">
              <a:solidFill>
                <a:srgbClr val="FFFF00"/>
              </a:solidFill>
            </a:endParaRPr>
          </a:p>
        </p:txBody>
      </p:sp>
      <p:sp>
        <p:nvSpPr>
          <p:cNvPr id="546916" name="Rectangle 100"/>
          <p:cNvSpPr>
            <a:spLocks noChangeArrowheads="1"/>
          </p:cNvSpPr>
          <p:nvPr/>
        </p:nvSpPr>
        <p:spPr bwMode="auto">
          <a:xfrm>
            <a:off x="8083550" y="6529388"/>
            <a:ext cx="336550" cy="2698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64</a:t>
            </a:r>
          </a:p>
        </p:txBody>
      </p:sp>
      <p:sp>
        <p:nvSpPr>
          <p:cNvPr id="134150" name="Text Box 101"/>
          <p:cNvSpPr txBox="1">
            <a:spLocks noChangeArrowheads="1"/>
          </p:cNvSpPr>
          <p:nvPr/>
        </p:nvSpPr>
        <p:spPr bwMode="auto">
          <a:xfrm>
            <a:off x="1927225" y="0"/>
            <a:ext cx="1022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pPr>
            <a:r>
              <a:rPr lang="en-US" sz="1600" b="1">
                <a:solidFill>
                  <a:schemeClr val="tx1"/>
                </a:solidFill>
              </a:rPr>
              <a:t>Езра 1:4</a:t>
            </a:r>
          </a:p>
        </p:txBody>
      </p:sp>
      <p:grpSp>
        <p:nvGrpSpPr>
          <p:cNvPr id="134151" name="Group 105"/>
          <p:cNvGrpSpPr>
            <a:grpSpLocks/>
          </p:cNvGrpSpPr>
          <p:nvPr/>
        </p:nvGrpSpPr>
        <p:grpSpPr bwMode="auto">
          <a:xfrm>
            <a:off x="7943850" y="3435350"/>
            <a:ext cx="1195388" cy="1098550"/>
            <a:chOff x="5004" y="2164"/>
            <a:chExt cx="753" cy="692"/>
          </a:xfrm>
        </p:grpSpPr>
        <p:grpSp>
          <p:nvGrpSpPr>
            <p:cNvPr id="134154" name="Group 106"/>
            <p:cNvGrpSpPr>
              <a:grpSpLocks/>
            </p:cNvGrpSpPr>
            <p:nvPr/>
          </p:nvGrpSpPr>
          <p:grpSpPr bwMode="auto">
            <a:xfrm>
              <a:off x="5004" y="2164"/>
              <a:ext cx="753" cy="692"/>
              <a:chOff x="3544" y="2589"/>
              <a:chExt cx="753" cy="692"/>
            </a:xfrm>
          </p:grpSpPr>
          <p:sp>
            <p:nvSpPr>
              <p:cNvPr id="134156" name="Freeform 107"/>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4157" name="Freeform 108"/>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4158" name="AutoShape 109"/>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4159" name="Rectangle 110"/>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4160" name="Line 111"/>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61" name="Line 112"/>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62" name="Rectangle 113"/>
              <p:cNvSpPr>
                <a:spLocks noChangeArrowheads="1"/>
              </p:cNvSpPr>
              <p:nvPr/>
            </p:nvSpPr>
            <p:spPr bwMode="auto">
              <a:xfrm>
                <a:off x="3544" y="2589"/>
                <a:ext cx="526"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700" b="1">
                    <a:solidFill>
                      <a:srgbClr val="000000"/>
                    </a:solidFill>
                  </a:rPr>
                  <a:t>  КОЛОНЧЛОЛ</a:t>
                </a:r>
                <a:endParaRPr lang="en-US" sz="700" b="1">
                  <a:solidFill>
                    <a:srgbClr val="000000"/>
                  </a:solidFill>
                </a:endParaRPr>
              </a:p>
            </p:txBody>
          </p:sp>
          <p:sp>
            <p:nvSpPr>
              <p:cNvPr id="134163" name="Line 114"/>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64" name="Line 115"/>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65" name="Rectangle 116"/>
              <p:cNvSpPr>
                <a:spLocks noChangeArrowheads="1"/>
              </p:cNvSpPr>
              <p:nvPr/>
            </p:nvSpPr>
            <p:spPr bwMode="auto">
              <a:xfrm>
                <a:off x="3665" y="2752"/>
                <a:ext cx="38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70 </a:t>
                </a:r>
                <a:r>
                  <a:rPr lang="mn-MN" sz="1000" b="1">
                    <a:solidFill>
                      <a:srgbClr val="000000"/>
                    </a:solidFill>
                  </a:rPr>
                  <a:t>Жил</a:t>
                </a:r>
                <a:endParaRPr lang="en-US" sz="1000" b="1">
                  <a:solidFill>
                    <a:srgbClr val="000000"/>
                  </a:solidFill>
                </a:endParaRPr>
              </a:p>
            </p:txBody>
          </p:sp>
          <p:sp>
            <p:nvSpPr>
              <p:cNvPr id="134166" name="Rectangle 117"/>
              <p:cNvSpPr>
                <a:spLocks noChangeArrowheads="1"/>
              </p:cNvSpPr>
              <p:nvPr/>
            </p:nvSpPr>
            <p:spPr bwMode="auto">
              <a:xfrm>
                <a:off x="3695" y="2864"/>
                <a:ext cx="43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3 </a:t>
                </a:r>
                <a:r>
                  <a:rPr lang="mn-MN" sz="1000" b="1">
                    <a:solidFill>
                      <a:srgbClr val="000000"/>
                    </a:solidFill>
                  </a:rPr>
                  <a:t>Нүүдэл</a:t>
                </a:r>
                <a:endParaRPr lang="en-US" sz="1000" b="1">
                  <a:solidFill>
                    <a:srgbClr val="000000"/>
                  </a:solidFill>
                </a:endParaRPr>
              </a:p>
            </p:txBody>
          </p:sp>
          <p:sp>
            <p:nvSpPr>
              <p:cNvPr id="134167" name="Rectangle 118"/>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endParaRPr>
              </a:p>
            </p:txBody>
          </p:sp>
          <p:sp>
            <p:nvSpPr>
              <p:cNvPr id="134168" name="Rectangle 119"/>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4169" name="Rectangle 120"/>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4170" name="Rectangle 121"/>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endParaRPr>
              </a:p>
            </p:txBody>
          </p:sp>
        </p:grpSp>
        <p:sp>
          <p:nvSpPr>
            <p:cNvPr id="134155" name="Rectangle 122"/>
            <p:cNvSpPr>
              <a:spLocks noChangeArrowheads="1"/>
            </p:cNvSpPr>
            <p:nvPr/>
          </p:nvSpPr>
          <p:spPr bwMode="auto">
            <a:xfrm>
              <a:off x="5083" y="2574"/>
              <a:ext cx="62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rPr>
                <a:t>100 </a:t>
              </a:r>
              <a:r>
                <a:rPr lang="mn-MN" sz="800" b="1">
                  <a:solidFill>
                    <a:srgbClr val="000000"/>
                  </a:solidFill>
                </a:rPr>
                <a:t>Жил</a:t>
              </a:r>
              <a:r>
                <a:rPr lang="en-US" sz="800" b="1">
                  <a:solidFill>
                    <a:srgbClr val="000000"/>
                  </a:solidFill>
                </a:rPr>
                <a:t> / 50,000</a:t>
              </a:r>
            </a:p>
          </p:txBody>
        </p:sp>
      </p:grpSp>
      <p:sp>
        <p:nvSpPr>
          <p:cNvPr id="134152" name="Text Box 123"/>
          <p:cNvSpPr txBox="1">
            <a:spLocks noChangeArrowheads="1"/>
          </p:cNvSpPr>
          <p:nvPr/>
        </p:nvSpPr>
        <p:spPr bwMode="auto">
          <a:xfrm>
            <a:off x="8829675" y="641667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2000">
                <a:solidFill>
                  <a:srgbClr val="FFFFFF"/>
                </a:solidFill>
              </a:rPr>
              <a:t>1</a:t>
            </a:r>
          </a:p>
        </p:txBody>
      </p:sp>
      <p:sp>
        <p:nvSpPr>
          <p:cNvPr id="134153" name="Rectangle 124"/>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37-38</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46833"/>
                                        </p:tgtEl>
                                        <p:attrNameLst>
                                          <p:attrName>style.visibility</p:attrName>
                                        </p:attrNameLst>
                                      </p:cBhvr>
                                      <p:to>
                                        <p:strVal val="visible"/>
                                      </p:to>
                                    </p:set>
                                    <p:animEffect transition="in" filter="dissolve">
                                      <p:cBhvr>
                                        <p:cTn id="7" dur="500"/>
                                        <p:tgtEl>
                                          <p:spTgt spid="5468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46834"/>
                                        </p:tgtEl>
                                        <p:attrNameLst>
                                          <p:attrName>style.visibility</p:attrName>
                                        </p:attrNameLst>
                                      </p:cBhvr>
                                      <p:to>
                                        <p:strVal val="visible"/>
                                      </p:to>
                                    </p:set>
                                    <p:animEffect transition="in" filter="dissolve">
                                      <p:cBhvr>
                                        <p:cTn id="12" dur="500"/>
                                        <p:tgtEl>
                                          <p:spTgt spid="546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33" grpId="0" autoUpdateAnimBg="0"/>
      <p:bldP spid="546834"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45832" name="Text Box 40"/>
          <p:cNvSpPr txBox="1">
            <a:spLocks noChangeArrowheads="1"/>
          </p:cNvSpPr>
          <p:nvPr/>
        </p:nvSpPr>
        <p:spPr bwMode="auto">
          <a:xfrm>
            <a:off x="2582863" y="501650"/>
            <a:ext cx="295433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3200" b="1" smtClean="0">
                <a:solidFill>
                  <a:schemeClr val="tx1"/>
                </a:solidFill>
              </a:rPr>
              <a:t>ЗЕРУББАБЕЛ</a:t>
            </a:r>
          </a:p>
        </p:txBody>
      </p:sp>
      <p:sp>
        <p:nvSpPr>
          <p:cNvPr id="545833" name="Text Box 41"/>
          <p:cNvSpPr txBox="1">
            <a:spLocks noChangeArrowheads="1"/>
          </p:cNvSpPr>
          <p:nvPr/>
        </p:nvSpPr>
        <p:spPr bwMode="auto">
          <a:xfrm>
            <a:off x="1573213" y="1851025"/>
            <a:ext cx="12223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3200" b="1" smtClean="0">
                <a:solidFill>
                  <a:schemeClr val="tx1"/>
                </a:solidFill>
              </a:rPr>
              <a:t>ЕЗРА</a:t>
            </a:r>
          </a:p>
        </p:txBody>
      </p:sp>
      <p:sp>
        <p:nvSpPr>
          <p:cNvPr id="545834" name="Text Box 42"/>
          <p:cNvSpPr txBox="1">
            <a:spLocks noChangeArrowheads="1"/>
          </p:cNvSpPr>
          <p:nvPr/>
        </p:nvSpPr>
        <p:spPr bwMode="auto">
          <a:xfrm>
            <a:off x="674688" y="3787775"/>
            <a:ext cx="2343150"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3200" b="1" smtClean="0">
                <a:solidFill>
                  <a:schemeClr val="tx1"/>
                </a:solidFill>
              </a:rPr>
              <a:t>НЕХЕМИА</a:t>
            </a:r>
          </a:p>
        </p:txBody>
      </p:sp>
      <p:sp>
        <p:nvSpPr>
          <p:cNvPr id="136197" name="Freeform 43"/>
          <p:cNvSpPr>
            <a:spLocks/>
          </p:cNvSpPr>
          <p:nvPr/>
        </p:nvSpPr>
        <p:spPr bwMode="auto">
          <a:xfrm>
            <a:off x="1816100" y="2859088"/>
            <a:ext cx="642938" cy="565150"/>
          </a:xfrm>
          <a:custGeom>
            <a:avLst/>
            <a:gdLst>
              <a:gd name="T0" fmla="*/ 2147483647 w 405"/>
              <a:gd name="T1" fmla="*/ 2147483647 h 356"/>
              <a:gd name="T2" fmla="*/ 2147483647 w 405"/>
              <a:gd name="T3" fmla="*/ 2147483647 h 356"/>
              <a:gd name="T4" fmla="*/ 2147483647 w 405"/>
              <a:gd name="T5" fmla="*/ 2147483647 h 356"/>
              <a:gd name="T6" fmla="*/ 2147483647 w 405"/>
              <a:gd name="T7" fmla="*/ 2147483647 h 356"/>
              <a:gd name="T8" fmla="*/ 2147483647 w 405"/>
              <a:gd name="T9" fmla="*/ 2147483647 h 356"/>
              <a:gd name="T10" fmla="*/ 2147483647 w 405"/>
              <a:gd name="T11" fmla="*/ 2147483647 h 356"/>
              <a:gd name="T12" fmla="*/ 2147483647 w 405"/>
              <a:gd name="T13" fmla="*/ 2147483647 h 356"/>
              <a:gd name="T14" fmla="*/ 2147483647 w 405"/>
              <a:gd name="T15" fmla="*/ 2147483647 h 356"/>
              <a:gd name="T16" fmla="*/ 2147483647 w 405"/>
              <a:gd name="T17" fmla="*/ 2147483647 h 356"/>
              <a:gd name="T18" fmla="*/ 2147483647 w 405"/>
              <a:gd name="T19" fmla="*/ 2147483647 h 356"/>
              <a:gd name="T20" fmla="*/ 2147483647 w 405"/>
              <a:gd name="T21" fmla="*/ 2147483647 h 356"/>
              <a:gd name="T22" fmla="*/ 2147483647 w 405"/>
              <a:gd name="T23" fmla="*/ 2147483647 h 356"/>
              <a:gd name="T24" fmla="*/ 2147483647 w 405"/>
              <a:gd name="T25" fmla="*/ 2147483647 h 356"/>
              <a:gd name="T26" fmla="*/ 2147483647 w 405"/>
              <a:gd name="T27" fmla="*/ 2147483647 h 356"/>
              <a:gd name="T28" fmla="*/ 2147483647 w 405"/>
              <a:gd name="T29" fmla="*/ 2147483647 h 356"/>
              <a:gd name="T30" fmla="*/ 2147483647 w 405"/>
              <a:gd name="T31" fmla="*/ 2147483647 h 356"/>
              <a:gd name="T32" fmla="*/ 2147483647 w 405"/>
              <a:gd name="T33" fmla="*/ 2147483647 h 356"/>
              <a:gd name="T34" fmla="*/ 2147483647 w 405"/>
              <a:gd name="T35" fmla="*/ 2147483647 h 356"/>
              <a:gd name="T36" fmla="*/ 2147483647 w 405"/>
              <a:gd name="T37" fmla="*/ 2147483647 h 356"/>
              <a:gd name="T38" fmla="*/ 2147483647 w 405"/>
              <a:gd name="T39" fmla="*/ 2147483647 h 356"/>
              <a:gd name="T40" fmla="*/ 2147483647 w 405"/>
              <a:gd name="T41" fmla="*/ 2147483647 h 356"/>
              <a:gd name="T42" fmla="*/ 2147483647 w 405"/>
              <a:gd name="T43" fmla="*/ 2147483647 h 356"/>
              <a:gd name="T44" fmla="*/ 2147483647 w 405"/>
              <a:gd name="T45" fmla="*/ 2147483647 h 356"/>
              <a:gd name="T46" fmla="*/ 2147483647 w 405"/>
              <a:gd name="T47" fmla="*/ 2147483647 h 356"/>
              <a:gd name="T48" fmla="*/ 2147483647 w 405"/>
              <a:gd name="T49" fmla="*/ 2147483647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5"/>
              <a:gd name="T76" fmla="*/ 0 h 356"/>
              <a:gd name="T77" fmla="*/ 405 w 405"/>
              <a:gd name="T78" fmla="*/ 356 h 3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5" h="356">
                <a:moveTo>
                  <a:pt x="101" y="199"/>
                </a:moveTo>
                <a:cubicBezTo>
                  <a:pt x="144" y="234"/>
                  <a:pt x="181" y="290"/>
                  <a:pt x="232" y="316"/>
                </a:cubicBezTo>
                <a:cubicBezTo>
                  <a:pt x="243" y="321"/>
                  <a:pt x="255" y="320"/>
                  <a:pt x="269" y="322"/>
                </a:cubicBezTo>
                <a:cubicBezTo>
                  <a:pt x="279" y="328"/>
                  <a:pt x="284" y="340"/>
                  <a:pt x="293" y="346"/>
                </a:cubicBezTo>
                <a:cubicBezTo>
                  <a:pt x="300" y="350"/>
                  <a:pt x="309" y="351"/>
                  <a:pt x="317" y="356"/>
                </a:cubicBezTo>
                <a:cubicBezTo>
                  <a:pt x="322" y="355"/>
                  <a:pt x="327" y="355"/>
                  <a:pt x="333" y="354"/>
                </a:cubicBezTo>
                <a:cubicBezTo>
                  <a:pt x="338" y="352"/>
                  <a:pt x="349" y="348"/>
                  <a:pt x="349" y="348"/>
                </a:cubicBezTo>
                <a:cubicBezTo>
                  <a:pt x="358" y="340"/>
                  <a:pt x="370" y="346"/>
                  <a:pt x="381" y="351"/>
                </a:cubicBezTo>
                <a:cubicBezTo>
                  <a:pt x="402" y="347"/>
                  <a:pt x="400" y="349"/>
                  <a:pt x="405" y="332"/>
                </a:cubicBezTo>
                <a:cubicBezTo>
                  <a:pt x="402" y="308"/>
                  <a:pt x="394" y="286"/>
                  <a:pt x="379" y="268"/>
                </a:cubicBezTo>
                <a:cubicBezTo>
                  <a:pt x="373" y="252"/>
                  <a:pt x="366" y="248"/>
                  <a:pt x="352" y="242"/>
                </a:cubicBezTo>
                <a:cubicBezTo>
                  <a:pt x="343" y="203"/>
                  <a:pt x="318" y="167"/>
                  <a:pt x="291" y="140"/>
                </a:cubicBezTo>
                <a:cubicBezTo>
                  <a:pt x="287" y="129"/>
                  <a:pt x="282" y="127"/>
                  <a:pt x="272" y="124"/>
                </a:cubicBezTo>
                <a:cubicBezTo>
                  <a:pt x="230" y="82"/>
                  <a:pt x="195" y="52"/>
                  <a:pt x="139" y="31"/>
                </a:cubicBezTo>
                <a:cubicBezTo>
                  <a:pt x="125" y="19"/>
                  <a:pt x="107" y="15"/>
                  <a:pt x="91" y="10"/>
                </a:cubicBezTo>
                <a:cubicBezTo>
                  <a:pt x="82" y="7"/>
                  <a:pt x="64" y="2"/>
                  <a:pt x="64" y="2"/>
                </a:cubicBezTo>
                <a:cubicBezTo>
                  <a:pt x="37" y="3"/>
                  <a:pt x="34" y="0"/>
                  <a:pt x="21" y="18"/>
                </a:cubicBezTo>
                <a:cubicBezTo>
                  <a:pt x="17" y="32"/>
                  <a:pt x="12" y="46"/>
                  <a:pt x="8" y="60"/>
                </a:cubicBezTo>
                <a:cubicBezTo>
                  <a:pt x="9" y="100"/>
                  <a:pt x="0" y="126"/>
                  <a:pt x="24" y="154"/>
                </a:cubicBezTo>
                <a:cubicBezTo>
                  <a:pt x="27" y="162"/>
                  <a:pt x="31" y="169"/>
                  <a:pt x="35" y="178"/>
                </a:cubicBezTo>
                <a:cubicBezTo>
                  <a:pt x="29" y="191"/>
                  <a:pt x="28" y="204"/>
                  <a:pt x="24" y="218"/>
                </a:cubicBezTo>
                <a:cubicBezTo>
                  <a:pt x="29" y="245"/>
                  <a:pt x="39" y="274"/>
                  <a:pt x="67" y="287"/>
                </a:cubicBezTo>
                <a:cubicBezTo>
                  <a:pt x="97" y="281"/>
                  <a:pt x="76" y="290"/>
                  <a:pt x="91" y="268"/>
                </a:cubicBezTo>
                <a:cubicBezTo>
                  <a:pt x="94" y="262"/>
                  <a:pt x="101" y="252"/>
                  <a:pt x="101" y="252"/>
                </a:cubicBezTo>
                <a:cubicBezTo>
                  <a:pt x="105" y="235"/>
                  <a:pt x="101" y="216"/>
                  <a:pt x="101" y="199"/>
                </a:cubicBezTo>
                <a:close/>
              </a:path>
            </a:pathLst>
          </a:custGeom>
          <a:solidFill>
            <a:srgbClr val="676767"/>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45904" name="Rectangle 112"/>
          <p:cNvSpPr>
            <a:spLocks noChangeArrowheads="1"/>
          </p:cNvSpPr>
          <p:nvPr/>
        </p:nvSpPr>
        <p:spPr bwMode="auto">
          <a:xfrm>
            <a:off x="8081963" y="6526213"/>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65</a:t>
            </a:r>
          </a:p>
        </p:txBody>
      </p:sp>
      <p:grpSp>
        <p:nvGrpSpPr>
          <p:cNvPr id="136199" name="Group 137"/>
          <p:cNvGrpSpPr>
            <a:grpSpLocks/>
          </p:cNvGrpSpPr>
          <p:nvPr/>
        </p:nvGrpSpPr>
        <p:grpSpPr bwMode="auto">
          <a:xfrm>
            <a:off x="7943850" y="3435350"/>
            <a:ext cx="1195388" cy="1098550"/>
            <a:chOff x="5004" y="2164"/>
            <a:chExt cx="753" cy="692"/>
          </a:xfrm>
        </p:grpSpPr>
        <p:grpSp>
          <p:nvGrpSpPr>
            <p:cNvPr id="136221" name="Group 118"/>
            <p:cNvGrpSpPr>
              <a:grpSpLocks/>
            </p:cNvGrpSpPr>
            <p:nvPr/>
          </p:nvGrpSpPr>
          <p:grpSpPr bwMode="auto">
            <a:xfrm>
              <a:off x="5004" y="2164"/>
              <a:ext cx="753" cy="692"/>
              <a:chOff x="5004" y="2164"/>
              <a:chExt cx="753" cy="692"/>
            </a:xfrm>
          </p:grpSpPr>
          <p:grpSp>
            <p:nvGrpSpPr>
              <p:cNvPr id="136223" name="Group 119"/>
              <p:cNvGrpSpPr>
                <a:grpSpLocks/>
              </p:cNvGrpSpPr>
              <p:nvPr/>
            </p:nvGrpSpPr>
            <p:grpSpPr bwMode="auto">
              <a:xfrm>
                <a:off x="5004" y="2164"/>
                <a:ext cx="753" cy="692"/>
                <a:chOff x="3544" y="2589"/>
                <a:chExt cx="753" cy="692"/>
              </a:xfrm>
            </p:grpSpPr>
            <p:sp>
              <p:nvSpPr>
                <p:cNvPr id="136225" name="Freeform 12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6226" name="Freeform 12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6227" name="AutoShape 12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6228" name="Rectangle 12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6229" name="Line 12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6230" name="Line 12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6231" name="Rectangle 126"/>
                <p:cNvSpPr>
                  <a:spLocks noChangeArrowheads="1"/>
                </p:cNvSpPr>
                <p:nvPr/>
              </p:nvSpPr>
              <p:spPr bwMode="auto">
                <a:xfrm>
                  <a:off x="3544" y="2589"/>
                  <a:ext cx="526"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700" b="1">
                      <a:solidFill>
                        <a:srgbClr val="000000"/>
                      </a:solidFill>
                    </a:rPr>
                    <a:t>  КОЛОНЧЛОЛ</a:t>
                  </a:r>
                  <a:endParaRPr lang="en-US" sz="700" b="1">
                    <a:solidFill>
                      <a:srgbClr val="000000"/>
                    </a:solidFill>
                  </a:endParaRPr>
                </a:p>
              </p:txBody>
            </p:sp>
            <p:sp>
              <p:nvSpPr>
                <p:cNvPr id="136232" name="Line 12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6233" name="Line 12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6234" name="Rectangle 129"/>
                <p:cNvSpPr>
                  <a:spLocks noChangeArrowheads="1"/>
                </p:cNvSpPr>
                <p:nvPr/>
              </p:nvSpPr>
              <p:spPr bwMode="auto">
                <a:xfrm>
                  <a:off x="3665" y="2752"/>
                  <a:ext cx="38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70 </a:t>
                  </a:r>
                  <a:r>
                    <a:rPr lang="mn-MN" sz="1000" b="1">
                      <a:solidFill>
                        <a:srgbClr val="000000"/>
                      </a:solidFill>
                    </a:rPr>
                    <a:t>Жил</a:t>
                  </a:r>
                  <a:endParaRPr lang="en-US" sz="1000" b="1">
                    <a:solidFill>
                      <a:srgbClr val="000000"/>
                    </a:solidFill>
                  </a:endParaRPr>
                </a:p>
              </p:txBody>
            </p:sp>
            <p:sp>
              <p:nvSpPr>
                <p:cNvPr id="136235" name="Rectangle 130"/>
                <p:cNvSpPr>
                  <a:spLocks noChangeArrowheads="1"/>
                </p:cNvSpPr>
                <p:nvPr/>
              </p:nvSpPr>
              <p:spPr bwMode="auto">
                <a:xfrm>
                  <a:off x="3695" y="2864"/>
                  <a:ext cx="43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3 </a:t>
                  </a:r>
                  <a:r>
                    <a:rPr lang="mn-MN" sz="1000" b="1">
                      <a:solidFill>
                        <a:srgbClr val="000000"/>
                      </a:solidFill>
                    </a:rPr>
                    <a:t>Нүүдэл</a:t>
                  </a:r>
                  <a:endParaRPr lang="en-US" sz="1000" b="1">
                    <a:solidFill>
                      <a:srgbClr val="000000"/>
                    </a:solidFill>
                  </a:endParaRPr>
                </a:p>
              </p:txBody>
            </p:sp>
            <p:sp>
              <p:nvSpPr>
                <p:cNvPr id="136236" name="Rectangle 13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endParaRPr>
                </a:p>
              </p:txBody>
            </p:sp>
            <p:sp>
              <p:nvSpPr>
                <p:cNvPr id="136237" name="Rectangle 13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6238" name="Rectangle 13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6239" name="Rectangle 13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endParaRPr>
                </a:p>
              </p:txBody>
            </p:sp>
          </p:grpSp>
          <p:sp>
            <p:nvSpPr>
              <p:cNvPr id="136224" name="Rectangle 135"/>
              <p:cNvSpPr>
                <a:spLocks noChangeArrowheads="1"/>
              </p:cNvSpPr>
              <p:nvPr/>
            </p:nvSpPr>
            <p:spPr bwMode="auto">
              <a:xfrm>
                <a:off x="5083" y="2574"/>
                <a:ext cx="62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rPr>
                  <a:t>100 </a:t>
                </a:r>
                <a:r>
                  <a:rPr lang="mn-MN" sz="800" b="1">
                    <a:solidFill>
                      <a:srgbClr val="000000"/>
                    </a:solidFill>
                  </a:rPr>
                  <a:t>Жил</a:t>
                </a:r>
                <a:r>
                  <a:rPr lang="en-US" sz="800" b="1">
                    <a:solidFill>
                      <a:srgbClr val="000000"/>
                    </a:solidFill>
                  </a:rPr>
                  <a:t> / 50,000</a:t>
                </a:r>
              </a:p>
            </p:txBody>
          </p:sp>
        </p:grpSp>
        <p:sp>
          <p:nvSpPr>
            <p:cNvPr id="136222" name="Rectangle 136"/>
            <p:cNvSpPr>
              <a:spLocks noChangeArrowheads="1"/>
            </p:cNvSpPr>
            <p:nvPr/>
          </p:nvSpPr>
          <p:spPr bwMode="auto">
            <a:xfrm>
              <a:off x="5162" y="2684"/>
              <a:ext cx="42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mn-MN" sz="1000" b="1">
                  <a:solidFill>
                    <a:srgbClr val="000000"/>
                  </a:solidFill>
                </a:rPr>
                <a:t>З</a:t>
              </a:r>
              <a:r>
                <a:rPr lang="en-US" sz="1000" b="1">
                  <a:solidFill>
                    <a:srgbClr val="000000"/>
                  </a:solidFill>
                </a:rPr>
                <a:t> - E - </a:t>
              </a:r>
              <a:r>
                <a:rPr lang="mn-MN" sz="1000" b="1">
                  <a:solidFill>
                    <a:srgbClr val="000000"/>
                  </a:solidFill>
                </a:rPr>
                <a:t>Н</a:t>
              </a:r>
              <a:endParaRPr lang="en-US" sz="1000" b="1">
                <a:solidFill>
                  <a:srgbClr val="000000"/>
                </a:solidFill>
              </a:endParaRPr>
            </a:p>
          </p:txBody>
        </p:sp>
      </p:grpSp>
      <p:grpSp>
        <p:nvGrpSpPr>
          <p:cNvPr id="136200" name="Group 176"/>
          <p:cNvGrpSpPr>
            <a:grpSpLocks/>
          </p:cNvGrpSpPr>
          <p:nvPr/>
        </p:nvGrpSpPr>
        <p:grpSpPr bwMode="auto">
          <a:xfrm>
            <a:off x="3074988" y="996950"/>
            <a:ext cx="3071812" cy="3270250"/>
            <a:chOff x="1937" y="628"/>
            <a:chExt cx="1935" cy="2060"/>
          </a:xfrm>
        </p:grpSpPr>
        <p:grpSp>
          <p:nvGrpSpPr>
            <p:cNvPr id="136209" name="Group 165"/>
            <p:cNvGrpSpPr>
              <a:grpSpLocks/>
            </p:cNvGrpSpPr>
            <p:nvPr/>
          </p:nvGrpSpPr>
          <p:grpSpPr bwMode="auto">
            <a:xfrm>
              <a:off x="1937" y="628"/>
              <a:ext cx="1935" cy="2060"/>
              <a:chOff x="1937" y="628"/>
              <a:chExt cx="1935" cy="2060"/>
            </a:xfrm>
          </p:grpSpPr>
          <p:grpSp>
            <p:nvGrpSpPr>
              <p:cNvPr id="136211" name="Group 166"/>
              <p:cNvGrpSpPr>
                <a:grpSpLocks/>
              </p:cNvGrpSpPr>
              <p:nvPr/>
            </p:nvGrpSpPr>
            <p:grpSpPr bwMode="auto">
              <a:xfrm>
                <a:off x="1937" y="628"/>
                <a:ext cx="1935" cy="2060"/>
                <a:chOff x="1937" y="628"/>
                <a:chExt cx="1935" cy="2060"/>
              </a:xfrm>
            </p:grpSpPr>
            <p:sp>
              <p:nvSpPr>
                <p:cNvPr id="136214" name="AutoShape 167"/>
                <p:cNvSpPr>
                  <a:spLocks noChangeArrowheads="1"/>
                </p:cNvSpPr>
                <p:nvPr/>
              </p:nvSpPr>
              <p:spPr bwMode="auto">
                <a:xfrm>
                  <a:off x="1952" y="632"/>
                  <a:ext cx="1056" cy="672"/>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45960" name="Rectangle 168"/>
                <p:cNvSpPr>
                  <a:spLocks noChangeArrowheads="1"/>
                </p:cNvSpPr>
                <p:nvPr/>
              </p:nvSpPr>
              <p:spPr bwMode="auto">
                <a:xfrm>
                  <a:off x="1952" y="864"/>
                  <a:ext cx="1920" cy="1824"/>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36216" name="Rectangle 169"/>
                <p:cNvSpPr>
                  <a:spLocks noChangeArrowheads="1"/>
                </p:cNvSpPr>
                <p:nvPr/>
              </p:nvSpPr>
              <p:spPr bwMode="auto">
                <a:xfrm>
                  <a:off x="1937" y="628"/>
                  <a:ext cx="1093"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b="1">
                      <a:solidFill>
                        <a:schemeClr val="bg2"/>
                      </a:solidFill>
                    </a:rPr>
                    <a:t>КОЛОНЧЛОЛ</a:t>
                  </a:r>
                </a:p>
              </p:txBody>
            </p:sp>
            <p:sp>
              <p:nvSpPr>
                <p:cNvPr id="136217" name="Line 170"/>
                <p:cNvSpPr>
                  <a:spLocks noChangeShapeType="1"/>
                </p:cNvSpPr>
                <p:nvPr/>
              </p:nvSpPr>
              <p:spPr bwMode="auto">
                <a:xfrm>
                  <a:off x="2112" y="2297"/>
                  <a:ext cx="1595"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6218" name="Line 171"/>
                <p:cNvSpPr>
                  <a:spLocks noChangeShapeType="1"/>
                </p:cNvSpPr>
                <p:nvPr/>
              </p:nvSpPr>
              <p:spPr bwMode="auto">
                <a:xfrm>
                  <a:off x="2112" y="2001"/>
                  <a:ext cx="1595"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6219" name="Line 172"/>
                <p:cNvSpPr>
                  <a:spLocks noChangeShapeType="1"/>
                </p:cNvSpPr>
                <p:nvPr/>
              </p:nvSpPr>
              <p:spPr bwMode="auto">
                <a:xfrm>
                  <a:off x="2112" y="1720"/>
                  <a:ext cx="16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6220" name="Line 173"/>
                <p:cNvSpPr>
                  <a:spLocks noChangeShapeType="1"/>
                </p:cNvSpPr>
                <p:nvPr/>
              </p:nvSpPr>
              <p:spPr bwMode="auto">
                <a:xfrm>
                  <a:off x="2112" y="1429"/>
                  <a:ext cx="1595"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36212" name="Rectangle 174"/>
              <p:cNvSpPr>
                <a:spLocks noChangeArrowheads="1"/>
              </p:cNvSpPr>
              <p:nvPr/>
            </p:nvSpPr>
            <p:spPr bwMode="auto">
              <a:xfrm>
                <a:off x="2159" y="1138"/>
                <a:ext cx="956"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1"/>
                    </a:solidFill>
                  </a:rPr>
                  <a:t>70 </a:t>
                </a:r>
                <a:r>
                  <a:rPr lang="mn-MN" b="1">
                    <a:solidFill>
                      <a:schemeClr val="bg1"/>
                    </a:solidFill>
                  </a:rPr>
                  <a:t>ЖИЛ</a:t>
                </a:r>
                <a:endParaRPr lang="en-US" b="1">
                  <a:solidFill>
                    <a:schemeClr val="bg1"/>
                  </a:solidFill>
                </a:endParaRPr>
              </a:p>
            </p:txBody>
          </p:sp>
          <p:sp>
            <p:nvSpPr>
              <p:cNvPr id="136213" name="Rectangle 175"/>
              <p:cNvSpPr>
                <a:spLocks noChangeArrowheads="1"/>
              </p:cNvSpPr>
              <p:nvPr/>
            </p:nvSpPr>
            <p:spPr bwMode="auto">
              <a:xfrm>
                <a:off x="2175" y="1434"/>
                <a:ext cx="1309"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1"/>
                    </a:solidFill>
                  </a:rPr>
                  <a:t>3  </a:t>
                </a:r>
                <a:r>
                  <a:rPr lang="mn-MN" b="1">
                    <a:solidFill>
                      <a:schemeClr val="bg1"/>
                    </a:solidFill>
                  </a:rPr>
                  <a:t>НҮҮДЭЛ</a:t>
                </a:r>
                <a:endParaRPr lang="en-US" b="1">
                  <a:solidFill>
                    <a:schemeClr val="bg1"/>
                  </a:solidFill>
                </a:endParaRPr>
              </a:p>
            </p:txBody>
          </p:sp>
        </p:grpSp>
        <p:sp>
          <p:nvSpPr>
            <p:cNvPr id="136210" name="Rectangle 148"/>
            <p:cNvSpPr>
              <a:spLocks noChangeArrowheads="1"/>
            </p:cNvSpPr>
            <p:nvPr/>
          </p:nvSpPr>
          <p:spPr bwMode="auto">
            <a:xfrm>
              <a:off x="2162" y="1743"/>
              <a:ext cx="1609"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bg1"/>
                  </a:solidFill>
                </a:rPr>
                <a:t>100 </a:t>
              </a:r>
              <a:r>
                <a:rPr lang="mn-MN" sz="2400" b="1">
                  <a:solidFill>
                    <a:schemeClr val="bg1"/>
                  </a:solidFill>
                </a:rPr>
                <a:t>ЖИЛ</a:t>
              </a:r>
              <a:r>
                <a:rPr lang="en-US" sz="2400" b="1">
                  <a:solidFill>
                    <a:schemeClr val="bg1"/>
                  </a:solidFill>
                </a:rPr>
                <a:t> / 50,000</a:t>
              </a:r>
            </a:p>
          </p:txBody>
        </p:sp>
      </p:grpSp>
      <p:sp>
        <p:nvSpPr>
          <p:cNvPr id="545800" name="Rectangle 8"/>
          <p:cNvSpPr>
            <a:spLocks noChangeArrowheads="1"/>
          </p:cNvSpPr>
          <p:nvPr/>
        </p:nvSpPr>
        <p:spPr bwMode="auto">
          <a:xfrm>
            <a:off x="3473450" y="3197225"/>
            <a:ext cx="15922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rPr>
              <a:t>З – Е – Н</a:t>
            </a:r>
          </a:p>
        </p:txBody>
      </p:sp>
      <p:sp>
        <p:nvSpPr>
          <p:cNvPr id="545942" name="Text Box 150"/>
          <p:cNvSpPr txBox="1">
            <a:spLocks noChangeArrowheads="1"/>
          </p:cNvSpPr>
          <p:nvPr/>
        </p:nvSpPr>
        <p:spPr bwMode="auto">
          <a:xfrm>
            <a:off x="1895475" y="-38100"/>
            <a:ext cx="305117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Иер. 29:10; Езра 3:8; Нех. 2:5-6</a:t>
            </a:r>
          </a:p>
        </p:txBody>
      </p:sp>
      <p:sp>
        <p:nvSpPr>
          <p:cNvPr id="136203" name="Text Box 151"/>
          <p:cNvSpPr txBox="1">
            <a:spLocks noChangeArrowheads="1"/>
          </p:cNvSpPr>
          <p:nvPr/>
        </p:nvSpPr>
        <p:spPr bwMode="auto">
          <a:xfrm>
            <a:off x="8829675" y="641667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2000">
                <a:solidFill>
                  <a:srgbClr val="FFFFFF"/>
                </a:solidFill>
              </a:rPr>
              <a:t>4</a:t>
            </a:r>
          </a:p>
        </p:txBody>
      </p:sp>
      <p:grpSp>
        <p:nvGrpSpPr>
          <p:cNvPr id="136204" name="Group 152"/>
          <p:cNvGrpSpPr>
            <a:grpSpLocks/>
          </p:cNvGrpSpPr>
          <p:nvPr/>
        </p:nvGrpSpPr>
        <p:grpSpPr bwMode="auto">
          <a:xfrm>
            <a:off x="515938" y="141288"/>
            <a:ext cx="893762" cy="1584325"/>
            <a:chOff x="391" y="101"/>
            <a:chExt cx="563" cy="998"/>
          </a:xfrm>
        </p:grpSpPr>
        <p:sp>
          <p:nvSpPr>
            <p:cNvPr id="545945" name="Rectangle 153"/>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ea typeface="+mn-ea"/>
                  <a:cs typeface="+mn-cs"/>
                </a:rPr>
                <a:t>7</a:t>
              </a:r>
            </a:p>
          </p:txBody>
        </p:sp>
        <p:sp>
          <p:nvSpPr>
            <p:cNvPr id="545946" name="Line 154"/>
            <p:cNvSpPr>
              <a:spLocks noChangeShapeType="1"/>
            </p:cNvSpPr>
            <p:nvPr/>
          </p:nvSpPr>
          <p:spPr bwMode="auto">
            <a:xfrm>
              <a:off x="526" y="588"/>
              <a:ext cx="256"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45947" name="Rectangle 155"/>
            <p:cNvSpPr>
              <a:spLocks noChangeArrowheads="1"/>
            </p:cNvSpPr>
            <p:nvPr/>
          </p:nvSpPr>
          <p:spPr bwMode="auto">
            <a:xfrm>
              <a:off x="486" y="196"/>
              <a:ext cx="468" cy="90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136205" name="Rectangle 156"/>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37-38</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545800"/>
                                        </p:tgtEl>
                                        <p:attrNameLst>
                                          <p:attrName>style.visibility</p:attrName>
                                        </p:attrNameLst>
                                      </p:cBhvr>
                                      <p:to>
                                        <p:strVal val="visible"/>
                                      </p:to>
                                    </p:set>
                                    <p:anim calcmode="lin" valueType="num">
                                      <p:cBhvr>
                                        <p:cTn id="7" dur="500" fill="hold"/>
                                        <p:tgtEl>
                                          <p:spTgt spid="545800"/>
                                        </p:tgtEl>
                                        <p:attrNameLst>
                                          <p:attrName>ppt_x</p:attrName>
                                        </p:attrNameLst>
                                      </p:cBhvr>
                                      <p:tavLst>
                                        <p:tav tm="0">
                                          <p:val>
                                            <p:strVal val="#ppt_x-#ppt_w/2"/>
                                          </p:val>
                                        </p:tav>
                                        <p:tav tm="100000">
                                          <p:val>
                                            <p:strVal val="#ppt_x"/>
                                          </p:val>
                                        </p:tav>
                                      </p:tavLst>
                                    </p:anim>
                                    <p:anim calcmode="lin" valueType="num">
                                      <p:cBhvr>
                                        <p:cTn id="8" dur="500" fill="hold"/>
                                        <p:tgtEl>
                                          <p:spTgt spid="545800"/>
                                        </p:tgtEl>
                                        <p:attrNameLst>
                                          <p:attrName>ppt_y</p:attrName>
                                        </p:attrNameLst>
                                      </p:cBhvr>
                                      <p:tavLst>
                                        <p:tav tm="0">
                                          <p:val>
                                            <p:strVal val="#ppt_y"/>
                                          </p:val>
                                        </p:tav>
                                        <p:tav tm="100000">
                                          <p:val>
                                            <p:strVal val="#ppt_y"/>
                                          </p:val>
                                        </p:tav>
                                      </p:tavLst>
                                    </p:anim>
                                    <p:anim calcmode="lin" valueType="num">
                                      <p:cBhvr>
                                        <p:cTn id="9" dur="500" fill="hold"/>
                                        <p:tgtEl>
                                          <p:spTgt spid="545800"/>
                                        </p:tgtEl>
                                        <p:attrNameLst>
                                          <p:attrName>ppt_w</p:attrName>
                                        </p:attrNameLst>
                                      </p:cBhvr>
                                      <p:tavLst>
                                        <p:tav tm="0">
                                          <p:val>
                                            <p:fltVal val="0"/>
                                          </p:val>
                                        </p:tav>
                                        <p:tav tm="100000">
                                          <p:val>
                                            <p:strVal val="#ppt_w"/>
                                          </p:val>
                                        </p:tav>
                                      </p:tavLst>
                                    </p:anim>
                                    <p:anim calcmode="lin" valueType="num">
                                      <p:cBhvr>
                                        <p:cTn id="10" dur="500" fill="hold"/>
                                        <p:tgtEl>
                                          <p:spTgt spid="545800"/>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545832"/>
                                        </p:tgtEl>
                                        <p:attrNameLst>
                                          <p:attrName>style.visibility</p:attrName>
                                        </p:attrNameLst>
                                      </p:cBhvr>
                                      <p:to>
                                        <p:strVal val="visible"/>
                                      </p:to>
                                    </p:set>
                                    <p:anim calcmode="lin" valueType="num">
                                      <p:cBhvr>
                                        <p:cTn id="15" dur="500" fill="hold"/>
                                        <p:tgtEl>
                                          <p:spTgt spid="545832"/>
                                        </p:tgtEl>
                                        <p:attrNameLst>
                                          <p:attrName>ppt_w</p:attrName>
                                        </p:attrNameLst>
                                      </p:cBhvr>
                                      <p:tavLst>
                                        <p:tav tm="0">
                                          <p:val>
                                            <p:fltVal val="0"/>
                                          </p:val>
                                        </p:tav>
                                        <p:tav tm="100000">
                                          <p:val>
                                            <p:strVal val="#ppt_w"/>
                                          </p:val>
                                        </p:tav>
                                      </p:tavLst>
                                    </p:anim>
                                    <p:anim calcmode="lin" valueType="num">
                                      <p:cBhvr>
                                        <p:cTn id="16" dur="500" fill="hold"/>
                                        <p:tgtEl>
                                          <p:spTgt spid="545832"/>
                                        </p:tgtEl>
                                        <p:attrNameLst>
                                          <p:attrName>ppt_h</p:attrName>
                                        </p:attrNameLst>
                                      </p:cBhvr>
                                      <p:tavLst>
                                        <p:tav tm="0">
                                          <p:val>
                                            <p:fltVal val="0"/>
                                          </p:val>
                                        </p:tav>
                                        <p:tav tm="100000">
                                          <p:val>
                                            <p:strVal val="#ppt_h"/>
                                          </p:val>
                                        </p:tav>
                                      </p:tavLst>
                                    </p:anim>
                                    <p:anim calcmode="lin" valueType="num">
                                      <p:cBhvr>
                                        <p:cTn id="17" dur="500" fill="hold"/>
                                        <p:tgtEl>
                                          <p:spTgt spid="545832"/>
                                        </p:tgtEl>
                                        <p:attrNameLst>
                                          <p:attrName>ppt_x</p:attrName>
                                        </p:attrNameLst>
                                      </p:cBhvr>
                                      <p:tavLst>
                                        <p:tav tm="0">
                                          <p:val>
                                            <p:fltVal val="0.5"/>
                                          </p:val>
                                        </p:tav>
                                        <p:tav tm="100000">
                                          <p:val>
                                            <p:strVal val="#ppt_x"/>
                                          </p:val>
                                        </p:tav>
                                      </p:tavLst>
                                    </p:anim>
                                    <p:anim calcmode="lin" valueType="num">
                                      <p:cBhvr>
                                        <p:cTn id="18" dur="500" fill="hold"/>
                                        <p:tgtEl>
                                          <p:spTgt spid="545832"/>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545833"/>
                                        </p:tgtEl>
                                        <p:attrNameLst>
                                          <p:attrName>style.visibility</p:attrName>
                                        </p:attrNameLst>
                                      </p:cBhvr>
                                      <p:to>
                                        <p:strVal val="visible"/>
                                      </p:to>
                                    </p:set>
                                    <p:anim calcmode="lin" valueType="num">
                                      <p:cBhvr>
                                        <p:cTn id="23" dur="500" fill="hold"/>
                                        <p:tgtEl>
                                          <p:spTgt spid="545833"/>
                                        </p:tgtEl>
                                        <p:attrNameLst>
                                          <p:attrName>ppt_w</p:attrName>
                                        </p:attrNameLst>
                                      </p:cBhvr>
                                      <p:tavLst>
                                        <p:tav tm="0">
                                          <p:val>
                                            <p:fltVal val="0"/>
                                          </p:val>
                                        </p:tav>
                                        <p:tav tm="100000">
                                          <p:val>
                                            <p:strVal val="#ppt_w"/>
                                          </p:val>
                                        </p:tav>
                                      </p:tavLst>
                                    </p:anim>
                                    <p:anim calcmode="lin" valueType="num">
                                      <p:cBhvr>
                                        <p:cTn id="24" dur="500" fill="hold"/>
                                        <p:tgtEl>
                                          <p:spTgt spid="545833"/>
                                        </p:tgtEl>
                                        <p:attrNameLst>
                                          <p:attrName>ppt_h</p:attrName>
                                        </p:attrNameLst>
                                      </p:cBhvr>
                                      <p:tavLst>
                                        <p:tav tm="0">
                                          <p:val>
                                            <p:fltVal val="0"/>
                                          </p:val>
                                        </p:tav>
                                        <p:tav tm="100000">
                                          <p:val>
                                            <p:strVal val="#ppt_h"/>
                                          </p:val>
                                        </p:tav>
                                      </p:tavLst>
                                    </p:anim>
                                    <p:anim calcmode="lin" valueType="num">
                                      <p:cBhvr>
                                        <p:cTn id="25" dur="500" fill="hold"/>
                                        <p:tgtEl>
                                          <p:spTgt spid="545833"/>
                                        </p:tgtEl>
                                        <p:attrNameLst>
                                          <p:attrName>ppt_x</p:attrName>
                                        </p:attrNameLst>
                                      </p:cBhvr>
                                      <p:tavLst>
                                        <p:tav tm="0">
                                          <p:val>
                                            <p:fltVal val="0.5"/>
                                          </p:val>
                                        </p:tav>
                                        <p:tav tm="100000">
                                          <p:val>
                                            <p:strVal val="#ppt_x"/>
                                          </p:val>
                                        </p:tav>
                                      </p:tavLst>
                                    </p:anim>
                                    <p:anim calcmode="lin" valueType="num">
                                      <p:cBhvr>
                                        <p:cTn id="26" dur="500" fill="hold"/>
                                        <p:tgtEl>
                                          <p:spTgt spid="545833"/>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545834"/>
                                        </p:tgtEl>
                                        <p:attrNameLst>
                                          <p:attrName>style.visibility</p:attrName>
                                        </p:attrNameLst>
                                      </p:cBhvr>
                                      <p:to>
                                        <p:strVal val="visible"/>
                                      </p:to>
                                    </p:set>
                                    <p:anim calcmode="lin" valueType="num">
                                      <p:cBhvr>
                                        <p:cTn id="31" dur="500" fill="hold"/>
                                        <p:tgtEl>
                                          <p:spTgt spid="545834"/>
                                        </p:tgtEl>
                                        <p:attrNameLst>
                                          <p:attrName>ppt_w</p:attrName>
                                        </p:attrNameLst>
                                      </p:cBhvr>
                                      <p:tavLst>
                                        <p:tav tm="0">
                                          <p:val>
                                            <p:fltVal val="0"/>
                                          </p:val>
                                        </p:tav>
                                        <p:tav tm="100000">
                                          <p:val>
                                            <p:strVal val="#ppt_w"/>
                                          </p:val>
                                        </p:tav>
                                      </p:tavLst>
                                    </p:anim>
                                    <p:anim calcmode="lin" valueType="num">
                                      <p:cBhvr>
                                        <p:cTn id="32" dur="500" fill="hold"/>
                                        <p:tgtEl>
                                          <p:spTgt spid="545834"/>
                                        </p:tgtEl>
                                        <p:attrNameLst>
                                          <p:attrName>ppt_h</p:attrName>
                                        </p:attrNameLst>
                                      </p:cBhvr>
                                      <p:tavLst>
                                        <p:tav tm="0">
                                          <p:val>
                                            <p:fltVal val="0"/>
                                          </p:val>
                                        </p:tav>
                                        <p:tav tm="100000">
                                          <p:val>
                                            <p:strVal val="#ppt_h"/>
                                          </p:val>
                                        </p:tav>
                                      </p:tavLst>
                                    </p:anim>
                                    <p:anim calcmode="lin" valueType="num">
                                      <p:cBhvr>
                                        <p:cTn id="33" dur="500" fill="hold"/>
                                        <p:tgtEl>
                                          <p:spTgt spid="545834"/>
                                        </p:tgtEl>
                                        <p:attrNameLst>
                                          <p:attrName>ppt_x</p:attrName>
                                        </p:attrNameLst>
                                      </p:cBhvr>
                                      <p:tavLst>
                                        <p:tav tm="0">
                                          <p:val>
                                            <p:fltVal val="0.5"/>
                                          </p:val>
                                        </p:tav>
                                        <p:tav tm="100000">
                                          <p:val>
                                            <p:strVal val="#ppt_x"/>
                                          </p:val>
                                        </p:tav>
                                      </p:tavLst>
                                    </p:anim>
                                    <p:anim calcmode="lin" valueType="num">
                                      <p:cBhvr>
                                        <p:cTn id="34" dur="500" fill="hold"/>
                                        <p:tgtEl>
                                          <p:spTgt spid="5458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832" grpId="0" autoUpdateAnimBg="0"/>
      <p:bldP spid="545833" grpId="0" autoUpdateAnimBg="0"/>
      <p:bldP spid="545834" grpId="0" autoUpdateAnimBg="0"/>
      <p:bldP spid="545800"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241" name="Group 241"/>
          <p:cNvGrpSpPr>
            <a:grpSpLocks/>
          </p:cNvGrpSpPr>
          <p:nvPr/>
        </p:nvGrpSpPr>
        <p:grpSpPr bwMode="auto">
          <a:xfrm>
            <a:off x="3074988" y="996950"/>
            <a:ext cx="3071812" cy="3270250"/>
            <a:chOff x="1937" y="628"/>
            <a:chExt cx="1935" cy="2060"/>
          </a:xfrm>
        </p:grpSpPr>
        <p:grpSp>
          <p:nvGrpSpPr>
            <p:cNvPr id="138281" name="Group 242"/>
            <p:cNvGrpSpPr>
              <a:grpSpLocks/>
            </p:cNvGrpSpPr>
            <p:nvPr/>
          </p:nvGrpSpPr>
          <p:grpSpPr bwMode="auto">
            <a:xfrm>
              <a:off x="1937" y="628"/>
              <a:ext cx="1935" cy="2060"/>
              <a:chOff x="1937" y="628"/>
              <a:chExt cx="1935" cy="2060"/>
            </a:xfrm>
          </p:grpSpPr>
          <p:grpSp>
            <p:nvGrpSpPr>
              <p:cNvPr id="138283" name="Group 243"/>
              <p:cNvGrpSpPr>
                <a:grpSpLocks/>
              </p:cNvGrpSpPr>
              <p:nvPr/>
            </p:nvGrpSpPr>
            <p:grpSpPr bwMode="auto">
              <a:xfrm>
                <a:off x="1937" y="628"/>
                <a:ext cx="1935" cy="2060"/>
                <a:chOff x="1937" y="628"/>
                <a:chExt cx="1935" cy="2060"/>
              </a:xfrm>
            </p:grpSpPr>
            <p:sp>
              <p:nvSpPr>
                <p:cNvPr id="138286" name="AutoShape 244"/>
                <p:cNvSpPr>
                  <a:spLocks noChangeArrowheads="1"/>
                </p:cNvSpPr>
                <p:nvPr/>
              </p:nvSpPr>
              <p:spPr bwMode="auto">
                <a:xfrm>
                  <a:off x="1952" y="632"/>
                  <a:ext cx="1056" cy="672"/>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48085" name="Rectangle 245"/>
                <p:cNvSpPr>
                  <a:spLocks noChangeArrowheads="1"/>
                </p:cNvSpPr>
                <p:nvPr/>
              </p:nvSpPr>
              <p:spPr bwMode="auto">
                <a:xfrm>
                  <a:off x="1952" y="864"/>
                  <a:ext cx="1920" cy="1824"/>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38288" name="Rectangle 246"/>
                <p:cNvSpPr>
                  <a:spLocks noChangeArrowheads="1"/>
                </p:cNvSpPr>
                <p:nvPr/>
              </p:nvSpPr>
              <p:spPr bwMode="auto">
                <a:xfrm>
                  <a:off x="1937" y="628"/>
                  <a:ext cx="1093"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b="1">
                      <a:solidFill>
                        <a:schemeClr val="bg2"/>
                      </a:solidFill>
                    </a:rPr>
                    <a:t>КОЛОНЧЛОЛ</a:t>
                  </a:r>
                </a:p>
              </p:txBody>
            </p:sp>
            <p:sp>
              <p:nvSpPr>
                <p:cNvPr id="138289" name="Line 247"/>
                <p:cNvSpPr>
                  <a:spLocks noChangeShapeType="1"/>
                </p:cNvSpPr>
                <p:nvPr/>
              </p:nvSpPr>
              <p:spPr bwMode="auto">
                <a:xfrm>
                  <a:off x="2112" y="2297"/>
                  <a:ext cx="1595"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8290" name="Line 248"/>
                <p:cNvSpPr>
                  <a:spLocks noChangeShapeType="1"/>
                </p:cNvSpPr>
                <p:nvPr/>
              </p:nvSpPr>
              <p:spPr bwMode="auto">
                <a:xfrm>
                  <a:off x="2112" y="2001"/>
                  <a:ext cx="1595"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8291" name="Line 249"/>
                <p:cNvSpPr>
                  <a:spLocks noChangeShapeType="1"/>
                </p:cNvSpPr>
                <p:nvPr/>
              </p:nvSpPr>
              <p:spPr bwMode="auto">
                <a:xfrm>
                  <a:off x="2112" y="1720"/>
                  <a:ext cx="16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8292" name="Line 250"/>
                <p:cNvSpPr>
                  <a:spLocks noChangeShapeType="1"/>
                </p:cNvSpPr>
                <p:nvPr/>
              </p:nvSpPr>
              <p:spPr bwMode="auto">
                <a:xfrm>
                  <a:off x="2112" y="1429"/>
                  <a:ext cx="1595"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38284" name="Rectangle 251"/>
              <p:cNvSpPr>
                <a:spLocks noChangeArrowheads="1"/>
              </p:cNvSpPr>
              <p:nvPr/>
            </p:nvSpPr>
            <p:spPr bwMode="auto">
              <a:xfrm>
                <a:off x="2159" y="1138"/>
                <a:ext cx="956"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1"/>
                    </a:solidFill>
                  </a:rPr>
                  <a:t>70 </a:t>
                </a:r>
                <a:r>
                  <a:rPr lang="mn-MN" b="1">
                    <a:solidFill>
                      <a:schemeClr val="bg1"/>
                    </a:solidFill>
                  </a:rPr>
                  <a:t>ЖИЛ</a:t>
                </a:r>
                <a:endParaRPr lang="en-US" b="1">
                  <a:solidFill>
                    <a:schemeClr val="bg1"/>
                  </a:solidFill>
                </a:endParaRPr>
              </a:p>
            </p:txBody>
          </p:sp>
          <p:sp>
            <p:nvSpPr>
              <p:cNvPr id="138285" name="Rectangle 252"/>
              <p:cNvSpPr>
                <a:spLocks noChangeArrowheads="1"/>
              </p:cNvSpPr>
              <p:nvPr/>
            </p:nvSpPr>
            <p:spPr bwMode="auto">
              <a:xfrm>
                <a:off x="2175" y="1434"/>
                <a:ext cx="1309"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1"/>
                    </a:solidFill>
                  </a:rPr>
                  <a:t>3  </a:t>
                </a:r>
                <a:r>
                  <a:rPr lang="mn-MN" b="1">
                    <a:solidFill>
                      <a:schemeClr val="bg1"/>
                    </a:solidFill>
                  </a:rPr>
                  <a:t>НҮҮДЭЛ</a:t>
                </a:r>
                <a:endParaRPr lang="en-US" b="1">
                  <a:solidFill>
                    <a:schemeClr val="bg1"/>
                  </a:solidFill>
                </a:endParaRPr>
              </a:p>
            </p:txBody>
          </p:sp>
        </p:grpSp>
        <p:sp>
          <p:nvSpPr>
            <p:cNvPr id="138282" name="Rectangle 253"/>
            <p:cNvSpPr>
              <a:spLocks noChangeArrowheads="1"/>
            </p:cNvSpPr>
            <p:nvPr/>
          </p:nvSpPr>
          <p:spPr bwMode="auto">
            <a:xfrm>
              <a:off x="2162" y="1743"/>
              <a:ext cx="1609"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bg1"/>
                  </a:solidFill>
                </a:rPr>
                <a:t>100 </a:t>
              </a:r>
              <a:r>
                <a:rPr lang="mn-MN" sz="2400" b="1">
                  <a:solidFill>
                    <a:schemeClr val="bg1"/>
                  </a:solidFill>
                </a:rPr>
                <a:t>ЖИЛ</a:t>
              </a:r>
              <a:r>
                <a:rPr lang="en-US" sz="2400" b="1">
                  <a:solidFill>
                    <a:schemeClr val="bg1"/>
                  </a:solidFill>
                </a:rPr>
                <a:t> / 50,000</a:t>
              </a:r>
            </a:p>
          </p:txBody>
        </p:sp>
      </p:grpSp>
      <p:sp>
        <p:nvSpPr>
          <p:cNvPr id="548020" name="Rectangle 180"/>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66</a:t>
            </a:r>
          </a:p>
        </p:txBody>
      </p:sp>
      <p:sp>
        <p:nvSpPr>
          <p:cNvPr id="548021" name="Text Box 181"/>
          <p:cNvSpPr txBox="1">
            <a:spLocks noChangeArrowheads="1"/>
          </p:cNvSpPr>
          <p:nvPr/>
        </p:nvSpPr>
        <p:spPr bwMode="auto">
          <a:xfrm>
            <a:off x="1909763" y="-38100"/>
            <a:ext cx="305117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Иер. 29:10; Езра 3:8; Нех. 2:5-6</a:t>
            </a:r>
          </a:p>
        </p:txBody>
      </p:sp>
      <p:grpSp>
        <p:nvGrpSpPr>
          <p:cNvPr id="138244" name="Group 187"/>
          <p:cNvGrpSpPr>
            <a:grpSpLocks/>
          </p:cNvGrpSpPr>
          <p:nvPr/>
        </p:nvGrpSpPr>
        <p:grpSpPr bwMode="auto">
          <a:xfrm>
            <a:off x="7943850" y="3435350"/>
            <a:ext cx="1195388" cy="1098550"/>
            <a:chOff x="5004" y="2164"/>
            <a:chExt cx="753" cy="692"/>
          </a:xfrm>
        </p:grpSpPr>
        <p:grpSp>
          <p:nvGrpSpPr>
            <p:cNvPr id="138262" name="Group 188"/>
            <p:cNvGrpSpPr>
              <a:grpSpLocks/>
            </p:cNvGrpSpPr>
            <p:nvPr/>
          </p:nvGrpSpPr>
          <p:grpSpPr bwMode="auto">
            <a:xfrm>
              <a:off x="5004" y="2164"/>
              <a:ext cx="753" cy="692"/>
              <a:chOff x="5004" y="2164"/>
              <a:chExt cx="753" cy="692"/>
            </a:xfrm>
          </p:grpSpPr>
          <p:grpSp>
            <p:nvGrpSpPr>
              <p:cNvPr id="138264" name="Group 189"/>
              <p:cNvGrpSpPr>
                <a:grpSpLocks/>
              </p:cNvGrpSpPr>
              <p:nvPr/>
            </p:nvGrpSpPr>
            <p:grpSpPr bwMode="auto">
              <a:xfrm>
                <a:off x="5004" y="2164"/>
                <a:ext cx="753" cy="692"/>
                <a:chOff x="3544" y="2589"/>
                <a:chExt cx="753" cy="692"/>
              </a:xfrm>
            </p:grpSpPr>
            <p:sp>
              <p:nvSpPr>
                <p:cNvPr id="138266" name="Freeform 19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8267" name="Freeform 19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8268" name="AutoShape 19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8269" name="Rectangle 19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8270" name="Line 19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8271" name="Line 19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8272" name="Rectangle 196"/>
                <p:cNvSpPr>
                  <a:spLocks noChangeArrowheads="1"/>
                </p:cNvSpPr>
                <p:nvPr/>
              </p:nvSpPr>
              <p:spPr bwMode="auto">
                <a:xfrm>
                  <a:off x="3544" y="2589"/>
                  <a:ext cx="526"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700" b="1">
                      <a:solidFill>
                        <a:srgbClr val="000000"/>
                      </a:solidFill>
                    </a:rPr>
                    <a:t>  КОЛОНЧЛОЛ</a:t>
                  </a:r>
                  <a:endParaRPr lang="en-US" sz="700" b="1">
                    <a:solidFill>
                      <a:srgbClr val="000000"/>
                    </a:solidFill>
                  </a:endParaRPr>
                </a:p>
              </p:txBody>
            </p:sp>
            <p:sp>
              <p:nvSpPr>
                <p:cNvPr id="138273" name="Line 19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8274" name="Line 19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8275" name="Rectangle 199"/>
                <p:cNvSpPr>
                  <a:spLocks noChangeArrowheads="1"/>
                </p:cNvSpPr>
                <p:nvPr/>
              </p:nvSpPr>
              <p:spPr bwMode="auto">
                <a:xfrm>
                  <a:off x="3665" y="2752"/>
                  <a:ext cx="38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70 </a:t>
                  </a:r>
                  <a:r>
                    <a:rPr lang="mn-MN" sz="1000" b="1">
                      <a:solidFill>
                        <a:srgbClr val="000000"/>
                      </a:solidFill>
                    </a:rPr>
                    <a:t>Жил</a:t>
                  </a:r>
                  <a:endParaRPr lang="en-US" sz="1000" b="1">
                    <a:solidFill>
                      <a:srgbClr val="000000"/>
                    </a:solidFill>
                  </a:endParaRPr>
                </a:p>
              </p:txBody>
            </p:sp>
            <p:sp>
              <p:nvSpPr>
                <p:cNvPr id="138276" name="Rectangle 200"/>
                <p:cNvSpPr>
                  <a:spLocks noChangeArrowheads="1"/>
                </p:cNvSpPr>
                <p:nvPr/>
              </p:nvSpPr>
              <p:spPr bwMode="auto">
                <a:xfrm>
                  <a:off x="3695" y="2864"/>
                  <a:ext cx="43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3 </a:t>
                  </a:r>
                  <a:r>
                    <a:rPr lang="mn-MN" sz="1000" b="1">
                      <a:solidFill>
                        <a:srgbClr val="000000"/>
                      </a:solidFill>
                    </a:rPr>
                    <a:t>Нүүдэл</a:t>
                  </a:r>
                  <a:endParaRPr lang="en-US" sz="1000" b="1">
                    <a:solidFill>
                      <a:srgbClr val="000000"/>
                    </a:solidFill>
                  </a:endParaRPr>
                </a:p>
              </p:txBody>
            </p:sp>
            <p:sp>
              <p:nvSpPr>
                <p:cNvPr id="138277" name="Rectangle 20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endParaRPr>
                </a:p>
              </p:txBody>
            </p:sp>
            <p:sp>
              <p:nvSpPr>
                <p:cNvPr id="138278" name="Rectangle 20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8279" name="Rectangle 20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8280" name="Rectangle 20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endParaRPr>
                </a:p>
              </p:txBody>
            </p:sp>
          </p:grpSp>
          <p:sp>
            <p:nvSpPr>
              <p:cNvPr id="138265" name="Rectangle 205"/>
              <p:cNvSpPr>
                <a:spLocks noChangeArrowheads="1"/>
              </p:cNvSpPr>
              <p:nvPr/>
            </p:nvSpPr>
            <p:spPr bwMode="auto">
              <a:xfrm>
                <a:off x="5083" y="2574"/>
                <a:ext cx="62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rPr>
                  <a:t>100 </a:t>
                </a:r>
                <a:r>
                  <a:rPr lang="mn-MN" sz="800" b="1">
                    <a:solidFill>
                      <a:srgbClr val="000000"/>
                    </a:solidFill>
                  </a:rPr>
                  <a:t>Жил</a:t>
                </a:r>
                <a:r>
                  <a:rPr lang="en-US" sz="800" b="1">
                    <a:solidFill>
                      <a:srgbClr val="000000"/>
                    </a:solidFill>
                  </a:rPr>
                  <a:t> / 50,000</a:t>
                </a:r>
              </a:p>
            </p:txBody>
          </p:sp>
        </p:grpSp>
        <p:sp>
          <p:nvSpPr>
            <p:cNvPr id="138263" name="Rectangle 206"/>
            <p:cNvSpPr>
              <a:spLocks noChangeArrowheads="1"/>
            </p:cNvSpPr>
            <p:nvPr/>
          </p:nvSpPr>
          <p:spPr bwMode="auto">
            <a:xfrm>
              <a:off x="5162" y="2684"/>
              <a:ext cx="42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mn-MN" sz="1000" b="1">
                  <a:solidFill>
                    <a:srgbClr val="000000"/>
                  </a:solidFill>
                </a:rPr>
                <a:t>З</a:t>
              </a:r>
              <a:r>
                <a:rPr lang="en-US" sz="1000" b="1">
                  <a:solidFill>
                    <a:srgbClr val="000000"/>
                  </a:solidFill>
                </a:rPr>
                <a:t> - E - </a:t>
              </a:r>
              <a:r>
                <a:rPr lang="mn-MN" sz="1000" b="1">
                  <a:solidFill>
                    <a:srgbClr val="000000"/>
                  </a:solidFill>
                </a:rPr>
                <a:t>Н</a:t>
              </a:r>
              <a:endParaRPr lang="en-US" sz="1000" b="1">
                <a:solidFill>
                  <a:srgbClr val="000000"/>
                </a:solidFill>
              </a:endParaRPr>
            </a:p>
          </p:txBody>
        </p:sp>
      </p:grpSp>
      <p:sp>
        <p:nvSpPr>
          <p:cNvPr id="548047" name="Text Box 207"/>
          <p:cNvSpPr txBox="1">
            <a:spLocks noChangeArrowheads="1"/>
          </p:cNvSpPr>
          <p:nvPr/>
        </p:nvSpPr>
        <p:spPr bwMode="auto">
          <a:xfrm>
            <a:off x="2582863" y="501650"/>
            <a:ext cx="295433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3200" b="1" smtClean="0">
                <a:solidFill>
                  <a:srgbClr val="1CFF23"/>
                </a:solidFill>
              </a:rPr>
              <a:t>ЗЕРУББАБЕЛ</a:t>
            </a:r>
          </a:p>
        </p:txBody>
      </p:sp>
      <p:sp>
        <p:nvSpPr>
          <p:cNvPr id="548048" name="Text Box 208"/>
          <p:cNvSpPr txBox="1">
            <a:spLocks noChangeArrowheads="1"/>
          </p:cNvSpPr>
          <p:nvPr/>
        </p:nvSpPr>
        <p:spPr bwMode="auto">
          <a:xfrm>
            <a:off x="1573213" y="1851025"/>
            <a:ext cx="12223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3200" b="1" smtClean="0">
                <a:solidFill>
                  <a:srgbClr val="1CFF23"/>
                </a:solidFill>
              </a:rPr>
              <a:t>ЕЗРА</a:t>
            </a:r>
          </a:p>
        </p:txBody>
      </p:sp>
      <p:sp>
        <p:nvSpPr>
          <p:cNvPr id="548049" name="Text Box 209"/>
          <p:cNvSpPr txBox="1">
            <a:spLocks noChangeArrowheads="1"/>
          </p:cNvSpPr>
          <p:nvPr/>
        </p:nvSpPr>
        <p:spPr bwMode="auto">
          <a:xfrm>
            <a:off x="674688" y="3787775"/>
            <a:ext cx="2343150"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3200" b="1" smtClean="0">
                <a:solidFill>
                  <a:srgbClr val="1CFF23"/>
                </a:solidFill>
              </a:rPr>
              <a:t>НЕХЕМИА</a:t>
            </a:r>
          </a:p>
        </p:txBody>
      </p:sp>
      <p:sp>
        <p:nvSpPr>
          <p:cNvPr id="138248" name="Rectangle 222"/>
          <p:cNvSpPr>
            <a:spLocks noChangeArrowheads="1"/>
          </p:cNvSpPr>
          <p:nvPr/>
        </p:nvSpPr>
        <p:spPr bwMode="auto">
          <a:xfrm>
            <a:off x="3471863" y="3179763"/>
            <a:ext cx="1592262"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rgbClr val="B7B30D"/>
                </a:solidFill>
              </a:rPr>
              <a:t>З – Е – Н</a:t>
            </a:r>
          </a:p>
        </p:txBody>
      </p:sp>
      <p:sp>
        <p:nvSpPr>
          <p:cNvPr id="547875" name="Rectangle 35"/>
          <p:cNvSpPr>
            <a:spLocks noChangeArrowheads="1"/>
          </p:cNvSpPr>
          <p:nvPr/>
        </p:nvSpPr>
        <p:spPr bwMode="auto">
          <a:xfrm>
            <a:off x="2593975" y="508000"/>
            <a:ext cx="6562725"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a:solidFill>
                  <a:srgbClr val="33CCCC"/>
                </a:solidFill>
                <a:ea typeface="+mn-ea"/>
                <a:cs typeface="+mn-cs"/>
              </a:rPr>
              <a:t>ЗЕРУББАБЕЛ</a:t>
            </a:r>
            <a:r>
              <a:rPr lang="en-US" sz="3200" b="1">
                <a:solidFill>
                  <a:srgbClr val="FFFF00"/>
                </a:solidFill>
                <a:ea typeface="+mn-ea"/>
                <a:cs typeface="+mn-cs"/>
              </a:rPr>
              <a:t>…Дуганыг сэргээн босгохоор ирсэн.</a:t>
            </a:r>
          </a:p>
        </p:txBody>
      </p:sp>
      <p:sp>
        <p:nvSpPr>
          <p:cNvPr id="547876" name="Rectangle 36"/>
          <p:cNvSpPr>
            <a:spLocks noChangeArrowheads="1"/>
          </p:cNvSpPr>
          <p:nvPr/>
        </p:nvSpPr>
        <p:spPr bwMode="auto">
          <a:xfrm>
            <a:off x="1577975" y="1851025"/>
            <a:ext cx="4745038"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a:solidFill>
                  <a:srgbClr val="33CCCC"/>
                </a:solidFill>
                <a:ea typeface="+mn-ea"/>
                <a:cs typeface="+mn-cs"/>
              </a:rPr>
              <a:t>ЕЗРА</a:t>
            </a:r>
            <a:r>
              <a:rPr lang="en-US" sz="3200" b="1">
                <a:solidFill>
                  <a:srgbClr val="FFFF00"/>
                </a:solidFill>
                <a:ea typeface="+mn-ea"/>
                <a:cs typeface="+mn-cs"/>
              </a:rPr>
              <a:t>…Эзэний Хуулийг заахаар ирсэн.</a:t>
            </a:r>
          </a:p>
        </p:txBody>
      </p:sp>
      <p:sp>
        <p:nvSpPr>
          <p:cNvPr id="547877" name="Rectangle 37"/>
          <p:cNvSpPr>
            <a:spLocks noChangeArrowheads="1"/>
          </p:cNvSpPr>
          <p:nvPr/>
        </p:nvSpPr>
        <p:spPr bwMode="auto">
          <a:xfrm>
            <a:off x="668338" y="3787775"/>
            <a:ext cx="5989637" cy="203835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a:solidFill>
                  <a:srgbClr val="33CCCC"/>
                </a:solidFill>
                <a:ea typeface="+mn-ea"/>
                <a:cs typeface="+mn-cs"/>
              </a:rPr>
              <a:t>НЕХЕМИА</a:t>
            </a:r>
            <a:r>
              <a:rPr lang="en-US" sz="3200" b="1">
                <a:solidFill>
                  <a:srgbClr val="FFFF00"/>
                </a:solidFill>
                <a:ea typeface="+mn-ea"/>
                <a:cs typeface="+mn-cs"/>
              </a:rPr>
              <a:t>…Хуучин Гэрээний агуу удирдагч, хотын хана, хаалгыг сэргээн барихаар ирсэн.</a:t>
            </a:r>
          </a:p>
        </p:txBody>
      </p:sp>
      <p:grpSp>
        <p:nvGrpSpPr>
          <p:cNvPr id="8" name="Group 176"/>
          <p:cNvGrpSpPr>
            <a:grpSpLocks/>
          </p:cNvGrpSpPr>
          <p:nvPr/>
        </p:nvGrpSpPr>
        <p:grpSpPr bwMode="auto">
          <a:xfrm>
            <a:off x="2427288" y="1597025"/>
            <a:ext cx="5265737" cy="4075113"/>
            <a:chOff x="1247" y="633"/>
            <a:chExt cx="3317" cy="2567"/>
          </a:xfrm>
        </p:grpSpPr>
        <p:sp>
          <p:nvSpPr>
            <p:cNvPr id="548017" name="AutoShape 177"/>
            <p:cNvSpPr>
              <a:spLocks noChangeArrowheads="1"/>
            </p:cNvSpPr>
            <p:nvPr/>
          </p:nvSpPr>
          <p:spPr bwMode="auto">
            <a:xfrm>
              <a:off x="1467" y="633"/>
              <a:ext cx="2848" cy="256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a:ea typeface="+mn-ea"/>
                <a:cs typeface="+mn-cs"/>
              </a:endParaRPr>
            </a:p>
          </p:txBody>
        </p:sp>
        <p:sp>
          <p:nvSpPr>
            <p:cNvPr id="548018" name="Text Box 178"/>
            <p:cNvSpPr txBox="1">
              <a:spLocks noChangeArrowheads="1"/>
            </p:cNvSpPr>
            <p:nvPr/>
          </p:nvSpPr>
          <p:spPr bwMode="auto">
            <a:xfrm>
              <a:off x="1252" y="992"/>
              <a:ext cx="3312" cy="6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en-US" sz="6600" b="1" smtClean="0">
                  <a:solidFill>
                    <a:schemeClr val="tx2"/>
                  </a:solidFill>
                </a:rPr>
                <a:t>З – Е – Н</a:t>
              </a:r>
              <a:endParaRPr lang="en-US" sz="4800" b="1" smtClean="0">
                <a:solidFill>
                  <a:schemeClr val="tx2"/>
                </a:solidFill>
              </a:endParaRPr>
            </a:p>
          </p:txBody>
        </p:sp>
        <p:sp>
          <p:nvSpPr>
            <p:cNvPr id="548019" name="Text Box 179"/>
            <p:cNvSpPr txBox="1">
              <a:spLocks noChangeArrowheads="1"/>
            </p:cNvSpPr>
            <p:nvPr/>
          </p:nvSpPr>
          <p:spPr bwMode="auto">
            <a:xfrm>
              <a:off x="1247" y="1890"/>
              <a:ext cx="3312" cy="59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en-US" b="1" smtClean="0">
                  <a:solidFill>
                    <a:schemeClr val="tx2"/>
                  </a:solidFill>
                </a:rPr>
                <a:t>ГУРВАН ДИПЛОМАТ, ТАХИЛЧ</a:t>
              </a:r>
            </a:p>
          </p:txBody>
        </p:sp>
      </p:grpSp>
      <p:sp>
        <p:nvSpPr>
          <p:cNvPr id="138253" name="Text Box 224"/>
          <p:cNvSpPr txBox="1">
            <a:spLocks noChangeArrowheads="1"/>
          </p:cNvSpPr>
          <p:nvPr/>
        </p:nvSpPr>
        <p:spPr bwMode="auto">
          <a:xfrm>
            <a:off x="8829675" y="641667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2000">
                <a:solidFill>
                  <a:srgbClr val="FFFFFF"/>
                </a:solidFill>
              </a:rPr>
              <a:t>3</a:t>
            </a:r>
          </a:p>
        </p:txBody>
      </p:sp>
      <p:grpSp>
        <p:nvGrpSpPr>
          <p:cNvPr id="138254" name="Group 225"/>
          <p:cNvGrpSpPr>
            <a:grpSpLocks/>
          </p:cNvGrpSpPr>
          <p:nvPr/>
        </p:nvGrpSpPr>
        <p:grpSpPr bwMode="auto">
          <a:xfrm>
            <a:off x="515938" y="141288"/>
            <a:ext cx="893762" cy="1584325"/>
            <a:chOff x="391" y="101"/>
            <a:chExt cx="563" cy="998"/>
          </a:xfrm>
        </p:grpSpPr>
        <p:sp>
          <p:nvSpPr>
            <p:cNvPr id="548066" name="Rectangle 226"/>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ea typeface="+mn-ea"/>
                  <a:cs typeface="+mn-cs"/>
                </a:rPr>
                <a:t>7</a:t>
              </a:r>
            </a:p>
          </p:txBody>
        </p:sp>
        <p:sp>
          <p:nvSpPr>
            <p:cNvPr id="548067" name="Line 227"/>
            <p:cNvSpPr>
              <a:spLocks noChangeShapeType="1"/>
            </p:cNvSpPr>
            <p:nvPr/>
          </p:nvSpPr>
          <p:spPr bwMode="auto">
            <a:xfrm>
              <a:off x="526" y="588"/>
              <a:ext cx="256"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48068" name="Rectangle 228"/>
            <p:cNvSpPr>
              <a:spLocks noChangeArrowheads="1"/>
            </p:cNvSpPr>
            <p:nvPr/>
          </p:nvSpPr>
          <p:spPr bwMode="auto">
            <a:xfrm>
              <a:off x="486" y="196"/>
              <a:ext cx="468" cy="90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138255" name="Rectangle 229"/>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37-38</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547875"/>
                                        </p:tgtEl>
                                        <p:attrNameLst>
                                          <p:attrName>style.visibility</p:attrName>
                                        </p:attrNameLst>
                                      </p:cBhvr>
                                      <p:to>
                                        <p:strVal val="visible"/>
                                      </p:to>
                                    </p:set>
                                    <p:anim calcmode="lin" valueType="num">
                                      <p:cBhvr>
                                        <p:cTn id="7" dur="500" fill="hold"/>
                                        <p:tgtEl>
                                          <p:spTgt spid="547875"/>
                                        </p:tgtEl>
                                        <p:attrNameLst>
                                          <p:attrName>ppt_w</p:attrName>
                                        </p:attrNameLst>
                                      </p:cBhvr>
                                      <p:tavLst>
                                        <p:tav tm="0">
                                          <p:val>
                                            <p:fltVal val="0"/>
                                          </p:val>
                                        </p:tav>
                                        <p:tav tm="100000">
                                          <p:val>
                                            <p:strVal val="#ppt_w"/>
                                          </p:val>
                                        </p:tav>
                                      </p:tavLst>
                                    </p:anim>
                                    <p:anim calcmode="lin" valueType="num">
                                      <p:cBhvr>
                                        <p:cTn id="8" dur="500" fill="hold"/>
                                        <p:tgtEl>
                                          <p:spTgt spid="547875"/>
                                        </p:tgtEl>
                                        <p:attrNameLst>
                                          <p:attrName>ppt_h</p:attrName>
                                        </p:attrNameLst>
                                      </p:cBhvr>
                                      <p:tavLst>
                                        <p:tav tm="0">
                                          <p:val>
                                            <p:fltVal val="0"/>
                                          </p:val>
                                        </p:tav>
                                        <p:tav tm="100000">
                                          <p:val>
                                            <p:strVal val="#ppt_h"/>
                                          </p:val>
                                        </p:tav>
                                      </p:tavLst>
                                    </p:anim>
                                    <p:anim calcmode="lin" valueType="num">
                                      <p:cBhvr>
                                        <p:cTn id="9" dur="500" fill="hold"/>
                                        <p:tgtEl>
                                          <p:spTgt spid="547875"/>
                                        </p:tgtEl>
                                        <p:attrNameLst>
                                          <p:attrName>ppt_x</p:attrName>
                                        </p:attrNameLst>
                                      </p:cBhvr>
                                      <p:tavLst>
                                        <p:tav tm="0">
                                          <p:val>
                                            <p:fltVal val="0.5"/>
                                          </p:val>
                                        </p:tav>
                                        <p:tav tm="100000">
                                          <p:val>
                                            <p:strVal val="#ppt_x"/>
                                          </p:val>
                                        </p:tav>
                                      </p:tavLst>
                                    </p:anim>
                                    <p:anim calcmode="lin" valueType="num">
                                      <p:cBhvr>
                                        <p:cTn id="10" dur="500" fill="hold"/>
                                        <p:tgtEl>
                                          <p:spTgt spid="54787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547876"/>
                                        </p:tgtEl>
                                        <p:attrNameLst>
                                          <p:attrName>style.visibility</p:attrName>
                                        </p:attrNameLst>
                                      </p:cBhvr>
                                      <p:to>
                                        <p:strVal val="visible"/>
                                      </p:to>
                                    </p:set>
                                    <p:anim calcmode="lin" valueType="num">
                                      <p:cBhvr>
                                        <p:cTn id="15" dur="500" fill="hold"/>
                                        <p:tgtEl>
                                          <p:spTgt spid="547876"/>
                                        </p:tgtEl>
                                        <p:attrNameLst>
                                          <p:attrName>ppt_w</p:attrName>
                                        </p:attrNameLst>
                                      </p:cBhvr>
                                      <p:tavLst>
                                        <p:tav tm="0">
                                          <p:val>
                                            <p:fltVal val="0"/>
                                          </p:val>
                                        </p:tav>
                                        <p:tav tm="100000">
                                          <p:val>
                                            <p:strVal val="#ppt_w"/>
                                          </p:val>
                                        </p:tav>
                                      </p:tavLst>
                                    </p:anim>
                                    <p:anim calcmode="lin" valueType="num">
                                      <p:cBhvr>
                                        <p:cTn id="16" dur="500" fill="hold"/>
                                        <p:tgtEl>
                                          <p:spTgt spid="547876"/>
                                        </p:tgtEl>
                                        <p:attrNameLst>
                                          <p:attrName>ppt_h</p:attrName>
                                        </p:attrNameLst>
                                      </p:cBhvr>
                                      <p:tavLst>
                                        <p:tav tm="0">
                                          <p:val>
                                            <p:fltVal val="0"/>
                                          </p:val>
                                        </p:tav>
                                        <p:tav tm="100000">
                                          <p:val>
                                            <p:strVal val="#ppt_h"/>
                                          </p:val>
                                        </p:tav>
                                      </p:tavLst>
                                    </p:anim>
                                    <p:anim calcmode="lin" valueType="num">
                                      <p:cBhvr>
                                        <p:cTn id="17" dur="500" fill="hold"/>
                                        <p:tgtEl>
                                          <p:spTgt spid="547876"/>
                                        </p:tgtEl>
                                        <p:attrNameLst>
                                          <p:attrName>ppt_x</p:attrName>
                                        </p:attrNameLst>
                                      </p:cBhvr>
                                      <p:tavLst>
                                        <p:tav tm="0">
                                          <p:val>
                                            <p:fltVal val="0.5"/>
                                          </p:val>
                                        </p:tav>
                                        <p:tav tm="100000">
                                          <p:val>
                                            <p:strVal val="#ppt_x"/>
                                          </p:val>
                                        </p:tav>
                                      </p:tavLst>
                                    </p:anim>
                                    <p:anim calcmode="lin" valueType="num">
                                      <p:cBhvr>
                                        <p:cTn id="18" dur="500" fill="hold"/>
                                        <p:tgtEl>
                                          <p:spTgt spid="54787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547877"/>
                                        </p:tgtEl>
                                        <p:attrNameLst>
                                          <p:attrName>style.visibility</p:attrName>
                                        </p:attrNameLst>
                                      </p:cBhvr>
                                      <p:to>
                                        <p:strVal val="visible"/>
                                      </p:to>
                                    </p:set>
                                    <p:anim calcmode="lin" valueType="num">
                                      <p:cBhvr>
                                        <p:cTn id="23" dur="500" fill="hold"/>
                                        <p:tgtEl>
                                          <p:spTgt spid="547877"/>
                                        </p:tgtEl>
                                        <p:attrNameLst>
                                          <p:attrName>ppt_w</p:attrName>
                                        </p:attrNameLst>
                                      </p:cBhvr>
                                      <p:tavLst>
                                        <p:tav tm="0">
                                          <p:val>
                                            <p:fltVal val="0"/>
                                          </p:val>
                                        </p:tav>
                                        <p:tav tm="100000">
                                          <p:val>
                                            <p:strVal val="#ppt_w"/>
                                          </p:val>
                                        </p:tav>
                                      </p:tavLst>
                                    </p:anim>
                                    <p:anim calcmode="lin" valueType="num">
                                      <p:cBhvr>
                                        <p:cTn id="24" dur="500" fill="hold"/>
                                        <p:tgtEl>
                                          <p:spTgt spid="547877"/>
                                        </p:tgtEl>
                                        <p:attrNameLst>
                                          <p:attrName>ppt_h</p:attrName>
                                        </p:attrNameLst>
                                      </p:cBhvr>
                                      <p:tavLst>
                                        <p:tav tm="0">
                                          <p:val>
                                            <p:fltVal val="0"/>
                                          </p:val>
                                        </p:tav>
                                        <p:tav tm="100000">
                                          <p:val>
                                            <p:strVal val="#ppt_h"/>
                                          </p:val>
                                        </p:tav>
                                      </p:tavLst>
                                    </p:anim>
                                    <p:anim calcmode="lin" valueType="num">
                                      <p:cBhvr>
                                        <p:cTn id="25" dur="500" fill="hold"/>
                                        <p:tgtEl>
                                          <p:spTgt spid="547877"/>
                                        </p:tgtEl>
                                        <p:attrNameLst>
                                          <p:attrName>ppt_x</p:attrName>
                                        </p:attrNameLst>
                                      </p:cBhvr>
                                      <p:tavLst>
                                        <p:tav tm="0">
                                          <p:val>
                                            <p:fltVal val="0.5"/>
                                          </p:val>
                                        </p:tav>
                                        <p:tav tm="100000">
                                          <p:val>
                                            <p:strVal val="#ppt_x"/>
                                          </p:val>
                                        </p:tav>
                                      </p:tavLst>
                                    </p:anim>
                                    <p:anim calcmode="lin" valueType="num">
                                      <p:cBhvr>
                                        <p:cTn id="26" dur="500" fill="hold"/>
                                        <p:tgtEl>
                                          <p:spTgt spid="547877"/>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ssolv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75" grpId="0" autoUpdateAnimBg="0"/>
      <p:bldP spid="547876" grpId="0" autoUpdateAnimBg="0"/>
      <p:bldP spid="547877"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0289" name="Group 135"/>
          <p:cNvGrpSpPr>
            <a:grpSpLocks/>
          </p:cNvGrpSpPr>
          <p:nvPr/>
        </p:nvGrpSpPr>
        <p:grpSpPr bwMode="auto">
          <a:xfrm>
            <a:off x="515938" y="141288"/>
            <a:ext cx="893762" cy="1584325"/>
            <a:chOff x="391" y="101"/>
            <a:chExt cx="563" cy="998"/>
          </a:xfrm>
        </p:grpSpPr>
        <p:sp>
          <p:nvSpPr>
            <p:cNvPr id="478344" name="Rectangle 136"/>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ea typeface="+mn-ea"/>
                  <a:cs typeface="+mn-cs"/>
                </a:rPr>
                <a:t>7</a:t>
              </a:r>
            </a:p>
          </p:txBody>
        </p:sp>
        <p:sp>
          <p:nvSpPr>
            <p:cNvPr id="478345" name="Line 137"/>
            <p:cNvSpPr>
              <a:spLocks noChangeShapeType="1"/>
            </p:cNvSpPr>
            <p:nvPr/>
          </p:nvSpPr>
          <p:spPr bwMode="auto">
            <a:xfrm>
              <a:off x="526" y="588"/>
              <a:ext cx="256"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78346" name="Rectangle 138"/>
            <p:cNvSpPr>
              <a:spLocks noChangeArrowheads="1"/>
            </p:cNvSpPr>
            <p:nvPr/>
          </p:nvSpPr>
          <p:spPr bwMode="auto">
            <a:xfrm>
              <a:off x="486" y="196"/>
              <a:ext cx="468" cy="90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478232" name="Text Box 24"/>
          <p:cNvSpPr txBox="1">
            <a:spLocks noChangeArrowheads="1"/>
          </p:cNvSpPr>
          <p:nvPr/>
        </p:nvSpPr>
        <p:spPr bwMode="auto">
          <a:xfrm>
            <a:off x="1920875" y="-22225"/>
            <a:ext cx="89693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Нех 3:8</a:t>
            </a:r>
          </a:p>
        </p:txBody>
      </p:sp>
      <p:sp>
        <p:nvSpPr>
          <p:cNvPr id="140291" name="Text Box 107"/>
          <p:cNvSpPr txBox="1">
            <a:spLocks noChangeArrowheads="1"/>
          </p:cNvSpPr>
          <p:nvPr/>
        </p:nvSpPr>
        <p:spPr bwMode="auto">
          <a:xfrm>
            <a:off x="8664575" y="6407150"/>
            <a:ext cx="1841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endParaRPr lang="en-US" sz="2000">
              <a:solidFill>
                <a:srgbClr val="FFA27C"/>
              </a:solidFill>
              <a:latin typeface="B VAG Rounded Bold" charset="0"/>
            </a:endParaRPr>
          </a:p>
        </p:txBody>
      </p:sp>
      <p:pic>
        <p:nvPicPr>
          <p:cNvPr id="478316" name="Picture 108"/>
          <p:cNvPicPr>
            <a:picLocks noChangeAspect="1" noChangeArrowheads="1"/>
          </p:cNvPicPr>
          <p:nvPr/>
        </p:nvPicPr>
        <p:blipFill>
          <a:blip r:embed="rId3"/>
          <a:srcRect t="1915"/>
          <a:stretch>
            <a:fillRect/>
          </a:stretch>
        </p:blipFill>
        <p:spPr bwMode="auto">
          <a:xfrm>
            <a:off x="238125" y="1108075"/>
            <a:ext cx="8645525" cy="481012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sp>
        <p:nvSpPr>
          <p:cNvPr id="478215" name="Rectangle 7"/>
          <p:cNvSpPr>
            <a:spLocks noChangeArrowheads="1"/>
          </p:cNvSpPr>
          <p:nvPr/>
        </p:nvSpPr>
        <p:spPr bwMode="auto">
          <a:xfrm>
            <a:off x="1879600" y="501650"/>
            <a:ext cx="6346825" cy="454025"/>
          </a:xfrm>
          <a:prstGeom prst="rect">
            <a:avLst/>
          </a:prstGeom>
          <a:noFill/>
          <a:ln w="762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mn-MN" sz="2400" b="1">
                <a:solidFill>
                  <a:srgbClr val="EEFF4B"/>
                </a:solidFill>
              </a:rPr>
              <a:t>Иерусалим</a:t>
            </a:r>
            <a:r>
              <a:rPr lang="en-US" sz="2400" b="1">
                <a:solidFill>
                  <a:srgbClr val="EEFF4B"/>
                </a:solidFill>
              </a:rPr>
              <a:t>: </a:t>
            </a:r>
            <a:r>
              <a:rPr lang="mn-MN" sz="2400" b="1">
                <a:solidFill>
                  <a:srgbClr val="EEFF4B"/>
                </a:solidFill>
              </a:rPr>
              <a:t>Нехемиагийн Хананы үлдэгдэл</a:t>
            </a:r>
            <a:endParaRPr lang="en-US" b="1">
              <a:solidFill>
                <a:srgbClr val="EEFF4B"/>
              </a:solidFill>
            </a:endParaRPr>
          </a:p>
        </p:txBody>
      </p:sp>
      <p:sp>
        <p:nvSpPr>
          <p:cNvPr id="478317" name="Rectangle 109"/>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67</a:t>
            </a:r>
          </a:p>
        </p:txBody>
      </p:sp>
      <p:grpSp>
        <p:nvGrpSpPr>
          <p:cNvPr id="140295" name="Group 115"/>
          <p:cNvGrpSpPr>
            <a:grpSpLocks/>
          </p:cNvGrpSpPr>
          <p:nvPr/>
        </p:nvGrpSpPr>
        <p:grpSpPr bwMode="auto">
          <a:xfrm>
            <a:off x="7943850" y="3435350"/>
            <a:ext cx="1195388" cy="1098550"/>
            <a:chOff x="5004" y="2164"/>
            <a:chExt cx="753" cy="692"/>
          </a:xfrm>
        </p:grpSpPr>
        <p:grpSp>
          <p:nvGrpSpPr>
            <p:cNvPr id="140297" name="Group 116"/>
            <p:cNvGrpSpPr>
              <a:grpSpLocks/>
            </p:cNvGrpSpPr>
            <p:nvPr/>
          </p:nvGrpSpPr>
          <p:grpSpPr bwMode="auto">
            <a:xfrm>
              <a:off x="5004" y="2164"/>
              <a:ext cx="753" cy="692"/>
              <a:chOff x="5004" y="2164"/>
              <a:chExt cx="753" cy="692"/>
            </a:xfrm>
          </p:grpSpPr>
          <p:grpSp>
            <p:nvGrpSpPr>
              <p:cNvPr id="140299" name="Group 117"/>
              <p:cNvGrpSpPr>
                <a:grpSpLocks/>
              </p:cNvGrpSpPr>
              <p:nvPr/>
            </p:nvGrpSpPr>
            <p:grpSpPr bwMode="auto">
              <a:xfrm>
                <a:off x="5004" y="2164"/>
                <a:ext cx="753" cy="692"/>
                <a:chOff x="3544" y="2589"/>
                <a:chExt cx="753" cy="692"/>
              </a:xfrm>
            </p:grpSpPr>
            <p:sp>
              <p:nvSpPr>
                <p:cNvPr id="140301" name="Freeform 118"/>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0302" name="Freeform 119"/>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0303" name="AutoShape 120"/>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0304" name="Rectangle 121"/>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0305" name="Line 122"/>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0306" name="Line 123"/>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0307" name="Rectangle 124"/>
                <p:cNvSpPr>
                  <a:spLocks noChangeArrowheads="1"/>
                </p:cNvSpPr>
                <p:nvPr/>
              </p:nvSpPr>
              <p:spPr bwMode="auto">
                <a:xfrm>
                  <a:off x="3544" y="2589"/>
                  <a:ext cx="526"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700" b="1">
                      <a:solidFill>
                        <a:srgbClr val="000000"/>
                      </a:solidFill>
                    </a:rPr>
                    <a:t>  КОЛОНЧЛОЛ</a:t>
                  </a:r>
                  <a:endParaRPr lang="en-US" sz="700" b="1">
                    <a:solidFill>
                      <a:srgbClr val="000000"/>
                    </a:solidFill>
                  </a:endParaRPr>
                </a:p>
              </p:txBody>
            </p:sp>
            <p:sp>
              <p:nvSpPr>
                <p:cNvPr id="140308" name="Line 125"/>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0309" name="Line 126"/>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0310" name="Rectangle 127"/>
                <p:cNvSpPr>
                  <a:spLocks noChangeArrowheads="1"/>
                </p:cNvSpPr>
                <p:nvPr/>
              </p:nvSpPr>
              <p:spPr bwMode="auto">
                <a:xfrm>
                  <a:off x="3665" y="2752"/>
                  <a:ext cx="38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70 </a:t>
                  </a:r>
                  <a:r>
                    <a:rPr lang="mn-MN" sz="1000" b="1">
                      <a:solidFill>
                        <a:srgbClr val="000000"/>
                      </a:solidFill>
                    </a:rPr>
                    <a:t>Жил</a:t>
                  </a:r>
                  <a:endParaRPr lang="en-US" sz="1000" b="1">
                    <a:solidFill>
                      <a:srgbClr val="000000"/>
                    </a:solidFill>
                  </a:endParaRPr>
                </a:p>
              </p:txBody>
            </p:sp>
            <p:sp>
              <p:nvSpPr>
                <p:cNvPr id="140311" name="Rectangle 128"/>
                <p:cNvSpPr>
                  <a:spLocks noChangeArrowheads="1"/>
                </p:cNvSpPr>
                <p:nvPr/>
              </p:nvSpPr>
              <p:spPr bwMode="auto">
                <a:xfrm>
                  <a:off x="3695" y="2864"/>
                  <a:ext cx="43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3 </a:t>
                  </a:r>
                  <a:r>
                    <a:rPr lang="mn-MN" sz="1000" b="1">
                      <a:solidFill>
                        <a:srgbClr val="000000"/>
                      </a:solidFill>
                    </a:rPr>
                    <a:t>Нүүдэл</a:t>
                  </a:r>
                  <a:endParaRPr lang="en-US" sz="1000" b="1">
                    <a:solidFill>
                      <a:srgbClr val="000000"/>
                    </a:solidFill>
                  </a:endParaRPr>
                </a:p>
              </p:txBody>
            </p:sp>
            <p:sp>
              <p:nvSpPr>
                <p:cNvPr id="140312" name="Rectangle 129"/>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endParaRPr>
                </a:p>
              </p:txBody>
            </p:sp>
            <p:sp>
              <p:nvSpPr>
                <p:cNvPr id="140313" name="Rectangle 130"/>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0314" name="Rectangle 131"/>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0315" name="Rectangle 132"/>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endParaRPr>
                </a:p>
              </p:txBody>
            </p:sp>
          </p:grpSp>
          <p:sp>
            <p:nvSpPr>
              <p:cNvPr id="140300" name="Rectangle 133"/>
              <p:cNvSpPr>
                <a:spLocks noChangeArrowheads="1"/>
              </p:cNvSpPr>
              <p:nvPr/>
            </p:nvSpPr>
            <p:spPr bwMode="auto">
              <a:xfrm>
                <a:off x="5083" y="2574"/>
                <a:ext cx="62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rPr>
                  <a:t>100 </a:t>
                </a:r>
                <a:r>
                  <a:rPr lang="mn-MN" sz="800" b="1">
                    <a:solidFill>
                      <a:srgbClr val="000000"/>
                    </a:solidFill>
                  </a:rPr>
                  <a:t>Жил</a:t>
                </a:r>
                <a:r>
                  <a:rPr lang="en-US" sz="800" b="1">
                    <a:solidFill>
                      <a:srgbClr val="000000"/>
                    </a:solidFill>
                  </a:rPr>
                  <a:t> / 50,000</a:t>
                </a:r>
              </a:p>
            </p:txBody>
          </p:sp>
        </p:grpSp>
        <p:sp>
          <p:nvSpPr>
            <p:cNvPr id="140298" name="Rectangle 134"/>
            <p:cNvSpPr>
              <a:spLocks noChangeArrowheads="1"/>
            </p:cNvSpPr>
            <p:nvPr/>
          </p:nvSpPr>
          <p:spPr bwMode="auto">
            <a:xfrm>
              <a:off x="5162" y="2684"/>
              <a:ext cx="42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mn-MN" sz="1000" b="1">
                  <a:solidFill>
                    <a:srgbClr val="000000"/>
                  </a:solidFill>
                </a:rPr>
                <a:t>З</a:t>
              </a:r>
              <a:r>
                <a:rPr lang="en-US" sz="1000" b="1">
                  <a:solidFill>
                    <a:srgbClr val="000000"/>
                  </a:solidFill>
                </a:rPr>
                <a:t> - E - </a:t>
              </a:r>
              <a:r>
                <a:rPr lang="mn-MN" sz="1000" b="1">
                  <a:solidFill>
                    <a:srgbClr val="000000"/>
                  </a:solidFill>
                </a:rPr>
                <a:t>Н</a:t>
              </a:r>
              <a:endParaRPr lang="en-US" sz="1000" b="1">
                <a:solidFill>
                  <a:srgbClr val="000000"/>
                </a:solidFill>
              </a:endParaRPr>
            </a:p>
          </p:txBody>
        </p:sp>
      </p:grpSp>
      <p:sp>
        <p:nvSpPr>
          <p:cNvPr id="140296" name="Rectangle 139"/>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37-38</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78215"/>
                                        </p:tgtEl>
                                        <p:attrNameLst>
                                          <p:attrName>style.visibility</p:attrName>
                                        </p:attrNameLst>
                                      </p:cBhvr>
                                      <p:to>
                                        <p:strVal val="visible"/>
                                      </p:to>
                                    </p:set>
                                    <p:anim calcmode="lin" valueType="num">
                                      <p:cBhvr>
                                        <p:cTn id="7" dur="500" fill="hold"/>
                                        <p:tgtEl>
                                          <p:spTgt spid="478215"/>
                                        </p:tgtEl>
                                        <p:attrNameLst>
                                          <p:attrName>ppt_w</p:attrName>
                                        </p:attrNameLst>
                                      </p:cBhvr>
                                      <p:tavLst>
                                        <p:tav tm="0">
                                          <p:val>
                                            <p:fltVal val="0"/>
                                          </p:val>
                                        </p:tav>
                                        <p:tav tm="100000">
                                          <p:val>
                                            <p:strVal val="#ppt_w"/>
                                          </p:val>
                                        </p:tav>
                                      </p:tavLst>
                                    </p:anim>
                                    <p:anim calcmode="lin" valueType="num">
                                      <p:cBhvr>
                                        <p:cTn id="8" dur="500" fill="hold"/>
                                        <p:tgtEl>
                                          <p:spTgt spid="478215"/>
                                        </p:tgtEl>
                                        <p:attrNameLst>
                                          <p:attrName>ppt_h</p:attrName>
                                        </p:attrNameLst>
                                      </p:cBhvr>
                                      <p:tavLst>
                                        <p:tav tm="0">
                                          <p:val>
                                            <p:fltVal val="0"/>
                                          </p:val>
                                        </p:tav>
                                        <p:tav tm="100000">
                                          <p:val>
                                            <p:strVal val="#ppt_h"/>
                                          </p:val>
                                        </p:tav>
                                      </p:tavLst>
                                    </p:anim>
                                    <p:anim calcmode="lin" valueType="num">
                                      <p:cBhvr>
                                        <p:cTn id="9" dur="500" fill="hold"/>
                                        <p:tgtEl>
                                          <p:spTgt spid="478215"/>
                                        </p:tgtEl>
                                        <p:attrNameLst>
                                          <p:attrName>ppt_x</p:attrName>
                                        </p:attrNameLst>
                                      </p:cBhvr>
                                      <p:tavLst>
                                        <p:tav tm="0">
                                          <p:val>
                                            <p:fltVal val="0.5"/>
                                          </p:val>
                                        </p:tav>
                                        <p:tav tm="100000">
                                          <p:val>
                                            <p:strVal val="#ppt_x"/>
                                          </p:val>
                                        </p:tav>
                                      </p:tavLst>
                                    </p:anim>
                                    <p:anim calcmode="lin" valueType="num">
                                      <p:cBhvr>
                                        <p:cTn id="10" dur="500" fill="hold"/>
                                        <p:tgtEl>
                                          <p:spTgt spid="47821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22" presetClass="entr" presetSubtype="1" fill="hold" nodeType="afterEffect">
                                  <p:stCondLst>
                                    <p:cond delay="0"/>
                                  </p:stCondLst>
                                  <p:childTnLst>
                                    <p:set>
                                      <p:cBhvr>
                                        <p:cTn id="13" dur="1" fill="hold">
                                          <p:stCondLst>
                                            <p:cond delay="0"/>
                                          </p:stCondLst>
                                        </p:cTn>
                                        <p:tgtEl>
                                          <p:spTgt spid="478316"/>
                                        </p:tgtEl>
                                        <p:attrNameLst>
                                          <p:attrName>style.visibility</p:attrName>
                                        </p:attrNameLst>
                                      </p:cBhvr>
                                      <p:to>
                                        <p:strVal val="visible"/>
                                      </p:to>
                                    </p:set>
                                    <p:animEffect transition="in" filter="wipe(up)">
                                      <p:cBhvr>
                                        <p:cTn id="14" dur="500"/>
                                        <p:tgtEl>
                                          <p:spTgt spid="478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5"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123"/>
          <p:cNvSpPr>
            <a:spLocks noChangeArrowheads="1"/>
          </p:cNvSpPr>
          <p:nvPr/>
        </p:nvSpPr>
        <p:spPr bwMode="auto">
          <a:xfrm>
            <a:off x="457200" y="342900"/>
            <a:ext cx="1382713"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2400" b="1">
                <a:solidFill>
                  <a:schemeClr val="tx2"/>
                </a:solidFill>
              </a:rPr>
              <a:t>Үйл</a:t>
            </a:r>
          </a:p>
          <a:p>
            <a:r>
              <a:rPr lang="en-US" sz="2400" b="1">
                <a:solidFill>
                  <a:schemeClr val="tx2"/>
                </a:solidFill>
              </a:rPr>
              <a:t>Явдлын</a:t>
            </a:r>
            <a:br>
              <a:rPr lang="en-US" sz="2400" b="1">
                <a:solidFill>
                  <a:schemeClr val="tx2"/>
                </a:solidFill>
              </a:rPr>
            </a:br>
            <a:r>
              <a:rPr lang="en-US" sz="2400" b="1">
                <a:solidFill>
                  <a:schemeClr val="tx2"/>
                </a:solidFill>
              </a:rPr>
              <a:t>Тайз</a:t>
            </a:r>
          </a:p>
        </p:txBody>
      </p:sp>
      <p:sp>
        <p:nvSpPr>
          <p:cNvPr id="142338"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142339"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340"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341"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1096" name="Rectangle 8"/>
          <p:cNvSpPr>
            <a:spLocks noChangeArrowheads="1"/>
          </p:cNvSpPr>
          <p:nvPr/>
        </p:nvSpPr>
        <p:spPr bwMode="auto">
          <a:xfrm>
            <a:off x="4630738" y="2649538"/>
            <a:ext cx="74612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mn-MN" sz="2400" b="1">
                <a:solidFill>
                  <a:schemeClr val="folHlink"/>
                </a:solidFill>
              </a:rPr>
              <a:t>ЕМ</a:t>
            </a:r>
            <a:endParaRPr lang="en-US" sz="2400" b="1">
              <a:solidFill>
                <a:schemeClr val="folHlink"/>
              </a:solidFill>
            </a:endParaRPr>
          </a:p>
        </p:txBody>
      </p:sp>
      <p:sp>
        <p:nvSpPr>
          <p:cNvPr id="142343"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1098" name="Rectangle 10"/>
          <p:cNvSpPr>
            <a:spLocks noChangeArrowheads="1"/>
          </p:cNvSpPr>
          <p:nvPr/>
        </p:nvSpPr>
        <p:spPr bwMode="auto">
          <a:xfrm>
            <a:off x="7259638" y="5259388"/>
            <a:ext cx="73977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mn-MN" sz="2400" b="1">
                <a:solidFill>
                  <a:schemeClr val="folHlink"/>
                </a:solidFill>
              </a:rPr>
              <a:t>ПБ</a:t>
            </a:r>
            <a:endParaRPr lang="en-US" sz="2400" b="1">
              <a:solidFill>
                <a:schemeClr val="folHlink"/>
              </a:solidFill>
            </a:endParaRPr>
          </a:p>
        </p:txBody>
      </p:sp>
      <p:sp>
        <p:nvSpPr>
          <p:cNvPr id="142345"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346"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347"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1102" name="Rectangle 14"/>
          <p:cNvSpPr>
            <a:spLocks noChangeArrowheads="1"/>
          </p:cNvSpPr>
          <p:nvPr/>
        </p:nvSpPr>
        <p:spPr bwMode="auto">
          <a:xfrm>
            <a:off x="3449638" y="2382838"/>
            <a:ext cx="126047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mn-MN" sz="2400" b="1">
                <a:solidFill>
                  <a:schemeClr val="folHlink"/>
                </a:solidFill>
              </a:rPr>
              <a:t>Г.нуур</a:t>
            </a:r>
            <a:endParaRPr lang="en-US" sz="2400" b="1">
              <a:solidFill>
                <a:schemeClr val="folHlink"/>
              </a:solidFill>
            </a:endParaRPr>
          </a:p>
        </p:txBody>
      </p:sp>
      <p:sp>
        <p:nvSpPr>
          <p:cNvPr id="601103"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mn-MN" sz="2400" b="1">
                <a:solidFill>
                  <a:schemeClr val="folHlink"/>
                </a:solidFill>
              </a:rPr>
              <a:t>УТ</a:t>
            </a:r>
            <a:endParaRPr lang="en-US" sz="2400" b="1">
              <a:solidFill>
                <a:schemeClr val="folHlink"/>
              </a:solidFill>
            </a:endParaRPr>
          </a:p>
        </p:txBody>
      </p:sp>
      <p:sp>
        <p:nvSpPr>
          <p:cNvPr id="601104"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mn-MN" sz="2400" b="1">
                <a:solidFill>
                  <a:schemeClr val="folHlink"/>
                </a:solidFill>
              </a:rPr>
              <a:t>ГДТ</a:t>
            </a:r>
            <a:endParaRPr lang="en-US" sz="2400" b="1">
              <a:solidFill>
                <a:schemeClr val="folHlink"/>
              </a:solidFill>
            </a:endParaRPr>
          </a:p>
        </p:txBody>
      </p:sp>
      <p:sp>
        <p:nvSpPr>
          <p:cNvPr id="142351"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52"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1109" name="Rectangle 21"/>
          <p:cNvSpPr>
            <a:spLocks noChangeArrowheads="1"/>
          </p:cNvSpPr>
          <p:nvPr/>
        </p:nvSpPr>
        <p:spPr bwMode="auto">
          <a:xfrm>
            <a:off x="2613025" y="3613150"/>
            <a:ext cx="7397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mn-MN" sz="2400" b="1">
                <a:solidFill>
                  <a:schemeClr val="folHlink"/>
                </a:solidFill>
              </a:rPr>
              <a:t>СТ</a:t>
            </a:r>
            <a:endParaRPr lang="en-US" sz="2400" b="1">
              <a:solidFill>
                <a:schemeClr val="folHlink"/>
              </a:solidFill>
            </a:endParaRPr>
          </a:p>
        </p:txBody>
      </p:sp>
      <p:sp>
        <p:nvSpPr>
          <p:cNvPr id="142354"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601113" name="Rectangle 25"/>
          <p:cNvSpPr>
            <a:spLocks noChangeArrowheads="1"/>
          </p:cNvSpPr>
          <p:nvPr/>
        </p:nvSpPr>
        <p:spPr bwMode="auto">
          <a:xfrm>
            <a:off x="6896100" y="4395788"/>
            <a:ext cx="5175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mn-MN" sz="2400" b="1">
                <a:solidFill>
                  <a:schemeClr val="folHlink"/>
                </a:solidFill>
              </a:rPr>
              <a:t>У</a:t>
            </a:r>
            <a:endParaRPr lang="en-US" sz="2400" b="1">
              <a:solidFill>
                <a:schemeClr val="folHlink"/>
              </a:solidFill>
            </a:endParaRPr>
          </a:p>
        </p:txBody>
      </p:sp>
      <p:sp>
        <p:nvSpPr>
          <p:cNvPr id="601114"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ea typeface="+mn-ea"/>
                <a:cs typeface="+mn-cs"/>
              </a:rPr>
              <a:t>B</a:t>
            </a:r>
          </a:p>
        </p:txBody>
      </p:sp>
      <p:sp>
        <p:nvSpPr>
          <p:cNvPr id="142357"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601116"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ea typeface="+mn-ea"/>
                <a:cs typeface="+mn-cs"/>
              </a:rPr>
              <a:t>H</a:t>
            </a:r>
          </a:p>
        </p:txBody>
      </p:sp>
      <p:sp>
        <p:nvSpPr>
          <p:cNvPr id="142359"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42360" name="Oval 30"/>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42361"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601120" name="Rectangle 32"/>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mn-MN" sz="2400" b="1">
                <a:solidFill>
                  <a:schemeClr val="folHlink"/>
                </a:solidFill>
              </a:rPr>
              <a:t>К</a:t>
            </a:r>
            <a:endParaRPr lang="en-US" sz="2400" b="1">
              <a:solidFill>
                <a:schemeClr val="folHlink"/>
              </a:solidFill>
            </a:endParaRPr>
          </a:p>
        </p:txBody>
      </p:sp>
      <p:sp>
        <p:nvSpPr>
          <p:cNvPr id="142363" name="Oval 33"/>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601122" name="Rectangle 34"/>
          <p:cNvSpPr>
            <a:spLocks noChangeArrowheads="1"/>
          </p:cNvSpPr>
          <p:nvPr/>
        </p:nvSpPr>
        <p:spPr bwMode="auto">
          <a:xfrm>
            <a:off x="2686050" y="3078163"/>
            <a:ext cx="4175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mn-MN" sz="2400" b="1">
                <a:solidFill>
                  <a:schemeClr val="folHlink"/>
                </a:solidFill>
              </a:rPr>
              <a:t>И</a:t>
            </a:r>
            <a:endParaRPr lang="en-US" sz="2400" b="1">
              <a:solidFill>
                <a:schemeClr val="folHlink"/>
              </a:solidFill>
            </a:endParaRPr>
          </a:p>
        </p:txBody>
      </p:sp>
      <p:sp>
        <p:nvSpPr>
          <p:cNvPr id="142365" name="Oval 35"/>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42366" name="Oval 36"/>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601125" name="Rectangle 37"/>
          <p:cNvSpPr>
            <a:spLocks noChangeArrowheads="1"/>
          </p:cNvSpPr>
          <p:nvPr/>
        </p:nvSpPr>
        <p:spPr bwMode="auto">
          <a:xfrm>
            <a:off x="3076575" y="4451350"/>
            <a:ext cx="6032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mn-MN" sz="2400" b="1">
                <a:solidFill>
                  <a:schemeClr val="folHlink"/>
                </a:solidFill>
              </a:rPr>
              <a:t>КБ</a:t>
            </a:r>
            <a:endParaRPr lang="en-US" sz="2400" b="1">
              <a:solidFill>
                <a:schemeClr val="folHlink"/>
              </a:solidFill>
            </a:endParaRPr>
          </a:p>
        </p:txBody>
      </p:sp>
      <p:sp>
        <p:nvSpPr>
          <p:cNvPr id="142368" name="Oval 3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601127" name="Rectangle 39"/>
          <p:cNvSpPr>
            <a:spLocks noChangeArrowheads="1"/>
          </p:cNvSpPr>
          <p:nvPr/>
        </p:nvSpPr>
        <p:spPr bwMode="auto">
          <a:xfrm>
            <a:off x="3021013" y="5164138"/>
            <a:ext cx="95408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mn-MN" sz="2400" b="1">
                <a:solidFill>
                  <a:schemeClr val="folHlink"/>
                </a:solidFill>
              </a:rPr>
              <a:t>С.уул</a:t>
            </a:r>
            <a:endParaRPr lang="en-US" sz="2400" b="1">
              <a:solidFill>
                <a:schemeClr val="folHlink"/>
              </a:solidFill>
            </a:endParaRPr>
          </a:p>
        </p:txBody>
      </p:sp>
      <p:sp>
        <p:nvSpPr>
          <p:cNvPr id="142370"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601129" name="Rectangle 41"/>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ea typeface="+mn-ea"/>
                <a:cs typeface="+mn-cs"/>
              </a:rPr>
              <a:t>E</a:t>
            </a:r>
          </a:p>
        </p:txBody>
      </p:sp>
      <p:sp>
        <p:nvSpPr>
          <p:cNvPr id="601130" name="Rectangle 42"/>
          <p:cNvSpPr>
            <a:spLocks noChangeArrowheads="1"/>
          </p:cNvSpPr>
          <p:nvPr/>
        </p:nvSpPr>
        <p:spPr bwMode="auto">
          <a:xfrm>
            <a:off x="3609975" y="3078163"/>
            <a:ext cx="969963"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none" lIns="90487" tIns="44450" rIns="90487" bIns="44450">
            <a:spAutoFit/>
          </a:bodyPr>
          <a:lstStyle/>
          <a:p>
            <a:pPr algn="ctr">
              <a:spcBef>
                <a:spcPct val="50000"/>
              </a:spcBef>
              <a:defRPr/>
            </a:pPr>
            <a:r>
              <a:rPr lang="mn-MN" sz="2400" b="1">
                <a:solidFill>
                  <a:schemeClr val="folHlink"/>
                </a:solidFill>
              </a:rPr>
              <a:t>Н.уул</a:t>
            </a:r>
            <a:endParaRPr lang="en-US" sz="2400" b="1">
              <a:solidFill>
                <a:schemeClr val="folHlink"/>
              </a:solidFill>
            </a:endParaRPr>
          </a:p>
        </p:txBody>
      </p:sp>
      <p:sp>
        <p:nvSpPr>
          <p:cNvPr id="601156" name="Rectangle 68"/>
          <p:cNvSpPr>
            <a:spLocks noChangeArrowheads="1"/>
          </p:cNvSpPr>
          <p:nvPr/>
        </p:nvSpPr>
        <p:spPr bwMode="auto">
          <a:xfrm>
            <a:off x="7177088" y="1525588"/>
            <a:ext cx="97472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mn-MN" sz="2400" b="1">
                <a:solidFill>
                  <a:schemeClr val="folHlink"/>
                </a:solidFill>
                <a:ea typeface="+mn-ea"/>
                <a:cs typeface="+mn-cs"/>
              </a:rPr>
              <a:t>Н</a:t>
            </a:r>
            <a:r>
              <a:rPr lang="en-US" sz="2400" b="1">
                <a:solidFill>
                  <a:schemeClr val="folHlink"/>
                </a:solidFill>
                <a:ea typeface="+mn-ea"/>
                <a:cs typeface="+mn-cs"/>
              </a:rPr>
              <a:t>(A)</a:t>
            </a:r>
          </a:p>
        </p:txBody>
      </p:sp>
      <p:grpSp>
        <p:nvGrpSpPr>
          <p:cNvPr id="2" name="Group 69"/>
          <p:cNvGrpSpPr>
            <a:grpSpLocks/>
          </p:cNvGrpSpPr>
          <p:nvPr/>
        </p:nvGrpSpPr>
        <p:grpSpPr bwMode="auto">
          <a:xfrm>
            <a:off x="635000" y="1816100"/>
            <a:ext cx="5118100" cy="1460500"/>
            <a:chOff x="400" y="1144"/>
            <a:chExt cx="3224" cy="920"/>
          </a:xfrm>
        </p:grpSpPr>
        <p:sp>
          <p:nvSpPr>
            <p:cNvPr id="601158" name="Freeform 70"/>
            <p:cNvSpPr>
              <a:spLocks/>
            </p:cNvSpPr>
            <p:nvPr/>
          </p:nvSpPr>
          <p:spPr bwMode="auto">
            <a:xfrm>
              <a:off x="1832" y="1144"/>
              <a:ext cx="1792" cy="92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sp>
          <p:nvSpPr>
            <p:cNvPr id="601159" name="Text Box 71"/>
            <p:cNvSpPr txBox="1">
              <a:spLocks noChangeArrowheads="1"/>
            </p:cNvSpPr>
            <p:nvPr/>
          </p:nvSpPr>
          <p:spPr bwMode="auto">
            <a:xfrm>
              <a:off x="400" y="1520"/>
              <a:ext cx="1744" cy="46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mn-MN" sz="4200" b="1" smtClean="0">
                  <a:solidFill>
                    <a:srgbClr val="FFFF00"/>
                  </a:solidFill>
                </a:rPr>
                <a:t>ИУДА</a:t>
              </a:r>
              <a:endParaRPr lang="en-US" sz="4200" b="1" smtClean="0">
                <a:solidFill>
                  <a:srgbClr val="FFFF00"/>
                </a:solidFill>
              </a:endParaRPr>
            </a:p>
          </p:txBody>
        </p:sp>
      </p:grpSp>
      <p:grpSp>
        <p:nvGrpSpPr>
          <p:cNvPr id="3" name="Group 75"/>
          <p:cNvGrpSpPr>
            <a:grpSpLocks/>
          </p:cNvGrpSpPr>
          <p:nvPr/>
        </p:nvGrpSpPr>
        <p:grpSpPr bwMode="auto">
          <a:xfrm>
            <a:off x="3098800" y="863600"/>
            <a:ext cx="5200650" cy="2211388"/>
            <a:chOff x="1952" y="544"/>
            <a:chExt cx="3276" cy="1393"/>
          </a:xfrm>
        </p:grpSpPr>
        <p:sp>
          <p:nvSpPr>
            <p:cNvPr id="601164" name="Freeform 7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FF33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601165" name="Freeform 7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601166" name="Freeform 7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601167" name="Freeform 7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601168" name="Freeform 8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601169" name="Freeform 8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601170" name="Freeform 82"/>
            <p:cNvSpPr>
              <a:spLocks/>
            </p:cNvSpPr>
            <p:nvPr/>
          </p:nvSpPr>
          <p:spPr bwMode="auto">
            <a:xfrm>
              <a:off x="1952" y="1093"/>
              <a:ext cx="2433" cy="844"/>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762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ea typeface="+mn-ea"/>
                <a:cs typeface="+mn-cs"/>
              </a:endParaRPr>
            </a:p>
          </p:txBody>
        </p:sp>
        <p:sp>
          <p:nvSpPr>
            <p:cNvPr id="601171" name="Text Box 83"/>
            <p:cNvSpPr txBox="1">
              <a:spLocks noChangeArrowheads="1"/>
            </p:cNvSpPr>
            <p:nvPr/>
          </p:nvSpPr>
          <p:spPr bwMode="auto">
            <a:xfrm>
              <a:off x="2896" y="544"/>
              <a:ext cx="1744" cy="46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mn-MN" sz="4200" b="1" smtClean="0">
                  <a:solidFill>
                    <a:srgbClr val="FFFF00"/>
                  </a:solidFill>
                </a:rPr>
                <a:t>ИЗРАИЛЬ</a:t>
              </a:r>
              <a:endParaRPr lang="en-US" sz="4200" b="1" smtClean="0">
                <a:solidFill>
                  <a:srgbClr val="FFFF00"/>
                </a:solidFill>
              </a:endParaRPr>
            </a:p>
          </p:txBody>
        </p:sp>
      </p:grpSp>
      <p:sp>
        <p:nvSpPr>
          <p:cNvPr id="601172" name="Rectangle 84"/>
          <p:cNvSpPr>
            <a:spLocks noChangeArrowheads="1"/>
          </p:cNvSpPr>
          <p:nvPr/>
        </p:nvSpPr>
        <p:spPr bwMode="auto">
          <a:xfrm>
            <a:off x="8081963" y="6526213"/>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68</a:t>
            </a:r>
          </a:p>
        </p:txBody>
      </p:sp>
      <p:sp>
        <p:nvSpPr>
          <p:cNvPr id="601176" name="Rectangle 88"/>
          <p:cNvSpPr>
            <a:spLocks noChangeArrowheads="1"/>
          </p:cNvSpPr>
          <p:nvPr/>
        </p:nvSpPr>
        <p:spPr bwMode="auto">
          <a:xfrm>
            <a:off x="850900" y="3692525"/>
            <a:ext cx="6958013" cy="2063750"/>
          </a:xfrm>
          <a:prstGeom prst="rect">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76200">
            <a:solidFill>
              <a:schemeClr val="accent2"/>
            </a:solidFill>
            <a:miter lim="800000"/>
            <a:headEnd/>
            <a:tailEnd/>
          </a:ln>
          <a:effectLst/>
        </p:spPr>
        <p:txBody>
          <a:bodyPr wrap="none" anchor="ctr"/>
          <a:lstStyle/>
          <a:p>
            <a:pPr>
              <a:defRPr/>
            </a:pPr>
            <a:endParaRPr lang="en-US">
              <a:ea typeface="+mn-ea"/>
              <a:cs typeface="+mn-cs"/>
            </a:endParaRPr>
          </a:p>
        </p:txBody>
      </p:sp>
      <p:grpSp>
        <p:nvGrpSpPr>
          <p:cNvPr id="142378" name="Group 121"/>
          <p:cNvGrpSpPr>
            <a:grpSpLocks/>
          </p:cNvGrpSpPr>
          <p:nvPr/>
        </p:nvGrpSpPr>
        <p:grpSpPr bwMode="auto">
          <a:xfrm>
            <a:off x="909638" y="3892550"/>
            <a:ext cx="7226300" cy="946150"/>
            <a:chOff x="725" y="2482"/>
            <a:chExt cx="4552" cy="596"/>
          </a:xfrm>
        </p:grpSpPr>
        <p:sp>
          <p:nvSpPr>
            <p:cNvPr id="142407" name="Text Box 92"/>
            <p:cNvSpPr txBox="1">
              <a:spLocks noChangeArrowheads="1"/>
            </p:cNvSpPr>
            <p:nvPr/>
          </p:nvSpPr>
          <p:spPr bwMode="auto">
            <a:xfrm>
              <a:off x="774" y="2482"/>
              <a:ext cx="4352"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pPr>
              <a:r>
                <a:rPr lang="mn-MN" b="1">
                  <a:solidFill>
                    <a:schemeClr val="bg2"/>
                  </a:solidFill>
                </a:rPr>
                <a:t>Хуучин Гэрээний төгсгөл гэхэд,    </a:t>
              </a:r>
              <a:r>
                <a:rPr lang="mn-MN" b="1" i="1" u="sng">
                  <a:solidFill>
                    <a:schemeClr val="bg2"/>
                  </a:solidFill>
                </a:rPr>
                <a:t>Израиль</a:t>
              </a:r>
              <a:r>
                <a:rPr lang="en-US" b="1">
                  <a:solidFill>
                    <a:schemeClr val="bg2"/>
                  </a:solidFill>
                </a:rPr>
                <a:t> </a:t>
              </a:r>
              <a:r>
                <a:rPr lang="mn-MN" b="1">
                  <a:solidFill>
                    <a:schemeClr val="bg2"/>
                  </a:solidFill>
                </a:rPr>
                <a:t>сарнин тарж</a:t>
              </a:r>
              <a:r>
                <a:rPr lang="en-US" b="1">
                  <a:solidFill>
                    <a:schemeClr val="bg2"/>
                  </a:solidFill>
                </a:rPr>
                <a:t>; </a:t>
              </a:r>
              <a:r>
                <a:rPr lang="mn-MN" b="1" i="1" u="sng">
                  <a:solidFill>
                    <a:schemeClr val="bg2"/>
                  </a:solidFill>
                </a:rPr>
                <a:t>Иуда</a:t>
              </a:r>
              <a:r>
                <a:rPr lang="en-US" b="1">
                  <a:solidFill>
                    <a:schemeClr val="bg2"/>
                  </a:solidFill>
                </a:rPr>
                <a:t> </a:t>
              </a:r>
              <a:r>
                <a:rPr lang="mn-MN" b="1">
                  <a:solidFill>
                    <a:schemeClr val="bg2"/>
                  </a:solidFill>
                </a:rPr>
                <a:t>эргэн иржээ.</a:t>
              </a:r>
              <a:r>
                <a:rPr lang="en-US" b="1">
                  <a:solidFill>
                    <a:schemeClr val="bg2"/>
                  </a:solidFill>
                </a:rPr>
                <a:t> </a:t>
              </a:r>
            </a:p>
          </p:txBody>
        </p:sp>
        <p:sp>
          <p:nvSpPr>
            <p:cNvPr id="142408" name="Text Box 93"/>
            <p:cNvSpPr txBox="1">
              <a:spLocks noChangeArrowheads="1"/>
            </p:cNvSpPr>
            <p:nvPr/>
          </p:nvSpPr>
          <p:spPr bwMode="auto">
            <a:xfrm>
              <a:off x="725" y="2482"/>
              <a:ext cx="4552"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pPr>
              <a:r>
                <a:rPr lang="mn-MN" b="1">
                  <a:solidFill>
                    <a:srgbClr val="FFEA18"/>
                  </a:solidFill>
                </a:rPr>
                <a:t>Хуучин Гэрээний төгсгөл гэхэд</a:t>
              </a:r>
              <a:r>
                <a:rPr lang="en-US" b="1">
                  <a:solidFill>
                    <a:srgbClr val="FFEA18"/>
                  </a:solidFill>
                </a:rPr>
                <a:t>,</a:t>
              </a:r>
              <a:r>
                <a:rPr lang="mn-MN" b="1">
                  <a:solidFill>
                    <a:srgbClr val="FFEA18"/>
                  </a:solidFill>
                </a:rPr>
                <a:t>       </a:t>
              </a:r>
              <a:r>
                <a:rPr lang="mn-MN" b="1" i="1" u="sng">
                  <a:solidFill>
                    <a:srgbClr val="FFEA18"/>
                  </a:solidFill>
                </a:rPr>
                <a:t>Израиль</a:t>
              </a:r>
              <a:r>
                <a:rPr lang="en-US" b="1">
                  <a:solidFill>
                    <a:srgbClr val="FFEA18"/>
                  </a:solidFill>
                </a:rPr>
                <a:t> </a:t>
              </a:r>
              <a:r>
                <a:rPr lang="mn-MN" b="1">
                  <a:solidFill>
                    <a:srgbClr val="FFEA18"/>
                  </a:solidFill>
                </a:rPr>
                <a:t>сарнин тарж</a:t>
              </a:r>
              <a:r>
                <a:rPr lang="en-US" b="1">
                  <a:solidFill>
                    <a:srgbClr val="FFEA18"/>
                  </a:solidFill>
                </a:rPr>
                <a:t>; </a:t>
              </a:r>
              <a:r>
                <a:rPr lang="mn-MN" b="1" i="1" u="sng">
                  <a:solidFill>
                    <a:srgbClr val="FFEA18"/>
                  </a:solidFill>
                </a:rPr>
                <a:t>Иуда</a:t>
              </a:r>
              <a:r>
                <a:rPr lang="en-US" b="1">
                  <a:solidFill>
                    <a:srgbClr val="FFEA18"/>
                  </a:solidFill>
                </a:rPr>
                <a:t> </a:t>
              </a:r>
              <a:r>
                <a:rPr lang="mn-MN" b="1">
                  <a:solidFill>
                    <a:srgbClr val="FFEA18"/>
                  </a:solidFill>
                </a:rPr>
                <a:t>эргэн иржээ</a:t>
              </a:r>
              <a:r>
                <a:rPr lang="en-US" b="1">
                  <a:solidFill>
                    <a:srgbClr val="FFEA18"/>
                  </a:solidFill>
                </a:rPr>
                <a:t>.  </a:t>
              </a:r>
            </a:p>
          </p:txBody>
        </p:sp>
      </p:grpSp>
      <p:sp>
        <p:nvSpPr>
          <p:cNvPr id="601182" name="Text Box 94"/>
          <p:cNvSpPr txBox="1">
            <a:spLocks noChangeArrowheads="1"/>
          </p:cNvSpPr>
          <p:nvPr/>
        </p:nvSpPr>
        <p:spPr bwMode="auto">
          <a:xfrm>
            <a:off x="966788" y="5257800"/>
            <a:ext cx="6138862" cy="94615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b="1" smtClean="0">
                <a:solidFill>
                  <a:srgbClr val="FFEA18"/>
                </a:solidFill>
              </a:rPr>
              <a:t>                </a:t>
            </a:r>
            <a:r>
              <a:rPr lang="mn-MN" b="1" smtClean="0">
                <a:solidFill>
                  <a:srgbClr val="FFEA18"/>
                </a:solidFill>
              </a:rPr>
              <a:t>Мессаиа “цаг нь </a:t>
            </a:r>
            <a:r>
              <a:rPr lang="en-US" b="1" smtClean="0">
                <a:solidFill>
                  <a:srgbClr val="FFEA18"/>
                </a:solidFill>
              </a:rPr>
              <a:t> </a:t>
            </a:r>
            <a:r>
              <a:rPr lang="mn-MN" b="1" smtClean="0">
                <a:solidFill>
                  <a:srgbClr val="FFEA18"/>
                </a:solidFill>
              </a:rPr>
              <a:t>болоход” ирнэ гэж зөгнөгдсөн байв.</a:t>
            </a:r>
            <a:endParaRPr lang="en-US" b="1" smtClean="0">
              <a:solidFill>
                <a:srgbClr val="FFEA18"/>
              </a:solidFill>
            </a:endParaRPr>
          </a:p>
        </p:txBody>
      </p:sp>
      <p:sp>
        <p:nvSpPr>
          <p:cNvPr id="601183" name="Text Box 95"/>
          <p:cNvSpPr txBox="1">
            <a:spLocks noChangeArrowheads="1"/>
          </p:cNvSpPr>
          <p:nvPr/>
        </p:nvSpPr>
        <p:spPr bwMode="auto">
          <a:xfrm>
            <a:off x="960438" y="5251450"/>
            <a:ext cx="6138862" cy="94615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b="1" smtClean="0">
                <a:solidFill>
                  <a:srgbClr val="FFEA18"/>
                </a:solidFill>
              </a:rPr>
              <a:t>                </a:t>
            </a:r>
            <a:r>
              <a:rPr lang="mn-MN" b="1" smtClean="0">
                <a:solidFill>
                  <a:srgbClr val="FFEA18"/>
                </a:solidFill>
              </a:rPr>
              <a:t>Мессаиа “цаг нь болоход” ирнэ гэж зөгнөгдсөн байв.</a:t>
            </a:r>
            <a:endParaRPr lang="en-US" b="1" smtClean="0">
              <a:solidFill>
                <a:srgbClr val="FFEA18"/>
              </a:solidFill>
            </a:endParaRPr>
          </a:p>
        </p:txBody>
      </p:sp>
      <p:sp>
        <p:nvSpPr>
          <p:cNvPr id="601184" name="Text Box 96"/>
          <p:cNvSpPr txBox="1">
            <a:spLocks noChangeArrowheads="1"/>
          </p:cNvSpPr>
          <p:nvPr/>
        </p:nvSpPr>
        <p:spPr bwMode="auto">
          <a:xfrm>
            <a:off x="962025" y="5254625"/>
            <a:ext cx="6138863" cy="94615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b="1" smtClean="0">
                <a:solidFill>
                  <a:srgbClr val="FFEA18"/>
                </a:solidFill>
              </a:rPr>
              <a:t>                </a:t>
            </a:r>
            <a:r>
              <a:rPr lang="mn-MN" b="1" smtClean="0">
                <a:solidFill>
                  <a:srgbClr val="FFEA18"/>
                </a:solidFill>
              </a:rPr>
              <a:t>Мессаиа “цаг нь болоход” ирнэ гэж зөгнөгдсөн байв.</a:t>
            </a:r>
            <a:endParaRPr lang="en-US" b="1" smtClean="0">
              <a:solidFill>
                <a:srgbClr val="FFEA18"/>
              </a:solidFill>
            </a:endParaRPr>
          </a:p>
        </p:txBody>
      </p:sp>
      <p:sp>
        <p:nvSpPr>
          <p:cNvPr id="601185" name="Text Box 97"/>
          <p:cNvSpPr txBox="1">
            <a:spLocks noChangeArrowheads="1"/>
          </p:cNvSpPr>
          <p:nvPr/>
        </p:nvSpPr>
        <p:spPr bwMode="auto">
          <a:xfrm>
            <a:off x="949325" y="5241925"/>
            <a:ext cx="6138863" cy="94615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b="1" smtClean="0">
                <a:solidFill>
                  <a:schemeClr val="tx1"/>
                </a:solidFill>
              </a:rPr>
              <a:t>                M</a:t>
            </a:r>
            <a:r>
              <a:rPr lang="mn-MN" b="1" smtClean="0">
                <a:solidFill>
                  <a:schemeClr val="tx1"/>
                </a:solidFill>
              </a:rPr>
              <a:t>есс</a:t>
            </a:r>
            <a:r>
              <a:rPr lang="en-US" b="1" smtClean="0">
                <a:solidFill>
                  <a:schemeClr val="tx1"/>
                </a:solidFill>
              </a:rPr>
              <a:t>a</a:t>
            </a:r>
            <a:r>
              <a:rPr lang="mn-MN" b="1" smtClean="0">
                <a:solidFill>
                  <a:schemeClr val="tx1"/>
                </a:solidFill>
              </a:rPr>
              <a:t>иа </a:t>
            </a:r>
            <a:r>
              <a:rPr lang="ja-JP" altLang="en-US" b="1" smtClean="0">
                <a:solidFill>
                  <a:schemeClr val="tx1"/>
                </a:solidFill>
              </a:rPr>
              <a:t>“</a:t>
            </a:r>
            <a:r>
              <a:rPr lang="mn-MN" b="1" smtClean="0">
                <a:solidFill>
                  <a:schemeClr val="tx1"/>
                </a:solidFill>
              </a:rPr>
              <a:t>цаг нь болоход</a:t>
            </a:r>
            <a:r>
              <a:rPr lang="ja-JP" altLang="en-US" b="1" smtClean="0">
                <a:solidFill>
                  <a:schemeClr val="tx1"/>
                </a:solidFill>
              </a:rPr>
              <a:t>”</a:t>
            </a:r>
            <a:r>
              <a:rPr lang="mn-MN" b="1" smtClean="0">
                <a:solidFill>
                  <a:schemeClr val="tx1"/>
                </a:solidFill>
              </a:rPr>
              <a:t> ирнэ гэж зөгнөгдсөн байв.</a:t>
            </a:r>
            <a:endParaRPr lang="en-US" b="1" smtClean="0">
              <a:solidFill>
                <a:schemeClr val="tx1"/>
              </a:solidFill>
            </a:endParaRPr>
          </a:p>
        </p:txBody>
      </p:sp>
      <p:sp>
        <p:nvSpPr>
          <p:cNvPr id="601186" name="Oval 98"/>
          <p:cNvSpPr>
            <a:spLocks noChangeArrowheads="1"/>
          </p:cNvSpPr>
          <p:nvPr/>
        </p:nvSpPr>
        <p:spPr bwMode="auto">
          <a:xfrm>
            <a:off x="847725" y="4259263"/>
            <a:ext cx="1577975" cy="644525"/>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601187" name="Oval 99"/>
          <p:cNvSpPr>
            <a:spLocks noChangeArrowheads="1"/>
          </p:cNvSpPr>
          <p:nvPr/>
        </p:nvSpPr>
        <p:spPr bwMode="auto">
          <a:xfrm>
            <a:off x="4440238" y="4298950"/>
            <a:ext cx="1160462" cy="568325"/>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142385" name="Group 101"/>
          <p:cNvGrpSpPr>
            <a:grpSpLocks/>
          </p:cNvGrpSpPr>
          <p:nvPr/>
        </p:nvGrpSpPr>
        <p:grpSpPr bwMode="auto">
          <a:xfrm>
            <a:off x="7943850" y="3435350"/>
            <a:ext cx="1195388" cy="1098550"/>
            <a:chOff x="5004" y="2164"/>
            <a:chExt cx="753" cy="692"/>
          </a:xfrm>
        </p:grpSpPr>
        <p:grpSp>
          <p:nvGrpSpPr>
            <p:cNvPr id="142388" name="Group 102"/>
            <p:cNvGrpSpPr>
              <a:grpSpLocks/>
            </p:cNvGrpSpPr>
            <p:nvPr/>
          </p:nvGrpSpPr>
          <p:grpSpPr bwMode="auto">
            <a:xfrm>
              <a:off x="5004" y="2164"/>
              <a:ext cx="753" cy="692"/>
              <a:chOff x="5004" y="2164"/>
              <a:chExt cx="753" cy="692"/>
            </a:xfrm>
          </p:grpSpPr>
          <p:grpSp>
            <p:nvGrpSpPr>
              <p:cNvPr id="142390" name="Group 103"/>
              <p:cNvGrpSpPr>
                <a:grpSpLocks/>
              </p:cNvGrpSpPr>
              <p:nvPr/>
            </p:nvGrpSpPr>
            <p:grpSpPr bwMode="auto">
              <a:xfrm>
                <a:off x="5004" y="2164"/>
                <a:ext cx="753" cy="692"/>
                <a:chOff x="3544" y="2589"/>
                <a:chExt cx="753" cy="692"/>
              </a:xfrm>
            </p:grpSpPr>
            <p:sp>
              <p:nvSpPr>
                <p:cNvPr id="142392" name="Freeform 10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2393" name="Freeform 10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2394" name="AutoShape 10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2395" name="Rectangle 10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2396" name="Line 10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97" name="Line 10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98" name="Rectangle 110"/>
                <p:cNvSpPr>
                  <a:spLocks noChangeArrowheads="1"/>
                </p:cNvSpPr>
                <p:nvPr/>
              </p:nvSpPr>
              <p:spPr bwMode="auto">
                <a:xfrm>
                  <a:off x="3544" y="2589"/>
                  <a:ext cx="526"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700" b="1">
                      <a:solidFill>
                        <a:srgbClr val="000000"/>
                      </a:solidFill>
                    </a:rPr>
                    <a:t>  КОЛОНЧЛОЛ</a:t>
                  </a:r>
                  <a:endParaRPr lang="en-US" sz="700" b="1">
                    <a:solidFill>
                      <a:srgbClr val="000000"/>
                    </a:solidFill>
                  </a:endParaRPr>
                </a:p>
              </p:txBody>
            </p:sp>
            <p:sp>
              <p:nvSpPr>
                <p:cNvPr id="142399" name="Line 11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400" name="Line 11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401" name="Rectangle 113"/>
                <p:cNvSpPr>
                  <a:spLocks noChangeArrowheads="1"/>
                </p:cNvSpPr>
                <p:nvPr/>
              </p:nvSpPr>
              <p:spPr bwMode="auto">
                <a:xfrm>
                  <a:off x="3665" y="2752"/>
                  <a:ext cx="38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70 </a:t>
                  </a:r>
                  <a:r>
                    <a:rPr lang="mn-MN" sz="1000" b="1">
                      <a:solidFill>
                        <a:srgbClr val="000000"/>
                      </a:solidFill>
                    </a:rPr>
                    <a:t>Жил</a:t>
                  </a:r>
                  <a:endParaRPr lang="en-US" sz="1000" b="1">
                    <a:solidFill>
                      <a:srgbClr val="000000"/>
                    </a:solidFill>
                  </a:endParaRPr>
                </a:p>
              </p:txBody>
            </p:sp>
            <p:sp>
              <p:nvSpPr>
                <p:cNvPr id="142402" name="Rectangle 114"/>
                <p:cNvSpPr>
                  <a:spLocks noChangeArrowheads="1"/>
                </p:cNvSpPr>
                <p:nvPr/>
              </p:nvSpPr>
              <p:spPr bwMode="auto">
                <a:xfrm>
                  <a:off x="3695" y="2864"/>
                  <a:ext cx="43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3 </a:t>
                  </a:r>
                  <a:r>
                    <a:rPr lang="mn-MN" sz="1000" b="1">
                      <a:solidFill>
                        <a:srgbClr val="000000"/>
                      </a:solidFill>
                    </a:rPr>
                    <a:t>Нүүдэл</a:t>
                  </a:r>
                  <a:endParaRPr lang="en-US" sz="1000" b="1">
                    <a:solidFill>
                      <a:srgbClr val="000000"/>
                    </a:solidFill>
                  </a:endParaRPr>
                </a:p>
              </p:txBody>
            </p:sp>
            <p:sp>
              <p:nvSpPr>
                <p:cNvPr id="142403" name="Rectangle 115"/>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endParaRPr>
                </a:p>
              </p:txBody>
            </p:sp>
            <p:sp>
              <p:nvSpPr>
                <p:cNvPr id="142404" name="Rectangle 11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2405" name="Rectangle 11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2406" name="Rectangle 118"/>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endParaRPr>
                </a:p>
              </p:txBody>
            </p:sp>
          </p:grpSp>
          <p:sp>
            <p:nvSpPr>
              <p:cNvPr id="142391" name="Rectangle 119"/>
              <p:cNvSpPr>
                <a:spLocks noChangeArrowheads="1"/>
              </p:cNvSpPr>
              <p:nvPr/>
            </p:nvSpPr>
            <p:spPr bwMode="auto">
              <a:xfrm>
                <a:off x="5083" y="2574"/>
                <a:ext cx="62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rPr>
                  <a:t>100 </a:t>
                </a:r>
                <a:r>
                  <a:rPr lang="mn-MN" sz="800" b="1">
                    <a:solidFill>
                      <a:srgbClr val="000000"/>
                    </a:solidFill>
                  </a:rPr>
                  <a:t>Жил</a:t>
                </a:r>
                <a:r>
                  <a:rPr lang="en-US" sz="800" b="1">
                    <a:solidFill>
                      <a:srgbClr val="000000"/>
                    </a:solidFill>
                  </a:rPr>
                  <a:t> / 50,000</a:t>
                </a:r>
              </a:p>
            </p:txBody>
          </p:sp>
        </p:grpSp>
        <p:sp>
          <p:nvSpPr>
            <p:cNvPr id="142389" name="Rectangle 120"/>
            <p:cNvSpPr>
              <a:spLocks noChangeArrowheads="1"/>
            </p:cNvSpPr>
            <p:nvPr/>
          </p:nvSpPr>
          <p:spPr bwMode="auto">
            <a:xfrm>
              <a:off x="5162" y="2684"/>
              <a:ext cx="42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mn-MN" sz="1000" b="1">
                  <a:solidFill>
                    <a:srgbClr val="000000"/>
                  </a:solidFill>
                </a:rPr>
                <a:t>З</a:t>
              </a:r>
              <a:r>
                <a:rPr lang="en-US" sz="1000" b="1">
                  <a:solidFill>
                    <a:srgbClr val="000000"/>
                  </a:solidFill>
                </a:rPr>
                <a:t> - E - </a:t>
              </a:r>
              <a:r>
                <a:rPr lang="mn-MN" sz="1000" b="1">
                  <a:solidFill>
                    <a:srgbClr val="000000"/>
                  </a:solidFill>
                </a:rPr>
                <a:t>Н</a:t>
              </a:r>
              <a:endParaRPr lang="en-US" sz="1000" b="1">
                <a:solidFill>
                  <a:srgbClr val="000000"/>
                </a:solidFill>
              </a:endParaRPr>
            </a:p>
          </p:txBody>
        </p:sp>
      </p:grpSp>
      <p:sp>
        <p:nvSpPr>
          <p:cNvPr id="142386" name="Text Box 122"/>
          <p:cNvSpPr txBox="1">
            <a:spLocks noChangeArrowheads="1"/>
          </p:cNvSpPr>
          <p:nvPr/>
        </p:nvSpPr>
        <p:spPr bwMode="auto">
          <a:xfrm>
            <a:off x="8829675" y="641667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2000">
                <a:solidFill>
                  <a:srgbClr val="FFFFFF"/>
                </a:solidFill>
              </a:rPr>
              <a:t>3</a:t>
            </a:r>
          </a:p>
        </p:txBody>
      </p:sp>
      <p:sp>
        <p:nvSpPr>
          <p:cNvPr id="142387" name="Rectangle 124"/>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37-38</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nodeType="afterGroup">
                            <p:stCondLst>
                              <p:cond delay="500"/>
                            </p:stCondLst>
                            <p:childTnLst>
                              <p:par>
                                <p:cTn id="9" presetID="23" presetClass="entr" presetSubtype="272" fill="hold" grpId="0" nodeType="afterEffect">
                                  <p:stCondLst>
                                    <p:cond delay="0"/>
                                  </p:stCondLst>
                                  <p:childTnLst>
                                    <p:set>
                                      <p:cBhvr>
                                        <p:cTn id="10" dur="1" fill="hold">
                                          <p:stCondLst>
                                            <p:cond delay="0"/>
                                          </p:stCondLst>
                                        </p:cTn>
                                        <p:tgtEl>
                                          <p:spTgt spid="601186"/>
                                        </p:tgtEl>
                                        <p:attrNameLst>
                                          <p:attrName>style.visibility</p:attrName>
                                        </p:attrNameLst>
                                      </p:cBhvr>
                                      <p:to>
                                        <p:strVal val="visible"/>
                                      </p:to>
                                    </p:set>
                                    <p:anim calcmode="lin" valueType="num">
                                      <p:cBhvr>
                                        <p:cTn id="11" dur="500" fill="hold"/>
                                        <p:tgtEl>
                                          <p:spTgt spid="601186"/>
                                        </p:tgtEl>
                                        <p:attrNameLst>
                                          <p:attrName>ppt_w</p:attrName>
                                        </p:attrNameLst>
                                      </p:cBhvr>
                                      <p:tavLst>
                                        <p:tav tm="0">
                                          <p:val>
                                            <p:strVal val="2/3*#ppt_w"/>
                                          </p:val>
                                        </p:tav>
                                        <p:tav tm="100000">
                                          <p:val>
                                            <p:strVal val="#ppt_w"/>
                                          </p:val>
                                        </p:tav>
                                      </p:tavLst>
                                    </p:anim>
                                    <p:anim calcmode="lin" valueType="num">
                                      <p:cBhvr>
                                        <p:cTn id="12" dur="500" fill="hold"/>
                                        <p:tgtEl>
                                          <p:spTgt spid="601186"/>
                                        </p:tgtEl>
                                        <p:attrNameLst>
                                          <p:attrName>ppt_h</p:attrName>
                                        </p:attrNameLst>
                                      </p:cBhvr>
                                      <p:tavLst>
                                        <p:tav tm="0">
                                          <p:val>
                                            <p:strVal val="2/3*#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right)">
                                      <p:cBhvr>
                                        <p:cTn id="17" dur="500"/>
                                        <p:tgtEl>
                                          <p:spTgt spid="2"/>
                                        </p:tgtEl>
                                      </p:cBhvr>
                                    </p:animEffect>
                                  </p:childTnLst>
                                </p:cTn>
                              </p:par>
                            </p:childTnLst>
                          </p:cTn>
                        </p:par>
                        <p:par>
                          <p:cTn id="18" fill="hold" nodeType="afterGroup">
                            <p:stCondLst>
                              <p:cond delay="500"/>
                            </p:stCondLst>
                            <p:childTnLst>
                              <p:par>
                                <p:cTn id="19" presetID="23" presetClass="entr" presetSubtype="272" fill="hold" grpId="0" nodeType="afterEffect">
                                  <p:stCondLst>
                                    <p:cond delay="0"/>
                                  </p:stCondLst>
                                  <p:childTnLst>
                                    <p:set>
                                      <p:cBhvr>
                                        <p:cTn id="20" dur="1" fill="hold">
                                          <p:stCondLst>
                                            <p:cond delay="0"/>
                                          </p:stCondLst>
                                        </p:cTn>
                                        <p:tgtEl>
                                          <p:spTgt spid="601187"/>
                                        </p:tgtEl>
                                        <p:attrNameLst>
                                          <p:attrName>style.visibility</p:attrName>
                                        </p:attrNameLst>
                                      </p:cBhvr>
                                      <p:to>
                                        <p:strVal val="visible"/>
                                      </p:to>
                                    </p:set>
                                    <p:anim calcmode="lin" valueType="num">
                                      <p:cBhvr>
                                        <p:cTn id="21" dur="500" fill="hold"/>
                                        <p:tgtEl>
                                          <p:spTgt spid="601187"/>
                                        </p:tgtEl>
                                        <p:attrNameLst>
                                          <p:attrName>ppt_w</p:attrName>
                                        </p:attrNameLst>
                                      </p:cBhvr>
                                      <p:tavLst>
                                        <p:tav tm="0">
                                          <p:val>
                                            <p:strVal val="2/3*#ppt_w"/>
                                          </p:val>
                                        </p:tav>
                                        <p:tav tm="100000">
                                          <p:val>
                                            <p:strVal val="#ppt_w"/>
                                          </p:val>
                                        </p:tav>
                                      </p:tavLst>
                                    </p:anim>
                                    <p:anim calcmode="lin" valueType="num">
                                      <p:cBhvr>
                                        <p:cTn id="22" dur="500" fill="hold"/>
                                        <p:tgtEl>
                                          <p:spTgt spid="601187"/>
                                        </p:tgtEl>
                                        <p:attrNameLst>
                                          <p:attrName>ppt_h</p:attrName>
                                        </p:attrNameLst>
                                      </p:cBhvr>
                                      <p:tavLst>
                                        <p:tav tm="0">
                                          <p:val>
                                            <p:strVal val="2/3*#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272" fill="hold" grpId="0" nodeType="clickEffect">
                                  <p:stCondLst>
                                    <p:cond delay="0"/>
                                  </p:stCondLst>
                                  <p:childTnLst>
                                    <p:set>
                                      <p:cBhvr>
                                        <p:cTn id="26" dur="1" fill="hold">
                                          <p:stCondLst>
                                            <p:cond delay="0"/>
                                          </p:stCondLst>
                                        </p:cTn>
                                        <p:tgtEl>
                                          <p:spTgt spid="601182"/>
                                        </p:tgtEl>
                                        <p:attrNameLst>
                                          <p:attrName>style.visibility</p:attrName>
                                        </p:attrNameLst>
                                      </p:cBhvr>
                                      <p:to>
                                        <p:strVal val="visible"/>
                                      </p:to>
                                    </p:set>
                                    <p:anim calcmode="lin" valueType="num">
                                      <p:cBhvr>
                                        <p:cTn id="27" dur="500" fill="hold"/>
                                        <p:tgtEl>
                                          <p:spTgt spid="601182"/>
                                        </p:tgtEl>
                                        <p:attrNameLst>
                                          <p:attrName>ppt_w</p:attrName>
                                        </p:attrNameLst>
                                      </p:cBhvr>
                                      <p:tavLst>
                                        <p:tav tm="0">
                                          <p:val>
                                            <p:strVal val="2/3*#ppt_w"/>
                                          </p:val>
                                        </p:tav>
                                        <p:tav tm="100000">
                                          <p:val>
                                            <p:strVal val="#ppt_w"/>
                                          </p:val>
                                        </p:tav>
                                      </p:tavLst>
                                    </p:anim>
                                    <p:anim calcmode="lin" valueType="num">
                                      <p:cBhvr>
                                        <p:cTn id="28" dur="500" fill="hold"/>
                                        <p:tgtEl>
                                          <p:spTgt spid="601182"/>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25"/>
                                            </p:cond>
                                          </p:stCondLst>
                                        </p:cTn>
                                        <p:tgtEl>
                                          <p:spTgt spid="601182"/>
                                        </p:tgtEl>
                                        <p:attrNameLst>
                                          <p:attrName>style.visibility</p:attrName>
                                        </p:attrNameLst>
                                      </p:cBhvr>
                                      <p:to>
                                        <p:strVal val="hidden"/>
                                      </p:to>
                                    </p:set>
                                  </p:subTnLst>
                                </p:cTn>
                              </p:par>
                            </p:childTnLst>
                          </p:cTn>
                        </p:par>
                        <p:par>
                          <p:cTn id="29" fill="hold" nodeType="afterGroup">
                            <p:stCondLst>
                              <p:cond delay="500"/>
                            </p:stCondLst>
                            <p:childTnLst>
                              <p:par>
                                <p:cTn id="30" presetID="23" presetClass="entr" presetSubtype="272" fill="hold" grpId="0" nodeType="afterEffect">
                                  <p:stCondLst>
                                    <p:cond delay="0"/>
                                  </p:stCondLst>
                                  <p:childTnLst>
                                    <p:set>
                                      <p:cBhvr>
                                        <p:cTn id="31" dur="1" fill="hold">
                                          <p:stCondLst>
                                            <p:cond delay="0"/>
                                          </p:stCondLst>
                                        </p:cTn>
                                        <p:tgtEl>
                                          <p:spTgt spid="601184"/>
                                        </p:tgtEl>
                                        <p:attrNameLst>
                                          <p:attrName>style.visibility</p:attrName>
                                        </p:attrNameLst>
                                      </p:cBhvr>
                                      <p:to>
                                        <p:strVal val="visible"/>
                                      </p:to>
                                    </p:set>
                                    <p:anim calcmode="lin" valueType="num">
                                      <p:cBhvr>
                                        <p:cTn id="32" dur="500" fill="hold"/>
                                        <p:tgtEl>
                                          <p:spTgt spid="601184"/>
                                        </p:tgtEl>
                                        <p:attrNameLst>
                                          <p:attrName>ppt_w</p:attrName>
                                        </p:attrNameLst>
                                      </p:cBhvr>
                                      <p:tavLst>
                                        <p:tav tm="0">
                                          <p:val>
                                            <p:strVal val="2/3*#ppt_w"/>
                                          </p:val>
                                        </p:tav>
                                        <p:tav tm="100000">
                                          <p:val>
                                            <p:strVal val="#ppt_w"/>
                                          </p:val>
                                        </p:tav>
                                      </p:tavLst>
                                    </p:anim>
                                    <p:anim calcmode="lin" valueType="num">
                                      <p:cBhvr>
                                        <p:cTn id="33" dur="500" fill="hold"/>
                                        <p:tgtEl>
                                          <p:spTgt spid="601184"/>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30"/>
                                            </p:cond>
                                          </p:stCondLst>
                                        </p:cTn>
                                        <p:tgtEl>
                                          <p:spTgt spid="601184"/>
                                        </p:tgtEl>
                                        <p:attrNameLst>
                                          <p:attrName>style.visibility</p:attrName>
                                        </p:attrNameLst>
                                      </p:cBhvr>
                                      <p:to>
                                        <p:strVal val="hidden"/>
                                      </p:to>
                                    </p:set>
                                  </p:subTnLst>
                                </p:cTn>
                              </p:par>
                            </p:childTnLst>
                          </p:cTn>
                        </p:par>
                        <p:par>
                          <p:cTn id="34" fill="hold" nodeType="afterGroup">
                            <p:stCondLst>
                              <p:cond delay="1000"/>
                            </p:stCondLst>
                            <p:childTnLst>
                              <p:par>
                                <p:cTn id="35" presetID="23" presetClass="entr" presetSubtype="272" fill="hold" grpId="0" nodeType="afterEffect">
                                  <p:stCondLst>
                                    <p:cond delay="0"/>
                                  </p:stCondLst>
                                  <p:childTnLst>
                                    <p:set>
                                      <p:cBhvr>
                                        <p:cTn id="36" dur="1" fill="hold">
                                          <p:stCondLst>
                                            <p:cond delay="0"/>
                                          </p:stCondLst>
                                        </p:cTn>
                                        <p:tgtEl>
                                          <p:spTgt spid="601183"/>
                                        </p:tgtEl>
                                        <p:attrNameLst>
                                          <p:attrName>style.visibility</p:attrName>
                                        </p:attrNameLst>
                                      </p:cBhvr>
                                      <p:to>
                                        <p:strVal val="visible"/>
                                      </p:to>
                                    </p:set>
                                    <p:anim calcmode="lin" valueType="num">
                                      <p:cBhvr>
                                        <p:cTn id="37" dur="500" fill="hold"/>
                                        <p:tgtEl>
                                          <p:spTgt spid="601183"/>
                                        </p:tgtEl>
                                        <p:attrNameLst>
                                          <p:attrName>ppt_w</p:attrName>
                                        </p:attrNameLst>
                                      </p:cBhvr>
                                      <p:tavLst>
                                        <p:tav tm="0">
                                          <p:val>
                                            <p:strVal val="2/3*#ppt_w"/>
                                          </p:val>
                                        </p:tav>
                                        <p:tav tm="100000">
                                          <p:val>
                                            <p:strVal val="#ppt_w"/>
                                          </p:val>
                                        </p:tav>
                                      </p:tavLst>
                                    </p:anim>
                                    <p:anim calcmode="lin" valueType="num">
                                      <p:cBhvr>
                                        <p:cTn id="38" dur="500" fill="hold"/>
                                        <p:tgtEl>
                                          <p:spTgt spid="601183"/>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35"/>
                                            </p:cond>
                                          </p:stCondLst>
                                        </p:cTn>
                                        <p:tgtEl>
                                          <p:spTgt spid="601183"/>
                                        </p:tgtEl>
                                        <p:attrNameLst>
                                          <p:attrName>style.visibility</p:attrName>
                                        </p:attrNameLst>
                                      </p:cBhvr>
                                      <p:to>
                                        <p:strVal val="hidden"/>
                                      </p:to>
                                    </p:set>
                                  </p:subTnLst>
                                </p:cTn>
                              </p:par>
                            </p:childTnLst>
                          </p:cTn>
                        </p:par>
                        <p:par>
                          <p:cTn id="39" fill="hold" nodeType="afterGroup">
                            <p:stCondLst>
                              <p:cond delay="1500"/>
                            </p:stCondLst>
                            <p:childTnLst>
                              <p:par>
                                <p:cTn id="40" presetID="23" presetClass="entr" presetSubtype="272" fill="hold" grpId="0" nodeType="afterEffect">
                                  <p:stCondLst>
                                    <p:cond delay="0"/>
                                  </p:stCondLst>
                                  <p:childTnLst>
                                    <p:set>
                                      <p:cBhvr>
                                        <p:cTn id="41" dur="1" fill="hold">
                                          <p:stCondLst>
                                            <p:cond delay="0"/>
                                          </p:stCondLst>
                                        </p:cTn>
                                        <p:tgtEl>
                                          <p:spTgt spid="601185"/>
                                        </p:tgtEl>
                                        <p:attrNameLst>
                                          <p:attrName>style.visibility</p:attrName>
                                        </p:attrNameLst>
                                      </p:cBhvr>
                                      <p:to>
                                        <p:strVal val="visible"/>
                                      </p:to>
                                    </p:set>
                                    <p:anim calcmode="lin" valueType="num">
                                      <p:cBhvr>
                                        <p:cTn id="42" dur="500" fill="hold"/>
                                        <p:tgtEl>
                                          <p:spTgt spid="601185"/>
                                        </p:tgtEl>
                                        <p:attrNameLst>
                                          <p:attrName>ppt_w</p:attrName>
                                        </p:attrNameLst>
                                      </p:cBhvr>
                                      <p:tavLst>
                                        <p:tav tm="0">
                                          <p:val>
                                            <p:strVal val="2/3*#ppt_w"/>
                                          </p:val>
                                        </p:tav>
                                        <p:tav tm="100000">
                                          <p:val>
                                            <p:strVal val="#ppt_w"/>
                                          </p:val>
                                        </p:tav>
                                      </p:tavLst>
                                    </p:anim>
                                    <p:anim calcmode="lin" valueType="num">
                                      <p:cBhvr>
                                        <p:cTn id="43" dur="500" fill="hold"/>
                                        <p:tgtEl>
                                          <p:spTgt spid="60118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182" grpId="0" autoUpdateAnimBg="0"/>
      <p:bldP spid="601183" grpId="0" autoUpdateAnimBg="0"/>
      <p:bldP spid="601184" grpId="0" autoUpdateAnimBg="0"/>
      <p:bldP spid="601185" grpId="0" autoUpdateAnimBg="0"/>
      <p:bldP spid="601186" grpId="0" animBg="1"/>
      <p:bldP spid="60118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p:cNvSpPr>
            <a:spLocks noChangeArrowheads="1"/>
          </p:cNvSpPr>
          <p:nvPr/>
        </p:nvSpPr>
        <p:spPr bwMode="auto">
          <a:xfrm>
            <a:off x="3130550" y="1377950"/>
            <a:ext cx="3035300" cy="18161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6386" name="AutoShape 3"/>
          <p:cNvSpPr>
            <a:spLocks noChangeArrowheads="1"/>
          </p:cNvSpPr>
          <p:nvPr/>
        </p:nvSpPr>
        <p:spPr bwMode="auto">
          <a:xfrm>
            <a:off x="3133725" y="1033463"/>
            <a:ext cx="1663700" cy="10541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6387" name="Rectangle 5"/>
          <p:cNvSpPr>
            <a:spLocks noChangeArrowheads="1"/>
          </p:cNvSpPr>
          <p:nvPr/>
        </p:nvSpPr>
        <p:spPr bwMode="auto">
          <a:xfrm>
            <a:off x="3179763" y="1011238"/>
            <a:ext cx="1281112"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2"/>
                </a:solidFill>
              </a:rPr>
              <a:t>АНАРХИ</a:t>
            </a:r>
          </a:p>
          <a:p>
            <a:endParaRPr lang="en-US" sz="2000" b="1">
              <a:solidFill>
                <a:schemeClr val="accent2"/>
              </a:solidFill>
            </a:endParaRPr>
          </a:p>
        </p:txBody>
      </p:sp>
      <p:sp>
        <p:nvSpPr>
          <p:cNvPr id="578569" name="Oval 9"/>
          <p:cNvSpPr>
            <a:spLocks noChangeArrowheads="1"/>
          </p:cNvSpPr>
          <p:nvPr/>
        </p:nvSpPr>
        <p:spPr bwMode="auto">
          <a:xfrm>
            <a:off x="998538" y="4540250"/>
            <a:ext cx="1625600" cy="1606550"/>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16389" name="Freeform 10"/>
          <p:cNvSpPr>
            <a:spLocks/>
          </p:cNvSpPr>
          <p:nvPr/>
        </p:nvSpPr>
        <p:spPr bwMode="auto">
          <a:xfrm>
            <a:off x="1830388" y="4457700"/>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78571" name="Rectangle 11"/>
          <p:cNvSpPr>
            <a:spLocks noChangeArrowheads="1"/>
          </p:cNvSpPr>
          <p:nvPr/>
        </p:nvSpPr>
        <p:spPr bwMode="auto">
          <a:xfrm>
            <a:off x="1336675" y="4532313"/>
            <a:ext cx="1844675" cy="10033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6000">
                <a:solidFill>
                  <a:srgbClr val="51DC00"/>
                </a:solidFill>
              </a:rPr>
              <a:t>А</a:t>
            </a:r>
            <a:r>
              <a:rPr lang="en-US" sz="3600">
                <a:solidFill>
                  <a:srgbClr val="51DC00"/>
                </a:solidFill>
              </a:rPr>
              <a:t> </a:t>
            </a:r>
            <a:r>
              <a:rPr lang="en-US" sz="3600">
                <a:solidFill>
                  <a:schemeClr val="tx2"/>
                </a:solidFill>
              </a:rPr>
              <a:t>Х К</a:t>
            </a:r>
          </a:p>
        </p:txBody>
      </p:sp>
      <p:sp>
        <p:nvSpPr>
          <p:cNvPr id="16391" name="Line 14"/>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2" name="Line 15"/>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6393" name="Group 17"/>
          <p:cNvGrpSpPr>
            <a:grpSpLocks/>
          </p:cNvGrpSpPr>
          <p:nvPr/>
        </p:nvGrpSpPr>
        <p:grpSpPr bwMode="auto">
          <a:xfrm>
            <a:off x="7983538" y="3429000"/>
            <a:ext cx="974725" cy="633413"/>
            <a:chOff x="5029" y="2160"/>
            <a:chExt cx="614" cy="399"/>
          </a:xfrm>
        </p:grpSpPr>
        <p:sp>
          <p:nvSpPr>
            <p:cNvPr id="16403" name="Freeform 18"/>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6404" name="Freeform 19"/>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05" name="Rectangle 20"/>
            <p:cNvSpPr>
              <a:spLocks noChangeArrowheads="1"/>
            </p:cNvSpPr>
            <p:nvPr/>
          </p:nvSpPr>
          <p:spPr bwMode="auto">
            <a:xfrm>
              <a:off x="5216" y="2426"/>
              <a:ext cx="21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350</a:t>
              </a:r>
            </a:p>
          </p:txBody>
        </p:sp>
        <p:sp>
          <p:nvSpPr>
            <p:cNvPr id="16406" name="Freeform 21"/>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6407" name="AutoShape 22"/>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6408" name="Rectangle 23"/>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6409" name="AutoShape 24"/>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6410" name="Line 25"/>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11" name="Line 26"/>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12" name="Rectangle 27"/>
            <p:cNvSpPr>
              <a:spLocks noChangeArrowheads="1"/>
            </p:cNvSpPr>
            <p:nvPr/>
          </p:nvSpPr>
          <p:spPr bwMode="auto">
            <a:xfrm>
              <a:off x="5029" y="2160"/>
              <a:ext cx="4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АНАРХИ</a:t>
              </a:r>
            </a:p>
          </p:txBody>
        </p:sp>
      </p:grpSp>
      <p:sp>
        <p:nvSpPr>
          <p:cNvPr id="578588" name="Text Box 28"/>
          <p:cNvSpPr txBox="1">
            <a:spLocks noChangeArrowheads="1"/>
          </p:cNvSpPr>
          <p:nvPr/>
        </p:nvSpPr>
        <p:spPr bwMode="auto">
          <a:xfrm>
            <a:off x="3187700" y="4165600"/>
            <a:ext cx="5422900" cy="143192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spcBef>
                <a:spcPct val="50000"/>
              </a:spcBef>
              <a:defRPr/>
            </a:pPr>
            <a:r>
              <a:rPr lang="en-US" sz="4400" b="1" i="1">
                <a:solidFill>
                  <a:srgbClr val="FC989D"/>
                </a:solidFill>
                <a:ea typeface="+mn-ea"/>
                <a:cs typeface="+mn-cs"/>
              </a:rPr>
              <a:t>Хүмүүс нэгдсэн төв засаг төргүй байлаа.</a:t>
            </a:r>
          </a:p>
        </p:txBody>
      </p:sp>
      <p:sp>
        <p:nvSpPr>
          <p:cNvPr id="578589" name="Text Box 29"/>
          <p:cNvSpPr txBox="1">
            <a:spLocks noChangeArrowheads="1"/>
          </p:cNvSpPr>
          <p:nvPr/>
        </p:nvSpPr>
        <p:spPr bwMode="auto">
          <a:xfrm>
            <a:off x="1919288" y="-12700"/>
            <a:ext cx="11938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Шүүг. 17:6</a:t>
            </a:r>
          </a:p>
        </p:txBody>
      </p:sp>
      <p:sp>
        <p:nvSpPr>
          <p:cNvPr id="578591" name="Rectangle 31"/>
          <p:cNvSpPr>
            <a:spLocks noChangeArrowheads="1"/>
          </p:cNvSpPr>
          <p:nvPr/>
        </p:nvSpPr>
        <p:spPr bwMode="auto">
          <a:xfrm>
            <a:off x="8091488" y="6542088"/>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07</a:t>
            </a:r>
          </a:p>
        </p:txBody>
      </p:sp>
      <p:sp>
        <p:nvSpPr>
          <p:cNvPr id="578603" name="Rectangle 43"/>
          <p:cNvSpPr>
            <a:spLocks noChangeArrowheads="1"/>
          </p:cNvSpPr>
          <p:nvPr/>
        </p:nvSpPr>
        <p:spPr bwMode="auto">
          <a:xfrm>
            <a:off x="684213" y="2333625"/>
            <a:ext cx="2538412" cy="2038350"/>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3200" b="1" i="1">
                <a:solidFill>
                  <a:srgbClr val="1CFF23"/>
                </a:solidFill>
              </a:rPr>
              <a:t>ГУРВАН</a:t>
            </a:r>
            <a:endParaRPr lang="en-US" sz="3200">
              <a:solidFill>
                <a:srgbClr val="FAFD00"/>
              </a:solidFill>
            </a:endParaRPr>
          </a:p>
          <a:p>
            <a:pPr algn="ctr">
              <a:defRPr/>
            </a:pPr>
            <a:r>
              <a:rPr lang="en-US" sz="3200">
                <a:solidFill>
                  <a:srgbClr val="FAFD00"/>
                </a:solidFill>
              </a:rPr>
              <a:t>НИЙГМИЙН</a:t>
            </a:r>
          </a:p>
          <a:p>
            <a:pPr algn="ctr">
              <a:defRPr/>
            </a:pPr>
            <a:r>
              <a:rPr lang="en-US" sz="3200" b="1" i="1">
                <a:solidFill>
                  <a:srgbClr val="1CFF23"/>
                </a:solidFill>
              </a:rPr>
              <a:t>ЭХНИЙХ</a:t>
            </a:r>
            <a:endParaRPr lang="en-US" sz="3200">
              <a:solidFill>
                <a:srgbClr val="FAFD00"/>
              </a:solidFill>
            </a:endParaRPr>
          </a:p>
          <a:p>
            <a:pPr algn="ctr">
              <a:defRPr/>
            </a:pPr>
            <a:r>
              <a:rPr lang="en-US" sz="3200">
                <a:solidFill>
                  <a:srgbClr val="FAFD00"/>
                </a:solidFill>
              </a:rPr>
              <a:t>нь:</a:t>
            </a:r>
            <a:endParaRPr lang="en-US" sz="3200">
              <a:solidFill>
                <a:schemeClr val="tx2"/>
              </a:solidFill>
            </a:endParaRPr>
          </a:p>
        </p:txBody>
      </p:sp>
      <p:grpSp>
        <p:nvGrpSpPr>
          <p:cNvPr id="16398" name="Group 50"/>
          <p:cNvGrpSpPr>
            <a:grpSpLocks/>
          </p:cNvGrpSpPr>
          <p:nvPr/>
        </p:nvGrpSpPr>
        <p:grpSpPr bwMode="auto">
          <a:xfrm>
            <a:off x="515938" y="141288"/>
            <a:ext cx="893762" cy="1584325"/>
            <a:chOff x="391" y="101"/>
            <a:chExt cx="563" cy="998"/>
          </a:xfrm>
        </p:grpSpPr>
        <p:sp>
          <p:nvSpPr>
            <p:cNvPr id="578611" name="Rectangle 51"/>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ea typeface="+mn-ea"/>
                  <a:cs typeface="+mn-cs"/>
                </a:rPr>
                <a:t>7</a:t>
              </a:r>
            </a:p>
          </p:txBody>
        </p:sp>
        <p:sp>
          <p:nvSpPr>
            <p:cNvPr id="578612" name="Line 52"/>
            <p:cNvSpPr>
              <a:spLocks noChangeShapeType="1"/>
            </p:cNvSpPr>
            <p:nvPr/>
          </p:nvSpPr>
          <p:spPr bwMode="auto">
            <a:xfrm>
              <a:off x="526" y="588"/>
              <a:ext cx="256"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78613" name="Rectangle 53"/>
            <p:cNvSpPr>
              <a:spLocks noChangeArrowheads="1"/>
            </p:cNvSpPr>
            <p:nvPr/>
          </p:nvSpPr>
          <p:spPr bwMode="auto">
            <a:xfrm>
              <a:off x="486" y="196"/>
              <a:ext cx="468" cy="90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16399" name="Rectangle 54"/>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31-32</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78588"/>
                                        </p:tgtEl>
                                        <p:attrNameLst>
                                          <p:attrName>style.visibility</p:attrName>
                                        </p:attrNameLst>
                                      </p:cBhvr>
                                      <p:to>
                                        <p:strVal val="visible"/>
                                      </p:to>
                                    </p:set>
                                    <p:anim calcmode="lin" valueType="num">
                                      <p:cBhvr additive="base">
                                        <p:cTn id="7" dur="500" fill="hold"/>
                                        <p:tgtEl>
                                          <p:spTgt spid="578588"/>
                                        </p:tgtEl>
                                        <p:attrNameLst>
                                          <p:attrName>ppt_x</p:attrName>
                                        </p:attrNameLst>
                                      </p:cBhvr>
                                      <p:tavLst>
                                        <p:tav tm="0">
                                          <p:val>
                                            <p:strVal val="1+#ppt_w/2"/>
                                          </p:val>
                                        </p:tav>
                                        <p:tav tm="100000">
                                          <p:val>
                                            <p:strVal val="#ppt_x"/>
                                          </p:val>
                                        </p:tav>
                                      </p:tavLst>
                                    </p:anim>
                                    <p:anim calcmode="lin" valueType="num">
                                      <p:cBhvr additive="base">
                                        <p:cTn id="8" dur="500" fill="hold"/>
                                        <p:tgtEl>
                                          <p:spTgt spid="5785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88"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385" name="Group 263"/>
          <p:cNvGrpSpPr>
            <a:grpSpLocks/>
          </p:cNvGrpSpPr>
          <p:nvPr/>
        </p:nvGrpSpPr>
        <p:grpSpPr bwMode="auto">
          <a:xfrm>
            <a:off x="5373688" y="1384300"/>
            <a:ext cx="2776537" cy="4205288"/>
            <a:chOff x="5373695" y="1384311"/>
            <a:chExt cx="2776538" cy="4205282"/>
          </a:xfrm>
        </p:grpSpPr>
        <p:grpSp>
          <p:nvGrpSpPr>
            <p:cNvPr id="144595" name="Group 656"/>
            <p:cNvGrpSpPr>
              <a:grpSpLocks/>
            </p:cNvGrpSpPr>
            <p:nvPr/>
          </p:nvGrpSpPr>
          <p:grpSpPr bwMode="auto">
            <a:xfrm>
              <a:off x="7754945" y="2209811"/>
              <a:ext cx="395288" cy="414340"/>
              <a:chOff x="1609" y="1229"/>
              <a:chExt cx="249" cy="261"/>
            </a:xfrm>
          </p:grpSpPr>
          <p:grpSp>
            <p:nvGrpSpPr>
              <p:cNvPr id="144627" name="Group 657"/>
              <p:cNvGrpSpPr>
                <a:grpSpLocks/>
              </p:cNvGrpSpPr>
              <p:nvPr/>
            </p:nvGrpSpPr>
            <p:grpSpPr bwMode="auto">
              <a:xfrm>
                <a:off x="1622" y="1229"/>
                <a:ext cx="236" cy="261"/>
                <a:chOff x="1618" y="867"/>
                <a:chExt cx="2080" cy="1864"/>
              </a:xfrm>
            </p:grpSpPr>
            <p:grpSp>
              <p:nvGrpSpPr>
                <p:cNvPr id="144629" name="Group 659"/>
                <p:cNvGrpSpPr>
                  <a:grpSpLocks/>
                </p:cNvGrpSpPr>
                <p:nvPr/>
              </p:nvGrpSpPr>
              <p:grpSpPr bwMode="auto">
                <a:xfrm>
                  <a:off x="1618" y="1063"/>
                  <a:ext cx="2080" cy="1359"/>
                  <a:chOff x="638" y="2172"/>
                  <a:chExt cx="2078" cy="1359"/>
                </a:xfrm>
              </p:grpSpPr>
              <p:sp>
                <p:nvSpPr>
                  <p:cNvPr id="144634" name="Freeform 660" descr="Cork"/>
                  <p:cNvSpPr>
                    <a:spLocks/>
                  </p:cNvSpPr>
                  <p:nvPr/>
                </p:nvSpPr>
                <p:spPr bwMode="auto">
                  <a:xfrm>
                    <a:off x="693" y="2172"/>
                    <a:ext cx="2023" cy="246"/>
                  </a:xfrm>
                  <a:custGeom>
                    <a:avLst/>
                    <a:gdLst>
                      <a:gd name="T0" fmla="*/ 1073 w 592"/>
                      <a:gd name="T1" fmla="*/ 5021 h 90"/>
                      <a:gd name="T2" fmla="*/ 2990 w 592"/>
                      <a:gd name="T3" fmla="*/ 2452 h 90"/>
                      <a:gd name="T4" fmla="*/ 4624 w 592"/>
                      <a:gd name="T5" fmla="*/ 2004 h 90"/>
                      <a:gd name="T6" fmla="*/ 6271 w 592"/>
                      <a:gd name="T7" fmla="*/ 1779 h 90"/>
                      <a:gd name="T8" fmla="*/ 15285 w 592"/>
                      <a:gd name="T9" fmla="*/ 1897 h 90"/>
                      <a:gd name="T10" fmla="*/ 20715 w 592"/>
                      <a:gd name="T11" fmla="*/ 2228 h 90"/>
                      <a:gd name="T12" fmla="*/ 23179 w 592"/>
                      <a:gd name="T13" fmla="*/ 2569 h 90"/>
                      <a:gd name="T14" fmla="*/ 32440 w 592"/>
                      <a:gd name="T15" fmla="*/ 2900 h 90"/>
                      <a:gd name="T16" fmla="*/ 46092 w 592"/>
                      <a:gd name="T17" fmla="*/ 2452 h 90"/>
                      <a:gd name="T18" fmla="*/ 64367 w 592"/>
                      <a:gd name="T19" fmla="*/ 897 h 90"/>
                      <a:gd name="T20" fmla="*/ 70904 w 592"/>
                      <a:gd name="T21" fmla="*/ 0 h 90"/>
                      <a:gd name="T22" fmla="*/ 78019 w 592"/>
                      <a:gd name="T23" fmla="*/ 104 h 90"/>
                      <a:gd name="T24" fmla="*/ 80445 w 592"/>
                      <a:gd name="T25" fmla="*/ 1673 h 90"/>
                      <a:gd name="T26" fmla="*/ 80725 w 592"/>
                      <a:gd name="T27" fmla="*/ 2004 h 90"/>
                      <a:gd name="T28" fmla="*/ 79372 w 592"/>
                      <a:gd name="T29" fmla="*/ 3348 h 90"/>
                      <a:gd name="T30" fmla="*/ 79652 w 592"/>
                      <a:gd name="T31" fmla="*/ 367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4635" name="Freeform 661" descr="Cork"/>
                  <p:cNvSpPr>
                    <a:spLocks/>
                  </p:cNvSpPr>
                  <p:nvPr/>
                </p:nvSpPr>
                <p:spPr bwMode="auto">
                  <a:xfrm>
                    <a:off x="638" y="2350"/>
                    <a:ext cx="2047" cy="1181"/>
                  </a:xfrm>
                  <a:custGeom>
                    <a:avLst/>
                    <a:gdLst>
                      <a:gd name="T0" fmla="*/ 81689 w 599"/>
                      <a:gd name="T1" fmla="*/ 0 h 432"/>
                      <a:gd name="T2" fmla="*/ 81128 w 599"/>
                      <a:gd name="T3" fmla="*/ 328 h 432"/>
                      <a:gd name="T4" fmla="*/ 80335 w 599"/>
                      <a:gd name="T5" fmla="*/ 552 h 432"/>
                      <a:gd name="T6" fmla="*/ 79775 w 599"/>
                      <a:gd name="T7" fmla="*/ 1345 h 432"/>
                      <a:gd name="T8" fmla="*/ 75944 w 599"/>
                      <a:gd name="T9" fmla="*/ 5150 h 432"/>
                      <a:gd name="T10" fmla="*/ 71601 w 599"/>
                      <a:gd name="T11" fmla="*/ 11630 h 432"/>
                      <a:gd name="T12" fmla="*/ 70244 w 599"/>
                      <a:gd name="T13" fmla="*/ 14850 h 432"/>
                      <a:gd name="T14" fmla="*/ 68880 w 599"/>
                      <a:gd name="T15" fmla="*/ 19552 h 432"/>
                      <a:gd name="T16" fmla="*/ 67524 w 599"/>
                      <a:gd name="T17" fmla="*/ 22450 h 432"/>
                      <a:gd name="T18" fmla="*/ 62852 w 599"/>
                      <a:gd name="T19" fmla="*/ 23579 h 432"/>
                      <a:gd name="T20" fmla="*/ 59069 w 599"/>
                      <a:gd name="T21" fmla="*/ 23131 h 432"/>
                      <a:gd name="T22" fmla="*/ 57436 w 599"/>
                      <a:gd name="T23" fmla="*/ 22906 h 432"/>
                      <a:gd name="T24" fmla="*/ 57948 w 599"/>
                      <a:gd name="T25" fmla="*/ 19656 h 432"/>
                      <a:gd name="T26" fmla="*/ 58789 w 599"/>
                      <a:gd name="T27" fmla="*/ 18880 h 432"/>
                      <a:gd name="T28" fmla="*/ 55238 w 599"/>
                      <a:gd name="T29" fmla="*/ 18325 h 432"/>
                      <a:gd name="T30" fmla="*/ 47334 w 599"/>
                      <a:gd name="T31" fmla="*/ 17652 h 432"/>
                      <a:gd name="T32" fmla="*/ 15405 w 599"/>
                      <a:gd name="T33" fmla="*/ 20104 h 432"/>
                      <a:gd name="T34" fmla="*/ 14049 w 599"/>
                      <a:gd name="T35" fmla="*/ 20553 h 432"/>
                      <a:gd name="T36" fmla="*/ 11855 w 599"/>
                      <a:gd name="T37" fmla="*/ 21906 h 432"/>
                      <a:gd name="T38" fmla="*/ 7228 w 599"/>
                      <a:gd name="T39" fmla="*/ 24131 h 432"/>
                      <a:gd name="T40" fmla="*/ 3947 w 599"/>
                      <a:gd name="T41" fmla="*/ 23579 h 432"/>
                      <a:gd name="T42" fmla="*/ 2314 w 599"/>
                      <a:gd name="T43" fmla="*/ 23131 h 432"/>
                      <a:gd name="T44" fmla="*/ 957 w 599"/>
                      <a:gd name="T45" fmla="*/ 22226 h 432"/>
                      <a:gd name="T46" fmla="*/ 1517 w 599"/>
                      <a:gd name="T47" fmla="*/ 20777 h 432"/>
                      <a:gd name="T48" fmla="*/ 2314 w 599"/>
                      <a:gd name="T49" fmla="*/ 18655 h 432"/>
                      <a:gd name="T50" fmla="*/ 3667 w 599"/>
                      <a:gd name="T51" fmla="*/ 14626 h 432"/>
                      <a:gd name="T52" fmla="*/ 3947 w 599"/>
                      <a:gd name="T53" fmla="*/ 10501 h 432"/>
                      <a:gd name="T54" fmla="*/ 4227 w 599"/>
                      <a:gd name="T55" fmla="*/ 7026 h 432"/>
                      <a:gd name="T56" fmla="*/ 3947 w 599"/>
                      <a:gd name="T57" fmla="*/ 4574 h 432"/>
                      <a:gd name="T58" fmla="*/ 2874 w 599"/>
                      <a:gd name="T59" fmla="*/ 1673 h 432"/>
                      <a:gd name="T60" fmla="*/ 2594 w 599"/>
                      <a:gd name="T61" fmla="*/ 77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44630" name="Freeform 664"/>
                <p:cNvSpPr>
                  <a:spLocks/>
                </p:cNvSpPr>
                <p:nvPr/>
              </p:nvSpPr>
              <p:spPr bwMode="auto">
                <a:xfrm>
                  <a:off x="1696" y="2435"/>
                  <a:ext cx="108" cy="296"/>
                </a:xfrm>
                <a:custGeom>
                  <a:avLst/>
                  <a:gdLst>
                    <a:gd name="T0" fmla="*/ 1 w 105"/>
                    <a:gd name="T1" fmla="*/ 0 h 354"/>
                    <a:gd name="T2" fmla="*/ 104 w 105"/>
                    <a:gd name="T3" fmla="*/ 3 h 354"/>
                    <a:gd name="T4" fmla="*/ 81 w 105"/>
                    <a:gd name="T5" fmla="*/ 14 h 354"/>
                    <a:gd name="T6" fmla="*/ 94 w 105"/>
                    <a:gd name="T7" fmla="*/ 30 h 354"/>
                    <a:gd name="T8" fmla="*/ 94 w 105"/>
                    <a:gd name="T9" fmla="*/ 71 h 354"/>
                    <a:gd name="T10" fmla="*/ 109 w 105"/>
                    <a:gd name="T11" fmla="*/ 82 h 354"/>
                    <a:gd name="T12" fmla="*/ 109 w 105"/>
                    <a:gd name="T13" fmla="*/ 117 h 354"/>
                    <a:gd name="T14" fmla="*/ 94 w 105"/>
                    <a:gd name="T15" fmla="*/ 164 h 354"/>
                    <a:gd name="T16" fmla="*/ 76 w 105"/>
                    <a:gd name="T17" fmla="*/ 173 h 354"/>
                    <a:gd name="T18" fmla="*/ 14 w 105"/>
                    <a:gd name="T19" fmla="*/ 156 h 354"/>
                    <a:gd name="T20" fmla="*/ 12 w 105"/>
                    <a:gd name="T21" fmla="*/ 138 h 354"/>
                    <a:gd name="T22" fmla="*/ 14 w 105"/>
                    <a:gd name="T23" fmla="*/ 120 h 354"/>
                    <a:gd name="T24" fmla="*/ 9 w 105"/>
                    <a:gd name="T25" fmla="*/ 48 h 354"/>
                    <a:gd name="T26" fmla="*/ 24 w 105"/>
                    <a:gd name="T27" fmla="*/ 23 h 354"/>
                    <a:gd name="T28" fmla="*/ 6 w 105"/>
                    <a:gd name="T29" fmla="*/ 7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4631" name="Freeform 665"/>
                <p:cNvSpPr>
                  <a:spLocks/>
                </p:cNvSpPr>
                <p:nvPr/>
              </p:nvSpPr>
              <p:spPr bwMode="auto">
                <a:xfrm>
                  <a:off x="3054" y="2374"/>
                  <a:ext cx="153" cy="315"/>
                </a:xfrm>
                <a:custGeom>
                  <a:avLst/>
                  <a:gdLst>
                    <a:gd name="T0" fmla="*/ 157 w 149"/>
                    <a:gd name="T1" fmla="*/ 10 h 376"/>
                    <a:gd name="T2" fmla="*/ 149 w 149"/>
                    <a:gd name="T3" fmla="*/ 50 h 376"/>
                    <a:gd name="T4" fmla="*/ 139 w 149"/>
                    <a:gd name="T5" fmla="*/ 64 h 376"/>
                    <a:gd name="T6" fmla="*/ 135 w 149"/>
                    <a:gd name="T7" fmla="*/ 69 h 376"/>
                    <a:gd name="T8" fmla="*/ 116 w 149"/>
                    <a:gd name="T9" fmla="*/ 120 h 376"/>
                    <a:gd name="T10" fmla="*/ 90 w 149"/>
                    <a:gd name="T11" fmla="*/ 154 h 376"/>
                    <a:gd name="T12" fmla="*/ 74 w 149"/>
                    <a:gd name="T13" fmla="*/ 178 h 376"/>
                    <a:gd name="T14" fmla="*/ 64 w 149"/>
                    <a:gd name="T15" fmla="*/ 179 h 376"/>
                    <a:gd name="T16" fmla="*/ 18 w 149"/>
                    <a:gd name="T17" fmla="*/ 183 h 376"/>
                    <a:gd name="T18" fmla="*/ 2 w 149"/>
                    <a:gd name="T19" fmla="*/ 173 h 376"/>
                    <a:gd name="T20" fmla="*/ 5 w 149"/>
                    <a:gd name="T21" fmla="*/ 156 h 376"/>
                    <a:gd name="T22" fmla="*/ 8 w 149"/>
                    <a:gd name="T23" fmla="*/ 108 h 376"/>
                    <a:gd name="T24" fmla="*/ 25 w 149"/>
                    <a:gd name="T25" fmla="*/ 98 h 376"/>
                    <a:gd name="T26" fmla="*/ 38 w 149"/>
                    <a:gd name="T27" fmla="*/ 53 h 376"/>
                    <a:gd name="T28" fmla="*/ 46 w 149"/>
                    <a:gd name="T29" fmla="*/ 37 h 376"/>
                    <a:gd name="T30" fmla="*/ 88 w 149"/>
                    <a:gd name="T31" fmla="*/ 9 h 376"/>
                    <a:gd name="T32" fmla="*/ 135 w 149"/>
                    <a:gd name="T33" fmla="*/ 9 h 376"/>
                    <a:gd name="T34" fmla="*/ 157 w 149"/>
                    <a:gd name="T35" fmla="*/ 1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4632" name="Freeform 666"/>
                <p:cNvSpPr>
                  <a:spLocks/>
                </p:cNvSpPr>
                <p:nvPr/>
              </p:nvSpPr>
              <p:spPr bwMode="auto">
                <a:xfrm>
                  <a:off x="1773" y="879"/>
                  <a:ext cx="98" cy="422"/>
                </a:xfrm>
                <a:custGeom>
                  <a:avLst/>
                  <a:gdLst>
                    <a:gd name="T0" fmla="*/ 30 w 96"/>
                    <a:gd name="T1" fmla="*/ 239 h 504"/>
                    <a:gd name="T2" fmla="*/ 65 w 96"/>
                    <a:gd name="T3" fmla="*/ 244 h 504"/>
                    <a:gd name="T4" fmla="*/ 80 w 96"/>
                    <a:gd name="T5" fmla="*/ 222 h 504"/>
                    <a:gd name="T6" fmla="*/ 80 w 96"/>
                    <a:gd name="T7" fmla="*/ 158 h 504"/>
                    <a:gd name="T8" fmla="*/ 96 w 96"/>
                    <a:gd name="T9" fmla="*/ 106 h 504"/>
                    <a:gd name="T10" fmla="*/ 104 w 96"/>
                    <a:gd name="T11" fmla="*/ 85 h 504"/>
                    <a:gd name="T12" fmla="*/ 96 w 96"/>
                    <a:gd name="T13" fmla="*/ 25 h 504"/>
                    <a:gd name="T14" fmla="*/ 85 w 96"/>
                    <a:gd name="T15" fmla="*/ 3 h 504"/>
                    <a:gd name="T16" fmla="*/ 33 w 96"/>
                    <a:gd name="T17" fmla="*/ 13 h 504"/>
                    <a:gd name="T18" fmla="*/ 30 w 96"/>
                    <a:gd name="T19" fmla="*/ 59 h 504"/>
                    <a:gd name="T20" fmla="*/ 36 w 96"/>
                    <a:gd name="T21" fmla="*/ 179 h 504"/>
                    <a:gd name="T22" fmla="*/ 44 w 96"/>
                    <a:gd name="T23" fmla="*/ 200 h 504"/>
                    <a:gd name="T24" fmla="*/ 28 w 96"/>
                    <a:gd name="T25" fmla="*/ 233 h 504"/>
                    <a:gd name="T26" fmla="*/ 30 w 96"/>
                    <a:gd name="T27" fmla="*/ 23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4633" name="Freeform 667"/>
                <p:cNvSpPr>
                  <a:spLocks/>
                </p:cNvSpPr>
                <p:nvPr/>
              </p:nvSpPr>
              <p:spPr bwMode="auto">
                <a:xfrm>
                  <a:off x="3472" y="867"/>
                  <a:ext cx="154" cy="344"/>
                </a:xfrm>
                <a:custGeom>
                  <a:avLst/>
                  <a:gdLst>
                    <a:gd name="T0" fmla="*/ 5 w 150"/>
                    <a:gd name="T1" fmla="*/ 189 h 410"/>
                    <a:gd name="T2" fmla="*/ 44 w 150"/>
                    <a:gd name="T3" fmla="*/ 203 h 410"/>
                    <a:gd name="T4" fmla="*/ 88 w 150"/>
                    <a:gd name="T5" fmla="*/ 199 h 410"/>
                    <a:gd name="T6" fmla="*/ 104 w 150"/>
                    <a:gd name="T7" fmla="*/ 180 h 410"/>
                    <a:gd name="T8" fmla="*/ 126 w 150"/>
                    <a:gd name="T9" fmla="*/ 138 h 410"/>
                    <a:gd name="T10" fmla="*/ 142 w 150"/>
                    <a:gd name="T11" fmla="*/ 107 h 410"/>
                    <a:gd name="T12" fmla="*/ 152 w 150"/>
                    <a:gd name="T13" fmla="*/ 95 h 410"/>
                    <a:gd name="T14" fmla="*/ 154 w 150"/>
                    <a:gd name="T15" fmla="*/ 58 h 410"/>
                    <a:gd name="T16" fmla="*/ 160 w 150"/>
                    <a:gd name="T17" fmla="*/ 50 h 410"/>
                    <a:gd name="T18" fmla="*/ 162 w 150"/>
                    <a:gd name="T19" fmla="*/ 24 h 410"/>
                    <a:gd name="T20" fmla="*/ 145 w 150"/>
                    <a:gd name="T21" fmla="*/ 0 h 410"/>
                    <a:gd name="T22" fmla="*/ 104 w 150"/>
                    <a:gd name="T23" fmla="*/ 7 h 410"/>
                    <a:gd name="T24" fmla="*/ 85 w 150"/>
                    <a:gd name="T25" fmla="*/ 26 h 410"/>
                    <a:gd name="T26" fmla="*/ 74 w 150"/>
                    <a:gd name="T27" fmla="*/ 68 h 410"/>
                    <a:gd name="T28" fmla="*/ 66 w 150"/>
                    <a:gd name="T29" fmla="*/ 81 h 410"/>
                    <a:gd name="T30" fmla="*/ 46 w 150"/>
                    <a:gd name="T31" fmla="*/ 107 h 410"/>
                    <a:gd name="T32" fmla="*/ 44 w 150"/>
                    <a:gd name="T33" fmla="*/ 112 h 410"/>
                    <a:gd name="T34" fmla="*/ 38 w 150"/>
                    <a:gd name="T35" fmla="*/ 116 h 410"/>
                    <a:gd name="T36" fmla="*/ 36 w 150"/>
                    <a:gd name="T37" fmla="*/ 124 h 410"/>
                    <a:gd name="T38" fmla="*/ 33 w 150"/>
                    <a:gd name="T39" fmla="*/ 128 h 410"/>
                    <a:gd name="T40" fmla="*/ 16 w 150"/>
                    <a:gd name="T41" fmla="*/ 173 h 410"/>
                    <a:gd name="T42" fmla="*/ 10 w 150"/>
                    <a:gd name="T43" fmla="*/ 189 h 410"/>
                    <a:gd name="T44" fmla="*/ 2 w 150"/>
                    <a:gd name="T45" fmla="*/ 191 h 410"/>
                    <a:gd name="T46" fmla="*/ 5 w 150"/>
                    <a:gd name="T47" fmla="*/ 18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44628" name="Rectangle 668"/>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sz="1600" i="1">
                  <a:solidFill>
                    <a:schemeClr val="bg2"/>
                  </a:solidFill>
                  <a:latin typeface="Helvetica" charset="0"/>
                </a:endParaRPr>
              </a:p>
            </p:txBody>
          </p:sp>
        </p:grpSp>
        <p:grpSp>
          <p:nvGrpSpPr>
            <p:cNvPr id="144596" name="Group 656"/>
            <p:cNvGrpSpPr>
              <a:grpSpLocks/>
            </p:cNvGrpSpPr>
            <p:nvPr/>
          </p:nvGrpSpPr>
          <p:grpSpPr bwMode="auto">
            <a:xfrm>
              <a:off x="7729545" y="1384311"/>
              <a:ext cx="395288" cy="414340"/>
              <a:chOff x="1609" y="1231"/>
              <a:chExt cx="249" cy="261"/>
            </a:xfrm>
          </p:grpSpPr>
          <p:grpSp>
            <p:nvGrpSpPr>
              <p:cNvPr id="144618" name="Group 657"/>
              <p:cNvGrpSpPr>
                <a:grpSpLocks/>
              </p:cNvGrpSpPr>
              <p:nvPr/>
            </p:nvGrpSpPr>
            <p:grpSpPr bwMode="auto">
              <a:xfrm>
                <a:off x="1622" y="1231"/>
                <a:ext cx="236" cy="261"/>
                <a:chOff x="1618" y="867"/>
                <a:chExt cx="2080" cy="1864"/>
              </a:xfrm>
            </p:grpSpPr>
            <p:grpSp>
              <p:nvGrpSpPr>
                <p:cNvPr id="144620" name="Group 659"/>
                <p:cNvGrpSpPr>
                  <a:grpSpLocks/>
                </p:cNvGrpSpPr>
                <p:nvPr/>
              </p:nvGrpSpPr>
              <p:grpSpPr bwMode="auto">
                <a:xfrm>
                  <a:off x="1618" y="1063"/>
                  <a:ext cx="2080" cy="1359"/>
                  <a:chOff x="638" y="2172"/>
                  <a:chExt cx="2078" cy="1359"/>
                </a:xfrm>
              </p:grpSpPr>
              <p:sp>
                <p:nvSpPr>
                  <p:cNvPr id="144625" name="Freeform 660" descr="Cork"/>
                  <p:cNvSpPr>
                    <a:spLocks/>
                  </p:cNvSpPr>
                  <p:nvPr/>
                </p:nvSpPr>
                <p:spPr bwMode="auto">
                  <a:xfrm>
                    <a:off x="693" y="2172"/>
                    <a:ext cx="2023" cy="246"/>
                  </a:xfrm>
                  <a:custGeom>
                    <a:avLst/>
                    <a:gdLst>
                      <a:gd name="T0" fmla="*/ 1073 w 592"/>
                      <a:gd name="T1" fmla="*/ 5021 h 90"/>
                      <a:gd name="T2" fmla="*/ 2990 w 592"/>
                      <a:gd name="T3" fmla="*/ 2452 h 90"/>
                      <a:gd name="T4" fmla="*/ 4624 w 592"/>
                      <a:gd name="T5" fmla="*/ 2004 h 90"/>
                      <a:gd name="T6" fmla="*/ 6271 w 592"/>
                      <a:gd name="T7" fmla="*/ 1779 h 90"/>
                      <a:gd name="T8" fmla="*/ 15285 w 592"/>
                      <a:gd name="T9" fmla="*/ 1897 h 90"/>
                      <a:gd name="T10" fmla="*/ 20715 w 592"/>
                      <a:gd name="T11" fmla="*/ 2228 h 90"/>
                      <a:gd name="T12" fmla="*/ 23179 w 592"/>
                      <a:gd name="T13" fmla="*/ 2569 h 90"/>
                      <a:gd name="T14" fmla="*/ 32440 w 592"/>
                      <a:gd name="T15" fmla="*/ 2900 h 90"/>
                      <a:gd name="T16" fmla="*/ 46092 w 592"/>
                      <a:gd name="T17" fmla="*/ 2452 h 90"/>
                      <a:gd name="T18" fmla="*/ 64367 w 592"/>
                      <a:gd name="T19" fmla="*/ 897 h 90"/>
                      <a:gd name="T20" fmla="*/ 70904 w 592"/>
                      <a:gd name="T21" fmla="*/ 0 h 90"/>
                      <a:gd name="T22" fmla="*/ 78019 w 592"/>
                      <a:gd name="T23" fmla="*/ 104 h 90"/>
                      <a:gd name="T24" fmla="*/ 80445 w 592"/>
                      <a:gd name="T25" fmla="*/ 1673 h 90"/>
                      <a:gd name="T26" fmla="*/ 80725 w 592"/>
                      <a:gd name="T27" fmla="*/ 2004 h 90"/>
                      <a:gd name="T28" fmla="*/ 79372 w 592"/>
                      <a:gd name="T29" fmla="*/ 3348 h 90"/>
                      <a:gd name="T30" fmla="*/ 79652 w 592"/>
                      <a:gd name="T31" fmla="*/ 367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4626" name="Freeform 661" descr="Cork"/>
                  <p:cNvSpPr>
                    <a:spLocks/>
                  </p:cNvSpPr>
                  <p:nvPr/>
                </p:nvSpPr>
                <p:spPr bwMode="auto">
                  <a:xfrm>
                    <a:off x="638" y="2350"/>
                    <a:ext cx="2047" cy="1181"/>
                  </a:xfrm>
                  <a:custGeom>
                    <a:avLst/>
                    <a:gdLst>
                      <a:gd name="T0" fmla="*/ 81689 w 599"/>
                      <a:gd name="T1" fmla="*/ 0 h 432"/>
                      <a:gd name="T2" fmla="*/ 81128 w 599"/>
                      <a:gd name="T3" fmla="*/ 328 h 432"/>
                      <a:gd name="T4" fmla="*/ 80335 w 599"/>
                      <a:gd name="T5" fmla="*/ 552 h 432"/>
                      <a:gd name="T6" fmla="*/ 79775 w 599"/>
                      <a:gd name="T7" fmla="*/ 1345 h 432"/>
                      <a:gd name="T8" fmla="*/ 75944 w 599"/>
                      <a:gd name="T9" fmla="*/ 5150 h 432"/>
                      <a:gd name="T10" fmla="*/ 71601 w 599"/>
                      <a:gd name="T11" fmla="*/ 11630 h 432"/>
                      <a:gd name="T12" fmla="*/ 70244 w 599"/>
                      <a:gd name="T13" fmla="*/ 14850 h 432"/>
                      <a:gd name="T14" fmla="*/ 68880 w 599"/>
                      <a:gd name="T15" fmla="*/ 19552 h 432"/>
                      <a:gd name="T16" fmla="*/ 67524 w 599"/>
                      <a:gd name="T17" fmla="*/ 22450 h 432"/>
                      <a:gd name="T18" fmla="*/ 62852 w 599"/>
                      <a:gd name="T19" fmla="*/ 23579 h 432"/>
                      <a:gd name="T20" fmla="*/ 59069 w 599"/>
                      <a:gd name="T21" fmla="*/ 23131 h 432"/>
                      <a:gd name="T22" fmla="*/ 57436 w 599"/>
                      <a:gd name="T23" fmla="*/ 22906 h 432"/>
                      <a:gd name="T24" fmla="*/ 57948 w 599"/>
                      <a:gd name="T25" fmla="*/ 19656 h 432"/>
                      <a:gd name="T26" fmla="*/ 58789 w 599"/>
                      <a:gd name="T27" fmla="*/ 18880 h 432"/>
                      <a:gd name="T28" fmla="*/ 55238 w 599"/>
                      <a:gd name="T29" fmla="*/ 18325 h 432"/>
                      <a:gd name="T30" fmla="*/ 47334 w 599"/>
                      <a:gd name="T31" fmla="*/ 17652 h 432"/>
                      <a:gd name="T32" fmla="*/ 15405 w 599"/>
                      <a:gd name="T33" fmla="*/ 20104 h 432"/>
                      <a:gd name="T34" fmla="*/ 14049 w 599"/>
                      <a:gd name="T35" fmla="*/ 20553 h 432"/>
                      <a:gd name="T36" fmla="*/ 11855 w 599"/>
                      <a:gd name="T37" fmla="*/ 21906 h 432"/>
                      <a:gd name="T38" fmla="*/ 7228 w 599"/>
                      <a:gd name="T39" fmla="*/ 24131 h 432"/>
                      <a:gd name="T40" fmla="*/ 3947 w 599"/>
                      <a:gd name="T41" fmla="*/ 23579 h 432"/>
                      <a:gd name="T42" fmla="*/ 2314 w 599"/>
                      <a:gd name="T43" fmla="*/ 23131 h 432"/>
                      <a:gd name="T44" fmla="*/ 957 w 599"/>
                      <a:gd name="T45" fmla="*/ 22226 h 432"/>
                      <a:gd name="T46" fmla="*/ 1517 w 599"/>
                      <a:gd name="T47" fmla="*/ 20777 h 432"/>
                      <a:gd name="T48" fmla="*/ 2314 w 599"/>
                      <a:gd name="T49" fmla="*/ 18655 h 432"/>
                      <a:gd name="T50" fmla="*/ 3667 w 599"/>
                      <a:gd name="T51" fmla="*/ 14626 h 432"/>
                      <a:gd name="T52" fmla="*/ 3947 w 599"/>
                      <a:gd name="T53" fmla="*/ 10501 h 432"/>
                      <a:gd name="T54" fmla="*/ 4227 w 599"/>
                      <a:gd name="T55" fmla="*/ 7026 h 432"/>
                      <a:gd name="T56" fmla="*/ 3947 w 599"/>
                      <a:gd name="T57" fmla="*/ 4574 h 432"/>
                      <a:gd name="T58" fmla="*/ 2874 w 599"/>
                      <a:gd name="T59" fmla="*/ 1673 h 432"/>
                      <a:gd name="T60" fmla="*/ 2594 w 599"/>
                      <a:gd name="T61" fmla="*/ 77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44621" name="Freeform 664"/>
                <p:cNvSpPr>
                  <a:spLocks/>
                </p:cNvSpPr>
                <p:nvPr/>
              </p:nvSpPr>
              <p:spPr bwMode="auto">
                <a:xfrm>
                  <a:off x="1696" y="2435"/>
                  <a:ext cx="108" cy="296"/>
                </a:xfrm>
                <a:custGeom>
                  <a:avLst/>
                  <a:gdLst>
                    <a:gd name="T0" fmla="*/ 1 w 105"/>
                    <a:gd name="T1" fmla="*/ 0 h 354"/>
                    <a:gd name="T2" fmla="*/ 104 w 105"/>
                    <a:gd name="T3" fmla="*/ 3 h 354"/>
                    <a:gd name="T4" fmla="*/ 81 w 105"/>
                    <a:gd name="T5" fmla="*/ 14 h 354"/>
                    <a:gd name="T6" fmla="*/ 94 w 105"/>
                    <a:gd name="T7" fmla="*/ 30 h 354"/>
                    <a:gd name="T8" fmla="*/ 94 w 105"/>
                    <a:gd name="T9" fmla="*/ 71 h 354"/>
                    <a:gd name="T10" fmla="*/ 109 w 105"/>
                    <a:gd name="T11" fmla="*/ 82 h 354"/>
                    <a:gd name="T12" fmla="*/ 109 w 105"/>
                    <a:gd name="T13" fmla="*/ 117 h 354"/>
                    <a:gd name="T14" fmla="*/ 94 w 105"/>
                    <a:gd name="T15" fmla="*/ 164 h 354"/>
                    <a:gd name="T16" fmla="*/ 76 w 105"/>
                    <a:gd name="T17" fmla="*/ 173 h 354"/>
                    <a:gd name="T18" fmla="*/ 14 w 105"/>
                    <a:gd name="T19" fmla="*/ 156 h 354"/>
                    <a:gd name="T20" fmla="*/ 12 w 105"/>
                    <a:gd name="T21" fmla="*/ 138 h 354"/>
                    <a:gd name="T22" fmla="*/ 14 w 105"/>
                    <a:gd name="T23" fmla="*/ 120 h 354"/>
                    <a:gd name="T24" fmla="*/ 9 w 105"/>
                    <a:gd name="T25" fmla="*/ 48 h 354"/>
                    <a:gd name="T26" fmla="*/ 24 w 105"/>
                    <a:gd name="T27" fmla="*/ 23 h 354"/>
                    <a:gd name="T28" fmla="*/ 6 w 105"/>
                    <a:gd name="T29" fmla="*/ 7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4622" name="Freeform 665"/>
                <p:cNvSpPr>
                  <a:spLocks/>
                </p:cNvSpPr>
                <p:nvPr/>
              </p:nvSpPr>
              <p:spPr bwMode="auto">
                <a:xfrm>
                  <a:off x="3054" y="2374"/>
                  <a:ext cx="153" cy="315"/>
                </a:xfrm>
                <a:custGeom>
                  <a:avLst/>
                  <a:gdLst>
                    <a:gd name="T0" fmla="*/ 157 w 149"/>
                    <a:gd name="T1" fmla="*/ 10 h 376"/>
                    <a:gd name="T2" fmla="*/ 149 w 149"/>
                    <a:gd name="T3" fmla="*/ 50 h 376"/>
                    <a:gd name="T4" fmla="*/ 139 w 149"/>
                    <a:gd name="T5" fmla="*/ 64 h 376"/>
                    <a:gd name="T6" fmla="*/ 135 w 149"/>
                    <a:gd name="T7" fmla="*/ 69 h 376"/>
                    <a:gd name="T8" fmla="*/ 116 w 149"/>
                    <a:gd name="T9" fmla="*/ 120 h 376"/>
                    <a:gd name="T10" fmla="*/ 90 w 149"/>
                    <a:gd name="T11" fmla="*/ 154 h 376"/>
                    <a:gd name="T12" fmla="*/ 74 w 149"/>
                    <a:gd name="T13" fmla="*/ 178 h 376"/>
                    <a:gd name="T14" fmla="*/ 64 w 149"/>
                    <a:gd name="T15" fmla="*/ 179 h 376"/>
                    <a:gd name="T16" fmla="*/ 18 w 149"/>
                    <a:gd name="T17" fmla="*/ 183 h 376"/>
                    <a:gd name="T18" fmla="*/ 2 w 149"/>
                    <a:gd name="T19" fmla="*/ 173 h 376"/>
                    <a:gd name="T20" fmla="*/ 5 w 149"/>
                    <a:gd name="T21" fmla="*/ 156 h 376"/>
                    <a:gd name="T22" fmla="*/ 8 w 149"/>
                    <a:gd name="T23" fmla="*/ 108 h 376"/>
                    <a:gd name="T24" fmla="*/ 25 w 149"/>
                    <a:gd name="T25" fmla="*/ 98 h 376"/>
                    <a:gd name="T26" fmla="*/ 38 w 149"/>
                    <a:gd name="T27" fmla="*/ 53 h 376"/>
                    <a:gd name="T28" fmla="*/ 46 w 149"/>
                    <a:gd name="T29" fmla="*/ 37 h 376"/>
                    <a:gd name="T30" fmla="*/ 88 w 149"/>
                    <a:gd name="T31" fmla="*/ 9 h 376"/>
                    <a:gd name="T32" fmla="*/ 135 w 149"/>
                    <a:gd name="T33" fmla="*/ 9 h 376"/>
                    <a:gd name="T34" fmla="*/ 157 w 149"/>
                    <a:gd name="T35" fmla="*/ 1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4623" name="Freeform 666"/>
                <p:cNvSpPr>
                  <a:spLocks/>
                </p:cNvSpPr>
                <p:nvPr/>
              </p:nvSpPr>
              <p:spPr bwMode="auto">
                <a:xfrm>
                  <a:off x="1773" y="879"/>
                  <a:ext cx="98" cy="422"/>
                </a:xfrm>
                <a:custGeom>
                  <a:avLst/>
                  <a:gdLst>
                    <a:gd name="T0" fmla="*/ 30 w 96"/>
                    <a:gd name="T1" fmla="*/ 239 h 504"/>
                    <a:gd name="T2" fmla="*/ 65 w 96"/>
                    <a:gd name="T3" fmla="*/ 244 h 504"/>
                    <a:gd name="T4" fmla="*/ 80 w 96"/>
                    <a:gd name="T5" fmla="*/ 222 h 504"/>
                    <a:gd name="T6" fmla="*/ 80 w 96"/>
                    <a:gd name="T7" fmla="*/ 158 h 504"/>
                    <a:gd name="T8" fmla="*/ 96 w 96"/>
                    <a:gd name="T9" fmla="*/ 106 h 504"/>
                    <a:gd name="T10" fmla="*/ 104 w 96"/>
                    <a:gd name="T11" fmla="*/ 85 h 504"/>
                    <a:gd name="T12" fmla="*/ 96 w 96"/>
                    <a:gd name="T13" fmla="*/ 25 h 504"/>
                    <a:gd name="T14" fmla="*/ 85 w 96"/>
                    <a:gd name="T15" fmla="*/ 3 h 504"/>
                    <a:gd name="T16" fmla="*/ 33 w 96"/>
                    <a:gd name="T17" fmla="*/ 13 h 504"/>
                    <a:gd name="T18" fmla="*/ 30 w 96"/>
                    <a:gd name="T19" fmla="*/ 59 h 504"/>
                    <a:gd name="T20" fmla="*/ 36 w 96"/>
                    <a:gd name="T21" fmla="*/ 179 h 504"/>
                    <a:gd name="T22" fmla="*/ 44 w 96"/>
                    <a:gd name="T23" fmla="*/ 200 h 504"/>
                    <a:gd name="T24" fmla="*/ 28 w 96"/>
                    <a:gd name="T25" fmla="*/ 233 h 504"/>
                    <a:gd name="T26" fmla="*/ 30 w 96"/>
                    <a:gd name="T27" fmla="*/ 23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4624" name="Freeform 667"/>
                <p:cNvSpPr>
                  <a:spLocks/>
                </p:cNvSpPr>
                <p:nvPr/>
              </p:nvSpPr>
              <p:spPr bwMode="auto">
                <a:xfrm>
                  <a:off x="3472" y="867"/>
                  <a:ext cx="154" cy="344"/>
                </a:xfrm>
                <a:custGeom>
                  <a:avLst/>
                  <a:gdLst>
                    <a:gd name="T0" fmla="*/ 5 w 150"/>
                    <a:gd name="T1" fmla="*/ 189 h 410"/>
                    <a:gd name="T2" fmla="*/ 44 w 150"/>
                    <a:gd name="T3" fmla="*/ 203 h 410"/>
                    <a:gd name="T4" fmla="*/ 88 w 150"/>
                    <a:gd name="T5" fmla="*/ 199 h 410"/>
                    <a:gd name="T6" fmla="*/ 104 w 150"/>
                    <a:gd name="T7" fmla="*/ 180 h 410"/>
                    <a:gd name="T8" fmla="*/ 126 w 150"/>
                    <a:gd name="T9" fmla="*/ 138 h 410"/>
                    <a:gd name="T10" fmla="*/ 142 w 150"/>
                    <a:gd name="T11" fmla="*/ 107 h 410"/>
                    <a:gd name="T12" fmla="*/ 152 w 150"/>
                    <a:gd name="T13" fmla="*/ 95 h 410"/>
                    <a:gd name="T14" fmla="*/ 154 w 150"/>
                    <a:gd name="T15" fmla="*/ 58 h 410"/>
                    <a:gd name="T16" fmla="*/ 160 w 150"/>
                    <a:gd name="T17" fmla="*/ 50 h 410"/>
                    <a:gd name="T18" fmla="*/ 162 w 150"/>
                    <a:gd name="T19" fmla="*/ 24 h 410"/>
                    <a:gd name="T20" fmla="*/ 145 w 150"/>
                    <a:gd name="T21" fmla="*/ 0 h 410"/>
                    <a:gd name="T22" fmla="*/ 104 w 150"/>
                    <a:gd name="T23" fmla="*/ 7 h 410"/>
                    <a:gd name="T24" fmla="*/ 85 w 150"/>
                    <a:gd name="T25" fmla="*/ 26 h 410"/>
                    <a:gd name="T26" fmla="*/ 74 w 150"/>
                    <a:gd name="T27" fmla="*/ 68 h 410"/>
                    <a:gd name="T28" fmla="*/ 66 w 150"/>
                    <a:gd name="T29" fmla="*/ 81 h 410"/>
                    <a:gd name="T30" fmla="*/ 46 w 150"/>
                    <a:gd name="T31" fmla="*/ 107 h 410"/>
                    <a:gd name="T32" fmla="*/ 44 w 150"/>
                    <a:gd name="T33" fmla="*/ 112 h 410"/>
                    <a:gd name="T34" fmla="*/ 38 w 150"/>
                    <a:gd name="T35" fmla="*/ 116 h 410"/>
                    <a:gd name="T36" fmla="*/ 36 w 150"/>
                    <a:gd name="T37" fmla="*/ 124 h 410"/>
                    <a:gd name="T38" fmla="*/ 33 w 150"/>
                    <a:gd name="T39" fmla="*/ 128 h 410"/>
                    <a:gd name="T40" fmla="*/ 16 w 150"/>
                    <a:gd name="T41" fmla="*/ 173 h 410"/>
                    <a:gd name="T42" fmla="*/ 10 w 150"/>
                    <a:gd name="T43" fmla="*/ 189 h 410"/>
                    <a:gd name="T44" fmla="*/ 2 w 150"/>
                    <a:gd name="T45" fmla="*/ 191 h 410"/>
                    <a:gd name="T46" fmla="*/ 5 w 150"/>
                    <a:gd name="T47" fmla="*/ 18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44619" name="Rectangle 668"/>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sz="1600" i="1">
                  <a:solidFill>
                    <a:schemeClr val="bg2"/>
                  </a:solidFill>
                  <a:latin typeface="Helvetica" charset="0"/>
                </a:endParaRPr>
              </a:p>
            </p:txBody>
          </p:sp>
        </p:grpSp>
        <p:grpSp>
          <p:nvGrpSpPr>
            <p:cNvPr id="144597" name="Group 656"/>
            <p:cNvGrpSpPr>
              <a:grpSpLocks/>
            </p:cNvGrpSpPr>
            <p:nvPr/>
          </p:nvGrpSpPr>
          <p:grpSpPr bwMode="auto">
            <a:xfrm>
              <a:off x="5373695" y="2239976"/>
              <a:ext cx="395288" cy="412753"/>
              <a:chOff x="1609" y="1232"/>
              <a:chExt cx="249" cy="260"/>
            </a:xfrm>
          </p:grpSpPr>
          <p:grpSp>
            <p:nvGrpSpPr>
              <p:cNvPr id="144609" name="Group 657"/>
              <p:cNvGrpSpPr>
                <a:grpSpLocks/>
              </p:cNvGrpSpPr>
              <p:nvPr/>
            </p:nvGrpSpPr>
            <p:grpSpPr bwMode="auto">
              <a:xfrm>
                <a:off x="1622" y="1232"/>
                <a:ext cx="236" cy="260"/>
                <a:chOff x="1618" y="867"/>
                <a:chExt cx="2080" cy="1864"/>
              </a:xfrm>
            </p:grpSpPr>
            <p:grpSp>
              <p:nvGrpSpPr>
                <p:cNvPr id="144611" name="Group 659"/>
                <p:cNvGrpSpPr>
                  <a:grpSpLocks/>
                </p:cNvGrpSpPr>
                <p:nvPr/>
              </p:nvGrpSpPr>
              <p:grpSpPr bwMode="auto">
                <a:xfrm>
                  <a:off x="1618" y="1063"/>
                  <a:ext cx="2080" cy="1359"/>
                  <a:chOff x="638" y="2172"/>
                  <a:chExt cx="2078" cy="1359"/>
                </a:xfrm>
              </p:grpSpPr>
              <p:sp>
                <p:nvSpPr>
                  <p:cNvPr id="144616" name="Freeform 660" descr="Cork"/>
                  <p:cNvSpPr>
                    <a:spLocks/>
                  </p:cNvSpPr>
                  <p:nvPr/>
                </p:nvSpPr>
                <p:spPr bwMode="auto">
                  <a:xfrm>
                    <a:off x="693" y="2172"/>
                    <a:ext cx="2023" cy="246"/>
                  </a:xfrm>
                  <a:custGeom>
                    <a:avLst/>
                    <a:gdLst>
                      <a:gd name="T0" fmla="*/ 1073 w 592"/>
                      <a:gd name="T1" fmla="*/ 5021 h 90"/>
                      <a:gd name="T2" fmla="*/ 2990 w 592"/>
                      <a:gd name="T3" fmla="*/ 2452 h 90"/>
                      <a:gd name="T4" fmla="*/ 4624 w 592"/>
                      <a:gd name="T5" fmla="*/ 2004 h 90"/>
                      <a:gd name="T6" fmla="*/ 6271 w 592"/>
                      <a:gd name="T7" fmla="*/ 1779 h 90"/>
                      <a:gd name="T8" fmla="*/ 15285 w 592"/>
                      <a:gd name="T9" fmla="*/ 1897 h 90"/>
                      <a:gd name="T10" fmla="*/ 20715 w 592"/>
                      <a:gd name="T11" fmla="*/ 2228 h 90"/>
                      <a:gd name="T12" fmla="*/ 23179 w 592"/>
                      <a:gd name="T13" fmla="*/ 2569 h 90"/>
                      <a:gd name="T14" fmla="*/ 32440 w 592"/>
                      <a:gd name="T15" fmla="*/ 2900 h 90"/>
                      <a:gd name="T16" fmla="*/ 46092 w 592"/>
                      <a:gd name="T17" fmla="*/ 2452 h 90"/>
                      <a:gd name="T18" fmla="*/ 64367 w 592"/>
                      <a:gd name="T19" fmla="*/ 897 h 90"/>
                      <a:gd name="T20" fmla="*/ 70904 w 592"/>
                      <a:gd name="T21" fmla="*/ 0 h 90"/>
                      <a:gd name="T22" fmla="*/ 78019 w 592"/>
                      <a:gd name="T23" fmla="*/ 104 h 90"/>
                      <a:gd name="T24" fmla="*/ 80445 w 592"/>
                      <a:gd name="T25" fmla="*/ 1673 h 90"/>
                      <a:gd name="T26" fmla="*/ 80725 w 592"/>
                      <a:gd name="T27" fmla="*/ 2004 h 90"/>
                      <a:gd name="T28" fmla="*/ 79372 w 592"/>
                      <a:gd name="T29" fmla="*/ 3348 h 90"/>
                      <a:gd name="T30" fmla="*/ 79652 w 592"/>
                      <a:gd name="T31" fmla="*/ 367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4617" name="Freeform 661" descr="Cork"/>
                  <p:cNvSpPr>
                    <a:spLocks/>
                  </p:cNvSpPr>
                  <p:nvPr/>
                </p:nvSpPr>
                <p:spPr bwMode="auto">
                  <a:xfrm>
                    <a:off x="638" y="2350"/>
                    <a:ext cx="2047" cy="1181"/>
                  </a:xfrm>
                  <a:custGeom>
                    <a:avLst/>
                    <a:gdLst>
                      <a:gd name="T0" fmla="*/ 81689 w 599"/>
                      <a:gd name="T1" fmla="*/ 0 h 432"/>
                      <a:gd name="T2" fmla="*/ 81128 w 599"/>
                      <a:gd name="T3" fmla="*/ 328 h 432"/>
                      <a:gd name="T4" fmla="*/ 80335 w 599"/>
                      <a:gd name="T5" fmla="*/ 552 h 432"/>
                      <a:gd name="T6" fmla="*/ 79775 w 599"/>
                      <a:gd name="T7" fmla="*/ 1345 h 432"/>
                      <a:gd name="T8" fmla="*/ 75944 w 599"/>
                      <a:gd name="T9" fmla="*/ 5150 h 432"/>
                      <a:gd name="T10" fmla="*/ 71601 w 599"/>
                      <a:gd name="T11" fmla="*/ 11630 h 432"/>
                      <a:gd name="T12" fmla="*/ 70244 w 599"/>
                      <a:gd name="T13" fmla="*/ 14850 h 432"/>
                      <a:gd name="T14" fmla="*/ 68880 w 599"/>
                      <a:gd name="T15" fmla="*/ 19552 h 432"/>
                      <a:gd name="T16" fmla="*/ 67524 w 599"/>
                      <a:gd name="T17" fmla="*/ 22450 h 432"/>
                      <a:gd name="T18" fmla="*/ 62852 w 599"/>
                      <a:gd name="T19" fmla="*/ 23579 h 432"/>
                      <a:gd name="T20" fmla="*/ 59069 w 599"/>
                      <a:gd name="T21" fmla="*/ 23131 h 432"/>
                      <a:gd name="T22" fmla="*/ 57436 w 599"/>
                      <a:gd name="T23" fmla="*/ 22906 h 432"/>
                      <a:gd name="T24" fmla="*/ 57948 w 599"/>
                      <a:gd name="T25" fmla="*/ 19656 h 432"/>
                      <a:gd name="T26" fmla="*/ 58789 w 599"/>
                      <a:gd name="T27" fmla="*/ 18880 h 432"/>
                      <a:gd name="T28" fmla="*/ 55238 w 599"/>
                      <a:gd name="T29" fmla="*/ 18325 h 432"/>
                      <a:gd name="T30" fmla="*/ 47334 w 599"/>
                      <a:gd name="T31" fmla="*/ 17652 h 432"/>
                      <a:gd name="T32" fmla="*/ 15405 w 599"/>
                      <a:gd name="T33" fmla="*/ 20104 h 432"/>
                      <a:gd name="T34" fmla="*/ 14049 w 599"/>
                      <a:gd name="T35" fmla="*/ 20553 h 432"/>
                      <a:gd name="T36" fmla="*/ 11855 w 599"/>
                      <a:gd name="T37" fmla="*/ 21906 h 432"/>
                      <a:gd name="T38" fmla="*/ 7228 w 599"/>
                      <a:gd name="T39" fmla="*/ 24131 h 432"/>
                      <a:gd name="T40" fmla="*/ 3947 w 599"/>
                      <a:gd name="T41" fmla="*/ 23579 h 432"/>
                      <a:gd name="T42" fmla="*/ 2314 w 599"/>
                      <a:gd name="T43" fmla="*/ 23131 h 432"/>
                      <a:gd name="T44" fmla="*/ 957 w 599"/>
                      <a:gd name="T45" fmla="*/ 22226 h 432"/>
                      <a:gd name="T46" fmla="*/ 1517 w 599"/>
                      <a:gd name="T47" fmla="*/ 20777 h 432"/>
                      <a:gd name="T48" fmla="*/ 2314 w 599"/>
                      <a:gd name="T49" fmla="*/ 18655 h 432"/>
                      <a:gd name="T50" fmla="*/ 3667 w 599"/>
                      <a:gd name="T51" fmla="*/ 14626 h 432"/>
                      <a:gd name="T52" fmla="*/ 3947 w 599"/>
                      <a:gd name="T53" fmla="*/ 10501 h 432"/>
                      <a:gd name="T54" fmla="*/ 4227 w 599"/>
                      <a:gd name="T55" fmla="*/ 7026 h 432"/>
                      <a:gd name="T56" fmla="*/ 3947 w 599"/>
                      <a:gd name="T57" fmla="*/ 4574 h 432"/>
                      <a:gd name="T58" fmla="*/ 2874 w 599"/>
                      <a:gd name="T59" fmla="*/ 1673 h 432"/>
                      <a:gd name="T60" fmla="*/ 2594 w 599"/>
                      <a:gd name="T61" fmla="*/ 77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44612" name="Freeform 664"/>
                <p:cNvSpPr>
                  <a:spLocks/>
                </p:cNvSpPr>
                <p:nvPr/>
              </p:nvSpPr>
              <p:spPr bwMode="auto">
                <a:xfrm>
                  <a:off x="1696" y="2435"/>
                  <a:ext cx="108" cy="296"/>
                </a:xfrm>
                <a:custGeom>
                  <a:avLst/>
                  <a:gdLst>
                    <a:gd name="T0" fmla="*/ 1 w 105"/>
                    <a:gd name="T1" fmla="*/ 0 h 354"/>
                    <a:gd name="T2" fmla="*/ 104 w 105"/>
                    <a:gd name="T3" fmla="*/ 3 h 354"/>
                    <a:gd name="T4" fmla="*/ 81 w 105"/>
                    <a:gd name="T5" fmla="*/ 14 h 354"/>
                    <a:gd name="T6" fmla="*/ 94 w 105"/>
                    <a:gd name="T7" fmla="*/ 30 h 354"/>
                    <a:gd name="T8" fmla="*/ 94 w 105"/>
                    <a:gd name="T9" fmla="*/ 71 h 354"/>
                    <a:gd name="T10" fmla="*/ 109 w 105"/>
                    <a:gd name="T11" fmla="*/ 82 h 354"/>
                    <a:gd name="T12" fmla="*/ 109 w 105"/>
                    <a:gd name="T13" fmla="*/ 117 h 354"/>
                    <a:gd name="T14" fmla="*/ 94 w 105"/>
                    <a:gd name="T15" fmla="*/ 164 h 354"/>
                    <a:gd name="T16" fmla="*/ 76 w 105"/>
                    <a:gd name="T17" fmla="*/ 173 h 354"/>
                    <a:gd name="T18" fmla="*/ 14 w 105"/>
                    <a:gd name="T19" fmla="*/ 156 h 354"/>
                    <a:gd name="T20" fmla="*/ 12 w 105"/>
                    <a:gd name="T21" fmla="*/ 138 h 354"/>
                    <a:gd name="T22" fmla="*/ 14 w 105"/>
                    <a:gd name="T23" fmla="*/ 120 h 354"/>
                    <a:gd name="T24" fmla="*/ 9 w 105"/>
                    <a:gd name="T25" fmla="*/ 48 h 354"/>
                    <a:gd name="T26" fmla="*/ 24 w 105"/>
                    <a:gd name="T27" fmla="*/ 23 h 354"/>
                    <a:gd name="T28" fmla="*/ 6 w 105"/>
                    <a:gd name="T29" fmla="*/ 7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4613" name="Freeform 665"/>
                <p:cNvSpPr>
                  <a:spLocks/>
                </p:cNvSpPr>
                <p:nvPr/>
              </p:nvSpPr>
              <p:spPr bwMode="auto">
                <a:xfrm>
                  <a:off x="3054" y="2374"/>
                  <a:ext cx="153" cy="315"/>
                </a:xfrm>
                <a:custGeom>
                  <a:avLst/>
                  <a:gdLst>
                    <a:gd name="T0" fmla="*/ 157 w 149"/>
                    <a:gd name="T1" fmla="*/ 10 h 376"/>
                    <a:gd name="T2" fmla="*/ 149 w 149"/>
                    <a:gd name="T3" fmla="*/ 50 h 376"/>
                    <a:gd name="T4" fmla="*/ 139 w 149"/>
                    <a:gd name="T5" fmla="*/ 64 h 376"/>
                    <a:gd name="T6" fmla="*/ 135 w 149"/>
                    <a:gd name="T7" fmla="*/ 69 h 376"/>
                    <a:gd name="T8" fmla="*/ 116 w 149"/>
                    <a:gd name="T9" fmla="*/ 120 h 376"/>
                    <a:gd name="T10" fmla="*/ 90 w 149"/>
                    <a:gd name="T11" fmla="*/ 154 h 376"/>
                    <a:gd name="T12" fmla="*/ 74 w 149"/>
                    <a:gd name="T13" fmla="*/ 178 h 376"/>
                    <a:gd name="T14" fmla="*/ 64 w 149"/>
                    <a:gd name="T15" fmla="*/ 179 h 376"/>
                    <a:gd name="T16" fmla="*/ 18 w 149"/>
                    <a:gd name="T17" fmla="*/ 183 h 376"/>
                    <a:gd name="T18" fmla="*/ 2 w 149"/>
                    <a:gd name="T19" fmla="*/ 173 h 376"/>
                    <a:gd name="T20" fmla="*/ 5 w 149"/>
                    <a:gd name="T21" fmla="*/ 156 h 376"/>
                    <a:gd name="T22" fmla="*/ 8 w 149"/>
                    <a:gd name="T23" fmla="*/ 108 h 376"/>
                    <a:gd name="T24" fmla="*/ 25 w 149"/>
                    <a:gd name="T25" fmla="*/ 98 h 376"/>
                    <a:gd name="T26" fmla="*/ 38 w 149"/>
                    <a:gd name="T27" fmla="*/ 53 h 376"/>
                    <a:gd name="T28" fmla="*/ 46 w 149"/>
                    <a:gd name="T29" fmla="*/ 37 h 376"/>
                    <a:gd name="T30" fmla="*/ 88 w 149"/>
                    <a:gd name="T31" fmla="*/ 9 h 376"/>
                    <a:gd name="T32" fmla="*/ 135 w 149"/>
                    <a:gd name="T33" fmla="*/ 9 h 376"/>
                    <a:gd name="T34" fmla="*/ 157 w 149"/>
                    <a:gd name="T35" fmla="*/ 1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4614" name="Freeform 666"/>
                <p:cNvSpPr>
                  <a:spLocks/>
                </p:cNvSpPr>
                <p:nvPr/>
              </p:nvSpPr>
              <p:spPr bwMode="auto">
                <a:xfrm>
                  <a:off x="1773" y="879"/>
                  <a:ext cx="98" cy="422"/>
                </a:xfrm>
                <a:custGeom>
                  <a:avLst/>
                  <a:gdLst>
                    <a:gd name="T0" fmla="*/ 30 w 96"/>
                    <a:gd name="T1" fmla="*/ 239 h 504"/>
                    <a:gd name="T2" fmla="*/ 65 w 96"/>
                    <a:gd name="T3" fmla="*/ 244 h 504"/>
                    <a:gd name="T4" fmla="*/ 80 w 96"/>
                    <a:gd name="T5" fmla="*/ 222 h 504"/>
                    <a:gd name="T6" fmla="*/ 80 w 96"/>
                    <a:gd name="T7" fmla="*/ 158 h 504"/>
                    <a:gd name="T8" fmla="*/ 96 w 96"/>
                    <a:gd name="T9" fmla="*/ 106 h 504"/>
                    <a:gd name="T10" fmla="*/ 104 w 96"/>
                    <a:gd name="T11" fmla="*/ 85 h 504"/>
                    <a:gd name="T12" fmla="*/ 96 w 96"/>
                    <a:gd name="T13" fmla="*/ 25 h 504"/>
                    <a:gd name="T14" fmla="*/ 85 w 96"/>
                    <a:gd name="T15" fmla="*/ 3 h 504"/>
                    <a:gd name="T16" fmla="*/ 33 w 96"/>
                    <a:gd name="T17" fmla="*/ 13 h 504"/>
                    <a:gd name="T18" fmla="*/ 30 w 96"/>
                    <a:gd name="T19" fmla="*/ 59 h 504"/>
                    <a:gd name="T20" fmla="*/ 36 w 96"/>
                    <a:gd name="T21" fmla="*/ 179 h 504"/>
                    <a:gd name="T22" fmla="*/ 44 w 96"/>
                    <a:gd name="T23" fmla="*/ 200 h 504"/>
                    <a:gd name="T24" fmla="*/ 28 w 96"/>
                    <a:gd name="T25" fmla="*/ 233 h 504"/>
                    <a:gd name="T26" fmla="*/ 30 w 96"/>
                    <a:gd name="T27" fmla="*/ 23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4615" name="Freeform 667"/>
                <p:cNvSpPr>
                  <a:spLocks/>
                </p:cNvSpPr>
                <p:nvPr/>
              </p:nvSpPr>
              <p:spPr bwMode="auto">
                <a:xfrm>
                  <a:off x="3472" y="867"/>
                  <a:ext cx="154" cy="344"/>
                </a:xfrm>
                <a:custGeom>
                  <a:avLst/>
                  <a:gdLst>
                    <a:gd name="T0" fmla="*/ 5 w 150"/>
                    <a:gd name="T1" fmla="*/ 189 h 410"/>
                    <a:gd name="T2" fmla="*/ 44 w 150"/>
                    <a:gd name="T3" fmla="*/ 203 h 410"/>
                    <a:gd name="T4" fmla="*/ 88 w 150"/>
                    <a:gd name="T5" fmla="*/ 199 h 410"/>
                    <a:gd name="T6" fmla="*/ 104 w 150"/>
                    <a:gd name="T7" fmla="*/ 180 h 410"/>
                    <a:gd name="T8" fmla="*/ 126 w 150"/>
                    <a:gd name="T9" fmla="*/ 138 h 410"/>
                    <a:gd name="T10" fmla="*/ 142 w 150"/>
                    <a:gd name="T11" fmla="*/ 107 h 410"/>
                    <a:gd name="T12" fmla="*/ 152 w 150"/>
                    <a:gd name="T13" fmla="*/ 95 h 410"/>
                    <a:gd name="T14" fmla="*/ 154 w 150"/>
                    <a:gd name="T15" fmla="*/ 58 h 410"/>
                    <a:gd name="T16" fmla="*/ 160 w 150"/>
                    <a:gd name="T17" fmla="*/ 50 h 410"/>
                    <a:gd name="T18" fmla="*/ 162 w 150"/>
                    <a:gd name="T19" fmla="*/ 24 h 410"/>
                    <a:gd name="T20" fmla="*/ 145 w 150"/>
                    <a:gd name="T21" fmla="*/ 0 h 410"/>
                    <a:gd name="T22" fmla="*/ 104 w 150"/>
                    <a:gd name="T23" fmla="*/ 7 h 410"/>
                    <a:gd name="T24" fmla="*/ 85 w 150"/>
                    <a:gd name="T25" fmla="*/ 26 h 410"/>
                    <a:gd name="T26" fmla="*/ 74 w 150"/>
                    <a:gd name="T27" fmla="*/ 68 h 410"/>
                    <a:gd name="T28" fmla="*/ 66 w 150"/>
                    <a:gd name="T29" fmla="*/ 81 h 410"/>
                    <a:gd name="T30" fmla="*/ 46 w 150"/>
                    <a:gd name="T31" fmla="*/ 107 h 410"/>
                    <a:gd name="T32" fmla="*/ 44 w 150"/>
                    <a:gd name="T33" fmla="*/ 112 h 410"/>
                    <a:gd name="T34" fmla="*/ 38 w 150"/>
                    <a:gd name="T35" fmla="*/ 116 h 410"/>
                    <a:gd name="T36" fmla="*/ 36 w 150"/>
                    <a:gd name="T37" fmla="*/ 124 h 410"/>
                    <a:gd name="T38" fmla="*/ 33 w 150"/>
                    <a:gd name="T39" fmla="*/ 128 h 410"/>
                    <a:gd name="T40" fmla="*/ 16 w 150"/>
                    <a:gd name="T41" fmla="*/ 173 h 410"/>
                    <a:gd name="T42" fmla="*/ 10 w 150"/>
                    <a:gd name="T43" fmla="*/ 189 h 410"/>
                    <a:gd name="T44" fmla="*/ 2 w 150"/>
                    <a:gd name="T45" fmla="*/ 191 h 410"/>
                    <a:gd name="T46" fmla="*/ 5 w 150"/>
                    <a:gd name="T47" fmla="*/ 18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44610" name="Rectangle 668"/>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sz="1600" i="1">
                  <a:solidFill>
                    <a:schemeClr val="bg2"/>
                  </a:solidFill>
                  <a:latin typeface="Helvetica" charset="0"/>
                </a:endParaRPr>
              </a:p>
            </p:txBody>
          </p:sp>
        </p:grpSp>
        <p:grpSp>
          <p:nvGrpSpPr>
            <p:cNvPr id="144598" name="Group 669"/>
            <p:cNvGrpSpPr>
              <a:grpSpLocks/>
            </p:cNvGrpSpPr>
            <p:nvPr/>
          </p:nvGrpSpPr>
          <p:grpSpPr bwMode="auto">
            <a:xfrm>
              <a:off x="5378457" y="5175255"/>
              <a:ext cx="392113" cy="414338"/>
              <a:chOff x="1609" y="1232"/>
              <a:chExt cx="247" cy="261"/>
            </a:xfrm>
          </p:grpSpPr>
          <p:grpSp>
            <p:nvGrpSpPr>
              <p:cNvPr id="144599" name="Group 670"/>
              <p:cNvGrpSpPr>
                <a:grpSpLocks/>
              </p:cNvGrpSpPr>
              <p:nvPr/>
            </p:nvGrpSpPr>
            <p:grpSpPr bwMode="auto">
              <a:xfrm>
                <a:off x="1620" y="1232"/>
                <a:ext cx="236" cy="261"/>
                <a:chOff x="1558" y="1007"/>
                <a:chExt cx="2107" cy="1949"/>
              </a:xfrm>
            </p:grpSpPr>
            <p:grpSp>
              <p:nvGrpSpPr>
                <p:cNvPr id="144601" name="Group 672"/>
                <p:cNvGrpSpPr>
                  <a:grpSpLocks/>
                </p:cNvGrpSpPr>
                <p:nvPr/>
              </p:nvGrpSpPr>
              <p:grpSpPr bwMode="auto">
                <a:xfrm>
                  <a:off x="1558" y="1207"/>
                  <a:ext cx="2107" cy="1421"/>
                  <a:chOff x="578" y="2316"/>
                  <a:chExt cx="2105" cy="1421"/>
                </a:xfrm>
              </p:grpSpPr>
              <p:sp>
                <p:nvSpPr>
                  <p:cNvPr id="144607" name="Freeform 673" descr="Cork"/>
                  <p:cNvSpPr>
                    <a:spLocks/>
                  </p:cNvSpPr>
                  <p:nvPr/>
                </p:nvSpPr>
                <p:spPr bwMode="auto">
                  <a:xfrm>
                    <a:off x="633" y="2316"/>
                    <a:ext cx="2050" cy="256"/>
                  </a:xfrm>
                  <a:custGeom>
                    <a:avLst/>
                    <a:gdLst>
                      <a:gd name="T0" fmla="*/ 1164 w 592"/>
                      <a:gd name="T1" fmla="*/ 5891 h 90"/>
                      <a:gd name="T2" fmla="*/ 3155 w 592"/>
                      <a:gd name="T3" fmla="*/ 2881 h 90"/>
                      <a:gd name="T4" fmla="*/ 4903 w 592"/>
                      <a:gd name="T5" fmla="*/ 2347 h 90"/>
                      <a:gd name="T6" fmla="*/ 6607 w 592"/>
                      <a:gd name="T7" fmla="*/ 2096 h 90"/>
                      <a:gd name="T8" fmla="*/ 16116 w 592"/>
                      <a:gd name="T9" fmla="*/ 2233 h 90"/>
                      <a:gd name="T10" fmla="*/ 21837 w 592"/>
                      <a:gd name="T11" fmla="*/ 2623 h 90"/>
                      <a:gd name="T12" fmla="*/ 24461 w 592"/>
                      <a:gd name="T13" fmla="*/ 3018 h 90"/>
                      <a:gd name="T14" fmla="*/ 34209 w 592"/>
                      <a:gd name="T15" fmla="*/ 3408 h 90"/>
                      <a:gd name="T16" fmla="*/ 48587 w 592"/>
                      <a:gd name="T17" fmla="*/ 2881 h 90"/>
                      <a:gd name="T18" fmla="*/ 67847 w 592"/>
                      <a:gd name="T19" fmla="*/ 1061 h 90"/>
                      <a:gd name="T20" fmla="*/ 74790 w 592"/>
                      <a:gd name="T21" fmla="*/ 0 h 90"/>
                      <a:gd name="T22" fmla="*/ 82260 w 592"/>
                      <a:gd name="T23" fmla="*/ 137 h 90"/>
                      <a:gd name="T24" fmla="*/ 84840 w 592"/>
                      <a:gd name="T25" fmla="*/ 1957 h 90"/>
                      <a:gd name="T26" fmla="*/ 85127 w 592"/>
                      <a:gd name="T27" fmla="*/ 2347 h 90"/>
                      <a:gd name="T28" fmla="*/ 83676 w 592"/>
                      <a:gd name="T29" fmla="*/ 3931 h 90"/>
                      <a:gd name="T30" fmla="*/ 83963 w 592"/>
                      <a:gd name="T31" fmla="*/ 4329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4608" name="Freeform 674" descr="Cork"/>
                  <p:cNvSpPr>
                    <a:spLocks/>
                  </p:cNvSpPr>
                  <p:nvPr/>
                </p:nvSpPr>
                <p:spPr bwMode="auto">
                  <a:xfrm>
                    <a:off x="578" y="2506"/>
                    <a:ext cx="2074" cy="1231"/>
                  </a:xfrm>
                  <a:custGeom>
                    <a:avLst/>
                    <a:gdLst>
                      <a:gd name="T0" fmla="*/ 86090 w 599"/>
                      <a:gd name="T1" fmla="*/ 0 h 432"/>
                      <a:gd name="T2" fmla="*/ 85515 w 599"/>
                      <a:gd name="T3" fmla="*/ 390 h 432"/>
                      <a:gd name="T4" fmla="*/ 84639 w 599"/>
                      <a:gd name="T5" fmla="*/ 650 h 432"/>
                      <a:gd name="T6" fmla="*/ 84099 w 599"/>
                      <a:gd name="T7" fmla="*/ 1576 h 432"/>
                      <a:gd name="T8" fmla="*/ 80072 w 599"/>
                      <a:gd name="T9" fmla="*/ 6067 h 432"/>
                      <a:gd name="T10" fmla="*/ 75467 w 599"/>
                      <a:gd name="T11" fmla="*/ 13723 h 432"/>
                      <a:gd name="T12" fmla="*/ 74017 w 599"/>
                      <a:gd name="T13" fmla="*/ 17539 h 432"/>
                      <a:gd name="T14" fmla="*/ 72604 w 599"/>
                      <a:gd name="T15" fmla="*/ 23070 h 432"/>
                      <a:gd name="T16" fmla="*/ 71153 w 599"/>
                      <a:gd name="T17" fmla="*/ 26521 h 432"/>
                      <a:gd name="T18" fmla="*/ 66247 w 599"/>
                      <a:gd name="T19" fmla="*/ 27834 h 432"/>
                      <a:gd name="T20" fmla="*/ 62220 w 599"/>
                      <a:gd name="T21" fmla="*/ 27299 h 432"/>
                      <a:gd name="T22" fmla="*/ 60516 w 599"/>
                      <a:gd name="T23" fmla="*/ 27022 h 432"/>
                      <a:gd name="T24" fmla="*/ 61105 w 599"/>
                      <a:gd name="T25" fmla="*/ 23207 h 432"/>
                      <a:gd name="T26" fmla="*/ 61933 w 599"/>
                      <a:gd name="T27" fmla="*/ 22281 h 432"/>
                      <a:gd name="T28" fmla="*/ 58193 w 599"/>
                      <a:gd name="T29" fmla="*/ 21631 h 432"/>
                      <a:gd name="T30" fmla="*/ 49849 w 599"/>
                      <a:gd name="T31" fmla="*/ 20827 h 432"/>
                      <a:gd name="T32" fmla="*/ 16232 w 599"/>
                      <a:gd name="T33" fmla="*/ 23742 h 432"/>
                      <a:gd name="T34" fmla="*/ 14819 w 599"/>
                      <a:gd name="T35" fmla="*/ 24270 h 432"/>
                      <a:gd name="T36" fmla="*/ 12492 w 599"/>
                      <a:gd name="T37" fmla="*/ 25845 h 432"/>
                      <a:gd name="T38" fmla="*/ 7638 w 599"/>
                      <a:gd name="T39" fmla="*/ 28484 h 432"/>
                      <a:gd name="T40" fmla="*/ 4148 w 599"/>
                      <a:gd name="T41" fmla="*/ 27834 h 432"/>
                      <a:gd name="T42" fmla="*/ 2444 w 599"/>
                      <a:gd name="T43" fmla="*/ 27299 h 432"/>
                      <a:gd name="T44" fmla="*/ 994 w 599"/>
                      <a:gd name="T45" fmla="*/ 26236 h 432"/>
                      <a:gd name="T46" fmla="*/ 1582 w 599"/>
                      <a:gd name="T47" fmla="*/ 24529 h 432"/>
                      <a:gd name="T48" fmla="*/ 2444 w 599"/>
                      <a:gd name="T49" fmla="*/ 22030 h 432"/>
                      <a:gd name="T50" fmla="*/ 3861 w 599"/>
                      <a:gd name="T51" fmla="*/ 17288 h 432"/>
                      <a:gd name="T52" fmla="*/ 4148 w 599"/>
                      <a:gd name="T53" fmla="*/ 12398 h 432"/>
                      <a:gd name="T54" fmla="*/ 4435 w 599"/>
                      <a:gd name="T55" fmla="*/ 8306 h 432"/>
                      <a:gd name="T56" fmla="*/ 4148 w 599"/>
                      <a:gd name="T57" fmla="*/ 5417 h 432"/>
                      <a:gd name="T58" fmla="*/ 3033 w 599"/>
                      <a:gd name="T59" fmla="*/ 1966 h 432"/>
                      <a:gd name="T60" fmla="*/ 2746 w 599"/>
                      <a:gd name="T61" fmla="*/ 92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44602" name="Freeform 676"/>
                <p:cNvSpPr>
                  <a:spLocks/>
                </p:cNvSpPr>
                <p:nvPr/>
              </p:nvSpPr>
              <p:spPr bwMode="auto">
                <a:xfrm>
                  <a:off x="1616" y="2649"/>
                  <a:ext cx="88" cy="277"/>
                </a:xfrm>
                <a:custGeom>
                  <a:avLst/>
                  <a:gdLst>
                    <a:gd name="T0" fmla="*/ 84 w 85"/>
                    <a:gd name="T1" fmla="*/ 88 h 318"/>
                    <a:gd name="T2" fmla="*/ 72 w 85"/>
                    <a:gd name="T3" fmla="*/ 39 h 318"/>
                    <a:gd name="T4" fmla="*/ 55 w 85"/>
                    <a:gd name="T5" fmla="*/ 24 h 318"/>
                    <a:gd name="T6" fmla="*/ 63 w 85"/>
                    <a:gd name="T7" fmla="*/ 39 h 318"/>
                    <a:gd name="T8" fmla="*/ 72 w 85"/>
                    <a:gd name="T9" fmla="*/ 16 h 318"/>
                    <a:gd name="T10" fmla="*/ 42 w 85"/>
                    <a:gd name="T11" fmla="*/ 6 h 318"/>
                    <a:gd name="T12" fmla="*/ 42 w 85"/>
                    <a:gd name="T13" fmla="*/ 24 h 318"/>
                    <a:gd name="T14" fmla="*/ 55 w 85"/>
                    <a:gd name="T15" fmla="*/ 108 h 318"/>
                    <a:gd name="T16" fmla="*/ 34 w 85"/>
                    <a:gd name="T17" fmla="*/ 92 h 318"/>
                    <a:gd name="T18" fmla="*/ 42 w 85"/>
                    <a:gd name="T19" fmla="*/ 73 h 318"/>
                    <a:gd name="T20" fmla="*/ 55 w 85"/>
                    <a:gd name="T21" fmla="*/ 92 h 318"/>
                    <a:gd name="T22" fmla="*/ 42 w 85"/>
                    <a:gd name="T23" fmla="*/ 59 h 318"/>
                    <a:gd name="T24" fmla="*/ 55 w 85"/>
                    <a:gd name="T25" fmla="*/ 88 h 318"/>
                    <a:gd name="T26" fmla="*/ 42 w 85"/>
                    <a:gd name="T27" fmla="*/ 69 h 318"/>
                    <a:gd name="T28" fmla="*/ 55 w 85"/>
                    <a:gd name="T29" fmla="*/ 83 h 318"/>
                    <a:gd name="T30" fmla="*/ 63 w 85"/>
                    <a:gd name="T31" fmla="*/ 98 h 318"/>
                    <a:gd name="T32" fmla="*/ 84 w 85"/>
                    <a:gd name="T33" fmla="*/ 117 h 318"/>
                    <a:gd name="T34" fmla="*/ 92 w 85"/>
                    <a:gd name="T35" fmla="*/ 132 h 318"/>
                    <a:gd name="T36" fmla="*/ 84 w 85"/>
                    <a:gd name="T37" fmla="*/ 161 h 318"/>
                    <a:gd name="T38" fmla="*/ 72 w 85"/>
                    <a:gd name="T39" fmla="*/ 156 h 318"/>
                    <a:gd name="T40" fmla="*/ 63 w 85"/>
                    <a:gd name="T41" fmla="*/ 180 h 318"/>
                    <a:gd name="T42" fmla="*/ 42 w 85"/>
                    <a:gd name="T43" fmla="*/ 166 h 318"/>
                    <a:gd name="T44" fmla="*/ 34 w 85"/>
                    <a:gd name="T45" fmla="*/ 117 h 318"/>
                    <a:gd name="T46" fmla="*/ 26 w 85"/>
                    <a:gd name="T47" fmla="*/ 141 h 318"/>
                    <a:gd name="T48" fmla="*/ 5 w 85"/>
                    <a:gd name="T49" fmla="*/ 122 h 318"/>
                    <a:gd name="T50" fmla="*/ 42 w 85"/>
                    <a:gd name="T51" fmla="*/ 83 h 318"/>
                    <a:gd name="T52" fmla="*/ 72 w 85"/>
                    <a:gd name="T53" fmla="*/ 98 h 318"/>
                    <a:gd name="T54" fmla="*/ 84 w 85"/>
                    <a:gd name="T55" fmla="*/ 126 h 318"/>
                    <a:gd name="T56" fmla="*/ 72 w 85"/>
                    <a:gd name="T57" fmla="*/ 108 h 318"/>
                    <a:gd name="T58" fmla="*/ 72 w 85"/>
                    <a:gd name="T59" fmla="*/ 6 h 318"/>
                    <a:gd name="T60" fmla="*/ 55 w 85"/>
                    <a:gd name="T61" fmla="*/ 20 h 318"/>
                    <a:gd name="T62" fmla="*/ 26 w 85"/>
                    <a:gd name="T63" fmla="*/ 24 h 318"/>
                    <a:gd name="T64" fmla="*/ 42 w 85"/>
                    <a:gd name="T65" fmla="*/ 54 h 318"/>
                    <a:gd name="T66" fmla="*/ 63 w 85"/>
                    <a:gd name="T67" fmla="*/ 78 h 318"/>
                    <a:gd name="T68" fmla="*/ 84 w 85"/>
                    <a:gd name="T69" fmla="*/ 88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4603" name="Freeform 677"/>
                <p:cNvSpPr>
                  <a:spLocks/>
                </p:cNvSpPr>
                <p:nvPr/>
              </p:nvSpPr>
              <p:spPr bwMode="auto">
                <a:xfrm>
                  <a:off x="1635" y="2647"/>
                  <a:ext cx="109" cy="309"/>
                </a:xfrm>
                <a:custGeom>
                  <a:avLst/>
                  <a:gdLst>
                    <a:gd name="T0" fmla="*/ 1 w 105"/>
                    <a:gd name="T1" fmla="*/ 0 h 354"/>
                    <a:gd name="T2" fmla="*/ 108 w 105"/>
                    <a:gd name="T3" fmla="*/ 3 h 354"/>
                    <a:gd name="T4" fmla="*/ 85 w 105"/>
                    <a:gd name="T5" fmla="*/ 17 h 354"/>
                    <a:gd name="T6" fmla="*/ 97 w 105"/>
                    <a:gd name="T7" fmla="*/ 35 h 354"/>
                    <a:gd name="T8" fmla="*/ 97 w 105"/>
                    <a:gd name="T9" fmla="*/ 85 h 354"/>
                    <a:gd name="T10" fmla="*/ 113 w 105"/>
                    <a:gd name="T11" fmla="*/ 98 h 354"/>
                    <a:gd name="T12" fmla="*/ 113 w 105"/>
                    <a:gd name="T13" fmla="*/ 139 h 354"/>
                    <a:gd name="T14" fmla="*/ 97 w 105"/>
                    <a:gd name="T15" fmla="*/ 195 h 354"/>
                    <a:gd name="T16" fmla="*/ 80 w 105"/>
                    <a:gd name="T17" fmla="*/ 206 h 354"/>
                    <a:gd name="T18" fmla="*/ 18 w 105"/>
                    <a:gd name="T19" fmla="*/ 186 h 354"/>
                    <a:gd name="T20" fmla="*/ 12 w 105"/>
                    <a:gd name="T21" fmla="*/ 164 h 354"/>
                    <a:gd name="T22" fmla="*/ 18 w 105"/>
                    <a:gd name="T23" fmla="*/ 142 h 354"/>
                    <a:gd name="T24" fmla="*/ 9 w 105"/>
                    <a:gd name="T25" fmla="*/ 57 h 354"/>
                    <a:gd name="T26" fmla="*/ 24 w 105"/>
                    <a:gd name="T27" fmla="*/ 26 h 354"/>
                    <a:gd name="T28" fmla="*/ 6 w 105"/>
                    <a:gd name="T29" fmla="*/ 8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4604" name="Freeform 678"/>
                <p:cNvSpPr>
                  <a:spLocks/>
                </p:cNvSpPr>
                <p:nvPr/>
              </p:nvSpPr>
              <p:spPr bwMode="auto">
                <a:xfrm>
                  <a:off x="3008" y="2583"/>
                  <a:ext cx="155" cy="328"/>
                </a:xfrm>
                <a:custGeom>
                  <a:avLst/>
                  <a:gdLst>
                    <a:gd name="T0" fmla="*/ 165 w 149"/>
                    <a:gd name="T1" fmla="*/ 11 h 376"/>
                    <a:gd name="T2" fmla="*/ 156 w 149"/>
                    <a:gd name="T3" fmla="*/ 60 h 376"/>
                    <a:gd name="T4" fmla="*/ 146 w 149"/>
                    <a:gd name="T5" fmla="*/ 75 h 376"/>
                    <a:gd name="T6" fmla="*/ 143 w 149"/>
                    <a:gd name="T7" fmla="*/ 80 h 376"/>
                    <a:gd name="T8" fmla="*/ 122 w 149"/>
                    <a:gd name="T9" fmla="*/ 141 h 376"/>
                    <a:gd name="T10" fmla="*/ 96 w 149"/>
                    <a:gd name="T11" fmla="*/ 181 h 376"/>
                    <a:gd name="T12" fmla="*/ 78 w 149"/>
                    <a:gd name="T13" fmla="*/ 210 h 376"/>
                    <a:gd name="T14" fmla="*/ 64 w 149"/>
                    <a:gd name="T15" fmla="*/ 211 h 376"/>
                    <a:gd name="T16" fmla="*/ 22 w 149"/>
                    <a:gd name="T17" fmla="*/ 215 h 376"/>
                    <a:gd name="T18" fmla="*/ 2 w 149"/>
                    <a:gd name="T19" fmla="*/ 203 h 376"/>
                    <a:gd name="T20" fmla="*/ 5 w 149"/>
                    <a:gd name="T21" fmla="*/ 183 h 376"/>
                    <a:gd name="T22" fmla="*/ 8 w 149"/>
                    <a:gd name="T23" fmla="*/ 127 h 376"/>
                    <a:gd name="T24" fmla="*/ 25 w 149"/>
                    <a:gd name="T25" fmla="*/ 116 h 376"/>
                    <a:gd name="T26" fmla="*/ 38 w 149"/>
                    <a:gd name="T27" fmla="*/ 61 h 376"/>
                    <a:gd name="T28" fmla="*/ 50 w 149"/>
                    <a:gd name="T29" fmla="*/ 44 h 376"/>
                    <a:gd name="T30" fmla="*/ 93 w 149"/>
                    <a:gd name="T31" fmla="*/ 10 h 376"/>
                    <a:gd name="T32" fmla="*/ 143 w 149"/>
                    <a:gd name="T33" fmla="*/ 10 h 376"/>
                    <a:gd name="T34" fmla="*/ 165 w 149"/>
                    <a:gd name="T35" fmla="*/ 11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4605" name="Freeform 679"/>
                <p:cNvSpPr>
                  <a:spLocks/>
                </p:cNvSpPr>
                <p:nvPr/>
              </p:nvSpPr>
              <p:spPr bwMode="auto">
                <a:xfrm>
                  <a:off x="1714" y="1020"/>
                  <a:ext cx="99" cy="440"/>
                </a:xfrm>
                <a:custGeom>
                  <a:avLst/>
                  <a:gdLst>
                    <a:gd name="T0" fmla="*/ 30 w 96"/>
                    <a:gd name="T1" fmla="*/ 282 h 504"/>
                    <a:gd name="T2" fmla="*/ 69 w 96"/>
                    <a:gd name="T3" fmla="*/ 286 h 504"/>
                    <a:gd name="T4" fmla="*/ 80 w 96"/>
                    <a:gd name="T5" fmla="*/ 262 h 504"/>
                    <a:gd name="T6" fmla="*/ 80 w 96"/>
                    <a:gd name="T7" fmla="*/ 188 h 504"/>
                    <a:gd name="T8" fmla="*/ 100 w 96"/>
                    <a:gd name="T9" fmla="*/ 124 h 504"/>
                    <a:gd name="T10" fmla="*/ 108 w 96"/>
                    <a:gd name="T11" fmla="*/ 101 h 504"/>
                    <a:gd name="T12" fmla="*/ 100 w 96"/>
                    <a:gd name="T13" fmla="*/ 30 h 504"/>
                    <a:gd name="T14" fmla="*/ 87 w 96"/>
                    <a:gd name="T15" fmla="*/ 3 h 504"/>
                    <a:gd name="T16" fmla="*/ 33 w 96"/>
                    <a:gd name="T17" fmla="*/ 15 h 504"/>
                    <a:gd name="T18" fmla="*/ 30 w 96"/>
                    <a:gd name="T19" fmla="*/ 71 h 504"/>
                    <a:gd name="T20" fmla="*/ 36 w 96"/>
                    <a:gd name="T21" fmla="*/ 211 h 504"/>
                    <a:gd name="T22" fmla="*/ 44 w 96"/>
                    <a:gd name="T23" fmla="*/ 236 h 504"/>
                    <a:gd name="T24" fmla="*/ 28 w 96"/>
                    <a:gd name="T25" fmla="*/ 275 h 504"/>
                    <a:gd name="T26" fmla="*/ 30 w 96"/>
                    <a:gd name="T27" fmla="*/ 28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4606" name="Freeform 680"/>
                <p:cNvSpPr>
                  <a:spLocks/>
                </p:cNvSpPr>
                <p:nvPr/>
              </p:nvSpPr>
              <p:spPr bwMode="auto">
                <a:xfrm>
                  <a:off x="3431" y="1007"/>
                  <a:ext cx="156" cy="358"/>
                </a:xfrm>
                <a:custGeom>
                  <a:avLst/>
                  <a:gdLst>
                    <a:gd name="T0" fmla="*/ 5 w 150"/>
                    <a:gd name="T1" fmla="*/ 222 h 410"/>
                    <a:gd name="T2" fmla="*/ 48 w 150"/>
                    <a:gd name="T3" fmla="*/ 238 h 410"/>
                    <a:gd name="T4" fmla="*/ 93 w 150"/>
                    <a:gd name="T5" fmla="*/ 233 h 410"/>
                    <a:gd name="T6" fmla="*/ 109 w 150"/>
                    <a:gd name="T7" fmla="*/ 210 h 410"/>
                    <a:gd name="T8" fmla="*/ 134 w 150"/>
                    <a:gd name="T9" fmla="*/ 162 h 410"/>
                    <a:gd name="T10" fmla="*/ 150 w 150"/>
                    <a:gd name="T11" fmla="*/ 126 h 410"/>
                    <a:gd name="T12" fmla="*/ 159 w 150"/>
                    <a:gd name="T13" fmla="*/ 112 h 410"/>
                    <a:gd name="T14" fmla="*/ 162 w 150"/>
                    <a:gd name="T15" fmla="*/ 68 h 410"/>
                    <a:gd name="T16" fmla="*/ 168 w 150"/>
                    <a:gd name="T17" fmla="*/ 59 h 410"/>
                    <a:gd name="T18" fmla="*/ 171 w 150"/>
                    <a:gd name="T19" fmla="*/ 28 h 410"/>
                    <a:gd name="T20" fmla="*/ 152 w 150"/>
                    <a:gd name="T21" fmla="*/ 0 h 410"/>
                    <a:gd name="T22" fmla="*/ 109 w 150"/>
                    <a:gd name="T23" fmla="*/ 8 h 410"/>
                    <a:gd name="T24" fmla="*/ 89 w 150"/>
                    <a:gd name="T25" fmla="*/ 31 h 410"/>
                    <a:gd name="T26" fmla="*/ 78 w 150"/>
                    <a:gd name="T27" fmla="*/ 80 h 410"/>
                    <a:gd name="T28" fmla="*/ 67 w 150"/>
                    <a:gd name="T29" fmla="*/ 93 h 410"/>
                    <a:gd name="T30" fmla="*/ 50 w 150"/>
                    <a:gd name="T31" fmla="*/ 126 h 410"/>
                    <a:gd name="T32" fmla="*/ 48 w 150"/>
                    <a:gd name="T33" fmla="*/ 131 h 410"/>
                    <a:gd name="T34" fmla="*/ 38 w 150"/>
                    <a:gd name="T35" fmla="*/ 135 h 410"/>
                    <a:gd name="T36" fmla="*/ 36 w 150"/>
                    <a:gd name="T37" fmla="*/ 145 h 410"/>
                    <a:gd name="T38" fmla="*/ 33 w 150"/>
                    <a:gd name="T39" fmla="*/ 149 h 410"/>
                    <a:gd name="T40" fmla="*/ 20 w 150"/>
                    <a:gd name="T41" fmla="*/ 203 h 410"/>
                    <a:gd name="T42" fmla="*/ 10 w 150"/>
                    <a:gd name="T43" fmla="*/ 222 h 410"/>
                    <a:gd name="T44" fmla="*/ 2 w 150"/>
                    <a:gd name="T45" fmla="*/ 224 h 410"/>
                    <a:gd name="T46" fmla="*/ 5 w 150"/>
                    <a:gd name="T47" fmla="*/ 222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44600" name="Rectangle 681"/>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sz="1600" i="1">
                  <a:solidFill>
                    <a:schemeClr val="bg2"/>
                  </a:solidFill>
                  <a:latin typeface="Helvetica" charset="0"/>
                </a:endParaRPr>
              </a:p>
            </p:txBody>
          </p:sp>
        </p:grpSp>
      </p:grpSp>
      <p:grpSp>
        <p:nvGrpSpPr>
          <p:cNvPr id="144386" name="Group 1013"/>
          <p:cNvGrpSpPr>
            <a:grpSpLocks/>
          </p:cNvGrpSpPr>
          <p:nvPr/>
        </p:nvGrpSpPr>
        <p:grpSpPr bwMode="auto">
          <a:xfrm>
            <a:off x="4321175" y="4259263"/>
            <a:ext cx="1008063" cy="1338262"/>
            <a:chOff x="4957" y="2144"/>
            <a:chExt cx="635" cy="843"/>
          </a:xfrm>
        </p:grpSpPr>
        <p:sp>
          <p:nvSpPr>
            <p:cNvPr id="144577" name="Rectangle 1014"/>
            <p:cNvSpPr>
              <a:spLocks noChangeArrowheads="1"/>
            </p:cNvSpPr>
            <p:nvPr/>
          </p:nvSpPr>
          <p:spPr bwMode="auto">
            <a:xfrm>
              <a:off x="5119" y="275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4578" name="Rectangle 1015"/>
            <p:cNvSpPr>
              <a:spLocks noChangeArrowheads="1"/>
            </p:cNvSpPr>
            <p:nvPr/>
          </p:nvSpPr>
          <p:spPr bwMode="auto">
            <a:xfrm>
              <a:off x="5084" y="2728"/>
              <a:ext cx="17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40</a:t>
              </a:r>
            </a:p>
          </p:txBody>
        </p:sp>
        <p:sp>
          <p:nvSpPr>
            <p:cNvPr id="144579" name="AutoShape 1016"/>
            <p:cNvSpPr>
              <a:spLocks noChangeArrowheads="1"/>
            </p:cNvSpPr>
            <p:nvPr/>
          </p:nvSpPr>
          <p:spPr bwMode="auto">
            <a:xfrm>
              <a:off x="4976" y="216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4580" name="Rectangle 1017"/>
            <p:cNvSpPr>
              <a:spLocks noChangeArrowheads="1"/>
            </p:cNvSpPr>
            <p:nvPr/>
          </p:nvSpPr>
          <p:spPr bwMode="auto">
            <a:xfrm>
              <a:off x="4975" y="226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4581" name="AutoShape 1018"/>
            <p:cNvSpPr>
              <a:spLocks noChangeArrowheads="1"/>
            </p:cNvSpPr>
            <p:nvPr/>
          </p:nvSpPr>
          <p:spPr bwMode="auto">
            <a:xfrm>
              <a:off x="4988" y="218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4582" name="Line 1019"/>
            <p:cNvSpPr>
              <a:spLocks noChangeShapeType="1"/>
            </p:cNvSpPr>
            <p:nvPr/>
          </p:nvSpPr>
          <p:spPr bwMode="auto">
            <a:xfrm>
              <a:off x="5003" y="240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583" name="Line 1020"/>
            <p:cNvSpPr>
              <a:spLocks noChangeShapeType="1"/>
            </p:cNvSpPr>
            <p:nvPr/>
          </p:nvSpPr>
          <p:spPr bwMode="auto">
            <a:xfrm>
              <a:off x="5003" y="251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584" name="Line 1021"/>
            <p:cNvSpPr>
              <a:spLocks noChangeShapeType="1"/>
            </p:cNvSpPr>
            <p:nvPr/>
          </p:nvSpPr>
          <p:spPr bwMode="auto">
            <a:xfrm>
              <a:off x="5003" y="262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585" name="Line 1022"/>
            <p:cNvSpPr>
              <a:spLocks noChangeShapeType="1"/>
            </p:cNvSpPr>
            <p:nvPr/>
          </p:nvSpPr>
          <p:spPr bwMode="auto">
            <a:xfrm>
              <a:off x="5003" y="273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586" name="Line 1023"/>
            <p:cNvSpPr>
              <a:spLocks noChangeShapeType="1"/>
            </p:cNvSpPr>
            <p:nvPr/>
          </p:nvSpPr>
          <p:spPr bwMode="auto">
            <a:xfrm>
              <a:off x="5011" y="285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587" name="Rectangle 0"/>
            <p:cNvSpPr>
              <a:spLocks noChangeArrowheads="1"/>
            </p:cNvSpPr>
            <p:nvPr/>
          </p:nvSpPr>
          <p:spPr bwMode="auto">
            <a:xfrm>
              <a:off x="5012" y="2144"/>
              <a:ext cx="3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МОСЕ</a:t>
              </a:r>
            </a:p>
          </p:txBody>
        </p:sp>
        <p:sp>
          <p:nvSpPr>
            <p:cNvPr id="144588" name="Line 1"/>
            <p:cNvSpPr>
              <a:spLocks noChangeShapeType="1"/>
            </p:cNvSpPr>
            <p:nvPr/>
          </p:nvSpPr>
          <p:spPr bwMode="auto">
            <a:xfrm>
              <a:off x="4999" y="296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589" name="Rectangle 2"/>
            <p:cNvSpPr>
              <a:spLocks noChangeArrowheads="1"/>
            </p:cNvSpPr>
            <p:nvPr/>
          </p:nvSpPr>
          <p:spPr bwMode="auto">
            <a:xfrm>
              <a:off x="4995" y="2264"/>
              <a:ext cx="57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Ег.гарсан нь</a:t>
              </a:r>
            </a:p>
          </p:txBody>
        </p:sp>
        <p:sp>
          <p:nvSpPr>
            <p:cNvPr id="144590" name="Rectangle 3"/>
            <p:cNvSpPr>
              <a:spLocks noChangeArrowheads="1"/>
            </p:cNvSpPr>
            <p:nvPr/>
          </p:nvSpPr>
          <p:spPr bwMode="auto">
            <a:xfrm>
              <a:off x="4995" y="2389"/>
              <a:ext cx="49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Синай уул</a:t>
              </a:r>
            </a:p>
          </p:txBody>
        </p:sp>
        <p:sp>
          <p:nvSpPr>
            <p:cNvPr id="144591" name="Rectangle 4"/>
            <p:cNvSpPr>
              <a:spLocks noChangeArrowheads="1"/>
            </p:cNvSpPr>
            <p:nvPr/>
          </p:nvSpPr>
          <p:spPr bwMode="auto">
            <a:xfrm>
              <a:off x="4993" y="2498"/>
              <a:ext cx="44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Ё – И – Ё</a:t>
              </a:r>
            </a:p>
          </p:txBody>
        </p:sp>
        <p:sp>
          <p:nvSpPr>
            <p:cNvPr id="144592" name="Rectangle 5"/>
            <p:cNvSpPr>
              <a:spLocks noChangeArrowheads="1"/>
            </p:cNvSpPr>
            <p:nvPr/>
          </p:nvSpPr>
          <p:spPr bwMode="auto">
            <a:xfrm>
              <a:off x="4957" y="2610"/>
              <a:ext cx="63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Кадеш Барнеа</a:t>
              </a:r>
            </a:p>
          </p:txBody>
        </p:sp>
        <p:sp>
          <p:nvSpPr>
            <p:cNvPr id="144593" name="Rectangle 6"/>
            <p:cNvSpPr>
              <a:spLocks noChangeArrowheads="1"/>
            </p:cNvSpPr>
            <p:nvPr/>
          </p:nvSpPr>
          <p:spPr bwMode="auto">
            <a:xfrm>
              <a:off x="4997" y="2724"/>
              <a:ext cx="36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40 жил</a:t>
              </a:r>
            </a:p>
          </p:txBody>
        </p:sp>
        <p:sp>
          <p:nvSpPr>
            <p:cNvPr id="144594" name="Rectangle 7"/>
            <p:cNvSpPr>
              <a:spLocks noChangeArrowheads="1"/>
            </p:cNvSpPr>
            <p:nvPr/>
          </p:nvSpPr>
          <p:spPr bwMode="auto">
            <a:xfrm>
              <a:off x="4992" y="2835"/>
              <a:ext cx="49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5 Айлдвар</a:t>
              </a:r>
            </a:p>
          </p:txBody>
        </p:sp>
      </p:grpSp>
      <p:sp>
        <p:nvSpPr>
          <p:cNvPr id="567544" name="Text Box 248"/>
          <p:cNvSpPr txBox="1">
            <a:spLocks noChangeArrowheads="1"/>
          </p:cNvSpPr>
          <p:nvPr/>
        </p:nvSpPr>
        <p:spPr bwMode="auto">
          <a:xfrm>
            <a:off x="1924050" y="-22225"/>
            <a:ext cx="155257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spcBef>
                <a:spcPct val="50000"/>
              </a:spcBef>
              <a:defRPr/>
            </a:pPr>
            <a:r>
              <a:rPr lang="en-US" sz="1600" b="1" smtClean="0">
                <a:solidFill>
                  <a:schemeClr val="tx1"/>
                </a:solidFill>
              </a:rPr>
              <a:t>Эхлэл – Естер</a:t>
            </a:r>
          </a:p>
        </p:txBody>
      </p:sp>
      <p:sp>
        <p:nvSpPr>
          <p:cNvPr id="567566" name="Rectangle 270"/>
          <p:cNvSpPr>
            <a:spLocks noChangeArrowheads="1"/>
          </p:cNvSpPr>
          <p:nvPr/>
        </p:nvSpPr>
        <p:spPr bwMode="auto">
          <a:xfrm>
            <a:off x="8085138" y="6529388"/>
            <a:ext cx="339725" cy="268287"/>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69</a:t>
            </a:r>
          </a:p>
        </p:txBody>
      </p:sp>
      <p:grpSp>
        <p:nvGrpSpPr>
          <p:cNvPr id="144389" name="Group 580"/>
          <p:cNvGrpSpPr>
            <a:grpSpLocks/>
          </p:cNvGrpSpPr>
          <p:nvPr/>
        </p:nvGrpSpPr>
        <p:grpSpPr bwMode="auto">
          <a:xfrm>
            <a:off x="515938" y="141288"/>
            <a:ext cx="893762" cy="1584325"/>
            <a:chOff x="391" y="101"/>
            <a:chExt cx="563" cy="998"/>
          </a:xfrm>
        </p:grpSpPr>
        <p:sp>
          <p:nvSpPr>
            <p:cNvPr id="567877" name="Rectangle 581"/>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ea typeface="+mn-ea"/>
                  <a:cs typeface="+mn-cs"/>
                </a:rPr>
                <a:t>7</a:t>
              </a:r>
            </a:p>
          </p:txBody>
        </p:sp>
        <p:sp>
          <p:nvSpPr>
            <p:cNvPr id="567878" name="Line 582"/>
            <p:cNvSpPr>
              <a:spLocks noChangeShapeType="1"/>
            </p:cNvSpPr>
            <p:nvPr/>
          </p:nvSpPr>
          <p:spPr bwMode="auto">
            <a:xfrm>
              <a:off x="526" y="588"/>
              <a:ext cx="256"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67879" name="Rectangle 583"/>
            <p:cNvSpPr>
              <a:spLocks noChangeArrowheads="1"/>
            </p:cNvSpPr>
            <p:nvPr/>
          </p:nvSpPr>
          <p:spPr bwMode="auto">
            <a:xfrm>
              <a:off x="486" y="196"/>
              <a:ext cx="468" cy="90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144390" name="Text Box 584"/>
          <p:cNvSpPr txBox="1">
            <a:spLocks noChangeArrowheads="1"/>
          </p:cNvSpPr>
          <p:nvPr/>
        </p:nvSpPr>
        <p:spPr bwMode="auto">
          <a:xfrm>
            <a:off x="8829675" y="641667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2000">
                <a:solidFill>
                  <a:srgbClr val="FFFFFF"/>
                </a:solidFill>
              </a:rPr>
              <a:t>1</a:t>
            </a:r>
          </a:p>
        </p:txBody>
      </p:sp>
      <p:grpSp>
        <p:nvGrpSpPr>
          <p:cNvPr id="144391" name="Group 753"/>
          <p:cNvGrpSpPr>
            <a:grpSpLocks/>
          </p:cNvGrpSpPr>
          <p:nvPr/>
        </p:nvGrpSpPr>
        <p:grpSpPr bwMode="auto">
          <a:xfrm>
            <a:off x="6643688" y="1265238"/>
            <a:ext cx="1141412" cy="1851025"/>
            <a:chOff x="4095" y="796"/>
            <a:chExt cx="719" cy="1166"/>
          </a:xfrm>
        </p:grpSpPr>
        <p:sp>
          <p:nvSpPr>
            <p:cNvPr id="144548" name="AutoShape 754"/>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4549" name="Rectangle 755"/>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4550" name="AutoShape 756"/>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4551" name="Line 757"/>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552" name="Line 758"/>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553" name="Line 759"/>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8056" name="Rectangle 760"/>
            <p:cNvSpPr>
              <a:spLocks noChangeArrowheads="1"/>
            </p:cNvSpPr>
            <p:nvPr/>
          </p:nvSpPr>
          <p:spPr bwMode="auto">
            <a:xfrm>
              <a:off x="4095" y="1008"/>
              <a:ext cx="719" cy="133"/>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rPr>
                <a:t> </a:t>
              </a:r>
              <a:r>
                <a:rPr lang="en-US" sz="800" b="1">
                  <a:solidFill>
                    <a:srgbClr val="000000"/>
                  </a:solidFill>
                  <a:effectLst>
                    <a:outerShdw blurRad="38100" dist="38100" dir="2700000" algn="tl">
                      <a:srgbClr val="FFFFFF"/>
                    </a:outerShdw>
                  </a:effectLst>
                </a:rPr>
                <a:t>••• </a:t>
              </a:r>
              <a:r>
                <a:rPr lang="mn-MN" sz="800" b="1">
                  <a:solidFill>
                    <a:srgbClr val="000000"/>
                  </a:solidFill>
                  <a:effectLst>
                    <a:outerShdw blurRad="38100" dist="38100" dir="2700000" algn="tl">
                      <a:srgbClr val="FFFFFF"/>
                    </a:outerShdw>
                  </a:effectLst>
                </a:rPr>
                <a:t>ХУВААГДАЛ</a:t>
              </a:r>
              <a:r>
                <a:rPr lang="en-US" sz="800" b="1">
                  <a:solidFill>
                    <a:srgbClr val="000000"/>
                  </a:solidFill>
                  <a:effectLst>
                    <a:outerShdw blurRad="38100" dist="38100" dir="2700000" algn="tl">
                      <a:srgbClr val="FFFFFF"/>
                    </a:outerShdw>
                  </a:effectLst>
                </a:rPr>
                <a:t> ••• </a:t>
              </a:r>
            </a:p>
          </p:txBody>
        </p:sp>
        <p:sp>
          <p:nvSpPr>
            <p:cNvPr id="144555" name="Rectangle 761"/>
            <p:cNvSpPr>
              <a:spLocks noChangeArrowheads="1"/>
            </p:cNvSpPr>
            <p:nvPr/>
          </p:nvSpPr>
          <p:spPr bwMode="auto">
            <a:xfrm>
              <a:off x="4164" y="1342"/>
              <a:ext cx="434"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10              2</a:t>
              </a:r>
            </a:p>
          </p:txBody>
        </p:sp>
        <p:sp>
          <p:nvSpPr>
            <p:cNvPr id="144556" name="Rectangle 762"/>
            <p:cNvSpPr>
              <a:spLocks noChangeArrowheads="1"/>
            </p:cNvSpPr>
            <p:nvPr/>
          </p:nvSpPr>
          <p:spPr bwMode="auto">
            <a:xfrm>
              <a:off x="4144" y="1572"/>
              <a:ext cx="53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a:t>
              </a:r>
              <a:r>
                <a:rPr lang="en-US" sz="800" b="1">
                  <a:solidFill>
                    <a:srgbClr val="000000"/>
                  </a:solidFill>
                </a:rPr>
                <a:t>20-</a:t>
              </a:r>
              <a:r>
                <a:rPr lang="mn-MN" sz="800" b="1">
                  <a:solidFill>
                    <a:srgbClr val="000000"/>
                  </a:solidFill>
                </a:rPr>
                <a:t>И</a:t>
              </a:r>
              <a:r>
                <a:rPr lang="en-US" sz="800" b="1">
                  <a:solidFill>
                    <a:srgbClr val="000000"/>
                  </a:solidFill>
                </a:rPr>
                <a:t>         20-</a:t>
              </a:r>
              <a:r>
                <a:rPr lang="mn-MN" sz="800" b="1">
                  <a:solidFill>
                    <a:srgbClr val="000000"/>
                  </a:solidFill>
                </a:rPr>
                <a:t>Р</a:t>
              </a:r>
              <a:endParaRPr lang="en-US" sz="800" b="1">
                <a:solidFill>
                  <a:srgbClr val="000000"/>
                </a:solidFill>
              </a:endParaRPr>
            </a:p>
          </p:txBody>
        </p:sp>
        <p:sp>
          <p:nvSpPr>
            <p:cNvPr id="144557" name="Rectangle 763"/>
            <p:cNvSpPr>
              <a:spLocks noChangeArrowheads="1"/>
            </p:cNvSpPr>
            <p:nvPr/>
          </p:nvSpPr>
          <p:spPr bwMode="auto">
            <a:xfrm>
              <a:off x="4151" y="1682"/>
              <a:ext cx="50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a:t>
              </a:r>
              <a:r>
                <a:rPr lang="en-US" sz="800" b="1">
                  <a:solidFill>
                    <a:srgbClr val="000000"/>
                  </a:solidFill>
                </a:rPr>
                <a:t>200           350</a:t>
              </a:r>
            </a:p>
          </p:txBody>
        </p:sp>
        <p:sp>
          <p:nvSpPr>
            <p:cNvPr id="144558" name="Rectangle 764"/>
            <p:cNvSpPr>
              <a:spLocks noChangeArrowheads="1"/>
            </p:cNvSpPr>
            <p:nvPr/>
          </p:nvSpPr>
          <p:spPr bwMode="auto">
            <a:xfrm>
              <a:off x="4167" y="1794"/>
              <a:ext cx="64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800" b="1">
                  <a:solidFill>
                    <a:srgbClr val="000000"/>
                  </a:solidFill>
                </a:rPr>
                <a:t>Ассири    Вавилон</a:t>
              </a:r>
              <a:endParaRPr lang="en-US" sz="800" b="1">
                <a:solidFill>
                  <a:srgbClr val="000000"/>
                </a:solidFill>
              </a:endParaRPr>
            </a:p>
          </p:txBody>
        </p:sp>
        <p:sp>
          <p:nvSpPr>
            <p:cNvPr id="144559" name="Line 765"/>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560" name="Rectangle 766"/>
            <p:cNvSpPr>
              <a:spLocks noChangeArrowheads="1"/>
            </p:cNvSpPr>
            <p:nvPr/>
          </p:nvSpPr>
          <p:spPr bwMode="auto">
            <a:xfrm>
              <a:off x="4161" y="1130"/>
              <a:ext cx="58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800" b="1">
                  <a:solidFill>
                    <a:srgbClr val="000000"/>
                  </a:solidFill>
                </a:rPr>
                <a:t>Умард</a:t>
              </a:r>
              <a:r>
                <a:rPr lang="en-US" sz="800" b="1">
                  <a:solidFill>
                    <a:srgbClr val="000000"/>
                  </a:solidFill>
                </a:rPr>
                <a:t>     </a:t>
              </a:r>
              <a:r>
                <a:rPr lang="mn-MN" sz="800" b="1">
                  <a:solidFill>
                    <a:srgbClr val="000000"/>
                  </a:solidFill>
                </a:rPr>
                <a:t>Өмнөд</a:t>
              </a:r>
              <a:endParaRPr lang="en-US" sz="800" b="1">
                <a:solidFill>
                  <a:srgbClr val="000000"/>
                </a:solidFill>
              </a:endParaRPr>
            </a:p>
          </p:txBody>
        </p:sp>
        <p:sp>
          <p:nvSpPr>
            <p:cNvPr id="144561" name="Line 767"/>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562" name="Line 768"/>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8065" name="Rectangle 769"/>
            <p:cNvSpPr>
              <a:spLocks noChangeArrowheads="1"/>
            </p:cNvSpPr>
            <p:nvPr/>
          </p:nvSpPr>
          <p:spPr bwMode="auto">
            <a:xfrm>
              <a:off x="4150" y="1454"/>
              <a:ext cx="569" cy="133"/>
            </a:xfrm>
            <a:prstGeom prst="rect">
              <a:avLst/>
            </a:prstGeom>
            <a:noFill/>
            <a:ln w="12700">
              <a:noFill/>
              <a:miter lim="800000"/>
              <a:headEnd/>
              <a:tailEnd/>
            </a:ln>
            <a:effectLst/>
          </p:spPr>
          <p:txBody>
            <a:bodyPr lIns="90487" tIns="44450" rIns="90487" bIns="44450">
              <a:spAutoFit/>
            </a:bodyPr>
            <a:lstStyle/>
            <a:p>
              <a:pPr algn="ctr">
                <a:defRPr/>
              </a:pPr>
              <a:r>
                <a:rPr lang="mn-MN" sz="800" b="1">
                  <a:solidFill>
                    <a:srgbClr val="000000"/>
                  </a:solidFill>
                  <a:effectLst>
                    <a:outerShdw blurRad="38100" dist="38100" dir="2700000" algn="tl">
                      <a:srgbClr val="FFFFFF"/>
                    </a:outerShdw>
                  </a:effectLst>
                </a:rPr>
                <a:t>З Ө Н Ч И Д</a:t>
              </a:r>
              <a:endParaRPr lang="en-US" sz="800" b="1">
                <a:solidFill>
                  <a:srgbClr val="000000"/>
                </a:solidFill>
                <a:effectLst>
                  <a:outerShdw blurRad="38100" dist="38100" dir="2700000" algn="tl">
                    <a:srgbClr val="FFFFFF"/>
                  </a:outerShdw>
                </a:effectLst>
                <a:latin typeface="Helvetica" charset="0"/>
              </a:endParaRPr>
            </a:p>
          </p:txBody>
        </p:sp>
        <p:sp>
          <p:nvSpPr>
            <p:cNvPr id="144564" name="Line 770"/>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565" name="Rectangle 771"/>
            <p:cNvSpPr>
              <a:spLocks noChangeArrowheads="1"/>
            </p:cNvSpPr>
            <p:nvPr/>
          </p:nvSpPr>
          <p:spPr bwMode="auto">
            <a:xfrm>
              <a:off x="4163" y="904"/>
              <a:ext cx="3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900" b="1">
                  <a:solidFill>
                    <a:srgbClr val="000000"/>
                  </a:solidFill>
                </a:rPr>
                <a:t>С</a:t>
              </a:r>
              <a:r>
                <a:rPr lang="en-US" sz="900" b="1">
                  <a:solidFill>
                    <a:srgbClr val="000000"/>
                  </a:solidFill>
                </a:rPr>
                <a:t> - </a:t>
              </a:r>
              <a:r>
                <a:rPr lang="mn-MN" sz="900" b="1">
                  <a:solidFill>
                    <a:srgbClr val="000000"/>
                  </a:solidFill>
                </a:rPr>
                <a:t>Б</a:t>
              </a:r>
              <a:r>
                <a:rPr lang="en-US" sz="900" b="1">
                  <a:solidFill>
                    <a:srgbClr val="000000"/>
                  </a:solidFill>
                </a:rPr>
                <a:t> - </a:t>
              </a:r>
              <a:r>
                <a:rPr lang="mn-MN" sz="900" b="1">
                  <a:solidFill>
                    <a:srgbClr val="000000"/>
                  </a:solidFill>
                </a:rPr>
                <a:t>С</a:t>
              </a:r>
              <a:endParaRPr lang="en-US" sz="900" b="1">
                <a:solidFill>
                  <a:srgbClr val="000000"/>
                </a:solidFill>
              </a:endParaRPr>
            </a:p>
          </p:txBody>
        </p:sp>
        <p:sp>
          <p:nvSpPr>
            <p:cNvPr id="144566" name="Line 772"/>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567" name="Line 773"/>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568" name="Line 774"/>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569" name="Rectangle 775"/>
            <p:cNvSpPr>
              <a:spLocks noChangeArrowheads="1"/>
            </p:cNvSpPr>
            <p:nvPr/>
          </p:nvSpPr>
          <p:spPr bwMode="auto">
            <a:xfrm>
              <a:off x="4117" y="796"/>
              <a:ext cx="53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rPr>
                <a:t>ХААНЧЛАЛ</a:t>
              </a:r>
            </a:p>
          </p:txBody>
        </p:sp>
        <p:sp>
          <p:nvSpPr>
            <p:cNvPr id="144570" name="Line 776"/>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571" name="Line 777"/>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572" name="Line 778"/>
            <p:cNvSpPr>
              <a:spLocks noChangeShapeType="1"/>
            </p:cNvSpPr>
            <p:nvPr/>
          </p:nvSpPr>
          <p:spPr bwMode="auto">
            <a:xfrm>
              <a:off x="4167" y="912"/>
              <a:ext cx="464"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144573" name="Rectangle 779"/>
            <p:cNvSpPr>
              <a:spLocks noChangeArrowheads="1"/>
            </p:cNvSpPr>
            <p:nvPr/>
          </p:nvSpPr>
          <p:spPr bwMode="auto">
            <a:xfrm>
              <a:off x="4159" y="1238"/>
              <a:ext cx="56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mn-MN" sz="800" b="1">
                  <a:solidFill>
                    <a:srgbClr val="000000"/>
                  </a:solidFill>
                </a:rPr>
                <a:t>Израиль  Иуда</a:t>
              </a:r>
              <a:endParaRPr lang="en-US" sz="800" b="1">
                <a:solidFill>
                  <a:srgbClr val="000000"/>
                </a:solidFill>
              </a:endParaRPr>
            </a:p>
          </p:txBody>
        </p:sp>
      </p:grpSp>
      <p:grpSp>
        <p:nvGrpSpPr>
          <p:cNvPr id="144392" name="Group 780"/>
          <p:cNvGrpSpPr>
            <a:grpSpLocks/>
          </p:cNvGrpSpPr>
          <p:nvPr/>
        </p:nvGrpSpPr>
        <p:grpSpPr bwMode="auto">
          <a:xfrm>
            <a:off x="6696075" y="525463"/>
            <a:ext cx="974725" cy="609600"/>
            <a:chOff x="5997" y="240"/>
            <a:chExt cx="614" cy="384"/>
          </a:xfrm>
        </p:grpSpPr>
        <p:sp>
          <p:nvSpPr>
            <p:cNvPr id="144540" name="AutoShape 781"/>
            <p:cNvSpPr>
              <a:spLocks noChangeArrowheads="1"/>
            </p:cNvSpPr>
            <p:nvPr/>
          </p:nvSpPr>
          <p:spPr bwMode="auto">
            <a:xfrm>
              <a:off x="6012" y="25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4541" name="Rectangle 782"/>
            <p:cNvSpPr>
              <a:spLocks noChangeArrowheads="1"/>
            </p:cNvSpPr>
            <p:nvPr/>
          </p:nvSpPr>
          <p:spPr bwMode="auto">
            <a:xfrm>
              <a:off x="6011" y="35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4542" name="AutoShape 783"/>
            <p:cNvSpPr>
              <a:spLocks noChangeArrowheads="1"/>
            </p:cNvSpPr>
            <p:nvPr/>
          </p:nvSpPr>
          <p:spPr bwMode="auto">
            <a:xfrm>
              <a:off x="6024" y="26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4543" name="Line 784"/>
            <p:cNvSpPr>
              <a:spLocks noChangeShapeType="1"/>
            </p:cNvSpPr>
            <p:nvPr/>
          </p:nvSpPr>
          <p:spPr bwMode="auto">
            <a:xfrm>
              <a:off x="6035" y="48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544" name="Line 785"/>
            <p:cNvSpPr>
              <a:spLocks noChangeShapeType="1"/>
            </p:cNvSpPr>
            <p:nvPr/>
          </p:nvSpPr>
          <p:spPr bwMode="auto">
            <a:xfrm>
              <a:off x="6031" y="58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545" name="Rectangle 786"/>
            <p:cNvSpPr>
              <a:spLocks noChangeArrowheads="1"/>
            </p:cNvSpPr>
            <p:nvPr/>
          </p:nvSpPr>
          <p:spPr bwMode="auto">
            <a:xfrm>
              <a:off x="6056" y="466"/>
              <a:ext cx="23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350</a:t>
              </a:r>
            </a:p>
          </p:txBody>
        </p:sp>
        <p:sp>
          <p:nvSpPr>
            <p:cNvPr id="144546" name="Rectangle 787"/>
            <p:cNvSpPr>
              <a:spLocks noChangeArrowheads="1"/>
            </p:cNvSpPr>
            <p:nvPr/>
          </p:nvSpPr>
          <p:spPr bwMode="auto">
            <a:xfrm>
              <a:off x="6048" y="356"/>
              <a:ext cx="44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1000" b="1">
                  <a:solidFill>
                    <a:srgbClr val="000000"/>
                  </a:solidFill>
                </a:rPr>
                <a:t>Шүүгчид</a:t>
              </a:r>
              <a:endParaRPr lang="en-US" sz="1000" b="1">
                <a:solidFill>
                  <a:srgbClr val="000000"/>
                </a:solidFill>
              </a:endParaRPr>
            </a:p>
          </p:txBody>
        </p:sp>
        <p:sp>
          <p:nvSpPr>
            <p:cNvPr id="144547" name="Rectangle 788"/>
            <p:cNvSpPr>
              <a:spLocks noChangeArrowheads="1"/>
            </p:cNvSpPr>
            <p:nvPr/>
          </p:nvSpPr>
          <p:spPr bwMode="auto">
            <a:xfrm>
              <a:off x="5997" y="240"/>
              <a:ext cx="4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900" b="1">
                  <a:solidFill>
                    <a:srgbClr val="000000"/>
                  </a:solidFill>
                </a:rPr>
                <a:t>АНАРХИ</a:t>
              </a:r>
              <a:endParaRPr lang="en-US" sz="900" b="1">
                <a:solidFill>
                  <a:srgbClr val="000000"/>
                </a:solidFill>
              </a:endParaRPr>
            </a:p>
          </p:txBody>
        </p:sp>
      </p:grpSp>
      <p:grpSp>
        <p:nvGrpSpPr>
          <p:cNvPr id="144393" name="Group 794"/>
          <p:cNvGrpSpPr>
            <a:grpSpLocks/>
          </p:cNvGrpSpPr>
          <p:nvPr/>
        </p:nvGrpSpPr>
        <p:grpSpPr bwMode="auto">
          <a:xfrm>
            <a:off x="6743700" y="4414838"/>
            <a:ext cx="952500" cy="527050"/>
            <a:chOff x="4152" y="2783"/>
            <a:chExt cx="600" cy="332"/>
          </a:xfrm>
        </p:grpSpPr>
        <p:sp>
          <p:nvSpPr>
            <p:cNvPr id="144537" name="AutoShape 795"/>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44538" name="Rectangle 796"/>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44539" name="AutoShape 797"/>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568094" name="Rectangle 798"/>
          <p:cNvSpPr>
            <a:spLocks noChangeArrowheads="1"/>
          </p:cNvSpPr>
          <p:nvPr/>
        </p:nvSpPr>
        <p:spPr bwMode="auto">
          <a:xfrm>
            <a:off x="7421563" y="4327525"/>
            <a:ext cx="793750"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ea typeface="+mn-ea"/>
                <a:cs typeface="+mn-cs"/>
              </a:rPr>
              <a:t>(</a:t>
            </a:r>
            <a:r>
              <a:rPr lang="mn-MN" sz="1000" b="1">
                <a:solidFill>
                  <a:srgbClr val="FFFF00"/>
                </a:solidFill>
                <a:ea typeface="+mn-ea"/>
                <a:cs typeface="+mn-cs"/>
              </a:rPr>
              <a:t>МЭӨ</a:t>
            </a:r>
            <a:r>
              <a:rPr lang="en-US" sz="1000" b="1">
                <a:solidFill>
                  <a:srgbClr val="FFFF00"/>
                </a:solidFill>
                <a:ea typeface="+mn-ea"/>
                <a:cs typeface="+mn-cs"/>
              </a:rPr>
              <a:t> 500)</a:t>
            </a:r>
          </a:p>
        </p:txBody>
      </p:sp>
      <p:sp>
        <p:nvSpPr>
          <p:cNvPr id="568095" name="Rectangle 799"/>
          <p:cNvSpPr>
            <a:spLocks noChangeArrowheads="1"/>
          </p:cNvSpPr>
          <p:nvPr/>
        </p:nvSpPr>
        <p:spPr bwMode="auto">
          <a:xfrm>
            <a:off x="7415213" y="1216025"/>
            <a:ext cx="857250"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ea typeface="+mn-ea"/>
                <a:cs typeface="+mn-cs"/>
              </a:rPr>
              <a:t>(</a:t>
            </a:r>
            <a:r>
              <a:rPr lang="mn-MN" sz="1000" b="1">
                <a:solidFill>
                  <a:srgbClr val="FFFF00"/>
                </a:solidFill>
                <a:ea typeface="+mn-ea"/>
                <a:cs typeface="+mn-cs"/>
              </a:rPr>
              <a:t>МЭӨ </a:t>
            </a:r>
            <a:r>
              <a:rPr lang="en-US" sz="1000" b="1">
                <a:solidFill>
                  <a:srgbClr val="FFFF00"/>
                </a:solidFill>
                <a:ea typeface="+mn-ea"/>
                <a:cs typeface="+mn-cs"/>
              </a:rPr>
              <a:t>1000)</a:t>
            </a:r>
          </a:p>
        </p:txBody>
      </p:sp>
      <p:sp>
        <p:nvSpPr>
          <p:cNvPr id="144396" name="Rectangle 802"/>
          <p:cNvSpPr>
            <a:spLocks noChangeArrowheads="1"/>
          </p:cNvSpPr>
          <p:nvPr/>
        </p:nvSpPr>
        <p:spPr bwMode="auto">
          <a:xfrm>
            <a:off x="6689725" y="4392613"/>
            <a:ext cx="855663"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700" b="1">
                <a:solidFill>
                  <a:srgbClr val="000000"/>
                </a:solidFill>
              </a:rPr>
              <a:t>ЧИМЭЭГҮЙ</a:t>
            </a:r>
            <a:r>
              <a:rPr lang="en-US" sz="700" b="1">
                <a:solidFill>
                  <a:srgbClr val="000000"/>
                </a:solidFill>
              </a:rPr>
              <a:t> ҮЕ</a:t>
            </a:r>
          </a:p>
        </p:txBody>
      </p:sp>
      <p:grpSp>
        <p:nvGrpSpPr>
          <p:cNvPr id="144397" name="Group 806"/>
          <p:cNvGrpSpPr>
            <a:grpSpLocks/>
          </p:cNvGrpSpPr>
          <p:nvPr/>
        </p:nvGrpSpPr>
        <p:grpSpPr bwMode="auto">
          <a:xfrm>
            <a:off x="6756400" y="5099050"/>
            <a:ext cx="954088" cy="1244600"/>
            <a:chOff x="4256" y="3212"/>
            <a:chExt cx="601" cy="784"/>
          </a:xfrm>
        </p:grpSpPr>
        <p:sp>
          <p:nvSpPr>
            <p:cNvPr id="144525" name="AutoShape 807"/>
            <p:cNvSpPr>
              <a:spLocks noChangeArrowheads="1"/>
            </p:cNvSpPr>
            <p:nvPr/>
          </p:nvSpPr>
          <p:spPr bwMode="auto">
            <a:xfrm>
              <a:off x="4256" y="3217"/>
              <a:ext cx="430" cy="225"/>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44526" name="Freeform 808"/>
            <p:cNvSpPr>
              <a:spLocks/>
            </p:cNvSpPr>
            <p:nvPr/>
          </p:nvSpPr>
          <p:spPr bwMode="auto">
            <a:xfrm>
              <a:off x="4719" y="327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4527" name="Rectangle 809"/>
            <p:cNvSpPr>
              <a:spLocks noChangeArrowheads="1"/>
            </p:cNvSpPr>
            <p:nvPr/>
          </p:nvSpPr>
          <p:spPr bwMode="auto">
            <a:xfrm>
              <a:off x="4257" y="3348"/>
              <a:ext cx="600" cy="648"/>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44528" name="AutoShape 810"/>
            <p:cNvSpPr>
              <a:spLocks noChangeArrowheads="1"/>
            </p:cNvSpPr>
            <p:nvPr/>
          </p:nvSpPr>
          <p:spPr bwMode="auto">
            <a:xfrm>
              <a:off x="4267" y="3245"/>
              <a:ext cx="408" cy="229"/>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4529" name="Rectangle 811"/>
            <p:cNvSpPr>
              <a:spLocks noChangeArrowheads="1"/>
            </p:cNvSpPr>
            <p:nvPr/>
          </p:nvSpPr>
          <p:spPr bwMode="auto">
            <a:xfrm>
              <a:off x="4260" y="3212"/>
              <a:ext cx="385"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1200" b="1">
                  <a:solidFill>
                    <a:srgbClr val="000000"/>
                  </a:solidFill>
                </a:rPr>
                <a:t>ЕСҮС</a:t>
              </a:r>
              <a:endParaRPr lang="en-US" sz="1200" b="1">
                <a:solidFill>
                  <a:srgbClr val="000000"/>
                </a:solidFill>
              </a:endParaRPr>
            </a:p>
          </p:txBody>
        </p:sp>
        <p:sp>
          <p:nvSpPr>
            <p:cNvPr id="144530" name="Line 812"/>
            <p:cNvSpPr>
              <a:spLocks noChangeShapeType="1"/>
            </p:cNvSpPr>
            <p:nvPr/>
          </p:nvSpPr>
          <p:spPr bwMode="auto">
            <a:xfrm>
              <a:off x="4286" y="3426"/>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531" name="Line 813"/>
            <p:cNvSpPr>
              <a:spLocks noChangeShapeType="1"/>
            </p:cNvSpPr>
            <p:nvPr/>
          </p:nvSpPr>
          <p:spPr bwMode="auto">
            <a:xfrm>
              <a:off x="4297" y="3702"/>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532" name="Line 814"/>
            <p:cNvSpPr>
              <a:spLocks noChangeShapeType="1"/>
            </p:cNvSpPr>
            <p:nvPr/>
          </p:nvSpPr>
          <p:spPr bwMode="auto">
            <a:xfrm>
              <a:off x="4291" y="3876"/>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533" name="Line 815"/>
            <p:cNvSpPr>
              <a:spLocks noChangeShapeType="1"/>
            </p:cNvSpPr>
            <p:nvPr/>
          </p:nvSpPr>
          <p:spPr bwMode="auto">
            <a:xfrm flipV="1">
              <a:off x="4291" y="3966"/>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534" name="Line 816"/>
            <p:cNvSpPr>
              <a:spLocks noChangeShapeType="1"/>
            </p:cNvSpPr>
            <p:nvPr/>
          </p:nvSpPr>
          <p:spPr bwMode="auto">
            <a:xfrm>
              <a:off x="4295" y="3790"/>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535" name="Line 817"/>
            <p:cNvSpPr>
              <a:spLocks noChangeShapeType="1"/>
            </p:cNvSpPr>
            <p:nvPr/>
          </p:nvSpPr>
          <p:spPr bwMode="auto">
            <a:xfrm>
              <a:off x="4297" y="3614"/>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536" name="Line 818"/>
            <p:cNvSpPr>
              <a:spLocks noChangeShapeType="1"/>
            </p:cNvSpPr>
            <p:nvPr/>
          </p:nvSpPr>
          <p:spPr bwMode="auto">
            <a:xfrm>
              <a:off x="4281" y="3526"/>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44398" name="Line 819"/>
          <p:cNvSpPr>
            <a:spLocks noChangeShapeType="1"/>
          </p:cNvSpPr>
          <p:nvPr/>
        </p:nvSpPr>
        <p:spPr bwMode="auto">
          <a:xfrm>
            <a:off x="6799263" y="4870450"/>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399" name="Line 820"/>
          <p:cNvSpPr>
            <a:spLocks noChangeShapeType="1"/>
          </p:cNvSpPr>
          <p:nvPr/>
        </p:nvSpPr>
        <p:spPr bwMode="auto">
          <a:xfrm>
            <a:off x="6799263" y="4718050"/>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8117" name="Text Box 821"/>
          <p:cNvSpPr txBox="1">
            <a:spLocks noChangeArrowheads="1"/>
          </p:cNvSpPr>
          <p:nvPr/>
        </p:nvSpPr>
        <p:spPr bwMode="auto">
          <a:xfrm rot="16211464">
            <a:off x="4531519" y="1969294"/>
            <a:ext cx="3590925" cy="522287"/>
          </a:xfrm>
          <a:prstGeom prst="rect">
            <a:avLst/>
          </a:prstGeom>
          <a:solidFill>
            <a:schemeClr val="accent1"/>
          </a:solidFill>
          <a:ln w="38100">
            <a:solidFill>
              <a:srgbClr val="040404"/>
            </a:solid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en-US" b="1" smtClean="0">
                <a:solidFill>
                  <a:srgbClr val="EEFF4B"/>
                </a:solidFill>
                <a:effectLst>
                  <a:outerShdw blurRad="38100" dist="38100" dir="2700000" algn="tl">
                    <a:srgbClr val="000000"/>
                  </a:outerShdw>
                </a:effectLst>
              </a:rPr>
              <a:t>3  НИЙГЭМ</a:t>
            </a:r>
          </a:p>
        </p:txBody>
      </p:sp>
      <p:sp>
        <p:nvSpPr>
          <p:cNvPr id="568118" name="Text Box 822"/>
          <p:cNvSpPr txBox="1">
            <a:spLocks noChangeArrowheads="1"/>
          </p:cNvSpPr>
          <p:nvPr/>
        </p:nvSpPr>
        <p:spPr bwMode="auto">
          <a:xfrm rot="-5388536">
            <a:off x="6032500" y="4424363"/>
            <a:ext cx="579438" cy="557212"/>
          </a:xfrm>
          <a:prstGeom prst="rect">
            <a:avLst/>
          </a:prstGeom>
          <a:solidFill>
            <a:schemeClr val="accent1"/>
          </a:solidFill>
          <a:ln w="38100">
            <a:solidFill>
              <a:srgbClr val="040404"/>
            </a:solid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en-US" b="1" smtClean="0">
                <a:solidFill>
                  <a:srgbClr val="EEFF4B"/>
                </a:solidFill>
                <a:effectLst>
                  <a:outerShdw blurRad="38100" dist="38100" dir="2700000" algn="tl">
                    <a:srgbClr val="000000"/>
                  </a:outerShdw>
                </a:effectLst>
              </a:rPr>
              <a:t>Ч</a:t>
            </a:r>
          </a:p>
        </p:txBody>
      </p:sp>
      <p:sp>
        <p:nvSpPr>
          <p:cNvPr id="568119" name="Text Box 823"/>
          <p:cNvSpPr txBox="1">
            <a:spLocks noChangeArrowheads="1"/>
          </p:cNvSpPr>
          <p:nvPr/>
        </p:nvSpPr>
        <p:spPr bwMode="auto">
          <a:xfrm rot="-5388536">
            <a:off x="6048375" y="5259388"/>
            <a:ext cx="579438" cy="557212"/>
          </a:xfrm>
          <a:prstGeom prst="rect">
            <a:avLst/>
          </a:prstGeom>
          <a:solidFill>
            <a:schemeClr val="accent1"/>
          </a:solidFill>
          <a:ln w="38100">
            <a:solidFill>
              <a:srgbClr val="040404"/>
            </a:solid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en-US" b="1" smtClean="0">
                <a:solidFill>
                  <a:srgbClr val="EEFF4B"/>
                </a:solidFill>
                <a:effectLst>
                  <a:outerShdw blurRad="38100" dist="38100" dir="2700000" algn="tl">
                    <a:srgbClr val="000000"/>
                  </a:outerShdw>
                </a:effectLst>
              </a:rPr>
              <a:t>Е</a:t>
            </a:r>
          </a:p>
        </p:txBody>
      </p:sp>
      <p:grpSp>
        <p:nvGrpSpPr>
          <p:cNvPr id="144403" name="Group 844"/>
          <p:cNvGrpSpPr>
            <a:grpSpLocks/>
          </p:cNvGrpSpPr>
          <p:nvPr/>
        </p:nvGrpSpPr>
        <p:grpSpPr bwMode="auto">
          <a:xfrm>
            <a:off x="4340225" y="3413125"/>
            <a:ext cx="966788" cy="673100"/>
            <a:chOff x="5024" y="2160"/>
            <a:chExt cx="609" cy="424"/>
          </a:xfrm>
        </p:grpSpPr>
        <p:sp>
          <p:nvSpPr>
            <p:cNvPr id="144512" name="Freeform 845"/>
            <p:cNvSpPr>
              <a:spLocks/>
            </p:cNvSpPr>
            <p:nvPr/>
          </p:nvSpPr>
          <p:spPr bwMode="auto">
            <a:xfrm>
              <a:off x="5399"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4513" name="Rectangle 846"/>
            <p:cNvSpPr>
              <a:spLocks noChangeArrowheads="1"/>
            </p:cNvSpPr>
            <p:nvPr/>
          </p:nvSpPr>
          <p:spPr bwMode="auto">
            <a:xfrm>
              <a:off x="5135" y="246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4514" name="Freeform 847"/>
            <p:cNvSpPr>
              <a:spLocks/>
            </p:cNvSpPr>
            <p:nvPr/>
          </p:nvSpPr>
          <p:spPr bwMode="auto">
            <a:xfrm>
              <a:off x="5396" y="2231"/>
              <a:ext cx="148" cy="76"/>
            </a:xfrm>
            <a:custGeom>
              <a:avLst/>
              <a:gdLst>
                <a:gd name="T0" fmla="*/ 223 w 129"/>
                <a:gd name="T1" fmla="*/ 276 h 49"/>
                <a:gd name="T2" fmla="*/ 0 w 129"/>
                <a:gd name="T3" fmla="*/ 276 h 49"/>
                <a:gd name="T4" fmla="*/ 0 w 129"/>
                <a:gd name="T5" fmla="*/ 0 h 49"/>
                <a:gd name="T6" fmla="*/ 223 w 129"/>
                <a:gd name="T7" fmla="*/ 276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4515" name="AutoShape 848"/>
            <p:cNvSpPr>
              <a:spLocks noChangeArrowheads="1"/>
            </p:cNvSpPr>
            <p:nvPr/>
          </p:nvSpPr>
          <p:spPr bwMode="auto">
            <a:xfrm>
              <a:off x="5032" y="2177"/>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4516" name="Rectangle 849"/>
            <p:cNvSpPr>
              <a:spLocks noChangeArrowheads="1"/>
            </p:cNvSpPr>
            <p:nvPr/>
          </p:nvSpPr>
          <p:spPr bwMode="auto">
            <a:xfrm>
              <a:off x="5033" y="227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4517" name="Rectangle 850"/>
            <p:cNvSpPr>
              <a:spLocks noChangeArrowheads="1"/>
            </p:cNvSpPr>
            <p:nvPr/>
          </p:nvSpPr>
          <p:spPr bwMode="auto">
            <a:xfrm>
              <a:off x="5103" y="243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44518" name="AutoShape 851"/>
            <p:cNvSpPr>
              <a:spLocks noChangeArrowheads="1"/>
            </p:cNvSpPr>
            <p:nvPr/>
          </p:nvSpPr>
          <p:spPr bwMode="auto">
            <a:xfrm>
              <a:off x="5044" y="2197"/>
              <a:ext cx="436"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4519" name="Line 852"/>
            <p:cNvSpPr>
              <a:spLocks noChangeShapeType="1"/>
            </p:cNvSpPr>
            <p:nvPr/>
          </p:nvSpPr>
          <p:spPr bwMode="auto">
            <a:xfrm>
              <a:off x="5061" y="241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520" name="Line 853"/>
            <p:cNvSpPr>
              <a:spLocks noChangeShapeType="1"/>
            </p:cNvSpPr>
            <p:nvPr/>
          </p:nvSpPr>
          <p:spPr bwMode="auto">
            <a:xfrm>
              <a:off x="5059" y="2536"/>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521" name="Rectangle 854"/>
            <p:cNvSpPr>
              <a:spLocks noChangeArrowheads="1"/>
            </p:cNvSpPr>
            <p:nvPr/>
          </p:nvSpPr>
          <p:spPr bwMode="auto">
            <a:xfrm>
              <a:off x="5054" y="2160"/>
              <a:ext cx="38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900" b="1">
                  <a:solidFill>
                    <a:srgbClr val="000000"/>
                  </a:solidFill>
                </a:rPr>
                <a:t>ИОСЕФ</a:t>
              </a:r>
              <a:endParaRPr lang="en-US" sz="900" b="1">
                <a:solidFill>
                  <a:srgbClr val="000000"/>
                </a:solidFill>
              </a:endParaRPr>
            </a:p>
          </p:txBody>
        </p:sp>
        <p:sp>
          <p:nvSpPr>
            <p:cNvPr id="144522" name="Rectangle 855"/>
            <p:cNvSpPr>
              <a:spLocks noChangeArrowheads="1"/>
            </p:cNvSpPr>
            <p:nvPr/>
          </p:nvSpPr>
          <p:spPr bwMode="auto">
            <a:xfrm>
              <a:off x="5084" y="2309"/>
              <a:ext cx="15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  </a:t>
              </a:r>
            </a:p>
          </p:txBody>
        </p:sp>
        <p:sp>
          <p:nvSpPr>
            <p:cNvPr id="144523" name="Rectangle 856"/>
            <p:cNvSpPr>
              <a:spLocks noChangeArrowheads="1"/>
            </p:cNvSpPr>
            <p:nvPr/>
          </p:nvSpPr>
          <p:spPr bwMode="auto">
            <a:xfrm>
              <a:off x="5036" y="2422"/>
              <a:ext cx="37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430 жил</a:t>
              </a:r>
            </a:p>
          </p:txBody>
        </p:sp>
        <p:sp>
          <p:nvSpPr>
            <p:cNvPr id="144524" name="Rectangle 857"/>
            <p:cNvSpPr>
              <a:spLocks noChangeArrowheads="1"/>
            </p:cNvSpPr>
            <p:nvPr/>
          </p:nvSpPr>
          <p:spPr bwMode="auto">
            <a:xfrm>
              <a:off x="5024" y="2302"/>
              <a:ext cx="43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Боолчлол</a:t>
              </a:r>
            </a:p>
          </p:txBody>
        </p:sp>
      </p:grpSp>
      <p:grpSp>
        <p:nvGrpSpPr>
          <p:cNvPr id="144404" name="Group 858"/>
          <p:cNvGrpSpPr>
            <a:grpSpLocks/>
          </p:cNvGrpSpPr>
          <p:nvPr/>
        </p:nvGrpSpPr>
        <p:grpSpPr bwMode="auto">
          <a:xfrm>
            <a:off x="4324350" y="2066925"/>
            <a:ext cx="981075" cy="1231900"/>
            <a:chOff x="2724" y="1302"/>
            <a:chExt cx="618" cy="776"/>
          </a:xfrm>
        </p:grpSpPr>
        <p:sp>
          <p:nvSpPr>
            <p:cNvPr id="144496" name="Freeform 859"/>
            <p:cNvSpPr>
              <a:spLocks/>
            </p:cNvSpPr>
            <p:nvPr/>
          </p:nvSpPr>
          <p:spPr bwMode="auto">
            <a:xfrm>
              <a:off x="3191" y="138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4497" name="AutoShape 860"/>
            <p:cNvSpPr>
              <a:spLocks noChangeArrowheads="1"/>
            </p:cNvSpPr>
            <p:nvPr/>
          </p:nvSpPr>
          <p:spPr bwMode="auto">
            <a:xfrm>
              <a:off x="2743" y="1318"/>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4498" name="Rectangle 861"/>
            <p:cNvSpPr>
              <a:spLocks noChangeArrowheads="1"/>
            </p:cNvSpPr>
            <p:nvPr/>
          </p:nvSpPr>
          <p:spPr bwMode="auto">
            <a:xfrm>
              <a:off x="2742" y="1417"/>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4499" name="AutoShape 862"/>
            <p:cNvSpPr>
              <a:spLocks noChangeArrowheads="1"/>
            </p:cNvSpPr>
            <p:nvPr/>
          </p:nvSpPr>
          <p:spPr bwMode="auto">
            <a:xfrm>
              <a:off x="2753" y="1334"/>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4500" name="Line 863"/>
            <p:cNvSpPr>
              <a:spLocks noChangeShapeType="1"/>
            </p:cNvSpPr>
            <p:nvPr/>
          </p:nvSpPr>
          <p:spPr bwMode="auto">
            <a:xfrm>
              <a:off x="2781" y="16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501" name="Line 864"/>
            <p:cNvSpPr>
              <a:spLocks noChangeShapeType="1"/>
            </p:cNvSpPr>
            <p:nvPr/>
          </p:nvSpPr>
          <p:spPr bwMode="auto">
            <a:xfrm>
              <a:off x="2781" y="1798"/>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502" name="Rectangle 865"/>
            <p:cNvSpPr>
              <a:spLocks noChangeArrowheads="1"/>
            </p:cNvSpPr>
            <p:nvPr/>
          </p:nvSpPr>
          <p:spPr bwMode="auto">
            <a:xfrm>
              <a:off x="2985" y="1698"/>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4503" name="Rectangle 866"/>
            <p:cNvSpPr>
              <a:spLocks noChangeArrowheads="1"/>
            </p:cNvSpPr>
            <p:nvPr/>
          </p:nvSpPr>
          <p:spPr bwMode="auto">
            <a:xfrm>
              <a:off x="2743" y="1550"/>
              <a:ext cx="41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1000" b="1">
                  <a:solidFill>
                    <a:srgbClr val="000000"/>
                  </a:solidFill>
                </a:rPr>
                <a:t>Г</a:t>
              </a:r>
              <a:r>
                <a:rPr lang="en-US" sz="1000" b="1">
                  <a:solidFill>
                    <a:srgbClr val="000000"/>
                  </a:solidFill>
                </a:rPr>
                <a:t> - </a:t>
              </a:r>
              <a:r>
                <a:rPr lang="mn-MN" sz="1000" b="1">
                  <a:solidFill>
                    <a:srgbClr val="000000"/>
                  </a:solidFill>
                </a:rPr>
                <a:t>Ү</a:t>
              </a:r>
              <a:r>
                <a:rPr lang="en-US" sz="1000" b="1">
                  <a:solidFill>
                    <a:srgbClr val="000000"/>
                  </a:solidFill>
                </a:rPr>
                <a:t> - </a:t>
              </a:r>
              <a:r>
                <a:rPr lang="mn-MN" sz="1000" b="1">
                  <a:solidFill>
                    <a:srgbClr val="000000"/>
                  </a:solidFill>
                </a:rPr>
                <a:t>Е</a:t>
              </a:r>
              <a:endParaRPr lang="en-US" sz="1000" b="1">
                <a:solidFill>
                  <a:srgbClr val="000000"/>
                </a:solidFill>
              </a:endParaRPr>
            </a:p>
          </p:txBody>
        </p:sp>
        <p:sp>
          <p:nvSpPr>
            <p:cNvPr id="144504" name="Rectangle 867"/>
            <p:cNvSpPr>
              <a:spLocks noChangeArrowheads="1"/>
            </p:cNvSpPr>
            <p:nvPr/>
          </p:nvSpPr>
          <p:spPr bwMode="auto">
            <a:xfrm>
              <a:off x="2743" y="1796"/>
              <a:ext cx="29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1000" b="1">
                  <a:solidFill>
                    <a:srgbClr val="000000"/>
                  </a:solidFill>
                </a:rPr>
                <a:t>И</a:t>
              </a:r>
              <a:r>
                <a:rPr lang="en-US" sz="1000" b="1">
                  <a:solidFill>
                    <a:srgbClr val="000000"/>
                  </a:solidFill>
                </a:rPr>
                <a:t> - E</a:t>
              </a:r>
            </a:p>
          </p:txBody>
        </p:sp>
        <p:sp>
          <p:nvSpPr>
            <p:cNvPr id="144505" name="Rectangle 868"/>
            <p:cNvSpPr>
              <a:spLocks noChangeArrowheads="1"/>
            </p:cNvSpPr>
            <p:nvPr/>
          </p:nvSpPr>
          <p:spPr bwMode="auto">
            <a:xfrm>
              <a:off x="2738" y="1919"/>
              <a:ext cx="19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12</a:t>
              </a:r>
            </a:p>
          </p:txBody>
        </p:sp>
        <p:sp>
          <p:nvSpPr>
            <p:cNvPr id="144506" name="Rectangle 869"/>
            <p:cNvSpPr>
              <a:spLocks noChangeArrowheads="1"/>
            </p:cNvSpPr>
            <p:nvPr/>
          </p:nvSpPr>
          <p:spPr bwMode="auto">
            <a:xfrm>
              <a:off x="2739" y="1439"/>
              <a:ext cx="52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900" b="1">
                  <a:solidFill>
                    <a:srgbClr val="000000"/>
                  </a:solidFill>
                </a:rPr>
                <a:t>ДУУДЛАГА</a:t>
              </a:r>
              <a:endParaRPr lang="en-US" sz="900" b="1">
                <a:solidFill>
                  <a:srgbClr val="000000"/>
                </a:solidFill>
              </a:endParaRPr>
            </a:p>
          </p:txBody>
        </p:sp>
        <p:sp>
          <p:nvSpPr>
            <p:cNvPr id="144507" name="Rectangle 870"/>
            <p:cNvSpPr>
              <a:spLocks noChangeArrowheads="1"/>
            </p:cNvSpPr>
            <p:nvPr/>
          </p:nvSpPr>
          <p:spPr bwMode="auto">
            <a:xfrm>
              <a:off x="2724" y="1302"/>
              <a:ext cx="48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АБРАХАМ</a:t>
              </a:r>
            </a:p>
          </p:txBody>
        </p:sp>
        <p:sp>
          <p:nvSpPr>
            <p:cNvPr id="144508" name="Rectangle 871"/>
            <p:cNvSpPr>
              <a:spLocks noChangeArrowheads="1"/>
            </p:cNvSpPr>
            <p:nvPr/>
          </p:nvSpPr>
          <p:spPr bwMode="auto">
            <a:xfrm>
              <a:off x="2738" y="1678"/>
              <a:ext cx="30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1000" b="1">
                  <a:solidFill>
                    <a:srgbClr val="000000"/>
                  </a:solidFill>
                </a:rPr>
                <a:t>И</a:t>
              </a:r>
              <a:r>
                <a:rPr lang="en-US" sz="1000" b="1">
                  <a:solidFill>
                    <a:srgbClr val="000000"/>
                  </a:solidFill>
                </a:rPr>
                <a:t> -</a:t>
              </a:r>
              <a:r>
                <a:rPr lang="mn-MN" sz="1000" b="1">
                  <a:solidFill>
                    <a:srgbClr val="000000"/>
                  </a:solidFill>
                </a:rPr>
                <a:t> И</a:t>
              </a:r>
              <a:endParaRPr lang="en-US" sz="1000" b="1">
                <a:solidFill>
                  <a:srgbClr val="000000"/>
                </a:solidFill>
              </a:endParaRPr>
            </a:p>
          </p:txBody>
        </p:sp>
        <p:sp>
          <p:nvSpPr>
            <p:cNvPr id="144509" name="Line 872"/>
            <p:cNvSpPr>
              <a:spLocks noChangeShapeType="1"/>
            </p:cNvSpPr>
            <p:nvPr/>
          </p:nvSpPr>
          <p:spPr bwMode="auto">
            <a:xfrm>
              <a:off x="2777" y="155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510" name="Line 873"/>
            <p:cNvSpPr>
              <a:spLocks noChangeShapeType="1"/>
            </p:cNvSpPr>
            <p:nvPr/>
          </p:nvSpPr>
          <p:spPr bwMode="auto">
            <a:xfrm>
              <a:off x="2777" y="1914"/>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511" name="Line 874"/>
            <p:cNvSpPr>
              <a:spLocks noChangeShapeType="1"/>
            </p:cNvSpPr>
            <p:nvPr/>
          </p:nvSpPr>
          <p:spPr bwMode="auto">
            <a:xfrm>
              <a:off x="2777" y="2038"/>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68171" name="Rectangle 875"/>
          <p:cNvSpPr>
            <a:spLocks noChangeArrowheads="1"/>
          </p:cNvSpPr>
          <p:nvPr/>
        </p:nvSpPr>
        <p:spPr bwMode="auto">
          <a:xfrm>
            <a:off x="5053013" y="1965325"/>
            <a:ext cx="857250"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ea typeface="+mn-ea"/>
                <a:cs typeface="+mn-cs"/>
              </a:rPr>
              <a:t>(МЭӨ 2000)</a:t>
            </a:r>
          </a:p>
        </p:txBody>
      </p:sp>
      <p:sp>
        <p:nvSpPr>
          <p:cNvPr id="568172" name="Rectangle 876"/>
          <p:cNvSpPr>
            <a:spLocks noChangeArrowheads="1"/>
          </p:cNvSpPr>
          <p:nvPr/>
        </p:nvSpPr>
        <p:spPr bwMode="auto">
          <a:xfrm>
            <a:off x="5065713" y="4200525"/>
            <a:ext cx="857250"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ea typeface="+mn-ea"/>
                <a:cs typeface="+mn-cs"/>
              </a:rPr>
              <a:t>(</a:t>
            </a:r>
            <a:r>
              <a:rPr lang="mn-MN" sz="1000" b="1">
                <a:solidFill>
                  <a:srgbClr val="FFFF00"/>
                </a:solidFill>
                <a:ea typeface="+mn-ea"/>
                <a:cs typeface="+mn-cs"/>
              </a:rPr>
              <a:t>МЭӨ </a:t>
            </a:r>
            <a:r>
              <a:rPr lang="en-US" sz="1000" b="1">
                <a:solidFill>
                  <a:srgbClr val="FFFF00"/>
                </a:solidFill>
                <a:ea typeface="+mn-ea"/>
                <a:cs typeface="+mn-cs"/>
              </a:rPr>
              <a:t>1500)</a:t>
            </a:r>
          </a:p>
        </p:txBody>
      </p:sp>
      <p:grpSp>
        <p:nvGrpSpPr>
          <p:cNvPr id="144407" name="Group 877"/>
          <p:cNvGrpSpPr>
            <a:grpSpLocks/>
          </p:cNvGrpSpPr>
          <p:nvPr/>
        </p:nvGrpSpPr>
        <p:grpSpPr bwMode="auto">
          <a:xfrm>
            <a:off x="833438" y="2439988"/>
            <a:ext cx="2746375" cy="1974850"/>
            <a:chOff x="525" y="1537"/>
            <a:chExt cx="1730" cy="1244"/>
          </a:xfrm>
        </p:grpSpPr>
        <p:sp>
          <p:nvSpPr>
            <p:cNvPr id="568174" name="Rectangle 878"/>
            <p:cNvSpPr>
              <a:spLocks noChangeArrowheads="1"/>
            </p:cNvSpPr>
            <p:nvPr/>
          </p:nvSpPr>
          <p:spPr bwMode="auto">
            <a:xfrm>
              <a:off x="556" y="1537"/>
              <a:ext cx="1582" cy="57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mn-MN" sz="5400">
                  <a:solidFill>
                    <a:srgbClr val="FAFD00"/>
                  </a:solidFill>
                  <a:ea typeface="+mn-ea"/>
                  <a:cs typeface="+mn-cs"/>
                </a:rPr>
                <a:t>Б</a:t>
              </a:r>
              <a:r>
                <a:rPr lang="en-US" sz="5400">
                  <a:solidFill>
                    <a:srgbClr val="FAFD00"/>
                  </a:solidFill>
                  <a:ea typeface="+mn-ea"/>
                  <a:cs typeface="+mn-cs"/>
                </a:rPr>
                <a:t> 7 </a:t>
              </a:r>
              <a:r>
                <a:rPr lang="mn-MN" sz="5400">
                  <a:solidFill>
                    <a:srgbClr val="FAFD00"/>
                  </a:solidFill>
                  <a:ea typeface="+mn-ea"/>
                  <a:cs typeface="+mn-cs"/>
                </a:rPr>
                <a:t>Ч</a:t>
              </a:r>
              <a:r>
                <a:rPr lang="en-US" sz="5400">
                  <a:solidFill>
                    <a:srgbClr val="FAFD00"/>
                  </a:solidFill>
                  <a:ea typeface="+mn-ea"/>
                  <a:cs typeface="+mn-cs"/>
                </a:rPr>
                <a:t> </a:t>
              </a:r>
              <a:r>
                <a:rPr lang="mn-MN" sz="5400">
                  <a:solidFill>
                    <a:srgbClr val="FAFD00"/>
                  </a:solidFill>
                  <a:ea typeface="+mn-ea"/>
                  <a:cs typeface="+mn-cs"/>
                </a:rPr>
                <a:t>Е</a:t>
              </a:r>
              <a:r>
                <a:rPr lang="en-US" sz="5400">
                  <a:solidFill>
                    <a:srgbClr val="FAFD00"/>
                  </a:solidFill>
                  <a:ea typeface="+mn-ea"/>
                  <a:cs typeface="+mn-cs"/>
                </a:rPr>
                <a:t> </a:t>
              </a:r>
            </a:p>
          </p:txBody>
        </p:sp>
        <p:sp>
          <p:nvSpPr>
            <p:cNvPr id="568175" name="Rectangle 879"/>
            <p:cNvSpPr>
              <a:spLocks noChangeArrowheads="1"/>
            </p:cNvSpPr>
            <p:nvPr/>
          </p:nvSpPr>
          <p:spPr bwMode="auto">
            <a:xfrm>
              <a:off x="525" y="2207"/>
              <a:ext cx="1730" cy="57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00FF00"/>
                  </a:solidFill>
                  <a:ea typeface="+mn-ea"/>
                  <a:cs typeface="+mn-cs"/>
                </a:rPr>
                <a:t>7 = 4 + 3</a:t>
              </a:r>
              <a:r>
                <a:rPr lang="en-US" sz="5400">
                  <a:solidFill>
                    <a:srgbClr val="00FF00"/>
                  </a:solidFill>
                  <a:latin typeface="Times" charset="0"/>
                  <a:ea typeface="+mn-ea"/>
                  <a:cs typeface="+mn-cs"/>
                </a:rPr>
                <a:t> </a:t>
              </a:r>
            </a:p>
          </p:txBody>
        </p:sp>
      </p:grpSp>
      <p:sp>
        <p:nvSpPr>
          <p:cNvPr id="568176" name="Text Box 880"/>
          <p:cNvSpPr txBox="1">
            <a:spLocks noChangeArrowheads="1"/>
          </p:cNvSpPr>
          <p:nvPr/>
        </p:nvSpPr>
        <p:spPr bwMode="auto">
          <a:xfrm rot="-5388536">
            <a:off x="2478882" y="3839368"/>
            <a:ext cx="2743200" cy="557213"/>
          </a:xfrm>
          <a:prstGeom prst="rect">
            <a:avLst/>
          </a:prstGeom>
          <a:solidFill>
            <a:schemeClr val="accent1"/>
          </a:solidFill>
          <a:ln w="38100">
            <a:solidFill>
              <a:srgbClr val="040404"/>
            </a:solid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en-US" b="1" smtClean="0">
                <a:solidFill>
                  <a:srgbClr val="EEFF4B"/>
                </a:solidFill>
                <a:effectLst>
                  <a:outerShdw blurRad="38100" dist="38100" dir="2700000" algn="tl">
                    <a:srgbClr val="000000"/>
                  </a:outerShdw>
                </a:effectLst>
              </a:rPr>
              <a:t>4  ХҮН</a:t>
            </a:r>
          </a:p>
        </p:txBody>
      </p:sp>
      <p:grpSp>
        <p:nvGrpSpPr>
          <p:cNvPr id="144409" name="Group 881"/>
          <p:cNvGrpSpPr>
            <a:grpSpLocks/>
          </p:cNvGrpSpPr>
          <p:nvPr/>
        </p:nvGrpSpPr>
        <p:grpSpPr bwMode="auto">
          <a:xfrm>
            <a:off x="4330700" y="542925"/>
            <a:ext cx="1023938" cy="1333500"/>
            <a:chOff x="2632" y="344"/>
            <a:chExt cx="645" cy="840"/>
          </a:xfrm>
        </p:grpSpPr>
        <p:grpSp>
          <p:nvGrpSpPr>
            <p:cNvPr id="144475" name="Group 882"/>
            <p:cNvGrpSpPr>
              <a:grpSpLocks/>
            </p:cNvGrpSpPr>
            <p:nvPr/>
          </p:nvGrpSpPr>
          <p:grpSpPr bwMode="auto">
            <a:xfrm>
              <a:off x="2641" y="355"/>
              <a:ext cx="600" cy="829"/>
              <a:chOff x="2663" y="408"/>
              <a:chExt cx="600" cy="716"/>
            </a:xfrm>
          </p:grpSpPr>
          <p:sp>
            <p:nvSpPr>
              <p:cNvPr id="144491" name="AutoShape 883"/>
              <p:cNvSpPr>
                <a:spLocks noChangeArrowheads="1"/>
              </p:cNvSpPr>
              <p:nvPr/>
            </p:nvSpPr>
            <p:spPr bwMode="auto">
              <a:xfrm>
                <a:off x="2664" y="408"/>
                <a:ext cx="460" cy="593"/>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44492" name="Rectangle 884"/>
              <p:cNvSpPr>
                <a:spLocks noChangeArrowheads="1"/>
              </p:cNvSpPr>
              <p:nvPr/>
            </p:nvSpPr>
            <p:spPr bwMode="auto">
              <a:xfrm>
                <a:off x="2663" y="508"/>
                <a:ext cx="600" cy="616"/>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4493" name="AutoShape 885"/>
              <p:cNvSpPr>
                <a:spLocks noChangeArrowheads="1"/>
              </p:cNvSpPr>
              <p:nvPr/>
            </p:nvSpPr>
            <p:spPr bwMode="auto">
              <a:xfrm>
                <a:off x="2676" y="420"/>
                <a:ext cx="436" cy="59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44476" name="Line 886"/>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477" name="Line 887"/>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478" name="Line 888"/>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479" name="Line 889"/>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480" name="Line 890"/>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481" name="Line 891"/>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482" name="Rectangle 892"/>
            <p:cNvSpPr>
              <a:spLocks noChangeArrowheads="1"/>
            </p:cNvSpPr>
            <p:nvPr/>
          </p:nvSpPr>
          <p:spPr bwMode="auto">
            <a:xfrm>
              <a:off x="2634" y="535"/>
              <a:ext cx="45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Эхний</a:t>
              </a:r>
              <a:r>
                <a:rPr lang="mn-MN" sz="900" b="1">
                  <a:solidFill>
                    <a:srgbClr val="000000"/>
                  </a:solidFill>
                </a:rPr>
                <a:t> гэм</a:t>
              </a:r>
              <a:endParaRPr lang="en-US" sz="900" b="1">
                <a:solidFill>
                  <a:srgbClr val="000000"/>
                </a:solidFill>
              </a:endParaRPr>
            </a:p>
          </p:txBody>
        </p:sp>
        <p:sp>
          <p:nvSpPr>
            <p:cNvPr id="144483" name="Rectangle 893"/>
            <p:cNvSpPr>
              <a:spLocks noChangeArrowheads="1"/>
            </p:cNvSpPr>
            <p:nvPr/>
          </p:nvSpPr>
          <p:spPr bwMode="auto">
            <a:xfrm>
              <a:off x="2633" y="634"/>
              <a:ext cx="64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Эхний С</a:t>
              </a:r>
              <a:r>
                <a:rPr lang="mn-MN" sz="800" b="1">
                  <a:solidFill>
                    <a:srgbClr val="000000"/>
                  </a:solidFill>
                </a:rPr>
                <a:t>айн мэдээ</a:t>
              </a:r>
              <a:endParaRPr lang="en-US" sz="800" b="1">
                <a:solidFill>
                  <a:srgbClr val="000000"/>
                </a:solidFill>
              </a:endParaRPr>
            </a:p>
          </p:txBody>
        </p:sp>
        <p:sp>
          <p:nvSpPr>
            <p:cNvPr id="144484" name="Rectangle 894"/>
            <p:cNvSpPr>
              <a:spLocks noChangeArrowheads="1"/>
            </p:cNvSpPr>
            <p:nvPr/>
          </p:nvSpPr>
          <p:spPr bwMode="auto">
            <a:xfrm>
              <a:off x="2635" y="735"/>
              <a:ext cx="57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Эхний гэр бүл</a:t>
              </a:r>
            </a:p>
          </p:txBody>
        </p:sp>
        <p:sp>
          <p:nvSpPr>
            <p:cNvPr id="144485" name="Rectangle 895"/>
            <p:cNvSpPr>
              <a:spLocks noChangeArrowheads="1"/>
            </p:cNvSpPr>
            <p:nvPr/>
          </p:nvSpPr>
          <p:spPr bwMode="auto">
            <a:xfrm>
              <a:off x="2636" y="839"/>
              <a:ext cx="56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Эхний аллага</a:t>
              </a:r>
            </a:p>
          </p:txBody>
        </p:sp>
        <p:sp>
          <p:nvSpPr>
            <p:cNvPr id="144486" name="Rectangle 896"/>
            <p:cNvSpPr>
              <a:spLocks noChangeArrowheads="1"/>
            </p:cNvSpPr>
            <p:nvPr/>
          </p:nvSpPr>
          <p:spPr bwMode="auto">
            <a:xfrm>
              <a:off x="2638" y="938"/>
              <a:ext cx="53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Үер/</a:t>
              </a:r>
              <a:r>
                <a:rPr lang="mn-MN" sz="900" b="1">
                  <a:solidFill>
                    <a:srgbClr val="000000"/>
                  </a:solidFill>
                </a:rPr>
                <a:t>Солонго</a:t>
              </a:r>
              <a:endParaRPr lang="en-US" sz="900" b="1">
                <a:solidFill>
                  <a:srgbClr val="000000"/>
                </a:solidFill>
              </a:endParaRPr>
            </a:p>
          </p:txBody>
        </p:sp>
        <p:sp>
          <p:nvSpPr>
            <p:cNvPr id="144487" name="Rectangle 897"/>
            <p:cNvSpPr>
              <a:spLocks noChangeArrowheads="1"/>
            </p:cNvSpPr>
            <p:nvPr/>
          </p:nvSpPr>
          <p:spPr bwMode="auto">
            <a:xfrm>
              <a:off x="2640" y="1036"/>
              <a:ext cx="36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900" b="1">
                  <a:solidFill>
                    <a:srgbClr val="000000"/>
                  </a:solidFill>
                </a:rPr>
                <a:t>Цамхаг</a:t>
              </a:r>
              <a:endParaRPr lang="en-US" sz="900" b="1">
                <a:solidFill>
                  <a:srgbClr val="000000"/>
                </a:solidFill>
              </a:endParaRPr>
            </a:p>
          </p:txBody>
        </p:sp>
        <p:sp>
          <p:nvSpPr>
            <p:cNvPr id="144488" name="Rectangle 898"/>
            <p:cNvSpPr>
              <a:spLocks noChangeArrowheads="1"/>
            </p:cNvSpPr>
            <p:nvPr/>
          </p:nvSpPr>
          <p:spPr bwMode="auto">
            <a:xfrm>
              <a:off x="2655" y="344"/>
              <a:ext cx="4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900" b="1">
                  <a:solidFill>
                    <a:srgbClr val="000000"/>
                  </a:solidFill>
                </a:rPr>
                <a:t>БҮТЭЭЛ</a:t>
              </a:r>
              <a:endParaRPr lang="en-US" sz="900" b="1">
                <a:solidFill>
                  <a:srgbClr val="000000"/>
                </a:solidFill>
              </a:endParaRPr>
            </a:p>
          </p:txBody>
        </p:sp>
        <p:sp>
          <p:nvSpPr>
            <p:cNvPr id="144489" name="Rectangle 899"/>
            <p:cNvSpPr>
              <a:spLocks noChangeArrowheads="1"/>
            </p:cNvSpPr>
            <p:nvPr/>
          </p:nvSpPr>
          <p:spPr bwMode="auto">
            <a:xfrm>
              <a:off x="2632" y="452"/>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900" b="1">
                  <a:solidFill>
                    <a:srgbClr val="000000"/>
                  </a:solidFill>
                </a:rPr>
                <a:t>Эхний эр, эм</a:t>
              </a:r>
              <a:endParaRPr lang="en-US" sz="900" b="1">
                <a:solidFill>
                  <a:srgbClr val="000000"/>
                </a:solidFill>
              </a:endParaRPr>
            </a:p>
          </p:txBody>
        </p:sp>
        <p:sp>
          <p:nvSpPr>
            <p:cNvPr id="144490" name="Line 900"/>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68197" name="Text Box 901"/>
          <p:cNvSpPr txBox="1">
            <a:spLocks noChangeArrowheads="1"/>
          </p:cNvSpPr>
          <p:nvPr/>
        </p:nvSpPr>
        <p:spPr bwMode="auto">
          <a:xfrm rot="-5388536">
            <a:off x="3567113" y="903287"/>
            <a:ext cx="579438" cy="557213"/>
          </a:xfrm>
          <a:prstGeom prst="rect">
            <a:avLst/>
          </a:prstGeom>
          <a:solidFill>
            <a:schemeClr val="accent1"/>
          </a:solidFill>
          <a:ln w="38100">
            <a:solidFill>
              <a:srgbClr val="040404"/>
            </a:solid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defRPr/>
            </a:pPr>
            <a:r>
              <a:rPr lang="en-US" b="1" smtClean="0">
                <a:solidFill>
                  <a:srgbClr val="EEFF4B"/>
                </a:solidFill>
                <a:effectLst>
                  <a:outerShdw blurRad="38100" dist="38100" dir="2700000" algn="tl">
                    <a:srgbClr val="000000"/>
                  </a:outerShdw>
                </a:effectLst>
              </a:rPr>
              <a:t>Б</a:t>
            </a:r>
          </a:p>
        </p:txBody>
      </p:sp>
      <p:grpSp>
        <p:nvGrpSpPr>
          <p:cNvPr id="144411" name="Group 904"/>
          <p:cNvGrpSpPr>
            <a:grpSpLocks/>
          </p:cNvGrpSpPr>
          <p:nvPr/>
        </p:nvGrpSpPr>
        <p:grpSpPr bwMode="auto">
          <a:xfrm>
            <a:off x="4313238" y="5715000"/>
            <a:ext cx="1058862" cy="673100"/>
            <a:chOff x="5020" y="2160"/>
            <a:chExt cx="667" cy="424"/>
          </a:xfrm>
        </p:grpSpPr>
        <p:sp>
          <p:nvSpPr>
            <p:cNvPr id="144463" name="Freeform 905"/>
            <p:cNvSpPr>
              <a:spLocks/>
            </p:cNvSpPr>
            <p:nvPr/>
          </p:nvSpPr>
          <p:spPr bwMode="auto">
            <a:xfrm>
              <a:off x="5417"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4464" name="Rectangle 906"/>
            <p:cNvSpPr>
              <a:spLocks noChangeArrowheads="1"/>
            </p:cNvSpPr>
            <p:nvPr/>
          </p:nvSpPr>
          <p:spPr bwMode="auto">
            <a:xfrm>
              <a:off x="5153" y="246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4465" name="Freeform 907"/>
            <p:cNvSpPr>
              <a:spLocks/>
            </p:cNvSpPr>
            <p:nvPr/>
          </p:nvSpPr>
          <p:spPr bwMode="auto">
            <a:xfrm>
              <a:off x="5414" y="2231"/>
              <a:ext cx="148" cy="76"/>
            </a:xfrm>
            <a:custGeom>
              <a:avLst/>
              <a:gdLst>
                <a:gd name="T0" fmla="*/ 223 w 129"/>
                <a:gd name="T1" fmla="*/ 276 h 49"/>
                <a:gd name="T2" fmla="*/ 0 w 129"/>
                <a:gd name="T3" fmla="*/ 276 h 49"/>
                <a:gd name="T4" fmla="*/ 0 w 129"/>
                <a:gd name="T5" fmla="*/ 0 h 49"/>
                <a:gd name="T6" fmla="*/ 223 w 129"/>
                <a:gd name="T7" fmla="*/ 276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4466" name="AutoShape 908"/>
            <p:cNvSpPr>
              <a:spLocks noChangeArrowheads="1"/>
            </p:cNvSpPr>
            <p:nvPr/>
          </p:nvSpPr>
          <p:spPr bwMode="auto">
            <a:xfrm>
              <a:off x="5054" y="217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4467" name="Rectangle 909"/>
            <p:cNvSpPr>
              <a:spLocks noChangeArrowheads="1"/>
            </p:cNvSpPr>
            <p:nvPr/>
          </p:nvSpPr>
          <p:spPr bwMode="auto">
            <a:xfrm>
              <a:off x="5051" y="227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4468" name="Rectangle 910"/>
            <p:cNvSpPr>
              <a:spLocks noChangeArrowheads="1"/>
            </p:cNvSpPr>
            <p:nvPr/>
          </p:nvSpPr>
          <p:spPr bwMode="auto">
            <a:xfrm>
              <a:off x="5121" y="243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44469" name="AutoShape 911"/>
            <p:cNvSpPr>
              <a:spLocks noChangeArrowheads="1"/>
            </p:cNvSpPr>
            <p:nvPr/>
          </p:nvSpPr>
          <p:spPr bwMode="auto">
            <a:xfrm>
              <a:off x="5062" y="219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4470" name="Line 912"/>
            <p:cNvSpPr>
              <a:spLocks noChangeShapeType="1"/>
            </p:cNvSpPr>
            <p:nvPr/>
          </p:nvSpPr>
          <p:spPr bwMode="auto">
            <a:xfrm>
              <a:off x="5071" y="241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471" name="Line 913"/>
            <p:cNvSpPr>
              <a:spLocks noChangeShapeType="1"/>
            </p:cNvSpPr>
            <p:nvPr/>
          </p:nvSpPr>
          <p:spPr bwMode="auto">
            <a:xfrm>
              <a:off x="5071" y="253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472" name="Rectangle 914"/>
            <p:cNvSpPr>
              <a:spLocks noChangeArrowheads="1"/>
            </p:cNvSpPr>
            <p:nvPr/>
          </p:nvSpPr>
          <p:spPr bwMode="auto">
            <a:xfrm>
              <a:off x="5073" y="2160"/>
              <a:ext cx="41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ИОШУА</a:t>
              </a:r>
            </a:p>
          </p:txBody>
        </p:sp>
        <p:sp>
          <p:nvSpPr>
            <p:cNvPr id="144473" name="Rectangle 915"/>
            <p:cNvSpPr>
              <a:spLocks noChangeArrowheads="1"/>
            </p:cNvSpPr>
            <p:nvPr/>
          </p:nvSpPr>
          <p:spPr bwMode="auto">
            <a:xfrm>
              <a:off x="5114" y="2296"/>
              <a:ext cx="46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Times" charset="0"/>
                </a:rPr>
                <a:t>Иерихо/Аи</a:t>
              </a:r>
            </a:p>
          </p:txBody>
        </p:sp>
        <p:sp>
          <p:nvSpPr>
            <p:cNvPr id="144474" name="Rectangle 916"/>
            <p:cNvSpPr>
              <a:spLocks noChangeArrowheads="1"/>
            </p:cNvSpPr>
            <p:nvPr/>
          </p:nvSpPr>
          <p:spPr bwMode="auto">
            <a:xfrm>
              <a:off x="5020" y="2416"/>
              <a:ext cx="66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Times" charset="0"/>
                </a:rPr>
                <a:t>Газар хуваарилалт</a:t>
              </a:r>
            </a:p>
          </p:txBody>
        </p:sp>
      </p:grpSp>
      <p:grpSp>
        <p:nvGrpSpPr>
          <p:cNvPr id="144412" name="Group 919"/>
          <p:cNvGrpSpPr>
            <a:grpSpLocks/>
          </p:cNvGrpSpPr>
          <p:nvPr/>
        </p:nvGrpSpPr>
        <p:grpSpPr bwMode="auto">
          <a:xfrm>
            <a:off x="6653213" y="3219450"/>
            <a:ext cx="1239837" cy="1098550"/>
            <a:chOff x="4975" y="2164"/>
            <a:chExt cx="781" cy="692"/>
          </a:xfrm>
        </p:grpSpPr>
        <p:sp>
          <p:nvSpPr>
            <p:cNvPr id="144446" name="Rectangle 920"/>
            <p:cNvSpPr>
              <a:spLocks noChangeArrowheads="1"/>
            </p:cNvSpPr>
            <p:nvPr/>
          </p:nvSpPr>
          <p:spPr bwMode="auto">
            <a:xfrm>
              <a:off x="4992" y="2578"/>
              <a:ext cx="76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100 Years / 50,000</a:t>
              </a:r>
            </a:p>
          </p:txBody>
        </p:sp>
        <p:sp>
          <p:nvSpPr>
            <p:cNvPr id="144447" name="Rectangle 921"/>
            <p:cNvSpPr>
              <a:spLocks noChangeArrowheads="1"/>
            </p:cNvSpPr>
            <p:nvPr/>
          </p:nvSpPr>
          <p:spPr bwMode="auto">
            <a:xfrm>
              <a:off x="4997" y="2582"/>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100 Years / 50,000</a:t>
              </a:r>
            </a:p>
          </p:txBody>
        </p:sp>
        <p:sp>
          <p:nvSpPr>
            <p:cNvPr id="144448" name="Freeform 922"/>
            <p:cNvSpPr>
              <a:spLocks/>
            </p:cNvSpPr>
            <p:nvPr/>
          </p:nvSpPr>
          <p:spPr bwMode="auto">
            <a:xfrm>
              <a:off x="5485" y="2294"/>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4449" name="Freeform 923"/>
            <p:cNvSpPr>
              <a:spLocks/>
            </p:cNvSpPr>
            <p:nvPr/>
          </p:nvSpPr>
          <p:spPr bwMode="auto">
            <a:xfrm>
              <a:off x="5485" y="228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4450" name="AutoShape 924"/>
            <p:cNvSpPr>
              <a:spLocks noChangeArrowheads="1"/>
            </p:cNvSpPr>
            <p:nvPr/>
          </p:nvSpPr>
          <p:spPr bwMode="auto">
            <a:xfrm>
              <a:off x="5026" y="2172"/>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4451" name="Rectangle 925"/>
            <p:cNvSpPr>
              <a:spLocks noChangeArrowheads="1"/>
            </p:cNvSpPr>
            <p:nvPr/>
          </p:nvSpPr>
          <p:spPr bwMode="auto">
            <a:xfrm>
              <a:off x="5025" y="2285"/>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4452" name="Line 926"/>
            <p:cNvSpPr>
              <a:spLocks noChangeShapeType="1"/>
            </p:cNvSpPr>
            <p:nvPr/>
          </p:nvSpPr>
          <p:spPr bwMode="auto">
            <a:xfrm>
              <a:off x="5057" y="244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453" name="Line 927"/>
            <p:cNvSpPr>
              <a:spLocks noChangeShapeType="1"/>
            </p:cNvSpPr>
            <p:nvPr/>
          </p:nvSpPr>
          <p:spPr bwMode="auto">
            <a:xfrm>
              <a:off x="5057" y="255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454" name="Rectangle 928"/>
            <p:cNvSpPr>
              <a:spLocks noChangeArrowheads="1"/>
            </p:cNvSpPr>
            <p:nvPr/>
          </p:nvSpPr>
          <p:spPr bwMode="auto">
            <a:xfrm>
              <a:off x="4975" y="2164"/>
              <a:ext cx="55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800" b="1">
                  <a:solidFill>
                    <a:srgbClr val="000000"/>
                  </a:solidFill>
                </a:rPr>
                <a:t>КОЛОНЧЛОЛ</a:t>
              </a:r>
              <a:endParaRPr lang="en-US" sz="800" b="1">
                <a:solidFill>
                  <a:srgbClr val="000000"/>
                </a:solidFill>
              </a:endParaRPr>
            </a:p>
          </p:txBody>
        </p:sp>
        <p:sp>
          <p:nvSpPr>
            <p:cNvPr id="144455" name="Line 929"/>
            <p:cNvSpPr>
              <a:spLocks noChangeShapeType="1"/>
            </p:cNvSpPr>
            <p:nvPr/>
          </p:nvSpPr>
          <p:spPr bwMode="auto">
            <a:xfrm>
              <a:off x="5057" y="280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456" name="Line 930"/>
            <p:cNvSpPr>
              <a:spLocks noChangeShapeType="1"/>
            </p:cNvSpPr>
            <p:nvPr/>
          </p:nvSpPr>
          <p:spPr bwMode="auto">
            <a:xfrm>
              <a:off x="5057" y="267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457" name="Rectangle 931"/>
            <p:cNvSpPr>
              <a:spLocks noChangeArrowheads="1"/>
            </p:cNvSpPr>
            <p:nvPr/>
          </p:nvSpPr>
          <p:spPr bwMode="auto">
            <a:xfrm>
              <a:off x="5040" y="2319"/>
              <a:ext cx="36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1000" b="1">
                  <a:solidFill>
                    <a:srgbClr val="000000"/>
                  </a:solidFill>
                </a:rPr>
                <a:t>70 жил</a:t>
              </a:r>
              <a:endParaRPr lang="en-US" sz="1000" b="1">
                <a:solidFill>
                  <a:srgbClr val="000000"/>
                </a:solidFill>
              </a:endParaRPr>
            </a:p>
          </p:txBody>
        </p:sp>
        <p:sp>
          <p:nvSpPr>
            <p:cNvPr id="144458" name="Rectangle 932"/>
            <p:cNvSpPr>
              <a:spLocks noChangeArrowheads="1"/>
            </p:cNvSpPr>
            <p:nvPr/>
          </p:nvSpPr>
          <p:spPr bwMode="auto">
            <a:xfrm>
              <a:off x="5046" y="2427"/>
              <a:ext cx="43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1000" b="1">
                  <a:solidFill>
                    <a:srgbClr val="000000"/>
                  </a:solidFill>
                </a:rPr>
                <a:t>3 Нүүдэл</a:t>
              </a:r>
              <a:endParaRPr lang="en-US" sz="1000" b="1">
                <a:solidFill>
                  <a:srgbClr val="000000"/>
                </a:solidFill>
              </a:endParaRPr>
            </a:p>
          </p:txBody>
        </p:sp>
        <p:sp>
          <p:nvSpPr>
            <p:cNvPr id="144459" name="Rectangle 933"/>
            <p:cNvSpPr>
              <a:spLocks noChangeArrowheads="1"/>
            </p:cNvSpPr>
            <p:nvPr/>
          </p:nvSpPr>
          <p:spPr bwMode="auto">
            <a:xfrm>
              <a:off x="5051" y="2678"/>
              <a:ext cx="43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mn-MN" sz="1000" b="1">
                  <a:solidFill>
                    <a:srgbClr val="000000"/>
                  </a:solidFill>
                </a:rPr>
                <a:t>З</a:t>
              </a:r>
              <a:r>
                <a:rPr lang="en-US" sz="1000" b="1">
                  <a:solidFill>
                    <a:srgbClr val="000000"/>
                  </a:solidFill>
                </a:rPr>
                <a:t> - E - </a:t>
              </a:r>
              <a:r>
                <a:rPr lang="mn-MN" sz="1000" b="1">
                  <a:solidFill>
                    <a:srgbClr val="000000"/>
                  </a:solidFill>
                </a:rPr>
                <a:t>Н</a:t>
              </a:r>
              <a:endParaRPr lang="en-US" sz="1000" b="1">
                <a:solidFill>
                  <a:srgbClr val="000000"/>
                </a:solidFill>
              </a:endParaRPr>
            </a:p>
          </p:txBody>
        </p:sp>
        <p:sp>
          <p:nvSpPr>
            <p:cNvPr id="144460" name="Rectangle 934"/>
            <p:cNvSpPr>
              <a:spLocks noChangeArrowheads="1"/>
            </p:cNvSpPr>
            <p:nvPr/>
          </p:nvSpPr>
          <p:spPr bwMode="auto">
            <a:xfrm>
              <a:off x="5103" y="2271"/>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4461" name="Rectangle 935"/>
            <p:cNvSpPr>
              <a:spLocks noChangeArrowheads="1"/>
            </p:cNvSpPr>
            <p:nvPr/>
          </p:nvSpPr>
          <p:spPr bwMode="auto">
            <a:xfrm>
              <a:off x="5040" y="2270"/>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4462" name="Rectangle 936"/>
            <p:cNvSpPr>
              <a:spLocks noChangeArrowheads="1"/>
            </p:cNvSpPr>
            <p:nvPr/>
          </p:nvSpPr>
          <p:spPr bwMode="auto">
            <a:xfrm>
              <a:off x="5034" y="2555"/>
              <a:ext cx="62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1000" b="1">
                  <a:solidFill>
                    <a:srgbClr val="000000"/>
                  </a:solidFill>
                </a:rPr>
                <a:t>100 жил</a:t>
              </a:r>
              <a:r>
                <a:rPr lang="en-US" sz="1000" b="1">
                  <a:solidFill>
                    <a:srgbClr val="000000"/>
                  </a:solidFill>
                </a:rPr>
                <a:t>/</a:t>
              </a:r>
              <a:r>
                <a:rPr lang="mn-MN" sz="1000" b="1">
                  <a:solidFill>
                    <a:srgbClr val="000000"/>
                  </a:solidFill>
                </a:rPr>
                <a:t>50000</a:t>
              </a:r>
              <a:endParaRPr lang="en-US" sz="1000" b="1">
                <a:solidFill>
                  <a:srgbClr val="000000"/>
                </a:solidFill>
              </a:endParaRPr>
            </a:p>
          </p:txBody>
        </p:sp>
      </p:grpSp>
      <p:grpSp>
        <p:nvGrpSpPr>
          <p:cNvPr id="144413" name="Group 937"/>
          <p:cNvGrpSpPr>
            <a:grpSpLocks/>
          </p:cNvGrpSpPr>
          <p:nvPr/>
        </p:nvGrpSpPr>
        <p:grpSpPr bwMode="auto">
          <a:xfrm>
            <a:off x="7943850" y="3435350"/>
            <a:ext cx="1195388" cy="1098550"/>
            <a:chOff x="5004" y="2164"/>
            <a:chExt cx="753" cy="692"/>
          </a:xfrm>
        </p:grpSpPr>
        <p:grpSp>
          <p:nvGrpSpPr>
            <p:cNvPr id="144427" name="Group 938"/>
            <p:cNvGrpSpPr>
              <a:grpSpLocks/>
            </p:cNvGrpSpPr>
            <p:nvPr/>
          </p:nvGrpSpPr>
          <p:grpSpPr bwMode="auto">
            <a:xfrm>
              <a:off x="5004" y="2164"/>
              <a:ext cx="753" cy="692"/>
              <a:chOff x="5004" y="2164"/>
              <a:chExt cx="753" cy="692"/>
            </a:xfrm>
          </p:grpSpPr>
          <p:grpSp>
            <p:nvGrpSpPr>
              <p:cNvPr id="144429" name="Group 939"/>
              <p:cNvGrpSpPr>
                <a:grpSpLocks/>
              </p:cNvGrpSpPr>
              <p:nvPr/>
            </p:nvGrpSpPr>
            <p:grpSpPr bwMode="auto">
              <a:xfrm>
                <a:off x="5004" y="2164"/>
                <a:ext cx="753" cy="692"/>
                <a:chOff x="3544" y="2589"/>
                <a:chExt cx="753" cy="692"/>
              </a:xfrm>
            </p:grpSpPr>
            <p:sp>
              <p:nvSpPr>
                <p:cNvPr id="144431" name="Freeform 94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4432" name="Freeform 94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4433" name="AutoShape 94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4434" name="Rectangle 94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4435" name="Line 94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436" name="Line 94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437" name="Rectangle 946"/>
                <p:cNvSpPr>
                  <a:spLocks noChangeArrowheads="1"/>
                </p:cNvSpPr>
                <p:nvPr/>
              </p:nvSpPr>
              <p:spPr bwMode="auto">
                <a:xfrm>
                  <a:off x="3544" y="2589"/>
                  <a:ext cx="526"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mn-MN" sz="700" b="1">
                      <a:solidFill>
                        <a:srgbClr val="000000"/>
                      </a:solidFill>
                    </a:rPr>
                    <a:t>  КОЛОНЧЛОЛ</a:t>
                  </a:r>
                  <a:endParaRPr lang="en-US" sz="700" b="1">
                    <a:solidFill>
                      <a:srgbClr val="000000"/>
                    </a:solidFill>
                  </a:endParaRPr>
                </a:p>
              </p:txBody>
            </p:sp>
            <p:sp>
              <p:nvSpPr>
                <p:cNvPr id="144438" name="Line 94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439" name="Line 94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4440" name="Rectangle 949"/>
                <p:cNvSpPr>
                  <a:spLocks noChangeArrowheads="1"/>
                </p:cNvSpPr>
                <p:nvPr/>
              </p:nvSpPr>
              <p:spPr bwMode="auto">
                <a:xfrm>
                  <a:off x="3665" y="2752"/>
                  <a:ext cx="38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70 </a:t>
                  </a:r>
                  <a:r>
                    <a:rPr lang="mn-MN" sz="1000" b="1">
                      <a:solidFill>
                        <a:srgbClr val="000000"/>
                      </a:solidFill>
                    </a:rPr>
                    <a:t>Жил</a:t>
                  </a:r>
                  <a:endParaRPr lang="en-US" sz="1000" b="1">
                    <a:solidFill>
                      <a:srgbClr val="000000"/>
                    </a:solidFill>
                  </a:endParaRPr>
                </a:p>
              </p:txBody>
            </p:sp>
            <p:sp>
              <p:nvSpPr>
                <p:cNvPr id="144441" name="Rectangle 950"/>
                <p:cNvSpPr>
                  <a:spLocks noChangeArrowheads="1"/>
                </p:cNvSpPr>
                <p:nvPr/>
              </p:nvSpPr>
              <p:spPr bwMode="auto">
                <a:xfrm>
                  <a:off x="3695" y="2864"/>
                  <a:ext cx="43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3 </a:t>
                  </a:r>
                  <a:r>
                    <a:rPr lang="mn-MN" sz="1000" b="1">
                      <a:solidFill>
                        <a:srgbClr val="000000"/>
                      </a:solidFill>
                    </a:rPr>
                    <a:t>Нүүдэл</a:t>
                  </a:r>
                  <a:endParaRPr lang="en-US" sz="1000" b="1">
                    <a:solidFill>
                      <a:srgbClr val="000000"/>
                    </a:solidFill>
                  </a:endParaRPr>
                </a:p>
              </p:txBody>
            </p:sp>
            <p:sp>
              <p:nvSpPr>
                <p:cNvPr id="144442" name="Rectangle 95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endParaRPr>
                </a:p>
              </p:txBody>
            </p:sp>
            <p:sp>
              <p:nvSpPr>
                <p:cNvPr id="144443" name="Rectangle 95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4444" name="Rectangle 95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4445" name="Rectangle 95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endParaRPr>
                </a:p>
              </p:txBody>
            </p:sp>
          </p:grpSp>
          <p:sp>
            <p:nvSpPr>
              <p:cNvPr id="144430" name="Rectangle 955"/>
              <p:cNvSpPr>
                <a:spLocks noChangeArrowheads="1"/>
              </p:cNvSpPr>
              <p:nvPr/>
            </p:nvSpPr>
            <p:spPr bwMode="auto">
              <a:xfrm>
                <a:off x="5083" y="2574"/>
                <a:ext cx="62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rPr>
                  <a:t>100 </a:t>
                </a:r>
                <a:r>
                  <a:rPr lang="mn-MN" sz="800" b="1">
                    <a:solidFill>
                      <a:srgbClr val="000000"/>
                    </a:solidFill>
                  </a:rPr>
                  <a:t>Жил</a:t>
                </a:r>
                <a:r>
                  <a:rPr lang="en-US" sz="800" b="1">
                    <a:solidFill>
                      <a:srgbClr val="000000"/>
                    </a:solidFill>
                  </a:rPr>
                  <a:t> / 50,000</a:t>
                </a:r>
              </a:p>
            </p:txBody>
          </p:sp>
        </p:grpSp>
        <p:sp>
          <p:nvSpPr>
            <p:cNvPr id="144428" name="Rectangle 956"/>
            <p:cNvSpPr>
              <a:spLocks noChangeArrowheads="1"/>
            </p:cNvSpPr>
            <p:nvPr/>
          </p:nvSpPr>
          <p:spPr bwMode="auto">
            <a:xfrm>
              <a:off x="5162" y="2684"/>
              <a:ext cx="42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mn-MN" sz="1000" b="1">
                  <a:solidFill>
                    <a:srgbClr val="000000"/>
                  </a:solidFill>
                </a:rPr>
                <a:t>З</a:t>
              </a:r>
              <a:r>
                <a:rPr lang="en-US" sz="1000" b="1">
                  <a:solidFill>
                    <a:srgbClr val="000000"/>
                  </a:solidFill>
                </a:rPr>
                <a:t> - E - </a:t>
              </a:r>
              <a:r>
                <a:rPr lang="mn-MN" sz="1000" b="1">
                  <a:solidFill>
                    <a:srgbClr val="000000"/>
                  </a:solidFill>
                </a:rPr>
                <a:t>Н</a:t>
              </a:r>
              <a:endParaRPr lang="en-US" sz="1000" b="1">
                <a:solidFill>
                  <a:srgbClr val="000000"/>
                </a:solidFill>
              </a:endParaRPr>
            </a:p>
          </p:txBody>
        </p:sp>
      </p:grpSp>
      <p:sp>
        <p:nvSpPr>
          <p:cNvPr id="567542" name="Rectangle 246"/>
          <p:cNvSpPr>
            <a:spLocks noChangeArrowheads="1"/>
          </p:cNvSpPr>
          <p:nvPr/>
        </p:nvSpPr>
        <p:spPr bwMode="auto">
          <a:xfrm>
            <a:off x="6661150" y="401638"/>
            <a:ext cx="1625600" cy="3929062"/>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567540" name="Rectangle 244"/>
          <p:cNvSpPr>
            <a:spLocks noChangeArrowheads="1"/>
          </p:cNvSpPr>
          <p:nvPr/>
        </p:nvSpPr>
        <p:spPr bwMode="auto">
          <a:xfrm>
            <a:off x="4237038" y="412750"/>
            <a:ext cx="1625600" cy="14906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567541" name="Rectangle 245"/>
          <p:cNvSpPr>
            <a:spLocks noChangeArrowheads="1"/>
          </p:cNvSpPr>
          <p:nvPr/>
        </p:nvSpPr>
        <p:spPr bwMode="auto">
          <a:xfrm>
            <a:off x="4237038" y="1951038"/>
            <a:ext cx="1625600" cy="45815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grpSp>
        <p:nvGrpSpPr>
          <p:cNvPr id="31" name="Group 1012"/>
          <p:cNvGrpSpPr>
            <a:grpSpLocks/>
          </p:cNvGrpSpPr>
          <p:nvPr/>
        </p:nvGrpSpPr>
        <p:grpSpPr bwMode="auto">
          <a:xfrm>
            <a:off x="5156200" y="1233488"/>
            <a:ext cx="3175000" cy="4441825"/>
            <a:chOff x="3245" y="784"/>
            <a:chExt cx="2000" cy="2798"/>
          </a:xfrm>
        </p:grpSpPr>
        <p:sp>
          <p:nvSpPr>
            <p:cNvPr id="567620" name="AutoShape 324"/>
            <p:cNvSpPr>
              <a:spLocks noChangeArrowheads="1"/>
            </p:cNvSpPr>
            <p:nvPr/>
          </p:nvSpPr>
          <p:spPr bwMode="auto">
            <a:xfrm>
              <a:off x="3325" y="1343"/>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67621" name="AutoShape 325"/>
            <p:cNvSpPr>
              <a:spLocks noChangeArrowheads="1"/>
            </p:cNvSpPr>
            <p:nvPr/>
          </p:nvSpPr>
          <p:spPr bwMode="auto">
            <a:xfrm>
              <a:off x="3343" y="3201"/>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67622" name="AutoShape 326"/>
            <p:cNvSpPr>
              <a:spLocks noChangeArrowheads="1"/>
            </p:cNvSpPr>
            <p:nvPr/>
          </p:nvSpPr>
          <p:spPr bwMode="auto">
            <a:xfrm>
              <a:off x="4798" y="1293"/>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567623" name="AutoShape 327"/>
            <p:cNvSpPr>
              <a:spLocks noChangeArrowheads="1"/>
            </p:cNvSpPr>
            <p:nvPr/>
          </p:nvSpPr>
          <p:spPr bwMode="auto">
            <a:xfrm>
              <a:off x="4801" y="784"/>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144423" name="Text Box 332"/>
            <p:cNvSpPr txBox="1">
              <a:spLocks noChangeArrowheads="1"/>
            </p:cNvSpPr>
            <p:nvPr/>
          </p:nvSpPr>
          <p:spPr bwMode="auto">
            <a:xfrm>
              <a:off x="3245" y="1402"/>
              <a:ext cx="51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mn-MN" sz="2000" b="1" i="1">
                  <a:solidFill>
                    <a:schemeClr val="tx1"/>
                  </a:solidFill>
                </a:rPr>
                <a:t>АГ</a:t>
              </a:r>
              <a:endParaRPr lang="en-US" sz="1600" b="1" i="1">
                <a:solidFill>
                  <a:schemeClr val="bg2"/>
                </a:solidFill>
              </a:endParaRPr>
            </a:p>
          </p:txBody>
        </p:sp>
        <p:sp>
          <p:nvSpPr>
            <p:cNvPr id="144424" name="Text Box 333"/>
            <p:cNvSpPr txBox="1">
              <a:spLocks noChangeArrowheads="1"/>
            </p:cNvSpPr>
            <p:nvPr/>
          </p:nvSpPr>
          <p:spPr bwMode="auto">
            <a:xfrm>
              <a:off x="3247" y="3248"/>
              <a:ext cx="51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mn-MN" sz="2000" b="1" i="1">
                  <a:solidFill>
                    <a:schemeClr val="tx1"/>
                  </a:solidFill>
                </a:rPr>
                <a:t>ДХ</a:t>
              </a:r>
              <a:endParaRPr lang="en-US" sz="1600" b="1" i="1">
                <a:solidFill>
                  <a:schemeClr val="bg2"/>
                </a:solidFill>
              </a:endParaRPr>
            </a:p>
          </p:txBody>
        </p:sp>
        <p:sp>
          <p:nvSpPr>
            <p:cNvPr id="144425" name="Text Box 334"/>
            <p:cNvSpPr txBox="1">
              <a:spLocks noChangeArrowheads="1"/>
            </p:cNvSpPr>
            <p:nvPr/>
          </p:nvSpPr>
          <p:spPr bwMode="auto">
            <a:xfrm>
              <a:off x="4720" y="856"/>
              <a:ext cx="51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mn-MN" sz="2000" b="1" i="1">
                  <a:solidFill>
                    <a:schemeClr val="tx1"/>
                  </a:solidFill>
                </a:rPr>
                <a:t>ДГ</a:t>
              </a:r>
              <a:endParaRPr lang="en-US" sz="1600" b="1" i="1">
                <a:solidFill>
                  <a:schemeClr val="bg2"/>
                </a:solidFill>
              </a:endParaRPr>
            </a:p>
          </p:txBody>
        </p:sp>
        <p:sp>
          <p:nvSpPr>
            <p:cNvPr id="144426" name="Text Box 335"/>
            <p:cNvSpPr txBox="1">
              <a:spLocks noChangeArrowheads="1"/>
            </p:cNvSpPr>
            <p:nvPr/>
          </p:nvSpPr>
          <p:spPr bwMode="auto">
            <a:xfrm>
              <a:off x="4730" y="1364"/>
              <a:ext cx="51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mn-MN" sz="2000" b="1" i="1">
                  <a:solidFill>
                    <a:schemeClr val="tx1"/>
                  </a:solidFill>
                </a:rPr>
                <a:t>ШГ</a:t>
              </a:r>
              <a:endParaRPr lang="en-US" sz="1600" b="1" i="1">
                <a:solidFill>
                  <a:schemeClr val="bg2"/>
                </a:solidFill>
              </a:endParaRPr>
            </a:p>
          </p:txBody>
        </p:sp>
      </p:grpSp>
      <p:sp>
        <p:nvSpPr>
          <p:cNvPr id="567563" name="AutoShape 267"/>
          <p:cNvSpPr>
            <a:spLocks noChangeArrowheads="1"/>
          </p:cNvSpPr>
          <p:nvPr/>
        </p:nvSpPr>
        <p:spPr bwMode="auto">
          <a:xfrm rot="-21626442">
            <a:off x="7332663" y="3441700"/>
            <a:ext cx="765175" cy="463550"/>
          </a:xfrm>
          <a:prstGeom prst="leftArrow">
            <a:avLst>
              <a:gd name="adj1" fmla="val 50000"/>
              <a:gd name="adj2" fmla="val 41267"/>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567540"/>
                                        </p:tgtEl>
                                        <p:attrNameLst>
                                          <p:attrName>style.visibility</p:attrName>
                                        </p:attrNameLst>
                                      </p:cBhvr>
                                      <p:to>
                                        <p:strVal val="visible"/>
                                      </p:to>
                                    </p:set>
                                    <p:anim calcmode="lin" valueType="num">
                                      <p:cBhvr>
                                        <p:cTn id="7" dur="500" fill="hold"/>
                                        <p:tgtEl>
                                          <p:spTgt spid="567540"/>
                                        </p:tgtEl>
                                        <p:attrNameLst>
                                          <p:attrName>ppt_w</p:attrName>
                                        </p:attrNameLst>
                                      </p:cBhvr>
                                      <p:tavLst>
                                        <p:tav tm="0">
                                          <p:val>
                                            <p:fltVal val="0"/>
                                          </p:val>
                                        </p:tav>
                                        <p:tav tm="100000">
                                          <p:val>
                                            <p:strVal val="#ppt_w"/>
                                          </p:val>
                                        </p:tav>
                                      </p:tavLst>
                                    </p:anim>
                                    <p:anim calcmode="lin" valueType="num">
                                      <p:cBhvr>
                                        <p:cTn id="8" dur="500" fill="hold"/>
                                        <p:tgtEl>
                                          <p:spTgt spid="567540"/>
                                        </p:tgtEl>
                                        <p:attrNameLst>
                                          <p:attrName>ppt_h</p:attrName>
                                        </p:attrNameLst>
                                      </p:cBhvr>
                                      <p:tavLst>
                                        <p:tav tm="0">
                                          <p:val>
                                            <p:fltVal val="0"/>
                                          </p:val>
                                        </p:tav>
                                        <p:tav tm="100000">
                                          <p:val>
                                            <p:strVal val="#ppt_h"/>
                                          </p:val>
                                        </p:tav>
                                      </p:tavLst>
                                    </p:anim>
                                    <p:anim calcmode="lin" valueType="num">
                                      <p:cBhvr>
                                        <p:cTn id="9" dur="500" fill="hold"/>
                                        <p:tgtEl>
                                          <p:spTgt spid="567540"/>
                                        </p:tgtEl>
                                        <p:attrNameLst>
                                          <p:attrName>ppt_x</p:attrName>
                                        </p:attrNameLst>
                                      </p:cBhvr>
                                      <p:tavLst>
                                        <p:tav tm="0">
                                          <p:val>
                                            <p:fltVal val="0.5"/>
                                          </p:val>
                                        </p:tav>
                                        <p:tav tm="100000">
                                          <p:val>
                                            <p:strVal val="#ppt_x"/>
                                          </p:val>
                                        </p:tav>
                                      </p:tavLst>
                                    </p:anim>
                                    <p:anim calcmode="lin" valueType="num">
                                      <p:cBhvr>
                                        <p:cTn id="10" dur="500" fill="hold"/>
                                        <p:tgtEl>
                                          <p:spTgt spid="56754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000"/>
                            </p:stCondLst>
                            <p:childTnLst>
                              <p:par>
                                <p:cTn id="12" presetID="23" presetClass="entr" presetSubtype="528" fill="hold" grpId="0" nodeType="afterEffect">
                                  <p:stCondLst>
                                    <p:cond delay="500"/>
                                  </p:stCondLst>
                                  <p:childTnLst>
                                    <p:set>
                                      <p:cBhvr>
                                        <p:cTn id="13" dur="1" fill="hold">
                                          <p:stCondLst>
                                            <p:cond delay="0"/>
                                          </p:stCondLst>
                                        </p:cTn>
                                        <p:tgtEl>
                                          <p:spTgt spid="567541"/>
                                        </p:tgtEl>
                                        <p:attrNameLst>
                                          <p:attrName>style.visibility</p:attrName>
                                        </p:attrNameLst>
                                      </p:cBhvr>
                                      <p:to>
                                        <p:strVal val="visible"/>
                                      </p:to>
                                    </p:set>
                                    <p:anim calcmode="lin" valueType="num">
                                      <p:cBhvr>
                                        <p:cTn id="14" dur="500" fill="hold"/>
                                        <p:tgtEl>
                                          <p:spTgt spid="567541"/>
                                        </p:tgtEl>
                                        <p:attrNameLst>
                                          <p:attrName>ppt_w</p:attrName>
                                        </p:attrNameLst>
                                      </p:cBhvr>
                                      <p:tavLst>
                                        <p:tav tm="0">
                                          <p:val>
                                            <p:fltVal val="0"/>
                                          </p:val>
                                        </p:tav>
                                        <p:tav tm="100000">
                                          <p:val>
                                            <p:strVal val="#ppt_w"/>
                                          </p:val>
                                        </p:tav>
                                      </p:tavLst>
                                    </p:anim>
                                    <p:anim calcmode="lin" valueType="num">
                                      <p:cBhvr>
                                        <p:cTn id="15" dur="500" fill="hold"/>
                                        <p:tgtEl>
                                          <p:spTgt spid="567541"/>
                                        </p:tgtEl>
                                        <p:attrNameLst>
                                          <p:attrName>ppt_h</p:attrName>
                                        </p:attrNameLst>
                                      </p:cBhvr>
                                      <p:tavLst>
                                        <p:tav tm="0">
                                          <p:val>
                                            <p:fltVal val="0"/>
                                          </p:val>
                                        </p:tav>
                                        <p:tav tm="100000">
                                          <p:val>
                                            <p:strVal val="#ppt_h"/>
                                          </p:val>
                                        </p:tav>
                                      </p:tavLst>
                                    </p:anim>
                                    <p:anim calcmode="lin" valueType="num">
                                      <p:cBhvr>
                                        <p:cTn id="16" dur="500" fill="hold"/>
                                        <p:tgtEl>
                                          <p:spTgt spid="567541"/>
                                        </p:tgtEl>
                                        <p:attrNameLst>
                                          <p:attrName>ppt_x</p:attrName>
                                        </p:attrNameLst>
                                      </p:cBhvr>
                                      <p:tavLst>
                                        <p:tav tm="0">
                                          <p:val>
                                            <p:fltVal val="0.5"/>
                                          </p:val>
                                        </p:tav>
                                        <p:tav tm="100000">
                                          <p:val>
                                            <p:strVal val="#ppt_x"/>
                                          </p:val>
                                        </p:tav>
                                      </p:tavLst>
                                    </p:anim>
                                    <p:anim calcmode="lin" valueType="num">
                                      <p:cBhvr>
                                        <p:cTn id="17" dur="500" fill="hold"/>
                                        <p:tgtEl>
                                          <p:spTgt spid="567541"/>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2000"/>
                            </p:stCondLst>
                            <p:childTnLst>
                              <p:par>
                                <p:cTn id="19" presetID="23" presetClass="entr" presetSubtype="528" fill="hold" grpId="0" nodeType="afterEffect">
                                  <p:stCondLst>
                                    <p:cond delay="500"/>
                                  </p:stCondLst>
                                  <p:childTnLst>
                                    <p:set>
                                      <p:cBhvr>
                                        <p:cTn id="20" dur="1" fill="hold">
                                          <p:stCondLst>
                                            <p:cond delay="0"/>
                                          </p:stCondLst>
                                        </p:cTn>
                                        <p:tgtEl>
                                          <p:spTgt spid="567542"/>
                                        </p:tgtEl>
                                        <p:attrNameLst>
                                          <p:attrName>style.visibility</p:attrName>
                                        </p:attrNameLst>
                                      </p:cBhvr>
                                      <p:to>
                                        <p:strVal val="visible"/>
                                      </p:to>
                                    </p:set>
                                    <p:anim calcmode="lin" valueType="num">
                                      <p:cBhvr>
                                        <p:cTn id="21" dur="500" fill="hold"/>
                                        <p:tgtEl>
                                          <p:spTgt spid="567542"/>
                                        </p:tgtEl>
                                        <p:attrNameLst>
                                          <p:attrName>ppt_w</p:attrName>
                                        </p:attrNameLst>
                                      </p:cBhvr>
                                      <p:tavLst>
                                        <p:tav tm="0">
                                          <p:val>
                                            <p:fltVal val="0"/>
                                          </p:val>
                                        </p:tav>
                                        <p:tav tm="100000">
                                          <p:val>
                                            <p:strVal val="#ppt_w"/>
                                          </p:val>
                                        </p:tav>
                                      </p:tavLst>
                                    </p:anim>
                                    <p:anim calcmode="lin" valueType="num">
                                      <p:cBhvr>
                                        <p:cTn id="22" dur="500" fill="hold"/>
                                        <p:tgtEl>
                                          <p:spTgt spid="567542"/>
                                        </p:tgtEl>
                                        <p:attrNameLst>
                                          <p:attrName>ppt_h</p:attrName>
                                        </p:attrNameLst>
                                      </p:cBhvr>
                                      <p:tavLst>
                                        <p:tav tm="0">
                                          <p:val>
                                            <p:fltVal val="0"/>
                                          </p:val>
                                        </p:tav>
                                        <p:tav tm="100000">
                                          <p:val>
                                            <p:strVal val="#ppt_h"/>
                                          </p:val>
                                        </p:tav>
                                      </p:tavLst>
                                    </p:anim>
                                    <p:anim calcmode="lin" valueType="num">
                                      <p:cBhvr>
                                        <p:cTn id="23" dur="500" fill="hold"/>
                                        <p:tgtEl>
                                          <p:spTgt spid="567542"/>
                                        </p:tgtEl>
                                        <p:attrNameLst>
                                          <p:attrName>ppt_x</p:attrName>
                                        </p:attrNameLst>
                                      </p:cBhvr>
                                      <p:tavLst>
                                        <p:tav tm="0">
                                          <p:val>
                                            <p:fltVal val="0.5"/>
                                          </p:val>
                                        </p:tav>
                                        <p:tav tm="100000">
                                          <p:val>
                                            <p:strVal val="#ppt_x"/>
                                          </p:val>
                                        </p:tav>
                                      </p:tavLst>
                                    </p:anim>
                                    <p:anim calcmode="lin" valueType="num">
                                      <p:cBhvr>
                                        <p:cTn id="24" dur="500" fill="hold"/>
                                        <p:tgtEl>
                                          <p:spTgt spid="567542"/>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3000"/>
                            </p:stCondLst>
                            <p:childTnLst>
                              <p:par>
                                <p:cTn id="26" presetID="22" presetClass="entr" presetSubtype="2" fill="hold" grpId="0" nodeType="afterEffect">
                                  <p:stCondLst>
                                    <p:cond delay="0"/>
                                  </p:stCondLst>
                                  <p:childTnLst>
                                    <p:set>
                                      <p:cBhvr>
                                        <p:cTn id="27" dur="1" fill="hold">
                                          <p:stCondLst>
                                            <p:cond delay="0"/>
                                          </p:stCondLst>
                                        </p:cTn>
                                        <p:tgtEl>
                                          <p:spTgt spid="567563"/>
                                        </p:tgtEl>
                                        <p:attrNameLst>
                                          <p:attrName>style.visibility</p:attrName>
                                        </p:attrNameLst>
                                      </p:cBhvr>
                                      <p:to>
                                        <p:strVal val="visible"/>
                                      </p:to>
                                    </p:set>
                                    <p:animEffect transition="in" filter="wipe(right)">
                                      <p:cBhvr>
                                        <p:cTn id="28" dur="500"/>
                                        <p:tgtEl>
                                          <p:spTgt spid="56756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p:cTn id="33" dur="1000" fill="hold"/>
                                        <p:tgtEl>
                                          <p:spTgt spid="31"/>
                                        </p:tgtEl>
                                        <p:attrNameLst>
                                          <p:attrName>ppt_w</p:attrName>
                                        </p:attrNameLst>
                                      </p:cBhvr>
                                      <p:tavLst>
                                        <p:tav tm="0">
                                          <p:val>
                                            <p:strVal val="#ppt_w+.3"/>
                                          </p:val>
                                        </p:tav>
                                        <p:tav tm="100000">
                                          <p:val>
                                            <p:strVal val="#ppt_w"/>
                                          </p:val>
                                        </p:tav>
                                      </p:tavLst>
                                    </p:anim>
                                    <p:anim calcmode="lin" valueType="num">
                                      <p:cBhvr>
                                        <p:cTn id="34" dur="1000" fill="hold"/>
                                        <p:tgtEl>
                                          <p:spTgt spid="31"/>
                                        </p:tgtEl>
                                        <p:attrNameLst>
                                          <p:attrName>ppt_h</p:attrName>
                                        </p:attrNameLst>
                                      </p:cBhvr>
                                      <p:tavLst>
                                        <p:tav tm="0">
                                          <p:val>
                                            <p:strVal val="#ppt_h"/>
                                          </p:val>
                                        </p:tav>
                                        <p:tav tm="100000">
                                          <p:val>
                                            <p:strVal val="#ppt_h"/>
                                          </p:val>
                                        </p:tav>
                                      </p:tavLst>
                                    </p:anim>
                                    <p:animEffect transition="in" filter="fade">
                                      <p:cBhvr>
                                        <p:cTn id="35"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542" grpId="0" animBg="1"/>
      <p:bldP spid="567540" grpId="0" animBg="1"/>
      <p:bldP spid="567541" grpId="0" animBg="1"/>
      <p:bldP spid="567563"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568595" name="Rectangle 275"/>
          <p:cNvSpPr>
            <a:spLocks noChangeArrowheads="1"/>
          </p:cNvSpPr>
          <p:nvPr/>
        </p:nvSpPr>
        <p:spPr bwMode="auto">
          <a:xfrm>
            <a:off x="7445375" y="6535738"/>
            <a:ext cx="89217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7.2.03d.70</a:t>
            </a:r>
          </a:p>
        </p:txBody>
      </p:sp>
      <p:sp>
        <p:nvSpPr>
          <p:cNvPr id="146435" name="AutoShape 276">
            <a:hlinkClick r:id="rId3" action="ppaction://hlinkpres?slideindex=1&amp;slidetitle=PowerPoint Presentation"/>
          </p:cNvPr>
          <p:cNvSpPr>
            <a:spLocks noChangeArrowheads="1"/>
          </p:cNvSpPr>
          <p:nvPr/>
        </p:nvSpPr>
        <p:spPr bwMode="auto">
          <a:xfrm>
            <a:off x="8039100" y="5715000"/>
            <a:ext cx="838200" cy="45878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FFF00"/>
              </a:gs>
              <a:gs pos="100000">
                <a:srgbClr val="FFFF09"/>
              </a:gs>
            </a:gsLst>
            <a:lin ang="5400000" scaled="1"/>
          </a:gradFill>
          <a:ln w="9525">
            <a:round/>
            <a:headEnd/>
            <a:tailEnd/>
          </a:ln>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endParaRPr lang="en-US"/>
          </a:p>
        </p:txBody>
      </p:sp>
      <p:sp>
        <p:nvSpPr>
          <p:cNvPr id="146436" name="Text Box 277"/>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900" b="1">
                <a:solidFill>
                  <a:srgbClr val="FFFFFF"/>
                </a:solidFill>
                <a:latin typeface="Arial" charset="0"/>
              </a:rPr>
              <a:t>©2004 TBBMI</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a:solidFill>
                <a:schemeClr val="tx1"/>
              </a:solidFill>
              <a:ea typeface="+mn-ea"/>
              <a:cs typeface="+mn-cs"/>
            </a:endParaRPr>
          </a:p>
        </p:txBody>
      </p:sp>
      <p:sp>
        <p:nvSpPr>
          <p:cNvPr id="18434" name="AutoShape 3"/>
          <p:cNvSpPr>
            <a:spLocks noChangeArrowheads="1"/>
          </p:cNvSpPr>
          <p:nvPr/>
        </p:nvSpPr>
        <p:spPr bwMode="auto">
          <a:xfrm>
            <a:off x="3133725" y="1033463"/>
            <a:ext cx="1663700" cy="10541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8435" name="Rectangle 5"/>
          <p:cNvSpPr>
            <a:spLocks noChangeArrowheads="1"/>
          </p:cNvSpPr>
          <p:nvPr/>
        </p:nvSpPr>
        <p:spPr bwMode="auto">
          <a:xfrm>
            <a:off x="3179763" y="1011238"/>
            <a:ext cx="1281112"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2"/>
                </a:solidFill>
              </a:rPr>
              <a:t>АНАРХИ</a:t>
            </a:r>
          </a:p>
          <a:p>
            <a:endParaRPr lang="en-US" sz="2000" b="1">
              <a:solidFill>
                <a:schemeClr val="accent2"/>
              </a:solidFill>
            </a:endParaRPr>
          </a:p>
        </p:txBody>
      </p:sp>
      <p:sp>
        <p:nvSpPr>
          <p:cNvPr id="579594" name="Rectangle 10"/>
          <p:cNvSpPr>
            <a:spLocks noChangeArrowheads="1"/>
          </p:cNvSpPr>
          <p:nvPr/>
        </p:nvSpPr>
        <p:spPr bwMode="auto">
          <a:xfrm>
            <a:off x="3530600" y="1765300"/>
            <a:ext cx="209391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rPr>
              <a:t>ШҮҮГЧИД</a:t>
            </a:r>
          </a:p>
        </p:txBody>
      </p:sp>
      <p:sp>
        <p:nvSpPr>
          <p:cNvPr id="18437"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38"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9611" name="Text Box 27"/>
          <p:cNvSpPr txBox="1">
            <a:spLocks noChangeArrowheads="1"/>
          </p:cNvSpPr>
          <p:nvPr/>
        </p:nvSpPr>
        <p:spPr bwMode="auto">
          <a:xfrm>
            <a:off x="431800" y="3962400"/>
            <a:ext cx="8331200" cy="173672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5400" b="1" i="1">
                <a:solidFill>
                  <a:srgbClr val="FF3300"/>
                </a:solidFill>
                <a:ea typeface="+mn-ea"/>
                <a:cs typeface="+mn-cs"/>
              </a:rPr>
              <a:t>ҮНДЭСТНИЙ УРВАЛТ ШАРВАЛТЫН ҮЕ!</a:t>
            </a:r>
          </a:p>
        </p:txBody>
      </p:sp>
      <p:sp>
        <p:nvSpPr>
          <p:cNvPr id="579612" name="Text Box 28"/>
          <p:cNvSpPr txBox="1">
            <a:spLocks noChangeArrowheads="1"/>
          </p:cNvSpPr>
          <p:nvPr/>
        </p:nvSpPr>
        <p:spPr bwMode="auto">
          <a:xfrm>
            <a:off x="1917700" y="-12700"/>
            <a:ext cx="14986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Шүүг. 2:16-17</a:t>
            </a:r>
          </a:p>
        </p:txBody>
      </p:sp>
      <p:sp>
        <p:nvSpPr>
          <p:cNvPr id="579614" name="Rectangle 30"/>
          <p:cNvSpPr>
            <a:spLocks noChangeArrowheads="1"/>
          </p:cNvSpPr>
          <p:nvPr/>
        </p:nvSpPr>
        <p:spPr bwMode="auto">
          <a:xfrm>
            <a:off x="8091488" y="6538913"/>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08</a:t>
            </a:r>
          </a:p>
        </p:txBody>
      </p:sp>
      <p:grpSp>
        <p:nvGrpSpPr>
          <p:cNvPr id="18442" name="Group 37"/>
          <p:cNvGrpSpPr>
            <a:grpSpLocks/>
          </p:cNvGrpSpPr>
          <p:nvPr/>
        </p:nvGrpSpPr>
        <p:grpSpPr bwMode="auto">
          <a:xfrm>
            <a:off x="7983538" y="3429000"/>
            <a:ext cx="974725" cy="633413"/>
            <a:chOff x="5029" y="2160"/>
            <a:chExt cx="614" cy="399"/>
          </a:xfrm>
        </p:grpSpPr>
        <p:sp>
          <p:nvSpPr>
            <p:cNvPr id="18449" name="Freeform 38"/>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50" name="Freeform 39"/>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51" name="Rectangle 40"/>
            <p:cNvSpPr>
              <a:spLocks noChangeArrowheads="1"/>
            </p:cNvSpPr>
            <p:nvPr/>
          </p:nvSpPr>
          <p:spPr bwMode="auto">
            <a:xfrm>
              <a:off x="5216" y="2426"/>
              <a:ext cx="21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350</a:t>
              </a:r>
            </a:p>
          </p:txBody>
        </p:sp>
        <p:sp>
          <p:nvSpPr>
            <p:cNvPr id="18452" name="Freeform 41"/>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53" name="AutoShape 42"/>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8454" name="Rectangle 43"/>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8455" name="AutoShape 44"/>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8456" name="Line 45"/>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57" name="Line 46"/>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58" name="Rectangle 47"/>
            <p:cNvSpPr>
              <a:spLocks noChangeArrowheads="1"/>
            </p:cNvSpPr>
            <p:nvPr/>
          </p:nvSpPr>
          <p:spPr bwMode="auto">
            <a:xfrm>
              <a:off x="5136" y="2278"/>
              <a:ext cx="45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Шүүгчид</a:t>
              </a:r>
            </a:p>
          </p:txBody>
        </p:sp>
        <p:sp>
          <p:nvSpPr>
            <p:cNvPr id="18459" name="Rectangle 48"/>
            <p:cNvSpPr>
              <a:spLocks noChangeArrowheads="1"/>
            </p:cNvSpPr>
            <p:nvPr/>
          </p:nvSpPr>
          <p:spPr bwMode="auto">
            <a:xfrm>
              <a:off x="5029" y="2160"/>
              <a:ext cx="4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АНАРХИ</a:t>
              </a:r>
            </a:p>
          </p:txBody>
        </p:sp>
      </p:grpSp>
      <p:sp>
        <p:nvSpPr>
          <p:cNvPr id="18443" name="Text Box 50"/>
          <p:cNvSpPr txBox="1">
            <a:spLocks noChangeArrowheads="1"/>
          </p:cNvSpPr>
          <p:nvPr/>
        </p:nvSpPr>
        <p:spPr bwMode="auto">
          <a:xfrm>
            <a:off x="8829675" y="641667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2000">
                <a:solidFill>
                  <a:srgbClr val="FFFFFF"/>
                </a:solidFill>
              </a:rPr>
              <a:t>1</a:t>
            </a:r>
          </a:p>
        </p:txBody>
      </p:sp>
      <p:grpSp>
        <p:nvGrpSpPr>
          <p:cNvPr id="18444" name="Group 51"/>
          <p:cNvGrpSpPr>
            <a:grpSpLocks/>
          </p:cNvGrpSpPr>
          <p:nvPr/>
        </p:nvGrpSpPr>
        <p:grpSpPr bwMode="auto">
          <a:xfrm>
            <a:off x="515938" y="141288"/>
            <a:ext cx="893762" cy="1584325"/>
            <a:chOff x="391" y="101"/>
            <a:chExt cx="563" cy="998"/>
          </a:xfrm>
        </p:grpSpPr>
        <p:sp>
          <p:nvSpPr>
            <p:cNvPr id="579636" name="Rectangle 52"/>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ea typeface="+mn-ea"/>
                  <a:cs typeface="+mn-cs"/>
                </a:rPr>
                <a:t>7</a:t>
              </a:r>
            </a:p>
          </p:txBody>
        </p:sp>
        <p:sp>
          <p:nvSpPr>
            <p:cNvPr id="579637" name="Line 53"/>
            <p:cNvSpPr>
              <a:spLocks noChangeShapeType="1"/>
            </p:cNvSpPr>
            <p:nvPr/>
          </p:nvSpPr>
          <p:spPr bwMode="auto">
            <a:xfrm>
              <a:off x="526" y="588"/>
              <a:ext cx="256"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79638" name="Rectangle 54"/>
            <p:cNvSpPr>
              <a:spLocks noChangeArrowheads="1"/>
            </p:cNvSpPr>
            <p:nvPr/>
          </p:nvSpPr>
          <p:spPr bwMode="auto">
            <a:xfrm>
              <a:off x="486" y="196"/>
              <a:ext cx="468" cy="90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18445" name="Rectangle 55"/>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31-32</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79594"/>
                                        </p:tgtEl>
                                        <p:attrNameLst>
                                          <p:attrName>style.visibility</p:attrName>
                                        </p:attrNameLst>
                                      </p:cBhvr>
                                      <p:to>
                                        <p:strVal val="visible"/>
                                      </p:to>
                                    </p:set>
                                    <p:anim calcmode="lin" valueType="num">
                                      <p:cBhvr>
                                        <p:cTn id="7" dur="500" fill="hold"/>
                                        <p:tgtEl>
                                          <p:spTgt spid="579594"/>
                                        </p:tgtEl>
                                        <p:attrNameLst>
                                          <p:attrName>ppt_x</p:attrName>
                                        </p:attrNameLst>
                                      </p:cBhvr>
                                      <p:tavLst>
                                        <p:tav tm="0">
                                          <p:val>
                                            <p:strVal val="#ppt_x-#ppt_w/2"/>
                                          </p:val>
                                        </p:tav>
                                        <p:tav tm="100000">
                                          <p:val>
                                            <p:strVal val="#ppt_x"/>
                                          </p:val>
                                        </p:tav>
                                      </p:tavLst>
                                    </p:anim>
                                    <p:anim calcmode="lin" valueType="num">
                                      <p:cBhvr>
                                        <p:cTn id="8" dur="500" fill="hold"/>
                                        <p:tgtEl>
                                          <p:spTgt spid="579594"/>
                                        </p:tgtEl>
                                        <p:attrNameLst>
                                          <p:attrName>ppt_y</p:attrName>
                                        </p:attrNameLst>
                                      </p:cBhvr>
                                      <p:tavLst>
                                        <p:tav tm="0">
                                          <p:val>
                                            <p:strVal val="#ppt_y"/>
                                          </p:val>
                                        </p:tav>
                                        <p:tav tm="100000">
                                          <p:val>
                                            <p:strVal val="#ppt_y"/>
                                          </p:val>
                                        </p:tav>
                                      </p:tavLst>
                                    </p:anim>
                                    <p:anim calcmode="lin" valueType="num">
                                      <p:cBhvr>
                                        <p:cTn id="9" dur="500" fill="hold"/>
                                        <p:tgtEl>
                                          <p:spTgt spid="579594"/>
                                        </p:tgtEl>
                                        <p:attrNameLst>
                                          <p:attrName>ppt_w</p:attrName>
                                        </p:attrNameLst>
                                      </p:cBhvr>
                                      <p:tavLst>
                                        <p:tav tm="0">
                                          <p:val>
                                            <p:fltVal val="0"/>
                                          </p:val>
                                        </p:tav>
                                        <p:tav tm="100000">
                                          <p:val>
                                            <p:strVal val="#ppt_w"/>
                                          </p:val>
                                        </p:tav>
                                      </p:tavLst>
                                    </p:anim>
                                    <p:anim calcmode="lin" valueType="num">
                                      <p:cBhvr>
                                        <p:cTn id="10" dur="500" fill="hold"/>
                                        <p:tgtEl>
                                          <p:spTgt spid="579594"/>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579611"/>
                                        </p:tgtEl>
                                        <p:attrNameLst>
                                          <p:attrName>style.visibility</p:attrName>
                                        </p:attrNameLst>
                                      </p:cBhvr>
                                      <p:to>
                                        <p:strVal val="visible"/>
                                      </p:to>
                                    </p:set>
                                    <p:anim calcmode="lin" valueType="num">
                                      <p:cBhvr additive="base">
                                        <p:cTn id="15" dur="500" fill="hold"/>
                                        <p:tgtEl>
                                          <p:spTgt spid="579611"/>
                                        </p:tgtEl>
                                        <p:attrNameLst>
                                          <p:attrName>ppt_x</p:attrName>
                                        </p:attrNameLst>
                                      </p:cBhvr>
                                      <p:tavLst>
                                        <p:tav tm="0">
                                          <p:val>
                                            <p:strVal val="0-#ppt_w/2"/>
                                          </p:val>
                                        </p:tav>
                                        <p:tav tm="100000">
                                          <p:val>
                                            <p:strVal val="#ppt_x"/>
                                          </p:val>
                                        </p:tav>
                                      </p:tavLst>
                                    </p:anim>
                                    <p:anim calcmode="lin" valueType="num">
                                      <p:cBhvr additive="base">
                                        <p:cTn id="16" dur="500" fill="hold"/>
                                        <p:tgtEl>
                                          <p:spTgt spid="5796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94" grpId="0" autoUpdateAnimBg="0"/>
      <p:bldP spid="579611"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p:cNvSpPr>
            <a:spLocks noChangeArrowheads="1"/>
          </p:cNvSpPr>
          <p:nvPr/>
        </p:nvSpPr>
        <p:spPr bwMode="auto">
          <a:xfrm>
            <a:off x="3130550" y="1377950"/>
            <a:ext cx="3035300" cy="18161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20482" name="AutoShape 3"/>
          <p:cNvSpPr>
            <a:spLocks noChangeArrowheads="1"/>
          </p:cNvSpPr>
          <p:nvPr/>
        </p:nvSpPr>
        <p:spPr bwMode="auto">
          <a:xfrm>
            <a:off x="3133725" y="1033463"/>
            <a:ext cx="1663700" cy="10541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0483" name="Rectangle 5"/>
          <p:cNvSpPr>
            <a:spLocks noChangeArrowheads="1"/>
          </p:cNvSpPr>
          <p:nvPr/>
        </p:nvSpPr>
        <p:spPr bwMode="auto">
          <a:xfrm>
            <a:off x="3179763" y="1011238"/>
            <a:ext cx="128428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2000" b="1">
                <a:solidFill>
                  <a:schemeClr val="accent2"/>
                </a:solidFill>
              </a:rPr>
              <a:t>АНАРХИ</a:t>
            </a:r>
          </a:p>
          <a:p>
            <a:endParaRPr lang="en-US" sz="2000" b="1">
              <a:solidFill>
                <a:schemeClr val="accent2"/>
              </a:solidFill>
            </a:endParaRPr>
          </a:p>
        </p:txBody>
      </p:sp>
      <p:sp>
        <p:nvSpPr>
          <p:cNvPr id="20484" name="Rectangle 10"/>
          <p:cNvSpPr>
            <a:spLocks noChangeArrowheads="1"/>
          </p:cNvSpPr>
          <p:nvPr/>
        </p:nvSpPr>
        <p:spPr bwMode="auto">
          <a:xfrm>
            <a:off x="3556000" y="1765300"/>
            <a:ext cx="209391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rPr>
              <a:t>ШҮҮГЧИД</a:t>
            </a:r>
          </a:p>
        </p:txBody>
      </p:sp>
      <p:sp>
        <p:nvSpPr>
          <p:cNvPr id="20485"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86"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0624" name="Text Box 16"/>
          <p:cNvSpPr txBox="1">
            <a:spLocks noChangeArrowheads="1"/>
          </p:cNvSpPr>
          <p:nvPr/>
        </p:nvSpPr>
        <p:spPr bwMode="auto">
          <a:xfrm>
            <a:off x="1906588" y="-12700"/>
            <a:ext cx="1485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ea typeface="+mn-ea"/>
                <a:cs typeface="+mn-cs"/>
              </a:rPr>
              <a:t>Шүүг. 2:16-17</a:t>
            </a:r>
          </a:p>
        </p:txBody>
      </p:sp>
      <p:sp>
        <p:nvSpPr>
          <p:cNvPr id="580628" name="Rectangle 20"/>
          <p:cNvSpPr>
            <a:spLocks noChangeArrowheads="1"/>
          </p:cNvSpPr>
          <p:nvPr/>
        </p:nvSpPr>
        <p:spPr bwMode="auto">
          <a:xfrm>
            <a:off x="8088313" y="6542088"/>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09</a:t>
            </a:r>
          </a:p>
        </p:txBody>
      </p:sp>
      <p:sp>
        <p:nvSpPr>
          <p:cNvPr id="580629" name="Text Box 21"/>
          <p:cNvSpPr txBox="1">
            <a:spLocks noChangeArrowheads="1"/>
          </p:cNvSpPr>
          <p:nvPr/>
        </p:nvSpPr>
        <p:spPr bwMode="auto">
          <a:xfrm>
            <a:off x="6559550" y="442913"/>
            <a:ext cx="1874838" cy="593407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defRPr/>
            </a:pPr>
            <a:r>
              <a:rPr lang="en-US" sz="2400" b="1" smtClean="0">
                <a:solidFill>
                  <a:srgbClr val="0831AD"/>
                </a:solidFill>
              </a:rPr>
              <a:t>Отниел</a:t>
            </a:r>
          </a:p>
          <a:p>
            <a:pPr algn="ctr">
              <a:defRPr/>
            </a:pPr>
            <a:r>
              <a:rPr lang="en-US" sz="2400" b="1" smtClean="0">
                <a:solidFill>
                  <a:srgbClr val="0831AD"/>
                </a:solidFill>
              </a:rPr>
              <a:t>Ехүд</a:t>
            </a:r>
          </a:p>
          <a:p>
            <a:pPr algn="ctr">
              <a:defRPr/>
            </a:pPr>
            <a:r>
              <a:rPr lang="en-US" sz="2400" b="1" smtClean="0">
                <a:solidFill>
                  <a:srgbClr val="0831AD"/>
                </a:solidFill>
              </a:rPr>
              <a:t>Шамгар</a:t>
            </a:r>
          </a:p>
          <a:p>
            <a:pPr algn="ctr">
              <a:defRPr/>
            </a:pPr>
            <a:r>
              <a:rPr lang="en-US" sz="2400" b="1" smtClean="0">
                <a:solidFill>
                  <a:srgbClr val="0831AD"/>
                </a:solidFill>
              </a:rPr>
              <a:t>Дебора &amp; Барак</a:t>
            </a:r>
          </a:p>
          <a:p>
            <a:pPr algn="ctr">
              <a:defRPr/>
            </a:pPr>
            <a:r>
              <a:rPr lang="en-US" sz="2400" b="1" smtClean="0">
                <a:solidFill>
                  <a:srgbClr val="0831AD"/>
                </a:solidFill>
              </a:rPr>
              <a:t>Иаир</a:t>
            </a:r>
          </a:p>
          <a:p>
            <a:pPr algn="ctr">
              <a:defRPr/>
            </a:pPr>
            <a:r>
              <a:rPr lang="en-US" sz="2400" b="1" smtClean="0">
                <a:solidFill>
                  <a:srgbClr val="0831AD"/>
                </a:solidFill>
              </a:rPr>
              <a:t>Абимелех</a:t>
            </a:r>
          </a:p>
          <a:p>
            <a:pPr algn="ctr">
              <a:defRPr/>
            </a:pPr>
            <a:r>
              <a:rPr lang="en-US" sz="2400" b="1" smtClean="0">
                <a:solidFill>
                  <a:srgbClr val="0831AD"/>
                </a:solidFill>
              </a:rPr>
              <a:t>Тола</a:t>
            </a:r>
          </a:p>
          <a:p>
            <a:pPr algn="ctr">
              <a:defRPr/>
            </a:pPr>
            <a:r>
              <a:rPr lang="en-US" sz="2400" b="1" smtClean="0">
                <a:solidFill>
                  <a:srgbClr val="0831AD"/>
                </a:solidFill>
              </a:rPr>
              <a:t>Гидеон</a:t>
            </a:r>
          </a:p>
          <a:p>
            <a:pPr algn="ctr">
              <a:defRPr/>
            </a:pPr>
            <a:r>
              <a:rPr lang="en-US" sz="2400" b="1" smtClean="0">
                <a:solidFill>
                  <a:srgbClr val="0831AD"/>
                </a:solidFill>
              </a:rPr>
              <a:t>Иефта</a:t>
            </a:r>
          </a:p>
          <a:p>
            <a:pPr algn="ctr">
              <a:defRPr/>
            </a:pPr>
            <a:r>
              <a:rPr lang="en-US" sz="2400" b="1" smtClean="0">
                <a:solidFill>
                  <a:srgbClr val="0831AD"/>
                </a:solidFill>
              </a:rPr>
              <a:t>Ибзан</a:t>
            </a:r>
          </a:p>
          <a:p>
            <a:pPr algn="ctr">
              <a:defRPr/>
            </a:pPr>
            <a:r>
              <a:rPr lang="en-US" sz="2400" b="1" smtClean="0">
                <a:solidFill>
                  <a:srgbClr val="0831AD"/>
                </a:solidFill>
              </a:rPr>
              <a:t>Елон</a:t>
            </a:r>
          </a:p>
          <a:p>
            <a:pPr algn="ctr">
              <a:defRPr/>
            </a:pPr>
            <a:r>
              <a:rPr lang="en-US" sz="2400" b="1" smtClean="0">
                <a:solidFill>
                  <a:srgbClr val="0831AD"/>
                </a:solidFill>
              </a:rPr>
              <a:t>Абдон</a:t>
            </a:r>
          </a:p>
          <a:p>
            <a:pPr algn="ctr">
              <a:defRPr/>
            </a:pPr>
            <a:r>
              <a:rPr lang="en-US" sz="2400" b="1" smtClean="0">
                <a:solidFill>
                  <a:srgbClr val="0831AD"/>
                </a:solidFill>
              </a:rPr>
              <a:t>Самсон</a:t>
            </a:r>
          </a:p>
          <a:p>
            <a:pPr algn="ctr">
              <a:defRPr/>
            </a:pPr>
            <a:r>
              <a:rPr lang="en-US" sz="2400" b="1" smtClean="0">
                <a:solidFill>
                  <a:srgbClr val="0831AD"/>
                </a:solidFill>
              </a:rPr>
              <a:t>Ели</a:t>
            </a:r>
          </a:p>
          <a:p>
            <a:pPr algn="ctr">
              <a:defRPr/>
            </a:pPr>
            <a:r>
              <a:rPr lang="en-US" sz="2400" b="1" smtClean="0">
                <a:solidFill>
                  <a:srgbClr val="0831AD"/>
                </a:solidFill>
              </a:rPr>
              <a:t>Самуел</a:t>
            </a:r>
          </a:p>
        </p:txBody>
      </p:sp>
      <p:sp>
        <p:nvSpPr>
          <p:cNvPr id="580630" name="Text Box 22"/>
          <p:cNvSpPr txBox="1">
            <a:spLocks noChangeArrowheads="1"/>
          </p:cNvSpPr>
          <p:nvPr/>
        </p:nvSpPr>
        <p:spPr bwMode="auto">
          <a:xfrm>
            <a:off x="0" y="3365500"/>
            <a:ext cx="6870700" cy="28384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r">
              <a:spcBef>
                <a:spcPct val="50000"/>
              </a:spcBef>
              <a:defRPr/>
            </a:pPr>
            <a:r>
              <a:rPr lang="en-US" sz="3600" b="1" i="1">
                <a:solidFill>
                  <a:srgbClr val="FFFF00"/>
                </a:solidFill>
                <a:ea typeface="+mn-ea"/>
                <a:cs typeface="+mn-cs"/>
              </a:rPr>
              <a:t>ЭРТНИЙ ИЗРАИЛИЙН           13-аас 15 ШҮҮГЧИД байсан. </a:t>
            </a:r>
            <a:r>
              <a:rPr lang="en-US" sz="3600" b="1" i="1">
                <a:solidFill>
                  <a:srgbClr val="1CFF23"/>
                </a:solidFill>
                <a:ea typeface="+mn-ea"/>
                <a:cs typeface="+mn-cs"/>
              </a:rPr>
              <a:t>…Гэхдээ энэ нь таны яаж тэднийг тоолохоос шалтгаална.</a:t>
            </a:r>
          </a:p>
        </p:txBody>
      </p:sp>
      <p:grpSp>
        <p:nvGrpSpPr>
          <p:cNvPr id="20491" name="Group 23"/>
          <p:cNvGrpSpPr>
            <a:grpSpLocks/>
          </p:cNvGrpSpPr>
          <p:nvPr/>
        </p:nvGrpSpPr>
        <p:grpSpPr bwMode="auto">
          <a:xfrm>
            <a:off x="7983538" y="3429000"/>
            <a:ext cx="974725" cy="633413"/>
            <a:chOff x="5029" y="2160"/>
            <a:chExt cx="614" cy="399"/>
          </a:xfrm>
        </p:grpSpPr>
        <p:sp>
          <p:nvSpPr>
            <p:cNvPr id="20501" name="Freeform 24"/>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02" name="Freeform 25"/>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03" name="Rectangle 26"/>
            <p:cNvSpPr>
              <a:spLocks noChangeArrowheads="1"/>
            </p:cNvSpPr>
            <p:nvPr/>
          </p:nvSpPr>
          <p:spPr bwMode="auto">
            <a:xfrm>
              <a:off x="5216" y="2426"/>
              <a:ext cx="21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rPr>
                <a:t>350</a:t>
              </a:r>
            </a:p>
          </p:txBody>
        </p:sp>
        <p:sp>
          <p:nvSpPr>
            <p:cNvPr id="20504" name="Freeform 27"/>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05" name="AutoShape 28"/>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0506" name="Rectangle 29"/>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0507" name="AutoShape 30"/>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0508" name="Line 31"/>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09" name="Line 32"/>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0" name="Rectangle 33"/>
            <p:cNvSpPr>
              <a:spLocks noChangeArrowheads="1"/>
            </p:cNvSpPr>
            <p:nvPr/>
          </p:nvSpPr>
          <p:spPr bwMode="auto">
            <a:xfrm>
              <a:off x="5136" y="2278"/>
              <a:ext cx="45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rPr>
                <a:t>Шүүгчид</a:t>
              </a:r>
            </a:p>
          </p:txBody>
        </p:sp>
        <p:sp>
          <p:nvSpPr>
            <p:cNvPr id="20511" name="Rectangle 34"/>
            <p:cNvSpPr>
              <a:spLocks noChangeArrowheads="1"/>
            </p:cNvSpPr>
            <p:nvPr/>
          </p:nvSpPr>
          <p:spPr bwMode="auto">
            <a:xfrm>
              <a:off x="5029" y="2160"/>
              <a:ext cx="4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rPr>
                <a:t>АНАРХИ</a:t>
              </a:r>
            </a:p>
          </p:txBody>
        </p:sp>
      </p:grpSp>
      <p:sp>
        <p:nvSpPr>
          <p:cNvPr id="580643" name="Text Box 35"/>
          <p:cNvSpPr txBox="1">
            <a:spLocks noChangeArrowheads="1"/>
          </p:cNvSpPr>
          <p:nvPr/>
        </p:nvSpPr>
        <p:spPr bwMode="auto">
          <a:xfrm>
            <a:off x="6572250" y="1541463"/>
            <a:ext cx="1874838" cy="82232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defRPr/>
            </a:pPr>
            <a:r>
              <a:rPr lang="en-US" sz="2400" b="1" smtClean="0">
                <a:solidFill>
                  <a:srgbClr val="FFF30C"/>
                </a:solidFill>
              </a:rPr>
              <a:t>Дебора &amp; Барак</a:t>
            </a:r>
          </a:p>
        </p:txBody>
      </p:sp>
      <p:sp>
        <p:nvSpPr>
          <p:cNvPr id="580644" name="Text Box 36"/>
          <p:cNvSpPr txBox="1">
            <a:spLocks noChangeArrowheads="1"/>
          </p:cNvSpPr>
          <p:nvPr/>
        </p:nvSpPr>
        <p:spPr bwMode="auto">
          <a:xfrm>
            <a:off x="6559550" y="3370263"/>
            <a:ext cx="1874838"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defRPr/>
            </a:pPr>
            <a:r>
              <a:rPr lang="en-US" sz="2400" b="1" smtClean="0">
                <a:solidFill>
                  <a:srgbClr val="FFF30C"/>
                </a:solidFill>
              </a:rPr>
              <a:t>Гидеон</a:t>
            </a:r>
          </a:p>
        </p:txBody>
      </p:sp>
      <p:sp>
        <p:nvSpPr>
          <p:cNvPr id="580645" name="Text Box 37"/>
          <p:cNvSpPr txBox="1">
            <a:spLocks noChangeArrowheads="1"/>
          </p:cNvSpPr>
          <p:nvPr/>
        </p:nvSpPr>
        <p:spPr bwMode="auto">
          <a:xfrm>
            <a:off x="6565900" y="5199063"/>
            <a:ext cx="1874838"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Times New Roman" charset="0"/>
                <a:ea typeface="ＭＳ Ｐゴシック" charset="0"/>
                <a:cs typeface="ＭＳ Ｐゴシック" charset="0"/>
              </a:defRPr>
            </a:lvl1pPr>
            <a:lvl2pPr marL="37931725" indent="-37474525">
              <a:defRPr sz="2800">
                <a:solidFill>
                  <a:srgbClr val="00DFCA"/>
                </a:solidFill>
                <a:latin typeface="Times New Roman" charset="0"/>
                <a:ea typeface="ＭＳ Ｐゴシック" charset="0"/>
              </a:defRPr>
            </a:lvl2pPr>
            <a:lvl3pPr>
              <a:defRPr sz="2800">
                <a:solidFill>
                  <a:srgbClr val="00DFCA"/>
                </a:solidFill>
                <a:latin typeface="Times New Roman" charset="0"/>
                <a:ea typeface="ＭＳ Ｐゴシック" charset="0"/>
              </a:defRPr>
            </a:lvl3pPr>
            <a:lvl4pPr>
              <a:defRPr sz="2800">
                <a:solidFill>
                  <a:srgbClr val="00DFCA"/>
                </a:solidFill>
                <a:latin typeface="Times New Roman" charset="0"/>
                <a:ea typeface="ＭＳ Ｐゴシック" charset="0"/>
              </a:defRPr>
            </a:lvl4pPr>
            <a:lvl5pPr>
              <a:defRPr sz="2800">
                <a:solidFill>
                  <a:srgbClr val="00DFCA"/>
                </a:solidFill>
                <a:latin typeface="Times New Roman" charset="0"/>
                <a:ea typeface="ＭＳ Ｐゴシック" charset="0"/>
              </a:defRPr>
            </a:lvl5pPr>
            <a:lvl6pPr marL="457200" eaLnBrk="0" fontAlgn="base" hangingPunct="0">
              <a:spcBef>
                <a:spcPct val="0"/>
              </a:spcBef>
              <a:spcAft>
                <a:spcPct val="0"/>
              </a:spcAft>
              <a:defRPr sz="2800">
                <a:solidFill>
                  <a:srgbClr val="00DFCA"/>
                </a:solidFill>
                <a:latin typeface="Times New Roman" charset="0"/>
                <a:ea typeface="ＭＳ Ｐゴシック" charset="0"/>
              </a:defRPr>
            </a:lvl6pPr>
            <a:lvl7pPr marL="914400" eaLnBrk="0" fontAlgn="base" hangingPunct="0">
              <a:spcBef>
                <a:spcPct val="0"/>
              </a:spcBef>
              <a:spcAft>
                <a:spcPct val="0"/>
              </a:spcAft>
              <a:defRPr sz="2800">
                <a:solidFill>
                  <a:srgbClr val="00DFCA"/>
                </a:solidFill>
                <a:latin typeface="Times New Roman" charset="0"/>
                <a:ea typeface="ＭＳ Ｐゴシック" charset="0"/>
              </a:defRPr>
            </a:lvl7pPr>
            <a:lvl8pPr marL="1371600" eaLnBrk="0" fontAlgn="base" hangingPunct="0">
              <a:spcBef>
                <a:spcPct val="0"/>
              </a:spcBef>
              <a:spcAft>
                <a:spcPct val="0"/>
              </a:spcAft>
              <a:defRPr sz="2800">
                <a:solidFill>
                  <a:srgbClr val="00DFCA"/>
                </a:solidFill>
                <a:latin typeface="Times New Roman" charset="0"/>
                <a:ea typeface="ＭＳ Ｐゴシック" charset="0"/>
              </a:defRPr>
            </a:lvl8pPr>
            <a:lvl9pPr marL="18288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defRPr/>
            </a:pPr>
            <a:r>
              <a:rPr lang="en-US" sz="2400" b="1" smtClean="0">
                <a:solidFill>
                  <a:srgbClr val="FFF30C"/>
                </a:solidFill>
              </a:rPr>
              <a:t>Самсон</a:t>
            </a:r>
          </a:p>
        </p:txBody>
      </p:sp>
      <p:sp>
        <p:nvSpPr>
          <p:cNvPr id="20495" name="Text Box 43"/>
          <p:cNvSpPr txBox="1">
            <a:spLocks noChangeArrowheads="1"/>
          </p:cNvSpPr>
          <p:nvPr/>
        </p:nvSpPr>
        <p:spPr bwMode="auto">
          <a:xfrm>
            <a:off x="8829675" y="6416675"/>
            <a:ext cx="31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Times New Roman" charset="0"/>
                <a:ea typeface="ＭＳ Ｐゴシック" charset="0"/>
                <a:cs typeface="ＭＳ Ｐゴシック" charset="0"/>
              </a:defRPr>
            </a:lvl1pPr>
            <a:lvl2pPr marL="742950" indent="-285750">
              <a:defRPr sz="2800">
                <a:solidFill>
                  <a:srgbClr val="00DFCA"/>
                </a:solidFill>
                <a:latin typeface="Times New Roman" charset="0"/>
                <a:ea typeface="ＭＳ Ｐゴシック" charset="0"/>
              </a:defRPr>
            </a:lvl2pPr>
            <a:lvl3pPr marL="1143000" indent="-228600">
              <a:defRPr sz="2800">
                <a:solidFill>
                  <a:srgbClr val="00DFCA"/>
                </a:solidFill>
                <a:latin typeface="Times New Roman" charset="0"/>
                <a:ea typeface="ＭＳ Ｐゴシック" charset="0"/>
              </a:defRPr>
            </a:lvl3pPr>
            <a:lvl4pPr marL="1600200" indent="-228600">
              <a:defRPr sz="2800">
                <a:solidFill>
                  <a:srgbClr val="00DFCA"/>
                </a:solidFill>
                <a:latin typeface="Times New Roman" charset="0"/>
                <a:ea typeface="ＭＳ Ｐゴシック" charset="0"/>
              </a:defRPr>
            </a:lvl4pPr>
            <a:lvl5pPr marL="2057400" indent="-228600">
              <a:defRPr sz="2800">
                <a:solidFill>
                  <a:srgbClr val="00DFCA"/>
                </a:solidFill>
                <a:latin typeface="Times New Roman" charset="0"/>
                <a:ea typeface="ＭＳ Ｐゴシック" charset="0"/>
              </a:defRPr>
            </a:lvl5pPr>
            <a:lvl6pPr marL="2514600" indent="-228600" eaLnBrk="0" fontAlgn="base" hangingPunct="0">
              <a:spcBef>
                <a:spcPct val="0"/>
              </a:spcBef>
              <a:spcAft>
                <a:spcPct val="0"/>
              </a:spcAft>
              <a:defRPr sz="2800">
                <a:solidFill>
                  <a:srgbClr val="00DFCA"/>
                </a:solidFill>
                <a:latin typeface="Times New Roman" charset="0"/>
                <a:ea typeface="ＭＳ Ｐゴシック" charset="0"/>
              </a:defRPr>
            </a:lvl6pPr>
            <a:lvl7pPr marL="2971800" indent="-228600" eaLnBrk="0" fontAlgn="base" hangingPunct="0">
              <a:spcBef>
                <a:spcPct val="0"/>
              </a:spcBef>
              <a:spcAft>
                <a:spcPct val="0"/>
              </a:spcAft>
              <a:defRPr sz="2800">
                <a:solidFill>
                  <a:srgbClr val="00DFCA"/>
                </a:solidFill>
                <a:latin typeface="Times New Roman" charset="0"/>
                <a:ea typeface="ＭＳ Ｐゴシック" charset="0"/>
              </a:defRPr>
            </a:lvl7pPr>
            <a:lvl8pPr marL="3429000" indent="-228600" eaLnBrk="0" fontAlgn="base" hangingPunct="0">
              <a:spcBef>
                <a:spcPct val="0"/>
              </a:spcBef>
              <a:spcAft>
                <a:spcPct val="0"/>
              </a:spcAft>
              <a:defRPr sz="2800">
                <a:solidFill>
                  <a:srgbClr val="00DFCA"/>
                </a:solidFill>
                <a:latin typeface="Times New Roman" charset="0"/>
                <a:ea typeface="ＭＳ Ｐゴシック" charset="0"/>
              </a:defRPr>
            </a:lvl8pPr>
            <a:lvl9pPr marL="3886200" indent="-228600" eaLnBrk="0" fontAlgn="base" hangingPunct="0">
              <a:spcBef>
                <a:spcPct val="0"/>
              </a:spcBef>
              <a:spcAft>
                <a:spcPct val="0"/>
              </a:spcAft>
              <a:defRPr sz="2800">
                <a:solidFill>
                  <a:srgbClr val="00DFCA"/>
                </a:solidFill>
                <a:latin typeface="Times New Roman" charset="0"/>
                <a:ea typeface="ＭＳ Ｐゴシック" charset="0"/>
              </a:defRPr>
            </a:lvl9pPr>
          </a:lstStyle>
          <a:p>
            <a:pPr algn="ctr">
              <a:spcBef>
                <a:spcPct val="50000"/>
              </a:spcBef>
            </a:pPr>
            <a:r>
              <a:rPr lang="en-US" sz="2000">
                <a:solidFill>
                  <a:srgbClr val="FFFFFF"/>
                </a:solidFill>
              </a:rPr>
              <a:t>1</a:t>
            </a:r>
          </a:p>
        </p:txBody>
      </p:sp>
      <p:grpSp>
        <p:nvGrpSpPr>
          <p:cNvPr id="20496" name="Group 44"/>
          <p:cNvGrpSpPr>
            <a:grpSpLocks/>
          </p:cNvGrpSpPr>
          <p:nvPr/>
        </p:nvGrpSpPr>
        <p:grpSpPr bwMode="auto">
          <a:xfrm>
            <a:off x="515938" y="141288"/>
            <a:ext cx="893762" cy="1584325"/>
            <a:chOff x="391" y="101"/>
            <a:chExt cx="563" cy="998"/>
          </a:xfrm>
        </p:grpSpPr>
        <p:sp>
          <p:nvSpPr>
            <p:cNvPr id="580653" name="Rectangle 45"/>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ea typeface="+mn-ea"/>
                  <a:cs typeface="+mn-cs"/>
                </a:rPr>
                <a:t>7</a:t>
              </a:r>
            </a:p>
          </p:txBody>
        </p:sp>
        <p:sp>
          <p:nvSpPr>
            <p:cNvPr id="580654" name="Line 46"/>
            <p:cNvSpPr>
              <a:spLocks noChangeShapeType="1"/>
            </p:cNvSpPr>
            <p:nvPr/>
          </p:nvSpPr>
          <p:spPr bwMode="auto">
            <a:xfrm>
              <a:off x="526" y="588"/>
              <a:ext cx="256"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580655" name="Rectangle 47"/>
            <p:cNvSpPr>
              <a:spLocks noChangeArrowheads="1"/>
            </p:cNvSpPr>
            <p:nvPr/>
          </p:nvSpPr>
          <p:spPr bwMode="auto">
            <a:xfrm>
              <a:off x="486" y="196"/>
              <a:ext cx="468" cy="90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20497" name="Rectangle 48"/>
          <p:cNvSpPr>
            <a:spLocks noChangeArrowheads="1"/>
          </p:cNvSpPr>
          <p:nvPr/>
        </p:nvSpPr>
        <p:spPr bwMode="auto">
          <a:xfrm>
            <a:off x="6853238" y="62722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sz="1200" b="1">
                <a:solidFill>
                  <a:schemeClr val="tx1"/>
                </a:solidFill>
              </a:rPr>
              <a:t>Гарын Авлага хууд. 31-32</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80630"/>
                                        </p:tgtEl>
                                        <p:attrNameLst>
                                          <p:attrName>style.visibility</p:attrName>
                                        </p:attrNameLst>
                                      </p:cBhvr>
                                      <p:to>
                                        <p:strVal val="visible"/>
                                      </p:to>
                                    </p:set>
                                    <p:animEffect transition="in" filter="dissolve">
                                      <p:cBhvr>
                                        <p:cTn id="7" dur="500"/>
                                        <p:tgtEl>
                                          <p:spTgt spid="5806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580629"/>
                                        </p:tgtEl>
                                        <p:attrNameLst>
                                          <p:attrName>style.visibility</p:attrName>
                                        </p:attrNameLst>
                                      </p:cBhvr>
                                      <p:to>
                                        <p:strVal val="visible"/>
                                      </p:to>
                                    </p:set>
                                    <p:anim calcmode="lin" valueType="num">
                                      <p:cBhvr additive="base">
                                        <p:cTn id="12" dur="5000" fill="hold"/>
                                        <p:tgtEl>
                                          <p:spTgt spid="580629"/>
                                        </p:tgtEl>
                                        <p:attrNameLst>
                                          <p:attrName>ppt_x</p:attrName>
                                        </p:attrNameLst>
                                      </p:cBhvr>
                                      <p:tavLst>
                                        <p:tav tm="0">
                                          <p:val>
                                            <p:strVal val="#ppt_x"/>
                                          </p:val>
                                        </p:tav>
                                        <p:tav tm="100000">
                                          <p:val>
                                            <p:strVal val="#ppt_x"/>
                                          </p:val>
                                        </p:tav>
                                      </p:tavLst>
                                    </p:anim>
                                    <p:anim calcmode="lin" valueType="num">
                                      <p:cBhvr additive="base">
                                        <p:cTn id="13" dur="5000" fill="hold"/>
                                        <p:tgtEl>
                                          <p:spTgt spid="580629"/>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000"/>
                            </p:stCondLst>
                            <p:childTnLst>
                              <p:par>
                                <p:cTn id="15" presetID="23" presetClass="entr" presetSubtype="272" fill="hold" grpId="0" nodeType="afterEffect">
                                  <p:stCondLst>
                                    <p:cond delay="1000"/>
                                  </p:stCondLst>
                                  <p:childTnLst>
                                    <p:set>
                                      <p:cBhvr>
                                        <p:cTn id="16" dur="1" fill="hold">
                                          <p:stCondLst>
                                            <p:cond delay="0"/>
                                          </p:stCondLst>
                                        </p:cTn>
                                        <p:tgtEl>
                                          <p:spTgt spid="580643"/>
                                        </p:tgtEl>
                                        <p:attrNameLst>
                                          <p:attrName>style.visibility</p:attrName>
                                        </p:attrNameLst>
                                      </p:cBhvr>
                                      <p:to>
                                        <p:strVal val="visible"/>
                                      </p:to>
                                    </p:set>
                                    <p:anim calcmode="lin" valueType="num">
                                      <p:cBhvr>
                                        <p:cTn id="17" dur="500" fill="hold"/>
                                        <p:tgtEl>
                                          <p:spTgt spid="580643"/>
                                        </p:tgtEl>
                                        <p:attrNameLst>
                                          <p:attrName>ppt_w</p:attrName>
                                        </p:attrNameLst>
                                      </p:cBhvr>
                                      <p:tavLst>
                                        <p:tav tm="0">
                                          <p:val>
                                            <p:strVal val="2/3*#ppt_w"/>
                                          </p:val>
                                        </p:tav>
                                        <p:tav tm="100000">
                                          <p:val>
                                            <p:strVal val="#ppt_w"/>
                                          </p:val>
                                        </p:tav>
                                      </p:tavLst>
                                    </p:anim>
                                    <p:anim calcmode="lin" valueType="num">
                                      <p:cBhvr>
                                        <p:cTn id="18" dur="500" fill="hold"/>
                                        <p:tgtEl>
                                          <p:spTgt spid="580643"/>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6500"/>
                            </p:stCondLst>
                            <p:childTnLst>
                              <p:par>
                                <p:cTn id="20" presetID="23" presetClass="entr" presetSubtype="272" fill="hold" grpId="0" nodeType="afterEffect">
                                  <p:stCondLst>
                                    <p:cond delay="1000"/>
                                  </p:stCondLst>
                                  <p:childTnLst>
                                    <p:set>
                                      <p:cBhvr>
                                        <p:cTn id="21" dur="1" fill="hold">
                                          <p:stCondLst>
                                            <p:cond delay="0"/>
                                          </p:stCondLst>
                                        </p:cTn>
                                        <p:tgtEl>
                                          <p:spTgt spid="580644"/>
                                        </p:tgtEl>
                                        <p:attrNameLst>
                                          <p:attrName>style.visibility</p:attrName>
                                        </p:attrNameLst>
                                      </p:cBhvr>
                                      <p:to>
                                        <p:strVal val="visible"/>
                                      </p:to>
                                    </p:set>
                                    <p:anim calcmode="lin" valueType="num">
                                      <p:cBhvr>
                                        <p:cTn id="22" dur="500" fill="hold"/>
                                        <p:tgtEl>
                                          <p:spTgt spid="580644"/>
                                        </p:tgtEl>
                                        <p:attrNameLst>
                                          <p:attrName>ppt_w</p:attrName>
                                        </p:attrNameLst>
                                      </p:cBhvr>
                                      <p:tavLst>
                                        <p:tav tm="0">
                                          <p:val>
                                            <p:strVal val="2/3*#ppt_w"/>
                                          </p:val>
                                        </p:tav>
                                        <p:tav tm="100000">
                                          <p:val>
                                            <p:strVal val="#ppt_w"/>
                                          </p:val>
                                        </p:tav>
                                      </p:tavLst>
                                    </p:anim>
                                    <p:anim calcmode="lin" valueType="num">
                                      <p:cBhvr>
                                        <p:cTn id="23" dur="500" fill="hold"/>
                                        <p:tgtEl>
                                          <p:spTgt spid="580644"/>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8000"/>
                            </p:stCondLst>
                            <p:childTnLst>
                              <p:par>
                                <p:cTn id="25" presetID="23" presetClass="entr" presetSubtype="272" fill="hold" grpId="0" nodeType="afterEffect">
                                  <p:stCondLst>
                                    <p:cond delay="1000"/>
                                  </p:stCondLst>
                                  <p:childTnLst>
                                    <p:set>
                                      <p:cBhvr>
                                        <p:cTn id="26" dur="1" fill="hold">
                                          <p:stCondLst>
                                            <p:cond delay="0"/>
                                          </p:stCondLst>
                                        </p:cTn>
                                        <p:tgtEl>
                                          <p:spTgt spid="580645"/>
                                        </p:tgtEl>
                                        <p:attrNameLst>
                                          <p:attrName>style.visibility</p:attrName>
                                        </p:attrNameLst>
                                      </p:cBhvr>
                                      <p:to>
                                        <p:strVal val="visible"/>
                                      </p:to>
                                    </p:set>
                                    <p:anim calcmode="lin" valueType="num">
                                      <p:cBhvr>
                                        <p:cTn id="27" dur="500" fill="hold"/>
                                        <p:tgtEl>
                                          <p:spTgt spid="580645"/>
                                        </p:tgtEl>
                                        <p:attrNameLst>
                                          <p:attrName>ppt_w</p:attrName>
                                        </p:attrNameLst>
                                      </p:cBhvr>
                                      <p:tavLst>
                                        <p:tav tm="0">
                                          <p:val>
                                            <p:strVal val="2/3*#ppt_w"/>
                                          </p:val>
                                        </p:tav>
                                        <p:tav tm="100000">
                                          <p:val>
                                            <p:strVal val="#ppt_w"/>
                                          </p:val>
                                        </p:tav>
                                      </p:tavLst>
                                    </p:anim>
                                    <p:anim calcmode="lin" valueType="num">
                                      <p:cBhvr>
                                        <p:cTn id="28" dur="500" fill="hold"/>
                                        <p:tgtEl>
                                          <p:spTgt spid="58064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629" grpId="0" autoUpdateAnimBg="0"/>
      <p:bldP spid="580630" grpId="0" autoUpdateAnimBg="0"/>
      <p:bldP spid="580643" grpId="0" autoUpdateAnimBg="0"/>
      <p:bldP spid="580644" grpId="0" autoUpdateAnimBg="0"/>
      <p:bldP spid="580645"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Biblical Negev\sr\Northern Negev wadis aerial.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nd wilderness aerial from w, tb q010703.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East Jerusalem and Mt of Olives aerial from s.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rea aerial from s, tb q010703.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Old City aerial from north2.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Western Wall\sr\Western Wall at Sukkot2, df 100301.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2 Jerusalem\Western Wall\Sr\Men praying at Western Wall, tb n010200 sr.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Times New Roman"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Ocean</Template>
  <TotalTime>18027</TotalTime>
  <Pages>52</Pages>
  <Words>4068</Words>
  <Application>Microsoft Macintosh PowerPoint</Application>
  <PresentationFormat>On-screen Show (4:3)</PresentationFormat>
  <Paragraphs>1356</Paragraphs>
  <Slides>71</Slides>
  <Notes>70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71</vt:i4>
      </vt:variant>
    </vt:vector>
  </HeadingPairs>
  <TitlesOfParts>
    <vt:vector size="81" baseType="lpstr">
      <vt:lpstr>Times New Roman</vt:lpstr>
      <vt:lpstr>ＭＳ Ｐゴシック</vt:lpstr>
      <vt:lpstr>Arial</vt:lpstr>
      <vt:lpstr>Times</vt:lpstr>
      <vt:lpstr>Monotype Sorts</vt:lpstr>
      <vt:lpstr>Comic Sans MS</vt:lpstr>
      <vt:lpstr>Helvetica</vt:lpstr>
      <vt:lpstr>B VAG Rounded Bold</vt:lpstr>
      <vt:lpstr>untitled 3</vt:lpstr>
      <vt:lpstr>Microsoft Word 2001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East Jerusalem and Mt of Olives aerial from 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Jerusalem area aerial from south</vt:lpstr>
      <vt:lpstr>Old City aerial from north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keywords/>
  <dc:description/>
  <cp:lastModifiedBy>Rick Griffith</cp:lastModifiedBy>
  <cp:revision>1186</cp:revision>
  <cp:lastPrinted>1997-02-12T13:49:34Z</cp:lastPrinted>
  <dcterms:created xsi:type="dcterms:W3CDTF">1999-07-29T18:12:04Z</dcterms:created>
  <dcterms:modified xsi:type="dcterms:W3CDTF">2016-02-12T08:01:02Z</dcterms:modified>
</cp:coreProperties>
</file>