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75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57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>
      <p:cViewPr varScale="1">
        <p:scale>
          <a:sx n="134" d="100"/>
          <a:sy n="134" d="100"/>
        </p:scale>
        <p:origin x="15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3F2592-6866-17A9-740B-531CF6F63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D169B0-10B3-8426-78FC-06AF93A014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7C7E94-7C06-DBC7-FEBF-5C8867A6C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10492-3D44-774E-ABB5-43AA5D0437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52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9856EA-DC4B-F348-0B1A-395F141E9F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0C15EC-A931-871F-C5EF-6C7349415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A0E677-41C3-288A-2127-AE5DFE9F3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87DD1-23EE-674D-8D8F-6C60B540B2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49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0F3233-D721-DEB7-A990-41DC3162D4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9C5FFD-8A0C-413C-2C33-8BB06BDCFE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09F773-B4D5-7F59-F197-434247488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C68CB-0B3E-9E40-A489-D26CD38F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22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8D2120-FF8D-1327-50B0-6C8B06AB6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77D4AA-D7D7-EA74-AB6C-B7D12261F0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3AC326-335C-711E-A58C-9245F322F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96280-9F74-A147-A26D-3F41BAE60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45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73C6DF-D0A2-9DE8-A719-6E79CF7AD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4D7379-F4D5-6A54-7E93-07C4BF4BC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291F74-942F-CB78-3EDE-50244A2748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24F4D-66BC-B349-AD6C-8827D2F03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02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C1845F-CEC7-AC29-E865-FC17A8E6F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A7B6C-155A-DBCB-44E3-7255A4ED5B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817918-EFE2-5282-51D7-5A385108B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12CDF-FE5E-1144-9301-79D29D42F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50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F510C3-90F6-9376-E1D9-9BE33A9B40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7981C1-866E-54F3-571E-F630C2AA2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7DDB2B-6E85-8316-96BD-D90039490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85090-9E89-B440-B03B-888BB45DA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52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662B5C-7EFD-6CB2-8921-88D4D1A5BE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E22C68-3A9B-4D86-29B8-F99DDB5FC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32A66AB-0CC0-2CCB-3FBB-AA321EB870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C04D5-4405-8547-9CB0-EA4CCF8A3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8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FDCD0A-4171-60AF-86EC-10FC8B05C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82BFEA-10C2-FA0F-4BE8-C4A81B359D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363975-CBEB-7347-1C13-E407354483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34A4-9FF0-0F43-8184-27BFF2152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72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18F9FD-502B-9BCF-5891-C9E23AACF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A1D0CE-7A8E-8517-63C9-9CFEF3166D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EC305A-80CD-8401-0AA1-C9B676E83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EC6D3-7702-4341-857B-2DBEFC2CD1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72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E84DB-67EE-6271-B6DE-F50866E93A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729E4-1BE0-3326-B5EA-99BB6F994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05ED80-4859-7DE1-ED3C-659415257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1113A-EF4B-8C43-A65A-CF49BBE149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16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0000"/>
            </a:gs>
            <a:gs pos="50000">
              <a:srgbClr val="800000"/>
            </a:gs>
            <a:gs pos="100000">
              <a:srgbClr val="3B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68D37EF-10EE-D723-9DD8-14006C4B8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4ACDB6-D62D-7459-A675-0B599629F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B2CAE0-463D-5C34-A031-16117C94EB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6B1F52-9DB7-46E2-EE14-DEAAEEB5E9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5BEBADC-4024-B79B-1E11-FDD1F1EDF2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6E8795D-2694-8248-9CF0-5F29361B59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C68E965C-2815-0330-4A31-3CB26157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E896DEC-EDDD-DC09-2AA4-7BF8B270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4557CD69-DFF7-5824-9569-DC98EDF4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826C417D-10E1-4119-6CDA-C852F3FA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>
            <a:extLst>
              <a:ext uri="{FF2B5EF4-FFF2-40B4-BE49-F238E27FC236}">
                <a16:creationId xmlns:a16="http://schemas.microsoft.com/office/drawing/2014/main" id="{15B2AA90-6BC5-C37D-C0CC-78854165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745B1FF7-8E3E-68BE-E72B-2B0D19B59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8075" cy="4968875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Rectangle 9">
            <a:extLst>
              <a:ext uri="{FF2B5EF4-FFF2-40B4-BE49-F238E27FC236}">
                <a16:creationId xmlns:a16="http://schemas.microsoft.com/office/drawing/2014/main" id="{5B4D5866-29DB-F412-A22A-A2A1A9033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8442" name="Group 10">
            <a:extLst>
              <a:ext uri="{FF2B5EF4-FFF2-40B4-BE49-F238E27FC236}">
                <a16:creationId xmlns:a16="http://schemas.microsoft.com/office/drawing/2014/main" id="{54C88CDF-768F-D0CD-14E5-59E573EE611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286000"/>
            <a:ext cx="7391400" cy="1905000"/>
            <a:chOff x="528" y="1440"/>
            <a:chExt cx="4656" cy="1200"/>
          </a:xfrm>
        </p:grpSpPr>
        <p:sp>
          <p:nvSpPr>
            <p:cNvPr id="2109" name="WordArt 11">
              <a:extLst>
                <a:ext uri="{FF2B5EF4-FFF2-40B4-BE49-F238E27FC236}">
                  <a16:creationId xmlns:a16="http://schemas.microsoft.com/office/drawing/2014/main" id="{EEEBBFBA-6ED6-5D40-C2BD-1F5C8BAB9E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8" y="1440"/>
              <a:ext cx="864" cy="12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z-Cyrl-AZ" sz="3600" kern="10">
                  <a:solidFill>
                    <a:srgbClr val="FF0000"/>
                  </a:solidFill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endParaRPr lang="en-US" sz="3600" kern="10">
                <a:solidFill>
                  <a:srgbClr val="FF0000"/>
                </a:soli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0" name="WordArt 12">
              <a:extLst>
                <a:ext uri="{FF2B5EF4-FFF2-40B4-BE49-F238E27FC236}">
                  <a16:creationId xmlns:a16="http://schemas.microsoft.com/office/drawing/2014/main" id="{04D160FB-DDBE-33A2-237C-8B769BDDE56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0" y="1440"/>
              <a:ext cx="864" cy="12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z-Cyrl-AZ" sz="3600" kern="10">
                  <a:solidFill>
                    <a:srgbClr val="FFFFFF"/>
                  </a:solidFill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endParaRPr lang="en-US" sz="3600" kern="10">
                <a:solidFill>
                  <a:srgbClr val="FFFFFF"/>
                </a:soli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1" name="WordArt 13">
              <a:extLst>
                <a:ext uri="{FF2B5EF4-FFF2-40B4-BE49-F238E27FC236}">
                  <a16:creationId xmlns:a16="http://schemas.microsoft.com/office/drawing/2014/main" id="{D94AAA74-3B77-B629-5888-5FD1F5F0E6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24" y="1440"/>
              <a:ext cx="864" cy="12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z-Cyrl-AZ" sz="3600" kern="10">
                  <a:solidFill>
                    <a:srgbClr val="0000FF"/>
                  </a:solidFill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</a:t>
              </a:r>
              <a:endParaRPr lang="en-US" sz="3600" kern="10">
                <a:solidFill>
                  <a:srgbClr val="0000FF"/>
                </a:soli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12" name="Group 14">
              <a:extLst>
                <a:ext uri="{FF2B5EF4-FFF2-40B4-BE49-F238E27FC236}">
                  <a16:creationId xmlns:a16="http://schemas.microsoft.com/office/drawing/2014/main" id="{31EABE13-0944-9734-7797-FE15BC3B2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440"/>
              <a:ext cx="768" cy="1200"/>
              <a:chOff x="1824" y="2112"/>
              <a:chExt cx="768" cy="1200"/>
            </a:xfrm>
          </p:grpSpPr>
          <p:sp>
            <p:nvSpPr>
              <p:cNvPr id="2113" name="WordArt 15">
                <a:extLst>
                  <a:ext uri="{FF2B5EF4-FFF2-40B4-BE49-F238E27FC236}">
                    <a16:creationId xmlns:a16="http://schemas.microsoft.com/office/drawing/2014/main" id="{2266C71A-88C6-DFFF-E794-30E74996B262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2112"/>
                <a:ext cx="768" cy="120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solidFill>
                      <a:srgbClr val="FF9900"/>
                    </a:solidFill>
                    <a:effectLst>
                      <a:outerShdw dist="107763" dir="2700000" algn="ctr" rotWithShape="0">
                        <a:srgbClr val="000000">
                          <a:alpha val="5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14" name="WordArt 16">
                <a:extLst>
                  <a:ext uri="{FF2B5EF4-FFF2-40B4-BE49-F238E27FC236}">
                    <a16:creationId xmlns:a16="http://schemas.microsoft.com/office/drawing/2014/main" id="{AB0B4CDC-5A72-D25F-C73E-826671385F88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2046" y="2736"/>
                <a:ext cx="528" cy="96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solidFill>
                      <a:srgbClr val="FF9900"/>
                    </a:solidFill>
                    <a:effectLst>
                      <a:outerShdw dist="107763" dir="2700000" algn="ctr" rotWithShape="0">
                        <a:srgbClr val="000000">
                          <a:alpha val="5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</p:grpSp>
      </p:grpSp>
      <p:grpSp>
        <p:nvGrpSpPr>
          <p:cNvPr id="18450" name="Group 18">
            <a:extLst>
              <a:ext uri="{FF2B5EF4-FFF2-40B4-BE49-F238E27FC236}">
                <a16:creationId xmlns:a16="http://schemas.microsoft.com/office/drawing/2014/main" id="{E5F8DC44-1805-EDCF-8C23-9D0B04A101D8}"/>
              </a:ext>
            </a:extLst>
          </p:cNvPr>
          <p:cNvGrpSpPr>
            <a:grpSpLocks/>
          </p:cNvGrpSpPr>
          <p:nvPr/>
        </p:nvGrpSpPr>
        <p:grpSpPr bwMode="auto">
          <a:xfrm>
            <a:off x="2441575" y="939800"/>
            <a:ext cx="2670175" cy="1509713"/>
            <a:chOff x="1488" y="432"/>
            <a:chExt cx="1682" cy="951"/>
          </a:xfrm>
        </p:grpSpPr>
        <p:sp>
          <p:nvSpPr>
            <p:cNvPr id="2105" name="AutoShape 19">
              <a:extLst>
                <a:ext uri="{FF2B5EF4-FFF2-40B4-BE49-F238E27FC236}">
                  <a16:creationId xmlns:a16="http://schemas.microsoft.com/office/drawing/2014/main" id="{DE628FA5-4E9F-8EB1-82C7-0F8088453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432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06" name="Rectangle 20">
              <a:extLst>
                <a:ext uri="{FF2B5EF4-FFF2-40B4-BE49-F238E27FC236}">
                  <a16:creationId xmlns:a16="http://schemas.microsoft.com/office/drawing/2014/main" id="{FB53559F-7DAB-67D0-4B96-E102F3447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731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107" name="Rectangle 21">
              <a:extLst>
                <a:ext uri="{FF2B5EF4-FFF2-40B4-BE49-F238E27FC236}">
                  <a16:creationId xmlns:a16="http://schemas.microsoft.com/office/drawing/2014/main" id="{70FF7F5A-2025-369A-3B46-B0686AA82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" y="717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4" name="Rectangle 22">
              <a:extLst>
                <a:ext uri="{FF2B5EF4-FFF2-40B4-BE49-F238E27FC236}">
                  <a16:creationId xmlns:a16="http://schemas.microsoft.com/office/drawing/2014/main" id="{54640919-90EF-EF35-40C4-FB200D901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475"/>
              <a:ext cx="59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mn-MN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55" name="Group 23">
            <a:extLst>
              <a:ext uri="{FF2B5EF4-FFF2-40B4-BE49-F238E27FC236}">
                <a16:creationId xmlns:a16="http://schemas.microsoft.com/office/drawing/2014/main" id="{45940FC6-6C6D-E2C3-FEC8-E092B4227B29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306513"/>
            <a:ext cx="2670175" cy="1509712"/>
            <a:chOff x="1630" y="663"/>
            <a:chExt cx="1682" cy="951"/>
          </a:xfrm>
        </p:grpSpPr>
        <p:sp>
          <p:nvSpPr>
            <p:cNvPr id="2101" name="AutoShape 24">
              <a:extLst>
                <a:ext uri="{FF2B5EF4-FFF2-40B4-BE49-F238E27FC236}">
                  <a16:creationId xmlns:a16="http://schemas.microsoft.com/office/drawing/2014/main" id="{FB3EF4F5-4A73-6684-6A2C-C2564DA81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" y="66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02" name="Rectangle 25">
              <a:extLst>
                <a:ext uri="{FF2B5EF4-FFF2-40B4-BE49-F238E27FC236}">
                  <a16:creationId xmlns:a16="http://schemas.microsoft.com/office/drawing/2014/main" id="{2927C7EF-6FD4-0576-3998-47887E7FB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" y="96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103" name="Rectangle 26">
              <a:extLst>
                <a:ext uri="{FF2B5EF4-FFF2-40B4-BE49-F238E27FC236}">
                  <a16:creationId xmlns:a16="http://schemas.microsoft.com/office/drawing/2014/main" id="{988D1FDA-B47F-195C-5798-D33D4CD93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94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9" name="Rectangle 27">
              <a:extLst>
                <a:ext uri="{FF2B5EF4-FFF2-40B4-BE49-F238E27FC236}">
                  <a16:creationId xmlns:a16="http://schemas.microsoft.com/office/drawing/2014/main" id="{A0295112-5C28-308F-253E-3168670EA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706"/>
              <a:ext cx="735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60" name="Group 28">
            <a:extLst>
              <a:ext uri="{FF2B5EF4-FFF2-40B4-BE49-F238E27FC236}">
                <a16:creationId xmlns:a16="http://schemas.microsoft.com/office/drawing/2014/main" id="{397F5CF2-F49F-E256-BD6E-DD10374E2544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687513"/>
            <a:ext cx="2670175" cy="1509712"/>
            <a:chOff x="1774" y="903"/>
            <a:chExt cx="1682" cy="951"/>
          </a:xfrm>
        </p:grpSpPr>
        <p:sp>
          <p:nvSpPr>
            <p:cNvPr id="2097" name="AutoShape 29">
              <a:extLst>
                <a:ext uri="{FF2B5EF4-FFF2-40B4-BE49-F238E27FC236}">
                  <a16:creationId xmlns:a16="http://schemas.microsoft.com/office/drawing/2014/main" id="{3E86DD65-19BC-E7AC-1281-803CEC748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90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8" name="Rectangle 30">
              <a:extLst>
                <a:ext uri="{FF2B5EF4-FFF2-40B4-BE49-F238E27FC236}">
                  <a16:creationId xmlns:a16="http://schemas.microsoft.com/office/drawing/2014/main" id="{38560DF3-53BB-BEDD-46A6-A8D4DD5D6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120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99" name="Rectangle 31">
              <a:extLst>
                <a:ext uri="{FF2B5EF4-FFF2-40B4-BE49-F238E27FC236}">
                  <a16:creationId xmlns:a16="http://schemas.microsoft.com/office/drawing/2014/main" id="{2F7EFDD6-FBB2-EE96-ACF6-A6CE5BEA9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" y="118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64" name="Rectangle 32">
              <a:extLst>
                <a:ext uri="{FF2B5EF4-FFF2-40B4-BE49-F238E27FC236}">
                  <a16:creationId xmlns:a16="http://schemas.microsoft.com/office/drawing/2014/main" id="{7BEF4FCB-6236-5299-00D5-362ACB7AA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" y="946"/>
              <a:ext cx="5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65" name="Group 33">
            <a:extLst>
              <a:ext uri="{FF2B5EF4-FFF2-40B4-BE49-F238E27FC236}">
                <a16:creationId xmlns:a16="http://schemas.microsoft.com/office/drawing/2014/main" id="{F10293A2-BF58-A81A-AA60-DD59B6097878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068513"/>
            <a:ext cx="2670175" cy="1509712"/>
            <a:chOff x="1918" y="1143"/>
            <a:chExt cx="1682" cy="951"/>
          </a:xfrm>
        </p:grpSpPr>
        <p:sp>
          <p:nvSpPr>
            <p:cNvPr id="2093" name="AutoShape 34">
              <a:extLst>
                <a:ext uri="{FF2B5EF4-FFF2-40B4-BE49-F238E27FC236}">
                  <a16:creationId xmlns:a16="http://schemas.microsoft.com/office/drawing/2014/main" id="{43B2B087-A093-1050-F5F6-3AB3A1C51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8" y="114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4" name="Rectangle 35">
              <a:extLst>
                <a:ext uri="{FF2B5EF4-FFF2-40B4-BE49-F238E27FC236}">
                  <a16:creationId xmlns:a16="http://schemas.microsoft.com/office/drawing/2014/main" id="{60BD54DB-EFCD-75ED-99D3-929C4B56A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8" y="144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95" name="Rectangle 36">
              <a:extLst>
                <a:ext uri="{FF2B5EF4-FFF2-40B4-BE49-F238E27FC236}">
                  <a16:creationId xmlns:a16="http://schemas.microsoft.com/office/drawing/2014/main" id="{73372D63-1BB1-154E-9382-5D6CD0145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142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C6A7C446-1FF1-752A-EB1A-1D5705A93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1186"/>
              <a:ext cx="4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70" name="Group 38">
            <a:extLst>
              <a:ext uri="{FF2B5EF4-FFF2-40B4-BE49-F238E27FC236}">
                <a16:creationId xmlns:a16="http://schemas.microsoft.com/office/drawing/2014/main" id="{ADF35CE0-3E69-12CB-AFD7-48D9D3C420A4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451100"/>
            <a:ext cx="2670175" cy="1509713"/>
            <a:chOff x="2062" y="1384"/>
            <a:chExt cx="1682" cy="951"/>
          </a:xfrm>
        </p:grpSpPr>
        <p:sp>
          <p:nvSpPr>
            <p:cNvPr id="2089" name="AutoShape 39">
              <a:extLst>
                <a:ext uri="{FF2B5EF4-FFF2-40B4-BE49-F238E27FC236}">
                  <a16:creationId xmlns:a16="http://schemas.microsoft.com/office/drawing/2014/main" id="{4AAE7676-B1AA-AE0A-33AC-8339AA1B4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2" y="138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0" name="Rectangle 40">
              <a:extLst>
                <a:ext uri="{FF2B5EF4-FFF2-40B4-BE49-F238E27FC236}">
                  <a16:creationId xmlns:a16="http://schemas.microsoft.com/office/drawing/2014/main" id="{B56E402F-EE74-1406-9633-B019E3046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2" y="168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91" name="Rectangle 41">
              <a:extLst>
                <a:ext uri="{FF2B5EF4-FFF2-40B4-BE49-F238E27FC236}">
                  <a16:creationId xmlns:a16="http://schemas.microsoft.com/office/drawing/2014/main" id="{C4B03CA8-6B35-C623-67AE-99323324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166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4" name="Rectangle 42">
              <a:extLst>
                <a:ext uri="{FF2B5EF4-FFF2-40B4-BE49-F238E27FC236}">
                  <a16:creationId xmlns:a16="http://schemas.microsoft.com/office/drawing/2014/main" id="{D8DD8B9A-E3FF-8988-27EC-56CA25CE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427"/>
              <a:ext cx="592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75" name="Group 43">
            <a:extLst>
              <a:ext uri="{FF2B5EF4-FFF2-40B4-BE49-F238E27FC236}">
                <a16:creationId xmlns:a16="http://schemas.microsoft.com/office/drawing/2014/main" id="{CB7AE531-BBF6-8BC4-110F-62045BD02135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32100"/>
            <a:ext cx="2670175" cy="1509713"/>
            <a:chOff x="2206" y="1624"/>
            <a:chExt cx="1682" cy="951"/>
          </a:xfrm>
        </p:grpSpPr>
        <p:sp>
          <p:nvSpPr>
            <p:cNvPr id="2085" name="AutoShape 44">
              <a:extLst>
                <a:ext uri="{FF2B5EF4-FFF2-40B4-BE49-F238E27FC236}">
                  <a16:creationId xmlns:a16="http://schemas.microsoft.com/office/drawing/2014/main" id="{F2771874-2C3D-E699-2B99-CC3B99BA3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162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86" name="Rectangle 45">
              <a:extLst>
                <a:ext uri="{FF2B5EF4-FFF2-40B4-BE49-F238E27FC236}">
                  <a16:creationId xmlns:a16="http://schemas.microsoft.com/office/drawing/2014/main" id="{FA77EBB3-3B4F-21CD-8643-B45EF2CA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192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87" name="Rectangle 46">
              <a:extLst>
                <a:ext uri="{FF2B5EF4-FFF2-40B4-BE49-F238E27FC236}">
                  <a16:creationId xmlns:a16="http://schemas.microsoft.com/office/drawing/2014/main" id="{92303E8B-32F7-F5F9-516E-DB187F41D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" y="190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9" name="Rectangle 47">
              <a:extLst>
                <a:ext uri="{FF2B5EF4-FFF2-40B4-BE49-F238E27FC236}">
                  <a16:creationId xmlns:a16="http://schemas.microsoft.com/office/drawing/2014/main" id="{679EB97F-F4F1-BAAC-465D-DBB11771F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1667"/>
              <a:ext cx="624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 dirty="0">
                  <a:solidFill>
                    <a:srgbClr val="790015"/>
                  </a:solidFill>
                  <a:latin typeface="Times New Roman" panose="02020603050405020304" pitchFamily="18" charset="0"/>
                </a:rPr>
                <a:t>АНАРХИ</a:t>
              </a:r>
              <a:endParaRPr lang="en-US" alt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80" name="Group 48">
            <a:extLst>
              <a:ext uri="{FF2B5EF4-FFF2-40B4-BE49-F238E27FC236}">
                <a16:creationId xmlns:a16="http://schemas.microsoft.com/office/drawing/2014/main" id="{23F49976-0D48-5145-50FB-711DA0F20DEC}"/>
              </a:ext>
            </a:extLst>
          </p:cNvPr>
          <p:cNvGrpSpPr>
            <a:grpSpLocks/>
          </p:cNvGrpSpPr>
          <p:nvPr/>
        </p:nvGrpSpPr>
        <p:grpSpPr bwMode="auto">
          <a:xfrm>
            <a:off x="3806825" y="3213100"/>
            <a:ext cx="2670175" cy="1509713"/>
            <a:chOff x="2348" y="1864"/>
            <a:chExt cx="1682" cy="951"/>
          </a:xfrm>
        </p:grpSpPr>
        <p:sp>
          <p:nvSpPr>
            <p:cNvPr id="2081" name="AutoShape 49">
              <a:extLst>
                <a:ext uri="{FF2B5EF4-FFF2-40B4-BE49-F238E27FC236}">
                  <a16:creationId xmlns:a16="http://schemas.microsoft.com/office/drawing/2014/main" id="{7E7BB8A4-262C-ACA1-C592-EC00075DA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86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82" name="Rectangle 50">
              <a:extLst>
                <a:ext uri="{FF2B5EF4-FFF2-40B4-BE49-F238E27FC236}">
                  <a16:creationId xmlns:a16="http://schemas.microsoft.com/office/drawing/2014/main" id="{F17F2CAC-12B8-2128-CC18-1CC7A6B64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216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83" name="Rectangle 51">
              <a:extLst>
                <a:ext uri="{FF2B5EF4-FFF2-40B4-BE49-F238E27FC236}">
                  <a16:creationId xmlns:a16="http://schemas.microsoft.com/office/drawing/2014/main" id="{859FCE49-CF36-47C8-DC69-EE6156335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214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84" name="Rectangle 52">
              <a:extLst>
                <a:ext uri="{FF2B5EF4-FFF2-40B4-BE49-F238E27FC236}">
                  <a16:creationId xmlns:a16="http://schemas.microsoft.com/office/drawing/2014/main" id="{AF351B41-8D14-888D-1FB6-232D85DB0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907"/>
              <a:ext cx="8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ХААНЧЛАЛ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85" name="Group 53">
            <a:extLst>
              <a:ext uri="{FF2B5EF4-FFF2-40B4-BE49-F238E27FC236}">
                <a16:creationId xmlns:a16="http://schemas.microsoft.com/office/drawing/2014/main" id="{FA6FB733-0150-5A44-E163-AE8FD20FE875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594100"/>
            <a:ext cx="2670175" cy="1509713"/>
            <a:chOff x="2494" y="2104"/>
            <a:chExt cx="1682" cy="951"/>
          </a:xfrm>
        </p:grpSpPr>
        <p:sp>
          <p:nvSpPr>
            <p:cNvPr id="2077" name="AutoShape 54">
              <a:extLst>
                <a:ext uri="{FF2B5EF4-FFF2-40B4-BE49-F238E27FC236}">
                  <a16:creationId xmlns:a16="http://schemas.microsoft.com/office/drawing/2014/main" id="{C364A7CA-5CAB-F0E6-A34C-2FF1E648C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10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8" name="Rectangle 55">
              <a:extLst>
                <a:ext uri="{FF2B5EF4-FFF2-40B4-BE49-F238E27FC236}">
                  <a16:creationId xmlns:a16="http://schemas.microsoft.com/office/drawing/2014/main" id="{6B9A8533-7E06-9710-8BC8-DB0212F03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40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79" name="Rectangle 56">
              <a:extLst>
                <a:ext uri="{FF2B5EF4-FFF2-40B4-BE49-F238E27FC236}">
                  <a16:creationId xmlns:a16="http://schemas.microsoft.com/office/drawing/2014/main" id="{D154EC8D-4B7A-FE4A-D6ED-E2685CE16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238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89" name="Rectangle 57">
              <a:extLst>
                <a:ext uri="{FF2B5EF4-FFF2-40B4-BE49-F238E27FC236}">
                  <a16:creationId xmlns:a16="http://schemas.microsoft.com/office/drawing/2014/main" id="{0C68912E-9584-E991-9525-2F2444680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5" y="2147"/>
              <a:ext cx="979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КОЛОНЧЛОЛ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90" name="Group 58">
            <a:extLst>
              <a:ext uri="{FF2B5EF4-FFF2-40B4-BE49-F238E27FC236}">
                <a16:creationId xmlns:a16="http://schemas.microsoft.com/office/drawing/2014/main" id="{E9B0968D-DE2E-475A-BF2F-DA41309AADCF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3989388"/>
            <a:ext cx="2670175" cy="1509712"/>
            <a:chOff x="2638" y="2353"/>
            <a:chExt cx="1682" cy="951"/>
          </a:xfrm>
        </p:grpSpPr>
        <p:sp>
          <p:nvSpPr>
            <p:cNvPr id="2073" name="AutoShape 59">
              <a:extLst>
                <a:ext uri="{FF2B5EF4-FFF2-40B4-BE49-F238E27FC236}">
                  <a16:creationId xmlns:a16="http://schemas.microsoft.com/office/drawing/2014/main" id="{AADD02B6-103F-11A3-8D07-6A5BEAEE5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235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4" name="Rectangle 60">
              <a:extLst>
                <a:ext uri="{FF2B5EF4-FFF2-40B4-BE49-F238E27FC236}">
                  <a16:creationId xmlns:a16="http://schemas.microsoft.com/office/drawing/2014/main" id="{36483B35-42A4-3B31-3403-F6BEE47CD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265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75" name="Rectangle 61">
              <a:extLst>
                <a:ext uri="{FF2B5EF4-FFF2-40B4-BE49-F238E27FC236}">
                  <a16:creationId xmlns:a16="http://schemas.microsoft.com/office/drawing/2014/main" id="{5347F73C-EAFF-CF3B-39A1-E01937BEC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" y="263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94" name="Rectangle 62">
              <a:extLst>
                <a:ext uri="{FF2B5EF4-FFF2-40B4-BE49-F238E27FC236}">
                  <a16:creationId xmlns:a16="http://schemas.microsoft.com/office/drawing/2014/main" id="{BA9A9AD0-A8AE-ED13-2DEA-441060CF1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2396"/>
              <a:ext cx="1032" cy="1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7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ЧИМЭЭГҮЙ ҮЕ</a:t>
              </a:r>
              <a:endParaRPr lang="en-US" altLang="en-US" sz="17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95" name="Group 63">
            <a:extLst>
              <a:ext uri="{FF2B5EF4-FFF2-40B4-BE49-F238E27FC236}">
                <a16:creationId xmlns:a16="http://schemas.microsoft.com/office/drawing/2014/main" id="{6273F5CF-5B88-E8E4-F753-48DF4E200FFE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356100"/>
            <a:ext cx="2670175" cy="1509713"/>
            <a:chOff x="2782" y="2584"/>
            <a:chExt cx="1682" cy="951"/>
          </a:xfrm>
        </p:grpSpPr>
        <p:sp>
          <p:nvSpPr>
            <p:cNvPr id="2069" name="AutoShape 64">
              <a:extLst>
                <a:ext uri="{FF2B5EF4-FFF2-40B4-BE49-F238E27FC236}">
                  <a16:creationId xmlns:a16="http://schemas.microsoft.com/office/drawing/2014/main" id="{D2E791E6-F8E6-A8E4-22A2-8F0D04AC4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258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0" name="Rectangle 65">
              <a:extLst>
                <a:ext uri="{FF2B5EF4-FFF2-40B4-BE49-F238E27FC236}">
                  <a16:creationId xmlns:a16="http://schemas.microsoft.com/office/drawing/2014/main" id="{D331B5A1-823A-DC78-1410-2492B5032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288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2071" name="Rectangle 66">
              <a:extLst>
                <a:ext uri="{FF2B5EF4-FFF2-40B4-BE49-F238E27FC236}">
                  <a16:creationId xmlns:a16="http://schemas.microsoft.com/office/drawing/2014/main" id="{A137A50A-ECBD-813E-D083-FF89729EB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86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99" name="Rectangle 67">
              <a:extLst>
                <a:ext uri="{FF2B5EF4-FFF2-40B4-BE49-F238E27FC236}">
                  <a16:creationId xmlns:a16="http://schemas.microsoft.com/office/drawing/2014/main" id="{C84C3A9A-83AF-3DF3-892B-EEB95B5AB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2627"/>
              <a:ext cx="9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ЕСҮС ХРИСТ</a:t>
              </a:r>
              <a:endParaRPr lang="en-US" alt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9BAB2B7-99E9-731B-D956-B590DA049BA0}"/>
              </a:ext>
            </a:extLst>
          </p:cNvPr>
          <p:cNvSpPr txBox="1"/>
          <p:nvPr/>
        </p:nvSpPr>
        <p:spPr>
          <a:xfrm>
            <a:off x="39688" y="1828800"/>
            <a:ext cx="8951912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az-Cyrl-AZ" altLang="en-US" sz="13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ТОВЧЛОЛ</a:t>
            </a:r>
            <a:endParaRPr lang="en-US" altLang="en-US" sz="13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5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500"/>
                                        <p:tgtEl>
                                          <p:spTgt spid="1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0D0E625-76CF-4B37-AAC1-B066F148F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09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D5319BBB-9D13-E57F-21F9-E76BAC24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6FF757A-BB67-AFBF-722D-832E8833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04800"/>
            <a:ext cx="8372475" cy="6161088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F0DB9155-EA90-73F9-0124-36D0C733E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1270" name="Text Box 21">
            <a:extLst>
              <a:ext uri="{FF2B5EF4-FFF2-40B4-BE49-F238E27FC236}">
                <a16:creationId xmlns:a16="http://schemas.microsoft.com/office/drawing/2014/main" id="{CA32F07E-C22E-8DF3-45C8-0A8F3D68C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0"/>
            <a:ext cx="472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Эхлэл, Египетээс гарсан нь, Левит, Тооллого, Дэд хууль</a:t>
            </a:r>
          </a:p>
        </p:txBody>
      </p:sp>
      <p:grpSp>
        <p:nvGrpSpPr>
          <p:cNvPr id="11271" name="Group 27">
            <a:extLst>
              <a:ext uri="{FF2B5EF4-FFF2-40B4-BE49-F238E27FC236}">
                <a16:creationId xmlns:a16="http://schemas.microsoft.com/office/drawing/2014/main" id="{1D4B02BA-8E79-625A-120D-CC336DC4DDED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590800"/>
            <a:ext cx="2065338" cy="971550"/>
            <a:chOff x="283" y="1680"/>
            <a:chExt cx="1301" cy="612"/>
          </a:xfrm>
        </p:grpSpPr>
        <p:sp>
          <p:nvSpPr>
            <p:cNvPr id="11317" name="AutoShape 28">
              <a:extLst>
                <a:ext uri="{FF2B5EF4-FFF2-40B4-BE49-F238E27FC236}">
                  <a16:creationId xmlns:a16="http://schemas.microsoft.com/office/drawing/2014/main" id="{F9CC6B0A-0DAA-A71B-462A-878CABA79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" name="Rectangle 29">
              <a:extLst>
                <a:ext uri="{FF2B5EF4-FFF2-40B4-BE49-F238E27FC236}">
                  <a16:creationId xmlns:a16="http://schemas.microsoft.com/office/drawing/2014/main" id="{C565A604-3A60-DFF1-1267-D11036A5F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94" name="Rectangle 30">
              <a:extLst>
                <a:ext uri="{FF2B5EF4-FFF2-40B4-BE49-F238E27FC236}">
                  <a16:creationId xmlns:a16="http://schemas.microsoft.com/office/drawing/2014/main" id="{CFD2D523-D1B9-1394-99C4-7A65F8905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" name="AutoShape 31">
              <a:extLst>
                <a:ext uri="{FF2B5EF4-FFF2-40B4-BE49-F238E27FC236}">
                  <a16:creationId xmlns:a16="http://schemas.microsoft.com/office/drawing/2014/main" id="{7A0C9CF9-BC94-1AF3-5900-5DBE0D0C2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72" name="Group 10">
            <a:extLst>
              <a:ext uri="{FF2B5EF4-FFF2-40B4-BE49-F238E27FC236}">
                <a16:creationId xmlns:a16="http://schemas.microsoft.com/office/drawing/2014/main" id="{E3809BFD-EA5F-CC25-57FD-12B4DFCD751B}"/>
              </a:ext>
            </a:extLst>
          </p:cNvPr>
          <p:cNvGrpSpPr>
            <a:grpSpLocks/>
          </p:cNvGrpSpPr>
          <p:nvPr/>
        </p:nvGrpSpPr>
        <p:grpSpPr bwMode="auto">
          <a:xfrm>
            <a:off x="601663" y="2819400"/>
            <a:ext cx="2065337" cy="971550"/>
            <a:chOff x="283" y="1680"/>
            <a:chExt cx="1301" cy="612"/>
          </a:xfrm>
        </p:grpSpPr>
        <p:sp>
          <p:nvSpPr>
            <p:cNvPr id="11313" name="AutoShape 11">
              <a:extLst>
                <a:ext uri="{FF2B5EF4-FFF2-40B4-BE49-F238E27FC236}">
                  <a16:creationId xmlns:a16="http://schemas.microsoft.com/office/drawing/2014/main" id="{961B3B08-6961-088B-5002-3F5CE020C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314" name="Rectangle 12">
              <a:extLst>
                <a:ext uri="{FF2B5EF4-FFF2-40B4-BE49-F238E27FC236}">
                  <a16:creationId xmlns:a16="http://schemas.microsoft.com/office/drawing/2014/main" id="{3275B28F-FB85-2B57-EC3F-E0833AF79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id="{D69D3B22-C466-CA34-907F-1E9568725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1316" name="AutoShape 14">
              <a:extLst>
                <a:ext uri="{FF2B5EF4-FFF2-40B4-BE49-F238E27FC236}">
                  <a16:creationId xmlns:a16="http://schemas.microsoft.com/office/drawing/2014/main" id="{4ED8E757-F20D-C663-2F83-E2D4AA6E2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73" name="Group 15">
            <a:extLst>
              <a:ext uri="{FF2B5EF4-FFF2-40B4-BE49-F238E27FC236}">
                <a16:creationId xmlns:a16="http://schemas.microsoft.com/office/drawing/2014/main" id="{6CC255A1-1ED2-1C9B-AB41-F4E165361115}"/>
              </a:ext>
            </a:extLst>
          </p:cNvPr>
          <p:cNvGrpSpPr>
            <a:grpSpLocks/>
          </p:cNvGrpSpPr>
          <p:nvPr/>
        </p:nvGrpSpPr>
        <p:grpSpPr bwMode="auto">
          <a:xfrm>
            <a:off x="736600" y="3048000"/>
            <a:ext cx="2065338" cy="971550"/>
            <a:chOff x="283" y="1680"/>
            <a:chExt cx="1301" cy="612"/>
          </a:xfrm>
        </p:grpSpPr>
        <p:sp>
          <p:nvSpPr>
            <p:cNvPr id="4" name="AutoShape 16">
              <a:extLst>
                <a:ext uri="{FF2B5EF4-FFF2-40B4-BE49-F238E27FC236}">
                  <a16:creationId xmlns:a16="http://schemas.microsoft.com/office/drawing/2014/main" id="{A9247576-9030-3B9E-8D5B-88A0552C9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id="{E3F994F7-09B0-A0F1-67CC-D24F39CD0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" name="Rectangle 18">
              <a:extLst>
                <a:ext uri="{FF2B5EF4-FFF2-40B4-BE49-F238E27FC236}">
                  <a16:creationId xmlns:a16="http://schemas.microsoft.com/office/drawing/2014/main" id="{E8FC9FD0-3C84-A541-DBBA-D3642A7F9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1312" name="AutoShape 19">
              <a:extLst>
                <a:ext uri="{FF2B5EF4-FFF2-40B4-BE49-F238E27FC236}">
                  <a16:creationId xmlns:a16="http://schemas.microsoft.com/office/drawing/2014/main" id="{01B1D246-3921-BF42-4638-976259BA5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74" name="Group 22">
            <a:extLst>
              <a:ext uri="{FF2B5EF4-FFF2-40B4-BE49-F238E27FC236}">
                <a16:creationId xmlns:a16="http://schemas.microsoft.com/office/drawing/2014/main" id="{C8E266E9-74D0-6BCF-86C6-EB5D5233466E}"/>
              </a:ext>
            </a:extLst>
          </p:cNvPr>
          <p:cNvGrpSpPr>
            <a:grpSpLocks/>
          </p:cNvGrpSpPr>
          <p:nvPr/>
        </p:nvGrpSpPr>
        <p:grpSpPr bwMode="auto">
          <a:xfrm>
            <a:off x="863600" y="3276600"/>
            <a:ext cx="2065338" cy="971550"/>
            <a:chOff x="283" y="1680"/>
            <a:chExt cx="1301" cy="612"/>
          </a:xfrm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983FD237-A7D7-21DD-7E90-B31CE5193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43345D40-52A1-F9CE-102C-212D31CB8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89" name="Rectangle 25">
              <a:extLst>
                <a:ext uri="{FF2B5EF4-FFF2-40B4-BE49-F238E27FC236}">
                  <a16:creationId xmlns:a16="http://schemas.microsoft.com/office/drawing/2014/main" id="{06799F4F-EB49-0240-0DE6-7F115095F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91"/>
              <a:ext cx="34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AutoShape 26">
              <a:extLst>
                <a:ext uri="{FF2B5EF4-FFF2-40B4-BE49-F238E27FC236}">
                  <a16:creationId xmlns:a16="http://schemas.microsoft.com/office/drawing/2014/main" id="{464CA238-4D1E-2EEC-9A7B-E8CA5098A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1296" name="AutoShape 32">
            <a:extLst>
              <a:ext uri="{FF2B5EF4-FFF2-40B4-BE49-F238E27FC236}">
                <a16:creationId xmlns:a16="http://schemas.microsoft.com/office/drawing/2014/main" id="{F54EC074-B2BB-4BCA-75A2-ACB875156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1493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297" name="Rectangle 33">
            <a:extLst>
              <a:ext uri="{FF2B5EF4-FFF2-40B4-BE49-F238E27FC236}">
                <a16:creationId xmlns:a16="http://schemas.microsoft.com/office/drawing/2014/main" id="{DCFDFD4A-F47F-8101-5DF6-9AC39FDA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530350"/>
            <a:ext cx="2882900" cy="342265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11298" name="Group 34">
            <a:extLst>
              <a:ext uri="{FF2B5EF4-FFF2-40B4-BE49-F238E27FC236}">
                <a16:creationId xmlns:a16="http://schemas.microsoft.com/office/drawing/2014/main" id="{D680DDF8-B6B9-BD7E-3C27-DCC686DF7495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3810000"/>
            <a:ext cx="1371600" cy="1347788"/>
            <a:chOff x="3916" y="945"/>
            <a:chExt cx="795" cy="849"/>
          </a:xfrm>
        </p:grpSpPr>
        <p:grpSp>
          <p:nvGrpSpPr>
            <p:cNvPr id="11293" name="Group 35">
              <a:extLst>
                <a:ext uri="{FF2B5EF4-FFF2-40B4-BE49-F238E27FC236}">
                  <a16:creationId xmlns:a16="http://schemas.microsoft.com/office/drawing/2014/main" id="{78127183-A54E-FDBB-0E0E-1A7AC09D5D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6" y="945"/>
              <a:ext cx="795" cy="849"/>
              <a:chOff x="1084" y="711"/>
              <a:chExt cx="2950" cy="2769"/>
            </a:xfrm>
          </p:grpSpPr>
          <p:grpSp>
            <p:nvGrpSpPr>
              <p:cNvPr id="11295" name="Group 36">
                <a:extLst>
                  <a:ext uri="{FF2B5EF4-FFF2-40B4-BE49-F238E27FC236}">
                    <a16:creationId xmlns:a16="http://schemas.microsoft.com/office/drawing/2014/main" id="{77ADCC02-6F85-7517-FD1C-292590C36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1301" name="Group 37">
                  <a:extLst>
                    <a:ext uri="{FF2B5EF4-FFF2-40B4-BE49-F238E27FC236}">
                      <a16:creationId xmlns:a16="http://schemas.microsoft.com/office/drawing/2014/main" id="{2075D62B-C681-6A81-3A40-7C5F9491BA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0" name="Freeform 38" descr="Cork">
                    <a:extLst>
                      <a:ext uri="{FF2B5EF4-FFF2-40B4-BE49-F238E27FC236}">
                        <a16:creationId xmlns:a16="http://schemas.microsoft.com/office/drawing/2014/main" id="{29A3EA2A-3FCB-AD18-62C1-11E6486D57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" y="2317"/>
                    <a:ext cx="2049" cy="254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11303" name="Freeform 39" descr="Cork">
                    <a:extLst>
                      <a:ext uri="{FF2B5EF4-FFF2-40B4-BE49-F238E27FC236}">
                        <a16:creationId xmlns:a16="http://schemas.microsoft.com/office/drawing/2014/main" id="{2069CE7E-8F9D-901A-9F13-C20D956EFC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" y="2506"/>
                    <a:ext cx="2073" cy="1230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pic>
              <p:nvPicPr>
                <p:cNvPr id="11302" name="Picture 40">
                  <a:extLst>
                    <a:ext uri="{FF2B5EF4-FFF2-40B4-BE49-F238E27FC236}">
                      <a16:creationId xmlns:a16="http://schemas.microsoft.com/office/drawing/2014/main" id="{2FAFA471-6356-8D0E-2C76-944FF9FAF03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305" name="Freeform 41">
                <a:extLst>
                  <a:ext uri="{FF2B5EF4-FFF2-40B4-BE49-F238E27FC236}">
                    <a16:creationId xmlns:a16="http://schemas.microsoft.com/office/drawing/2014/main" id="{D0714DCC-FC80-F9E0-B356-60FAC7933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648"/>
                <a:ext cx="89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1306" name="Freeform 42">
                <a:extLst>
                  <a:ext uri="{FF2B5EF4-FFF2-40B4-BE49-F238E27FC236}">
                    <a16:creationId xmlns:a16="http://schemas.microsoft.com/office/drawing/2014/main" id="{C171CEDB-5136-5BE3-49D9-DCF5CB475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2648"/>
                <a:ext cx="109" cy="307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1307" name="Freeform 43">
                <a:extLst>
                  <a:ext uri="{FF2B5EF4-FFF2-40B4-BE49-F238E27FC236}">
                    <a16:creationId xmlns:a16="http://schemas.microsoft.com/office/drawing/2014/main" id="{22011B80-74FF-9B96-8BE5-F66C98AA0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583"/>
                <a:ext cx="154" cy="329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1308" name="Freeform 44">
                <a:extLst>
                  <a:ext uri="{FF2B5EF4-FFF2-40B4-BE49-F238E27FC236}">
                    <a16:creationId xmlns:a16="http://schemas.microsoft.com/office/drawing/2014/main" id="{0B9B5860-26F6-17A5-1003-3A022DA4F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" y="1021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1309" name="Freeform 45">
                <a:extLst>
                  <a:ext uri="{FF2B5EF4-FFF2-40B4-BE49-F238E27FC236}">
                    <a16:creationId xmlns:a16="http://schemas.microsoft.com/office/drawing/2014/main" id="{CC4A0CEF-8F70-D18E-CB6A-6F411EE7A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1008"/>
                <a:ext cx="157" cy="359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1310" name="Rectangle 46">
              <a:extLst>
                <a:ext uri="{FF2B5EF4-FFF2-40B4-BE49-F238E27FC236}">
                  <a16:creationId xmlns:a16="http://schemas.microsoft.com/office/drawing/2014/main" id="{F5F451B1-694A-2F7B-E8B5-14B846D5A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" y="1055"/>
              <a:ext cx="526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40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ДХ</a:t>
              </a:r>
              <a:endParaRPr lang="en-US" altLang="en-US" i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278" name="Rectangle 47">
            <a:extLst>
              <a:ext uri="{FF2B5EF4-FFF2-40B4-BE49-F238E27FC236}">
                <a16:creationId xmlns:a16="http://schemas.microsoft.com/office/drawing/2014/main" id="{A2867FD1-01A0-9C7A-02D8-7C34E9B26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143000"/>
            <a:ext cx="1219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МОСЕ</a:t>
            </a:r>
          </a:p>
        </p:txBody>
      </p:sp>
      <p:sp>
        <p:nvSpPr>
          <p:cNvPr id="11279" name="Line 49">
            <a:extLst>
              <a:ext uri="{FF2B5EF4-FFF2-40B4-BE49-F238E27FC236}">
                <a16:creationId xmlns:a16="http://schemas.microsoft.com/office/drawing/2014/main" id="{50899FA0-6BD5-CE59-88FA-A904CCF91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22177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50">
            <a:extLst>
              <a:ext uri="{FF2B5EF4-FFF2-40B4-BE49-F238E27FC236}">
                <a16:creationId xmlns:a16="http://schemas.microsoft.com/office/drawing/2014/main" id="{0A9F35C5-E286-BE71-FC0B-6D671C289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40386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Line 51">
            <a:extLst>
              <a:ext uri="{FF2B5EF4-FFF2-40B4-BE49-F238E27FC236}">
                <a16:creationId xmlns:a16="http://schemas.microsoft.com/office/drawing/2014/main" id="{4F4B2C6C-4C71-0843-BB68-F19C30275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0438" y="26574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Line 52">
            <a:extLst>
              <a:ext uri="{FF2B5EF4-FFF2-40B4-BE49-F238E27FC236}">
                <a16:creationId xmlns:a16="http://schemas.microsoft.com/office/drawing/2014/main" id="{D7C17F26-B2FB-E9AD-4359-8EF060F25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31496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53">
            <a:extLst>
              <a:ext uri="{FF2B5EF4-FFF2-40B4-BE49-F238E27FC236}">
                <a16:creationId xmlns:a16="http://schemas.microsoft.com/office/drawing/2014/main" id="{FBFBB6D8-8910-AEEB-52FD-CEF88DF35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36068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8" name="Rectangle 54">
            <a:extLst>
              <a:ext uri="{FF2B5EF4-FFF2-40B4-BE49-F238E27FC236}">
                <a16:creationId xmlns:a16="http://schemas.microsoft.com/office/drawing/2014/main" id="{14DE5A87-1317-A532-7221-1FBFB9DFE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12975"/>
            <a:ext cx="1331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СИНАЙ</a:t>
            </a:r>
          </a:p>
        </p:txBody>
      </p:sp>
      <p:sp>
        <p:nvSpPr>
          <p:cNvPr id="11319" name="Rectangle 55">
            <a:extLst>
              <a:ext uri="{FF2B5EF4-FFF2-40B4-BE49-F238E27FC236}">
                <a16:creationId xmlns:a16="http://schemas.microsoft.com/office/drawing/2014/main" id="{FF63BE6C-AF99-BAE9-8152-DB3FD2128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730375"/>
            <a:ext cx="19367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Ег.гарсан нь</a:t>
            </a:r>
          </a:p>
        </p:txBody>
      </p:sp>
      <p:sp>
        <p:nvSpPr>
          <p:cNvPr id="11320" name="Rectangle 56">
            <a:extLst>
              <a:ext uri="{FF2B5EF4-FFF2-40B4-BE49-F238E27FC236}">
                <a16:creationId xmlns:a16="http://schemas.microsoft.com/office/drawing/2014/main" id="{91C01AEE-679E-24FA-B162-83616C46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2651125"/>
            <a:ext cx="19653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" charset="0"/>
              </a:rPr>
              <a:t>Ё – </a:t>
            </a:r>
            <a:r>
              <a:rPr lang="mn-MN" altLang="en-US" sz="2800" b="1">
                <a:solidFill>
                  <a:srgbClr val="990000"/>
                </a:solidFill>
                <a:latin typeface="Times" charset="0"/>
              </a:rPr>
              <a:t>И</a:t>
            </a:r>
            <a:r>
              <a:rPr lang="en-US" altLang="en-US" sz="2800" b="1">
                <a:solidFill>
                  <a:srgbClr val="990000"/>
                </a:solidFill>
                <a:latin typeface="Times" charset="0"/>
              </a:rPr>
              <a:t> – Ё</a:t>
            </a:r>
            <a:r>
              <a:rPr lang="en-US" altLang="en-US" b="1">
                <a:solidFill>
                  <a:srgbClr val="990000"/>
                </a:solidFill>
                <a:latin typeface="Times" charset="0"/>
              </a:rPr>
              <a:t>      </a:t>
            </a:r>
          </a:p>
        </p:txBody>
      </p:sp>
      <p:sp>
        <p:nvSpPr>
          <p:cNvPr id="11321" name="Rectangle 57">
            <a:extLst>
              <a:ext uri="{FF2B5EF4-FFF2-40B4-BE49-F238E27FC236}">
                <a16:creationId xmlns:a16="http://schemas.microsoft.com/office/drawing/2014/main" id="{C8B5684F-BEBD-31DE-7411-8E2063D9E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3552825"/>
            <a:ext cx="13811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40 Жил</a:t>
            </a:r>
          </a:p>
        </p:txBody>
      </p:sp>
      <p:sp>
        <p:nvSpPr>
          <p:cNvPr id="11322" name="Rectangle 58">
            <a:extLst>
              <a:ext uri="{FF2B5EF4-FFF2-40B4-BE49-F238E27FC236}">
                <a16:creationId xmlns:a16="http://schemas.microsoft.com/office/drawing/2014/main" id="{D06F7A4A-DC5A-5B0C-34F9-C2ED89CD9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3114675"/>
            <a:ext cx="2492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Кадеш Барнеа</a:t>
            </a:r>
          </a:p>
        </p:txBody>
      </p:sp>
      <p:sp>
        <p:nvSpPr>
          <p:cNvPr id="11323" name="Rectangle 59">
            <a:extLst>
              <a:ext uri="{FF2B5EF4-FFF2-40B4-BE49-F238E27FC236}">
                <a16:creationId xmlns:a16="http://schemas.microsoft.com/office/drawing/2014/main" id="{E5FFB8D9-30A5-DC50-56B8-5C7CCC5AB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1169988"/>
            <a:ext cx="13700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МЭӨ 1500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0" name="Line 60">
            <a:extLst>
              <a:ext uri="{FF2B5EF4-FFF2-40B4-BE49-F238E27FC236}">
                <a16:creationId xmlns:a16="http://schemas.microsoft.com/office/drawing/2014/main" id="{00478EB5-FE57-E975-5228-4C3169D28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44577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" name="Rectangle 61">
            <a:extLst>
              <a:ext uri="{FF2B5EF4-FFF2-40B4-BE49-F238E27FC236}">
                <a16:creationId xmlns:a16="http://schemas.microsoft.com/office/drawing/2014/main" id="{FAA8EAC9-15BC-2064-AE84-AF63459EE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4017963"/>
            <a:ext cx="18573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5 Айлдвар</a:t>
            </a:r>
          </a:p>
        </p:txBody>
      </p:sp>
      <p:sp>
        <p:nvSpPr>
          <p:cNvPr id="11292" name="Rectangle 62">
            <a:extLst>
              <a:ext uri="{FF2B5EF4-FFF2-40B4-BE49-F238E27FC236}">
                <a16:creationId xmlns:a16="http://schemas.microsoft.com/office/drawing/2014/main" id="{05BB4EDE-CB76-D035-433C-8F66EA193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1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1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1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1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11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11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500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500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500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500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500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1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1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8" grpId="0"/>
      <p:bldP spid="11319" grpId="0"/>
      <p:bldP spid="11320" grpId="0"/>
      <p:bldP spid="11321" grpId="0"/>
      <p:bldP spid="11322" grpId="0"/>
      <p:bldP spid="11323" grpId="0" autoUpdateAnimBg="0"/>
      <p:bldP spid="113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677F3DD-67C8-2ED5-D6DB-54A5F79D3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10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74BBF172-8790-872A-8481-1A4027574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EAC69D4F-80E1-9804-F9BA-AEA6069C6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9FF3FE80-1CB2-8A40-D120-F4107CDCE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857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Иошуа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1ECE2179-E3E0-5491-FC05-294CBD119B0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43200"/>
            <a:ext cx="2065338" cy="971550"/>
            <a:chOff x="283" y="1680"/>
            <a:chExt cx="1301" cy="612"/>
          </a:xfrm>
        </p:grpSpPr>
        <p:sp>
          <p:nvSpPr>
            <p:cNvPr id="12325" name="AutoShape 7">
              <a:extLst>
                <a:ext uri="{FF2B5EF4-FFF2-40B4-BE49-F238E27FC236}">
                  <a16:creationId xmlns:a16="http://schemas.microsoft.com/office/drawing/2014/main" id="{E2E5A1C3-9C7C-8565-AAB1-860E9A134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26" name="Rectangle 8">
              <a:extLst>
                <a:ext uri="{FF2B5EF4-FFF2-40B4-BE49-F238E27FC236}">
                  <a16:creationId xmlns:a16="http://schemas.microsoft.com/office/drawing/2014/main" id="{4D92AAD7-79FF-C6AA-E41E-76B6C4422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" name="Rectangle 9">
              <a:extLst>
                <a:ext uri="{FF2B5EF4-FFF2-40B4-BE49-F238E27FC236}">
                  <a16:creationId xmlns:a16="http://schemas.microsoft.com/office/drawing/2014/main" id="{FF0B4307-CCB9-EB97-1F54-28A3C39A9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28" name="AutoShape 10">
              <a:extLst>
                <a:ext uri="{FF2B5EF4-FFF2-40B4-BE49-F238E27FC236}">
                  <a16:creationId xmlns:a16="http://schemas.microsoft.com/office/drawing/2014/main" id="{C1F1E9FF-445C-E4A4-746E-9A5F4D3B2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295" name="Group 11">
            <a:extLst>
              <a:ext uri="{FF2B5EF4-FFF2-40B4-BE49-F238E27FC236}">
                <a16:creationId xmlns:a16="http://schemas.microsoft.com/office/drawing/2014/main" id="{E819DEC0-A8B0-FCF6-2134-DCEFC4119D6A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2971800"/>
            <a:ext cx="2065337" cy="971550"/>
            <a:chOff x="283" y="1680"/>
            <a:chExt cx="1301" cy="612"/>
          </a:xfrm>
        </p:grpSpPr>
        <p:sp>
          <p:nvSpPr>
            <p:cNvPr id="12321" name="AutoShape 12">
              <a:extLst>
                <a:ext uri="{FF2B5EF4-FFF2-40B4-BE49-F238E27FC236}">
                  <a16:creationId xmlns:a16="http://schemas.microsoft.com/office/drawing/2014/main" id="{C0647B72-2768-9060-84A0-D01DD86B3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19D61F34-2820-4133-0B38-9F5FFB93B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7951E923-9310-F547-2773-9124C18DB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24" name="AutoShape 15">
              <a:extLst>
                <a:ext uri="{FF2B5EF4-FFF2-40B4-BE49-F238E27FC236}">
                  <a16:creationId xmlns:a16="http://schemas.microsoft.com/office/drawing/2014/main" id="{BC9BDF8D-82EA-1250-9531-407FE83F9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296" name="Group 16">
            <a:extLst>
              <a:ext uri="{FF2B5EF4-FFF2-40B4-BE49-F238E27FC236}">
                <a16:creationId xmlns:a16="http://schemas.microsoft.com/office/drawing/2014/main" id="{2B22214D-BAB5-ACCB-A01F-0E4098E6AD76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3200400"/>
            <a:ext cx="2065338" cy="971550"/>
            <a:chOff x="283" y="1680"/>
            <a:chExt cx="1301" cy="612"/>
          </a:xfrm>
        </p:grpSpPr>
        <p:sp>
          <p:nvSpPr>
            <p:cNvPr id="12317" name="AutoShape 17">
              <a:extLst>
                <a:ext uri="{FF2B5EF4-FFF2-40B4-BE49-F238E27FC236}">
                  <a16:creationId xmlns:a16="http://schemas.microsoft.com/office/drawing/2014/main" id="{D2CCB48E-83A6-5FA1-AC88-80EBF8F8C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18" name="Rectangle 18">
              <a:extLst>
                <a:ext uri="{FF2B5EF4-FFF2-40B4-BE49-F238E27FC236}">
                  <a16:creationId xmlns:a16="http://schemas.microsoft.com/office/drawing/2014/main" id="{047D3AFC-0AD3-027B-037A-62060B100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9E5E6905-77FE-D513-380B-9FCB6889D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20" name="AutoShape 20">
              <a:extLst>
                <a:ext uri="{FF2B5EF4-FFF2-40B4-BE49-F238E27FC236}">
                  <a16:creationId xmlns:a16="http://schemas.microsoft.com/office/drawing/2014/main" id="{21A4F1D9-2242-7F89-05C6-C4202756D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297" name="Group 21">
            <a:extLst>
              <a:ext uri="{FF2B5EF4-FFF2-40B4-BE49-F238E27FC236}">
                <a16:creationId xmlns:a16="http://schemas.microsoft.com/office/drawing/2014/main" id="{526F9446-ADCC-9827-75B1-FAD53DED8A1E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429000"/>
            <a:ext cx="2065338" cy="971550"/>
            <a:chOff x="283" y="1680"/>
            <a:chExt cx="1301" cy="612"/>
          </a:xfrm>
        </p:grpSpPr>
        <p:sp>
          <p:nvSpPr>
            <p:cNvPr id="12313" name="AutoShape 22">
              <a:extLst>
                <a:ext uri="{FF2B5EF4-FFF2-40B4-BE49-F238E27FC236}">
                  <a16:creationId xmlns:a16="http://schemas.microsoft.com/office/drawing/2014/main" id="{365EF238-B972-01E7-37C2-3BDC68AC7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0C9BC636-43FE-E376-8BEA-436C41230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B3AD11EC-077C-91A2-8AF9-1A5C014F3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91"/>
              <a:ext cx="34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16" name="AutoShape 25">
              <a:extLst>
                <a:ext uri="{FF2B5EF4-FFF2-40B4-BE49-F238E27FC236}">
                  <a16:creationId xmlns:a16="http://schemas.microsoft.com/office/drawing/2014/main" id="{8CA4F019-7F8E-FC03-3460-328E285A9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2314" name="AutoShape 26">
            <a:extLst>
              <a:ext uri="{FF2B5EF4-FFF2-40B4-BE49-F238E27FC236}">
                <a16:creationId xmlns:a16="http://schemas.microsoft.com/office/drawing/2014/main" id="{F1621E55-EE50-6279-25CC-847ABBFD6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3017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315" name="Rectangle 27">
            <a:extLst>
              <a:ext uri="{FF2B5EF4-FFF2-40B4-BE49-F238E27FC236}">
                <a16:creationId xmlns:a16="http://schemas.microsoft.com/office/drawing/2014/main" id="{CA4A339A-2661-F6A7-D4AD-E3DE009E7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682750"/>
            <a:ext cx="2882900" cy="159385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300" name="Rectangle 28">
            <a:extLst>
              <a:ext uri="{FF2B5EF4-FFF2-40B4-BE49-F238E27FC236}">
                <a16:creationId xmlns:a16="http://schemas.microsoft.com/office/drawing/2014/main" id="{775052A0-B973-BE45-FA4C-7499411BB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295400"/>
            <a:ext cx="152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ИОШУА</a:t>
            </a:r>
          </a:p>
        </p:txBody>
      </p:sp>
      <p:sp>
        <p:nvSpPr>
          <p:cNvPr id="12301" name="Line 29">
            <a:extLst>
              <a:ext uri="{FF2B5EF4-FFF2-40B4-BE49-F238E27FC236}">
                <a16:creationId xmlns:a16="http://schemas.microsoft.com/office/drawing/2014/main" id="{44B9D869-4A05-E1DF-D244-01C976831C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23701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31">
            <a:extLst>
              <a:ext uri="{FF2B5EF4-FFF2-40B4-BE49-F238E27FC236}">
                <a16:creationId xmlns:a16="http://schemas.microsoft.com/office/drawing/2014/main" id="{CCADEBD1-C1AB-2627-EF0F-98F8B245A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098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Rectangle 34">
            <a:extLst>
              <a:ext uri="{FF2B5EF4-FFF2-40B4-BE49-F238E27FC236}">
                <a16:creationId xmlns:a16="http://schemas.microsoft.com/office/drawing/2014/main" id="{814D9C53-9415-61EB-307C-1547D47DA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5375"/>
            <a:ext cx="28130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Газар хуваарилалт</a:t>
            </a:r>
          </a:p>
        </p:txBody>
      </p:sp>
      <p:sp>
        <p:nvSpPr>
          <p:cNvPr id="12323" name="Rectangle 35">
            <a:extLst>
              <a:ext uri="{FF2B5EF4-FFF2-40B4-BE49-F238E27FC236}">
                <a16:creationId xmlns:a16="http://schemas.microsoft.com/office/drawing/2014/main" id="{4DC5A25D-3C87-E1E2-6AD6-F7FC338F8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1882775"/>
            <a:ext cx="20415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ИЕРИХО/АИ</a:t>
            </a:r>
          </a:p>
        </p:txBody>
      </p:sp>
      <p:sp>
        <p:nvSpPr>
          <p:cNvPr id="12327" name="Rectangle 39">
            <a:extLst>
              <a:ext uri="{FF2B5EF4-FFF2-40B4-BE49-F238E27FC236}">
                <a16:creationId xmlns:a16="http://schemas.microsoft.com/office/drawing/2014/main" id="{23B8AD54-A29A-4EB7-1240-E9EF9D59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1322388"/>
            <a:ext cx="13700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МЭӨ 1500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06" name="Text Box 42">
            <a:extLst>
              <a:ext uri="{FF2B5EF4-FFF2-40B4-BE49-F238E27FC236}">
                <a16:creationId xmlns:a16="http://schemas.microsoft.com/office/drawing/2014/main" id="{A39B9E82-55FF-4D20-FA0C-2FD3072C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2307" name="Group 43">
            <a:extLst>
              <a:ext uri="{FF2B5EF4-FFF2-40B4-BE49-F238E27FC236}">
                <a16:creationId xmlns:a16="http://schemas.microsoft.com/office/drawing/2014/main" id="{809FC101-4602-CF9C-A66A-43D743AC8FA3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657600"/>
            <a:ext cx="2065338" cy="971550"/>
            <a:chOff x="283" y="1680"/>
            <a:chExt cx="1301" cy="612"/>
          </a:xfrm>
        </p:grpSpPr>
        <p:sp>
          <p:nvSpPr>
            <p:cNvPr id="12309" name="AutoShape 44">
              <a:extLst>
                <a:ext uri="{FF2B5EF4-FFF2-40B4-BE49-F238E27FC236}">
                  <a16:creationId xmlns:a16="http://schemas.microsoft.com/office/drawing/2014/main" id="{011387D3-EA57-1288-DD3B-CBE540DD2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10" name="Rectangle 45">
              <a:extLst>
                <a:ext uri="{FF2B5EF4-FFF2-40B4-BE49-F238E27FC236}">
                  <a16:creationId xmlns:a16="http://schemas.microsoft.com/office/drawing/2014/main" id="{9954BD31-A20F-4053-57E1-C4CAE7462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34" name="Rectangle 46">
              <a:extLst>
                <a:ext uri="{FF2B5EF4-FFF2-40B4-BE49-F238E27FC236}">
                  <a16:creationId xmlns:a16="http://schemas.microsoft.com/office/drawing/2014/main" id="{CE7D1703-3BE4-B571-9412-A23C8BD2B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691"/>
              <a:ext cx="460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12" name="AutoShape 47">
              <a:extLst>
                <a:ext uri="{FF2B5EF4-FFF2-40B4-BE49-F238E27FC236}">
                  <a16:creationId xmlns:a16="http://schemas.microsoft.com/office/drawing/2014/main" id="{2E5B0661-0E8D-FEDB-C55F-8045427B8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2308" name="Rectangle 48">
            <a:extLst>
              <a:ext uri="{FF2B5EF4-FFF2-40B4-BE49-F238E27FC236}">
                <a16:creationId xmlns:a16="http://schemas.microsoft.com/office/drawing/2014/main" id="{B2D67C09-8526-C618-A303-846A4D31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856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2" grpId="0"/>
      <p:bldP spid="12323" grpId="0"/>
      <p:bldP spid="1232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D3E25BD-67F8-36F3-86BD-1350081B1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11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1A06ED5D-7870-19F1-4086-5C5EACBEC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053994BC-2E4F-BCCA-1A51-2B402A50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9D926A8E-FC25-5D70-3409-9FD9C4A02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1390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Шүүгчид, Рут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8" name="Group 42">
            <a:extLst>
              <a:ext uri="{FF2B5EF4-FFF2-40B4-BE49-F238E27FC236}">
                <a16:creationId xmlns:a16="http://schemas.microsoft.com/office/drawing/2014/main" id="{D9C579DF-8798-E984-2AAD-59B5981480B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43200"/>
            <a:ext cx="2065338" cy="971550"/>
            <a:chOff x="283" y="1680"/>
            <a:chExt cx="1301" cy="612"/>
          </a:xfrm>
        </p:grpSpPr>
        <p:sp>
          <p:nvSpPr>
            <p:cNvPr id="13354" name="AutoShape 43">
              <a:extLst>
                <a:ext uri="{FF2B5EF4-FFF2-40B4-BE49-F238E27FC236}">
                  <a16:creationId xmlns:a16="http://schemas.microsoft.com/office/drawing/2014/main" id="{CE01BDBD-394B-0144-803D-269F1B07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55" name="Rectangle 44">
              <a:extLst>
                <a:ext uri="{FF2B5EF4-FFF2-40B4-BE49-F238E27FC236}">
                  <a16:creationId xmlns:a16="http://schemas.microsoft.com/office/drawing/2014/main" id="{BC9B4E20-B451-9A20-5379-2C615EFCA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57" name="Rectangle 45">
              <a:extLst>
                <a:ext uri="{FF2B5EF4-FFF2-40B4-BE49-F238E27FC236}">
                  <a16:creationId xmlns:a16="http://schemas.microsoft.com/office/drawing/2014/main" id="{082F1673-2444-7040-81FE-3E5DB1328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2" name="AutoShape 46">
              <a:extLst>
                <a:ext uri="{FF2B5EF4-FFF2-40B4-BE49-F238E27FC236}">
                  <a16:creationId xmlns:a16="http://schemas.microsoft.com/office/drawing/2014/main" id="{AB09F61E-B7FE-A61D-660B-3FFBA1DC0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319" name="Group 47">
            <a:extLst>
              <a:ext uri="{FF2B5EF4-FFF2-40B4-BE49-F238E27FC236}">
                <a16:creationId xmlns:a16="http://schemas.microsoft.com/office/drawing/2014/main" id="{91FB7A6D-766C-6011-2B50-FC276450F535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2971800"/>
            <a:ext cx="2065337" cy="971550"/>
            <a:chOff x="283" y="1680"/>
            <a:chExt cx="1301" cy="612"/>
          </a:xfrm>
        </p:grpSpPr>
        <p:sp>
          <p:nvSpPr>
            <p:cNvPr id="13350" name="AutoShape 48">
              <a:extLst>
                <a:ext uri="{FF2B5EF4-FFF2-40B4-BE49-F238E27FC236}">
                  <a16:creationId xmlns:a16="http://schemas.microsoft.com/office/drawing/2014/main" id="{ADF0D9E8-50F3-9A40-F10E-87D80CA1E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51" name="Rectangle 49">
              <a:extLst>
                <a:ext uri="{FF2B5EF4-FFF2-40B4-BE49-F238E27FC236}">
                  <a16:creationId xmlns:a16="http://schemas.microsoft.com/office/drawing/2014/main" id="{9B3FEC51-6FA0-5106-E544-40940B89B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62" name="Rectangle 50">
              <a:extLst>
                <a:ext uri="{FF2B5EF4-FFF2-40B4-BE49-F238E27FC236}">
                  <a16:creationId xmlns:a16="http://schemas.microsoft.com/office/drawing/2014/main" id="{EB14B87A-E6EF-29F4-8EEB-52D44DEA6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53" name="AutoShape 51">
              <a:extLst>
                <a:ext uri="{FF2B5EF4-FFF2-40B4-BE49-F238E27FC236}">
                  <a16:creationId xmlns:a16="http://schemas.microsoft.com/office/drawing/2014/main" id="{2AD3084E-CCAB-DC18-970B-5D6AB6348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320" name="Group 52">
            <a:extLst>
              <a:ext uri="{FF2B5EF4-FFF2-40B4-BE49-F238E27FC236}">
                <a16:creationId xmlns:a16="http://schemas.microsoft.com/office/drawing/2014/main" id="{98169A20-1DFE-DAF6-4A6F-CB23A29297D7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3200400"/>
            <a:ext cx="2065338" cy="971550"/>
            <a:chOff x="283" y="1680"/>
            <a:chExt cx="1301" cy="612"/>
          </a:xfrm>
        </p:grpSpPr>
        <p:sp>
          <p:nvSpPr>
            <p:cNvPr id="13346" name="AutoShape 53">
              <a:extLst>
                <a:ext uri="{FF2B5EF4-FFF2-40B4-BE49-F238E27FC236}">
                  <a16:creationId xmlns:a16="http://schemas.microsoft.com/office/drawing/2014/main" id="{09D9657E-EAD1-D958-7BE3-E330B61BC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47" name="Rectangle 54">
              <a:extLst>
                <a:ext uri="{FF2B5EF4-FFF2-40B4-BE49-F238E27FC236}">
                  <a16:creationId xmlns:a16="http://schemas.microsoft.com/office/drawing/2014/main" id="{F465B66D-DA54-1548-A3A2-3A1FCCAFD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67" name="Rectangle 55">
              <a:extLst>
                <a:ext uri="{FF2B5EF4-FFF2-40B4-BE49-F238E27FC236}">
                  <a16:creationId xmlns:a16="http://schemas.microsoft.com/office/drawing/2014/main" id="{FF3CF41B-CBFF-4D4C-3D4E-0F3BCA6F9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49" name="AutoShape 56">
              <a:extLst>
                <a:ext uri="{FF2B5EF4-FFF2-40B4-BE49-F238E27FC236}">
                  <a16:creationId xmlns:a16="http://schemas.microsoft.com/office/drawing/2014/main" id="{FC242FD9-51F8-3F10-1FA9-E061DA210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321" name="Group 57">
            <a:extLst>
              <a:ext uri="{FF2B5EF4-FFF2-40B4-BE49-F238E27FC236}">
                <a16:creationId xmlns:a16="http://schemas.microsoft.com/office/drawing/2014/main" id="{BBB15BC5-BD43-1B6C-2CD3-35A8A5121B28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429000"/>
            <a:ext cx="2065338" cy="971550"/>
            <a:chOff x="283" y="1680"/>
            <a:chExt cx="1301" cy="612"/>
          </a:xfrm>
        </p:grpSpPr>
        <p:sp>
          <p:nvSpPr>
            <p:cNvPr id="13342" name="AutoShape 58">
              <a:extLst>
                <a:ext uri="{FF2B5EF4-FFF2-40B4-BE49-F238E27FC236}">
                  <a16:creationId xmlns:a16="http://schemas.microsoft.com/office/drawing/2014/main" id="{7C69CDCC-0373-E5B7-0FAD-FEC265030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43" name="Rectangle 59">
              <a:extLst>
                <a:ext uri="{FF2B5EF4-FFF2-40B4-BE49-F238E27FC236}">
                  <a16:creationId xmlns:a16="http://schemas.microsoft.com/office/drawing/2014/main" id="{5404B7B8-60BE-4E92-26F0-8F4E589AC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72" name="Rectangle 60">
              <a:extLst>
                <a:ext uri="{FF2B5EF4-FFF2-40B4-BE49-F238E27FC236}">
                  <a16:creationId xmlns:a16="http://schemas.microsoft.com/office/drawing/2014/main" id="{E711C2FA-F2AE-207C-2D25-0A593197F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91"/>
              <a:ext cx="34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45" name="AutoShape 61">
              <a:extLst>
                <a:ext uri="{FF2B5EF4-FFF2-40B4-BE49-F238E27FC236}">
                  <a16:creationId xmlns:a16="http://schemas.microsoft.com/office/drawing/2014/main" id="{3A3F3076-238E-01D5-6FF6-04114EBE1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322" name="Group 62">
            <a:extLst>
              <a:ext uri="{FF2B5EF4-FFF2-40B4-BE49-F238E27FC236}">
                <a16:creationId xmlns:a16="http://schemas.microsoft.com/office/drawing/2014/main" id="{FE118840-98E9-8888-249F-6F6BE16869C7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657600"/>
            <a:ext cx="2065338" cy="971550"/>
            <a:chOff x="283" y="1680"/>
            <a:chExt cx="1301" cy="612"/>
          </a:xfrm>
        </p:grpSpPr>
        <p:sp>
          <p:nvSpPr>
            <p:cNvPr id="13338" name="AutoShape 63">
              <a:extLst>
                <a:ext uri="{FF2B5EF4-FFF2-40B4-BE49-F238E27FC236}">
                  <a16:creationId xmlns:a16="http://schemas.microsoft.com/office/drawing/2014/main" id="{67D995C6-6D1F-DA80-2AA1-B8082133F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39" name="Rectangle 64">
              <a:extLst>
                <a:ext uri="{FF2B5EF4-FFF2-40B4-BE49-F238E27FC236}">
                  <a16:creationId xmlns:a16="http://schemas.microsoft.com/office/drawing/2014/main" id="{1E196D91-7254-B08F-EB6B-44658691F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77" name="Rectangle 65">
              <a:extLst>
                <a:ext uri="{FF2B5EF4-FFF2-40B4-BE49-F238E27FC236}">
                  <a16:creationId xmlns:a16="http://schemas.microsoft.com/office/drawing/2014/main" id="{40A59417-BED0-A50D-2AA0-3553D0C1D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691"/>
              <a:ext cx="460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41" name="AutoShape 66">
              <a:extLst>
                <a:ext uri="{FF2B5EF4-FFF2-40B4-BE49-F238E27FC236}">
                  <a16:creationId xmlns:a16="http://schemas.microsoft.com/office/drawing/2014/main" id="{C30008C7-F63B-95B0-DFA4-B9F59D439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323" name="Group 67">
            <a:extLst>
              <a:ext uri="{FF2B5EF4-FFF2-40B4-BE49-F238E27FC236}">
                <a16:creationId xmlns:a16="http://schemas.microsoft.com/office/drawing/2014/main" id="{C480C324-435F-10FB-386D-6A3F53328D40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886200"/>
            <a:ext cx="2065338" cy="971550"/>
            <a:chOff x="283" y="1680"/>
            <a:chExt cx="1301" cy="612"/>
          </a:xfrm>
        </p:grpSpPr>
        <p:sp>
          <p:nvSpPr>
            <p:cNvPr id="13334" name="AutoShape 68">
              <a:extLst>
                <a:ext uri="{FF2B5EF4-FFF2-40B4-BE49-F238E27FC236}">
                  <a16:creationId xmlns:a16="http://schemas.microsoft.com/office/drawing/2014/main" id="{09FB2AEE-C341-EB75-587C-76F9FC80C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35" name="Rectangle 69">
              <a:extLst>
                <a:ext uri="{FF2B5EF4-FFF2-40B4-BE49-F238E27FC236}">
                  <a16:creationId xmlns:a16="http://schemas.microsoft.com/office/drawing/2014/main" id="{159B30A9-D767-B8A6-636E-76D4A2330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82" name="Rectangle 70">
              <a:extLst>
                <a:ext uri="{FF2B5EF4-FFF2-40B4-BE49-F238E27FC236}">
                  <a16:creationId xmlns:a16="http://schemas.microsoft.com/office/drawing/2014/main" id="{57AB8E04-AD06-EFAB-EAC3-BDECFEC61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1691"/>
              <a:ext cx="48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АНАРХИ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37" name="AutoShape 71">
              <a:extLst>
                <a:ext uri="{FF2B5EF4-FFF2-40B4-BE49-F238E27FC236}">
                  <a16:creationId xmlns:a16="http://schemas.microsoft.com/office/drawing/2014/main" id="{3C3DAF09-5739-F0BA-3292-939BC7F67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3384" name="AutoShape 72">
            <a:extLst>
              <a:ext uri="{FF2B5EF4-FFF2-40B4-BE49-F238E27FC236}">
                <a16:creationId xmlns:a16="http://schemas.microsoft.com/office/drawing/2014/main" id="{C963BC72-C638-C899-2C15-0ADBC4851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3017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3385" name="Rectangle 73">
            <a:extLst>
              <a:ext uri="{FF2B5EF4-FFF2-40B4-BE49-F238E27FC236}">
                <a16:creationId xmlns:a16="http://schemas.microsoft.com/office/drawing/2014/main" id="{9E0AC81B-FDAA-4743-5DFC-8BFDB483E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682750"/>
            <a:ext cx="2882900" cy="159385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3326" name="Rectangle 74">
            <a:extLst>
              <a:ext uri="{FF2B5EF4-FFF2-40B4-BE49-F238E27FC236}">
                <a16:creationId xmlns:a16="http://schemas.microsoft.com/office/drawing/2014/main" id="{C6FF6B33-B430-BE2F-C5E8-12EDD7AF6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295400"/>
            <a:ext cx="152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ИОШУА</a:t>
            </a:r>
          </a:p>
        </p:txBody>
      </p:sp>
      <p:sp>
        <p:nvSpPr>
          <p:cNvPr id="13327" name="Line 75">
            <a:extLst>
              <a:ext uri="{FF2B5EF4-FFF2-40B4-BE49-F238E27FC236}">
                <a16:creationId xmlns:a16="http://schemas.microsoft.com/office/drawing/2014/main" id="{E1C049CE-0F6E-0FD1-B05B-289807E2A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23701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76">
            <a:extLst>
              <a:ext uri="{FF2B5EF4-FFF2-40B4-BE49-F238E27FC236}">
                <a16:creationId xmlns:a16="http://schemas.microsoft.com/office/drawing/2014/main" id="{423BBB52-06BA-98BB-3ED2-A91EEB6DF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098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89" name="Rectangle 77">
            <a:extLst>
              <a:ext uri="{FF2B5EF4-FFF2-40B4-BE49-F238E27FC236}">
                <a16:creationId xmlns:a16="http://schemas.microsoft.com/office/drawing/2014/main" id="{62EE6113-6294-2CCE-F6A6-E0F233011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5375"/>
            <a:ext cx="13636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350 Жил</a:t>
            </a:r>
          </a:p>
        </p:txBody>
      </p:sp>
      <p:sp>
        <p:nvSpPr>
          <p:cNvPr id="13390" name="Rectangle 78">
            <a:extLst>
              <a:ext uri="{FF2B5EF4-FFF2-40B4-BE49-F238E27FC236}">
                <a16:creationId xmlns:a16="http://schemas.microsoft.com/office/drawing/2014/main" id="{EB80B072-FC33-5AB9-F539-F5711E1B8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1882775"/>
            <a:ext cx="18208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ШҮҮГЧИД</a:t>
            </a:r>
          </a:p>
        </p:txBody>
      </p:sp>
      <p:sp>
        <p:nvSpPr>
          <p:cNvPr id="13391" name="Rectangle 79">
            <a:extLst>
              <a:ext uri="{FF2B5EF4-FFF2-40B4-BE49-F238E27FC236}">
                <a16:creationId xmlns:a16="http://schemas.microsoft.com/office/drawing/2014/main" id="{75D47668-564C-F26C-0D40-DC252D7E3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1322388"/>
            <a:ext cx="13700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МЭӨ 1000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2" name="Text Box 80">
            <a:extLst>
              <a:ext uri="{FF2B5EF4-FFF2-40B4-BE49-F238E27FC236}">
                <a16:creationId xmlns:a16="http://schemas.microsoft.com/office/drawing/2014/main" id="{007F7ECA-7521-FBC8-F5B9-51976D295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333" name="Rectangle 81">
            <a:extLst>
              <a:ext uri="{FF2B5EF4-FFF2-40B4-BE49-F238E27FC236}">
                <a16:creationId xmlns:a16="http://schemas.microsoft.com/office/drawing/2014/main" id="{99762CDB-7CC0-B738-5ACE-88DC43AA4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3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3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9" grpId="0"/>
      <p:bldP spid="13390" grpId="0"/>
      <p:bldP spid="1339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2065F25-0698-D87E-C148-61207DCC1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12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E013EBAA-AD29-FBC2-605C-A1EACC0F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7F670EB4-2A48-5874-23BC-940DE306D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25E7CCAF-FE35-AD68-1C55-582DC030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230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1 Самуел – Шастирын дэд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B8E3D28D-C1CC-3685-9CAF-C6ADCE21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3" name="AutoShape 27">
            <a:extLst>
              <a:ext uri="{FF2B5EF4-FFF2-40B4-BE49-F238E27FC236}">
                <a16:creationId xmlns:a16="http://schemas.microsoft.com/office/drawing/2014/main" id="{9CCBFED2-4CB7-F0A8-EDCF-63E8C0ABA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3017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4364" name="Rectangle 28">
            <a:extLst>
              <a:ext uri="{FF2B5EF4-FFF2-40B4-BE49-F238E27FC236}">
                <a16:creationId xmlns:a16="http://schemas.microsoft.com/office/drawing/2014/main" id="{95638E00-BEFA-2FD4-EECE-64F4599D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682750"/>
            <a:ext cx="2882900" cy="464185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14345" name="Group 115">
            <a:extLst>
              <a:ext uri="{FF2B5EF4-FFF2-40B4-BE49-F238E27FC236}">
                <a16:creationId xmlns:a16="http://schemas.microsoft.com/office/drawing/2014/main" id="{9D0F08EC-B536-955D-C7BD-E236CD2BC440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962400"/>
            <a:ext cx="1371600" cy="1347788"/>
            <a:chOff x="4080" y="2496"/>
            <a:chExt cx="864" cy="849"/>
          </a:xfrm>
        </p:grpSpPr>
        <p:grpSp>
          <p:nvGrpSpPr>
            <p:cNvPr id="14417" name="Group 31">
              <a:extLst>
                <a:ext uri="{FF2B5EF4-FFF2-40B4-BE49-F238E27FC236}">
                  <a16:creationId xmlns:a16="http://schemas.microsoft.com/office/drawing/2014/main" id="{D35CBFB4-018E-7AD6-3816-A29C03127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496"/>
              <a:ext cx="864" cy="849"/>
              <a:chOff x="2707" y="548"/>
              <a:chExt cx="2950" cy="2769"/>
            </a:xfrm>
          </p:grpSpPr>
          <p:grpSp>
            <p:nvGrpSpPr>
              <p:cNvPr id="14423" name="Group 32">
                <a:extLst>
                  <a:ext uri="{FF2B5EF4-FFF2-40B4-BE49-F238E27FC236}">
                    <a16:creationId xmlns:a16="http://schemas.microsoft.com/office/drawing/2014/main" id="{BFC6E09E-EF5C-D1EF-6240-8B13B3B0DF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2" name="Freeform 33" descr="Cork">
                  <a:extLst>
                    <a:ext uri="{FF2B5EF4-FFF2-40B4-BE49-F238E27FC236}">
                      <a16:creationId xmlns:a16="http://schemas.microsoft.com/office/drawing/2014/main" id="{9FAB7A18-DA07-5776-DB4C-4C82487C11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" y="2317"/>
                  <a:ext cx="2049" cy="254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4370" name="Freeform 34" descr="Cork">
                  <a:extLst>
                    <a:ext uri="{FF2B5EF4-FFF2-40B4-BE49-F238E27FC236}">
                      <a16:creationId xmlns:a16="http://schemas.microsoft.com/office/drawing/2014/main" id="{0F4C3255-B94C-6BAC-02E1-A6CE53CB25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" y="2506"/>
                  <a:ext cx="2073" cy="1230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pic>
            <p:nvPicPr>
              <p:cNvPr id="14424" name="Picture 35">
                <a:extLst>
                  <a:ext uri="{FF2B5EF4-FFF2-40B4-BE49-F238E27FC236}">
                    <a16:creationId xmlns:a16="http://schemas.microsoft.com/office/drawing/2014/main" id="{776CD809-6299-29B8-31A4-FBABD087211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Freeform 36">
              <a:extLst>
                <a:ext uri="{FF2B5EF4-FFF2-40B4-BE49-F238E27FC236}">
                  <a16:creationId xmlns:a16="http://schemas.microsoft.com/office/drawing/2014/main" id="{8000E87E-77E6-9618-6122-99675DAF9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6" y="3090"/>
              <a:ext cx="26" cy="85"/>
            </a:xfrm>
            <a:custGeom>
              <a:avLst/>
              <a:gdLst>
                <a:gd name="T0" fmla="*/ 22 w 85"/>
                <a:gd name="T1" fmla="*/ 41 h 318"/>
                <a:gd name="T2" fmla="*/ 20 w 85"/>
                <a:gd name="T3" fmla="*/ 18 h 318"/>
                <a:gd name="T4" fmla="*/ 14 w 85"/>
                <a:gd name="T5" fmla="*/ 11 h 318"/>
                <a:gd name="T6" fmla="*/ 17 w 85"/>
                <a:gd name="T7" fmla="*/ 18 h 318"/>
                <a:gd name="T8" fmla="*/ 20 w 85"/>
                <a:gd name="T9" fmla="*/ 7 h 318"/>
                <a:gd name="T10" fmla="*/ 12 w 85"/>
                <a:gd name="T11" fmla="*/ 3 h 318"/>
                <a:gd name="T12" fmla="*/ 12 w 85"/>
                <a:gd name="T13" fmla="*/ 11 h 318"/>
                <a:gd name="T14" fmla="*/ 14 w 85"/>
                <a:gd name="T15" fmla="*/ 50 h 318"/>
                <a:gd name="T16" fmla="*/ 9 w 85"/>
                <a:gd name="T17" fmla="*/ 43 h 318"/>
                <a:gd name="T18" fmla="*/ 12 w 85"/>
                <a:gd name="T19" fmla="*/ 34 h 318"/>
                <a:gd name="T20" fmla="*/ 14 w 85"/>
                <a:gd name="T21" fmla="*/ 43 h 318"/>
                <a:gd name="T22" fmla="*/ 12 w 85"/>
                <a:gd name="T23" fmla="*/ 27 h 318"/>
                <a:gd name="T24" fmla="*/ 14 w 85"/>
                <a:gd name="T25" fmla="*/ 41 h 318"/>
                <a:gd name="T26" fmla="*/ 12 w 85"/>
                <a:gd name="T27" fmla="*/ 32 h 318"/>
                <a:gd name="T28" fmla="*/ 14 w 85"/>
                <a:gd name="T29" fmla="*/ 38 h 318"/>
                <a:gd name="T30" fmla="*/ 17 w 85"/>
                <a:gd name="T31" fmla="*/ 45 h 318"/>
                <a:gd name="T32" fmla="*/ 22 w 85"/>
                <a:gd name="T33" fmla="*/ 54 h 318"/>
                <a:gd name="T34" fmla="*/ 24 w 85"/>
                <a:gd name="T35" fmla="*/ 61 h 318"/>
                <a:gd name="T36" fmla="*/ 22 w 85"/>
                <a:gd name="T37" fmla="*/ 75 h 318"/>
                <a:gd name="T38" fmla="*/ 20 w 85"/>
                <a:gd name="T39" fmla="*/ 72 h 318"/>
                <a:gd name="T40" fmla="*/ 17 w 85"/>
                <a:gd name="T41" fmla="*/ 84 h 318"/>
                <a:gd name="T42" fmla="*/ 12 w 85"/>
                <a:gd name="T43" fmla="*/ 77 h 318"/>
                <a:gd name="T44" fmla="*/ 9 w 85"/>
                <a:gd name="T45" fmla="*/ 54 h 318"/>
                <a:gd name="T46" fmla="*/ 7 w 85"/>
                <a:gd name="T47" fmla="*/ 66 h 318"/>
                <a:gd name="T48" fmla="*/ 2 w 85"/>
                <a:gd name="T49" fmla="*/ 57 h 318"/>
                <a:gd name="T50" fmla="*/ 12 w 85"/>
                <a:gd name="T51" fmla="*/ 38 h 318"/>
                <a:gd name="T52" fmla="*/ 20 w 85"/>
                <a:gd name="T53" fmla="*/ 45 h 318"/>
                <a:gd name="T54" fmla="*/ 22 w 85"/>
                <a:gd name="T55" fmla="*/ 59 h 318"/>
                <a:gd name="T56" fmla="*/ 20 w 85"/>
                <a:gd name="T57" fmla="*/ 50 h 318"/>
                <a:gd name="T58" fmla="*/ 20 w 85"/>
                <a:gd name="T59" fmla="*/ 3 h 318"/>
                <a:gd name="T60" fmla="*/ 14 w 85"/>
                <a:gd name="T61" fmla="*/ 9 h 318"/>
                <a:gd name="T62" fmla="*/ 7 w 85"/>
                <a:gd name="T63" fmla="*/ 11 h 318"/>
                <a:gd name="T64" fmla="*/ 12 w 85"/>
                <a:gd name="T65" fmla="*/ 25 h 318"/>
                <a:gd name="T66" fmla="*/ 17 w 85"/>
                <a:gd name="T67" fmla="*/ 36 h 318"/>
                <a:gd name="T68" fmla="*/ 22 w 85"/>
                <a:gd name="T69" fmla="*/ 4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373" name="Freeform 37">
              <a:extLst>
                <a:ext uri="{FF2B5EF4-FFF2-40B4-BE49-F238E27FC236}">
                  <a16:creationId xmlns:a16="http://schemas.microsoft.com/office/drawing/2014/main" id="{2FEDF044-BEC0-C2A5-65A3-C5F9CC49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3090"/>
              <a:ext cx="32" cy="94"/>
            </a:xfrm>
            <a:custGeom>
              <a:avLst/>
              <a:gdLst>
                <a:gd name="T0" fmla="*/ 0 w 105"/>
                <a:gd name="T1" fmla="*/ 0 h 354"/>
                <a:gd name="T2" fmla="*/ 28 w 105"/>
                <a:gd name="T3" fmla="*/ 1 h 354"/>
                <a:gd name="T4" fmla="*/ 22 w 105"/>
                <a:gd name="T5" fmla="*/ 8 h 354"/>
                <a:gd name="T6" fmla="*/ 26 w 105"/>
                <a:gd name="T7" fmla="*/ 16 h 354"/>
                <a:gd name="T8" fmla="*/ 26 w 105"/>
                <a:gd name="T9" fmla="*/ 39 h 354"/>
                <a:gd name="T10" fmla="*/ 30 w 105"/>
                <a:gd name="T11" fmla="*/ 45 h 354"/>
                <a:gd name="T12" fmla="*/ 30 w 105"/>
                <a:gd name="T13" fmla="*/ 64 h 354"/>
                <a:gd name="T14" fmla="*/ 26 w 105"/>
                <a:gd name="T15" fmla="*/ 89 h 354"/>
                <a:gd name="T16" fmla="*/ 21 w 105"/>
                <a:gd name="T17" fmla="*/ 94 h 354"/>
                <a:gd name="T18" fmla="*/ 4 w 105"/>
                <a:gd name="T19" fmla="*/ 85 h 354"/>
                <a:gd name="T20" fmla="*/ 4 w 105"/>
                <a:gd name="T21" fmla="*/ 75 h 354"/>
                <a:gd name="T22" fmla="*/ 4 w 105"/>
                <a:gd name="T23" fmla="*/ 65 h 354"/>
                <a:gd name="T24" fmla="*/ 3 w 105"/>
                <a:gd name="T25" fmla="*/ 26 h 354"/>
                <a:gd name="T26" fmla="*/ 6 w 105"/>
                <a:gd name="T27" fmla="*/ 12 h 354"/>
                <a:gd name="T28" fmla="*/ 2 w 105"/>
                <a:gd name="T29" fmla="*/ 3 h 354"/>
                <a:gd name="T30" fmla="*/ 0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" name="Freeform 38">
              <a:extLst>
                <a:ext uri="{FF2B5EF4-FFF2-40B4-BE49-F238E27FC236}">
                  <a16:creationId xmlns:a16="http://schemas.microsoft.com/office/drawing/2014/main" id="{BDA37684-A7BD-9284-7B3F-E4C8CB8A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3070"/>
              <a:ext cx="45" cy="101"/>
            </a:xfrm>
            <a:custGeom>
              <a:avLst/>
              <a:gdLst>
                <a:gd name="T0" fmla="*/ 43 w 149"/>
                <a:gd name="T1" fmla="*/ 5 h 376"/>
                <a:gd name="T2" fmla="*/ 40 w 149"/>
                <a:gd name="T3" fmla="*/ 28 h 376"/>
                <a:gd name="T4" fmla="*/ 38 w 149"/>
                <a:gd name="T5" fmla="*/ 35 h 376"/>
                <a:gd name="T6" fmla="*/ 37 w 149"/>
                <a:gd name="T7" fmla="*/ 38 h 376"/>
                <a:gd name="T8" fmla="*/ 31 w 149"/>
                <a:gd name="T9" fmla="*/ 66 h 376"/>
                <a:gd name="T10" fmla="*/ 25 w 149"/>
                <a:gd name="T11" fmla="*/ 84 h 376"/>
                <a:gd name="T12" fmla="*/ 20 w 149"/>
                <a:gd name="T13" fmla="*/ 97 h 376"/>
                <a:gd name="T14" fmla="*/ 17 w 149"/>
                <a:gd name="T15" fmla="*/ 98 h 376"/>
                <a:gd name="T16" fmla="*/ 5 w 149"/>
                <a:gd name="T17" fmla="*/ 99 h 376"/>
                <a:gd name="T18" fmla="*/ 1 w 149"/>
                <a:gd name="T19" fmla="*/ 94 h 376"/>
                <a:gd name="T20" fmla="*/ 2 w 149"/>
                <a:gd name="T21" fmla="*/ 85 h 376"/>
                <a:gd name="T22" fmla="*/ 2 w 149"/>
                <a:gd name="T23" fmla="*/ 59 h 376"/>
                <a:gd name="T24" fmla="*/ 6 w 149"/>
                <a:gd name="T25" fmla="*/ 53 h 376"/>
                <a:gd name="T26" fmla="*/ 10 w 149"/>
                <a:gd name="T27" fmla="*/ 28 h 376"/>
                <a:gd name="T28" fmla="*/ 13 w 149"/>
                <a:gd name="T29" fmla="*/ 20 h 376"/>
                <a:gd name="T30" fmla="*/ 24 w 149"/>
                <a:gd name="T31" fmla="*/ 5 h 376"/>
                <a:gd name="T32" fmla="*/ 37 w 149"/>
                <a:gd name="T33" fmla="*/ 5 h 376"/>
                <a:gd name="T34" fmla="*/ 43 w 149"/>
                <a:gd name="T35" fmla="*/ 5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375" name="Freeform 39">
              <a:extLst>
                <a:ext uri="{FF2B5EF4-FFF2-40B4-BE49-F238E27FC236}">
                  <a16:creationId xmlns:a16="http://schemas.microsoft.com/office/drawing/2014/main" id="{9ACD5025-80B0-CD4B-C493-FF6354000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" y="2591"/>
              <a:ext cx="29" cy="135"/>
            </a:xfrm>
            <a:custGeom>
              <a:avLst/>
              <a:gdLst>
                <a:gd name="T0" fmla="*/ 8 w 96"/>
                <a:gd name="T1" fmla="*/ 130 h 504"/>
                <a:gd name="T2" fmla="*/ 18 w 96"/>
                <a:gd name="T3" fmla="*/ 132 h 504"/>
                <a:gd name="T4" fmla="*/ 22 w 96"/>
                <a:gd name="T5" fmla="*/ 121 h 504"/>
                <a:gd name="T6" fmla="*/ 22 w 96"/>
                <a:gd name="T7" fmla="*/ 87 h 504"/>
                <a:gd name="T8" fmla="*/ 27 w 96"/>
                <a:gd name="T9" fmla="*/ 57 h 504"/>
                <a:gd name="T10" fmla="*/ 29 w 96"/>
                <a:gd name="T11" fmla="*/ 47 h 504"/>
                <a:gd name="T12" fmla="*/ 27 w 96"/>
                <a:gd name="T13" fmla="*/ 14 h 504"/>
                <a:gd name="T14" fmla="*/ 23 w 96"/>
                <a:gd name="T15" fmla="*/ 2 h 504"/>
                <a:gd name="T16" fmla="*/ 9 w 96"/>
                <a:gd name="T17" fmla="*/ 7 h 504"/>
                <a:gd name="T18" fmla="*/ 8 w 96"/>
                <a:gd name="T19" fmla="*/ 32 h 504"/>
                <a:gd name="T20" fmla="*/ 10 w 96"/>
                <a:gd name="T21" fmla="*/ 97 h 504"/>
                <a:gd name="T22" fmla="*/ 12 w 96"/>
                <a:gd name="T23" fmla="*/ 109 h 504"/>
                <a:gd name="T24" fmla="*/ 7 w 96"/>
                <a:gd name="T25" fmla="*/ 127 h 504"/>
                <a:gd name="T26" fmla="*/ 8 w 96"/>
                <a:gd name="T27" fmla="*/ 13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" name="Freeform 40">
              <a:extLst>
                <a:ext uri="{FF2B5EF4-FFF2-40B4-BE49-F238E27FC236}">
                  <a16:creationId xmlns:a16="http://schemas.microsoft.com/office/drawing/2014/main" id="{DDBAD277-932D-C8AF-1FC9-04A68E898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" y="2587"/>
              <a:ext cx="46" cy="110"/>
            </a:xfrm>
            <a:custGeom>
              <a:avLst/>
              <a:gdLst>
                <a:gd name="T0" fmla="*/ 2 w 150"/>
                <a:gd name="T1" fmla="*/ 102 h 410"/>
                <a:gd name="T2" fmla="*/ 12 w 150"/>
                <a:gd name="T3" fmla="*/ 110 h 410"/>
                <a:gd name="T4" fmla="*/ 25 w 150"/>
                <a:gd name="T5" fmla="*/ 108 h 410"/>
                <a:gd name="T6" fmla="*/ 29 w 150"/>
                <a:gd name="T7" fmla="*/ 97 h 410"/>
                <a:gd name="T8" fmla="*/ 35 w 150"/>
                <a:gd name="T9" fmla="*/ 75 h 410"/>
                <a:gd name="T10" fmla="*/ 39 w 150"/>
                <a:gd name="T11" fmla="*/ 58 h 410"/>
                <a:gd name="T12" fmla="*/ 42 w 150"/>
                <a:gd name="T13" fmla="*/ 52 h 410"/>
                <a:gd name="T14" fmla="*/ 42 w 150"/>
                <a:gd name="T15" fmla="*/ 31 h 410"/>
                <a:gd name="T16" fmla="*/ 44 w 150"/>
                <a:gd name="T17" fmla="*/ 27 h 410"/>
                <a:gd name="T18" fmla="*/ 45 w 150"/>
                <a:gd name="T19" fmla="*/ 13 h 410"/>
                <a:gd name="T20" fmla="*/ 40 w 150"/>
                <a:gd name="T21" fmla="*/ 0 h 410"/>
                <a:gd name="T22" fmla="*/ 29 w 150"/>
                <a:gd name="T23" fmla="*/ 3 h 410"/>
                <a:gd name="T24" fmla="*/ 24 w 150"/>
                <a:gd name="T25" fmla="*/ 14 h 410"/>
                <a:gd name="T26" fmla="*/ 20 w 150"/>
                <a:gd name="T27" fmla="*/ 37 h 410"/>
                <a:gd name="T28" fmla="*/ 18 w 150"/>
                <a:gd name="T29" fmla="*/ 43 h 410"/>
                <a:gd name="T30" fmla="*/ 13 w 150"/>
                <a:gd name="T31" fmla="*/ 58 h 410"/>
                <a:gd name="T32" fmla="*/ 12 w 150"/>
                <a:gd name="T33" fmla="*/ 61 h 410"/>
                <a:gd name="T34" fmla="*/ 10 w 150"/>
                <a:gd name="T35" fmla="*/ 62 h 410"/>
                <a:gd name="T36" fmla="*/ 10 w 150"/>
                <a:gd name="T37" fmla="*/ 67 h 410"/>
                <a:gd name="T38" fmla="*/ 9 w 150"/>
                <a:gd name="T39" fmla="*/ 69 h 410"/>
                <a:gd name="T40" fmla="*/ 5 w 150"/>
                <a:gd name="T41" fmla="*/ 94 h 410"/>
                <a:gd name="T42" fmla="*/ 3 w 150"/>
                <a:gd name="T43" fmla="*/ 102 h 410"/>
                <a:gd name="T44" fmla="*/ 1 w 150"/>
                <a:gd name="T45" fmla="*/ 104 h 410"/>
                <a:gd name="T46" fmla="*/ 2 w 150"/>
                <a:gd name="T47" fmla="*/ 102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377" name="Rectangle 41">
            <a:extLst>
              <a:ext uri="{FF2B5EF4-FFF2-40B4-BE49-F238E27FC236}">
                <a16:creationId xmlns:a16="http://schemas.microsoft.com/office/drawing/2014/main" id="{17687B07-C0A2-1B24-27A6-DA0FA7EE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975" y="4137025"/>
            <a:ext cx="1063625" cy="6985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</a:rPr>
              <a:t>ШГ</a:t>
            </a:r>
            <a:endParaRPr lang="en-US" altLang="en-US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7" name="Rectangle 42">
            <a:extLst>
              <a:ext uri="{FF2B5EF4-FFF2-40B4-BE49-F238E27FC236}">
                <a16:creationId xmlns:a16="http://schemas.microsoft.com/office/drawing/2014/main" id="{768921D8-3362-481E-C1FD-81755C254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295400"/>
            <a:ext cx="1752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ХААНЧЛАЛ</a:t>
            </a:r>
          </a:p>
        </p:txBody>
      </p:sp>
      <p:sp>
        <p:nvSpPr>
          <p:cNvPr id="14348" name="Line 43">
            <a:extLst>
              <a:ext uri="{FF2B5EF4-FFF2-40B4-BE49-F238E27FC236}">
                <a16:creationId xmlns:a16="http://schemas.microsoft.com/office/drawing/2014/main" id="{87DF3F96-8AAE-9E54-9109-7D5BB9B7E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23701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44">
            <a:extLst>
              <a:ext uri="{FF2B5EF4-FFF2-40B4-BE49-F238E27FC236}">
                <a16:creationId xmlns:a16="http://schemas.microsoft.com/office/drawing/2014/main" id="{521D07BD-8767-97DC-5FA1-43A93EAB1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41910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45">
            <a:extLst>
              <a:ext uri="{FF2B5EF4-FFF2-40B4-BE49-F238E27FC236}">
                <a16:creationId xmlns:a16="http://schemas.microsoft.com/office/drawing/2014/main" id="{F6B086D3-C802-3B03-209C-358B4D415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098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46">
            <a:extLst>
              <a:ext uri="{FF2B5EF4-FFF2-40B4-BE49-F238E27FC236}">
                <a16:creationId xmlns:a16="http://schemas.microsoft.com/office/drawing/2014/main" id="{5EA95375-A1EB-7072-A9C2-487D18D0C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33020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47">
            <a:extLst>
              <a:ext uri="{FF2B5EF4-FFF2-40B4-BE49-F238E27FC236}">
                <a16:creationId xmlns:a16="http://schemas.microsoft.com/office/drawing/2014/main" id="{219F4EDC-A66B-CC9E-1E0A-B354039025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7592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5" name="Rectangle 49">
            <a:extLst>
              <a:ext uri="{FF2B5EF4-FFF2-40B4-BE49-F238E27FC236}">
                <a16:creationId xmlns:a16="http://schemas.microsoft.com/office/drawing/2014/main" id="{8D020D28-5964-0B4A-55B9-05043B0C9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882775"/>
            <a:ext cx="14414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С – Д – С</a:t>
            </a:r>
          </a:p>
        </p:txBody>
      </p:sp>
      <p:sp>
        <p:nvSpPr>
          <p:cNvPr id="14386" name="Rectangle 50">
            <a:extLst>
              <a:ext uri="{FF2B5EF4-FFF2-40B4-BE49-F238E27FC236}">
                <a16:creationId xmlns:a16="http://schemas.microsoft.com/office/drawing/2014/main" id="{6AB4707C-F5B0-5358-426D-C1ACB2A48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03525"/>
            <a:ext cx="2743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" charset="0"/>
              </a:rPr>
              <a:t>УМАРД   ӨМНӨД</a:t>
            </a:r>
            <a:r>
              <a:rPr lang="en-US" altLang="en-US" b="1">
                <a:solidFill>
                  <a:srgbClr val="990000"/>
                </a:solidFill>
                <a:latin typeface="Times" charset="0"/>
              </a:rPr>
              <a:t>     </a:t>
            </a:r>
          </a:p>
        </p:txBody>
      </p:sp>
      <p:sp>
        <p:nvSpPr>
          <p:cNvPr id="14389" name="Rectangle 53">
            <a:extLst>
              <a:ext uri="{FF2B5EF4-FFF2-40B4-BE49-F238E27FC236}">
                <a16:creationId xmlns:a16="http://schemas.microsoft.com/office/drawing/2014/main" id="{2FA14E1E-BC8E-53BB-B8F0-5F7B131A9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1322388"/>
            <a:ext cx="13700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МЭӨ 1000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6" name="Line 54">
            <a:extLst>
              <a:ext uri="{FF2B5EF4-FFF2-40B4-BE49-F238E27FC236}">
                <a16:creationId xmlns:a16="http://schemas.microsoft.com/office/drawing/2014/main" id="{229DD758-0F48-811D-3A65-D0AA810A6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46101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57" name="Group 56">
            <a:extLst>
              <a:ext uri="{FF2B5EF4-FFF2-40B4-BE49-F238E27FC236}">
                <a16:creationId xmlns:a16="http://schemas.microsoft.com/office/drawing/2014/main" id="{D115FA22-B3E4-8713-6150-BE9E66148BAC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43200"/>
            <a:ext cx="2065338" cy="971550"/>
            <a:chOff x="283" y="1680"/>
            <a:chExt cx="1301" cy="612"/>
          </a:xfrm>
        </p:grpSpPr>
        <p:sp>
          <p:nvSpPr>
            <p:cNvPr id="14413" name="AutoShape 57">
              <a:extLst>
                <a:ext uri="{FF2B5EF4-FFF2-40B4-BE49-F238E27FC236}">
                  <a16:creationId xmlns:a16="http://schemas.microsoft.com/office/drawing/2014/main" id="{9B05A447-CD77-7940-CA15-F51D5405D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414" name="Rectangle 58">
              <a:extLst>
                <a:ext uri="{FF2B5EF4-FFF2-40B4-BE49-F238E27FC236}">
                  <a16:creationId xmlns:a16="http://schemas.microsoft.com/office/drawing/2014/main" id="{8F3A88A2-885A-E370-8FEA-D152A4A82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395" name="Rectangle 59">
              <a:extLst>
                <a:ext uri="{FF2B5EF4-FFF2-40B4-BE49-F238E27FC236}">
                  <a16:creationId xmlns:a16="http://schemas.microsoft.com/office/drawing/2014/main" id="{AE20A868-C686-2731-081C-13266AEF7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4416" name="AutoShape 60">
              <a:extLst>
                <a:ext uri="{FF2B5EF4-FFF2-40B4-BE49-F238E27FC236}">
                  <a16:creationId xmlns:a16="http://schemas.microsoft.com/office/drawing/2014/main" id="{DC496473-FE61-28EC-2A47-C561526B1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358" name="Group 61">
            <a:extLst>
              <a:ext uri="{FF2B5EF4-FFF2-40B4-BE49-F238E27FC236}">
                <a16:creationId xmlns:a16="http://schemas.microsoft.com/office/drawing/2014/main" id="{3F34D26B-50F0-B8A3-3856-4F32D2286B98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2971800"/>
            <a:ext cx="2065337" cy="971550"/>
            <a:chOff x="283" y="1680"/>
            <a:chExt cx="1301" cy="612"/>
          </a:xfrm>
        </p:grpSpPr>
        <p:sp>
          <p:nvSpPr>
            <p:cNvPr id="14409" name="AutoShape 62">
              <a:extLst>
                <a:ext uri="{FF2B5EF4-FFF2-40B4-BE49-F238E27FC236}">
                  <a16:creationId xmlns:a16="http://schemas.microsoft.com/office/drawing/2014/main" id="{F8D4BC51-C054-4381-BFC5-62ADC965F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" name="Rectangle 63">
              <a:extLst>
                <a:ext uri="{FF2B5EF4-FFF2-40B4-BE49-F238E27FC236}">
                  <a16:creationId xmlns:a16="http://schemas.microsoft.com/office/drawing/2014/main" id="{452A856A-D885-5C4B-AB37-9B9E0CA0D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Rectangle 64">
              <a:extLst>
                <a:ext uri="{FF2B5EF4-FFF2-40B4-BE49-F238E27FC236}">
                  <a16:creationId xmlns:a16="http://schemas.microsoft.com/office/drawing/2014/main" id="{F4D75F30-91B7-9384-D301-B6851B718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4412" name="AutoShape 65">
              <a:extLst>
                <a:ext uri="{FF2B5EF4-FFF2-40B4-BE49-F238E27FC236}">
                  <a16:creationId xmlns:a16="http://schemas.microsoft.com/office/drawing/2014/main" id="{0B8EA74C-D332-6543-F7A8-4E59012DB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359" name="Group 66">
            <a:extLst>
              <a:ext uri="{FF2B5EF4-FFF2-40B4-BE49-F238E27FC236}">
                <a16:creationId xmlns:a16="http://schemas.microsoft.com/office/drawing/2014/main" id="{F213894D-8A27-CA6E-9BE9-D874646ABE9D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3200400"/>
            <a:ext cx="2065338" cy="971550"/>
            <a:chOff x="283" y="1680"/>
            <a:chExt cx="1301" cy="612"/>
          </a:xfrm>
        </p:grpSpPr>
        <p:sp>
          <p:nvSpPr>
            <p:cNvPr id="14405" name="AutoShape 67">
              <a:extLst>
                <a:ext uri="{FF2B5EF4-FFF2-40B4-BE49-F238E27FC236}">
                  <a16:creationId xmlns:a16="http://schemas.microsoft.com/office/drawing/2014/main" id="{4457F64D-9AF5-D398-848B-39CC47E8C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406" name="Rectangle 68">
              <a:extLst>
                <a:ext uri="{FF2B5EF4-FFF2-40B4-BE49-F238E27FC236}">
                  <a16:creationId xmlns:a16="http://schemas.microsoft.com/office/drawing/2014/main" id="{B75DC3E4-281F-6B1A-BB99-FB6B14FAA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" name="Rectangle 69">
              <a:extLst>
                <a:ext uri="{FF2B5EF4-FFF2-40B4-BE49-F238E27FC236}">
                  <a16:creationId xmlns:a16="http://schemas.microsoft.com/office/drawing/2014/main" id="{0ABBD2E5-4A1B-90D7-FF07-8EEF2619E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4408" name="AutoShape 70">
              <a:extLst>
                <a:ext uri="{FF2B5EF4-FFF2-40B4-BE49-F238E27FC236}">
                  <a16:creationId xmlns:a16="http://schemas.microsoft.com/office/drawing/2014/main" id="{1112C3D8-474A-4095-7082-03FF005D2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360" name="Group 71">
            <a:extLst>
              <a:ext uri="{FF2B5EF4-FFF2-40B4-BE49-F238E27FC236}">
                <a16:creationId xmlns:a16="http://schemas.microsoft.com/office/drawing/2014/main" id="{5487FCBB-A521-6142-30A3-25B5E8A4929A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429000"/>
            <a:ext cx="2065338" cy="971550"/>
            <a:chOff x="283" y="1680"/>
            <a:chExt cx="1301" cy="612"/>
          </a:xfrm>
        </p:grpSpPr>
        <p:sp>
          <p:nvSpPr>
            <p:cNvPr id="14401" name="AutoShape 72">
              <a:extLst>
                <a:ext uri="{FF2B5EF4-FFF2-40B4-BE49-F238E27FC236}">
                  <a16:creationId xmlns:a16="http://schemas.microsoft.com/office/drawing/2014/main" id="{951D87F4-44B5-6630-9E0C-1255CA69B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402" name="Rectangle 73">
              <a:extLst>
                <a:ext uri="{FF2B5EF4-FFF2-40B4-BE49-F238E27FC236}">
                  <a16:creationId xmlns:a16="http://schemas.microsoft.com/office/drawing/2014/main" id="{70E95E58-7EE3-DB65-2F83-68D52D3F9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410" name="Rectangle 74">
              <a:extLst>
                <a:ext uri="{FF2B5EF4-FFF2-40B4-BE49-F238E27FC236}">
                  <a16:creationId xmlns:a16="http://schemas.microsoft.com/office/drawing/2014/main" id="{C08AA2CE-FA52-60C3-6398-3B98BE679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91"/>
              <a:ext cx="34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4404" name="AutoShape 75">
              <a:extLst>
                <a:ext uri="{FF2B5EF4-FFF2-40B4-BE49-F238E27FC236}">
                  <a16:creationId xmlns:a16="http://schemas.microsoft.com/office/drawing/2014/main" id="{4C4C60EF-E66B-8A2F-C13D-EF3248747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361" name="Group 76">
            <a:extLst>
              <a:ext uri="{FF2B5EF4-FFF2-40B4-BE49-F238E27FC236}">
                <a16:creationId xmlns:a16="http://schemas.microsoft.com/office/drawing/2014/main" id="{DF97DFE3-CE65-B553-4EB7-74DD7DC2825A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657600"/>
            <a:ext cx="2065338" cy="971550"/>
            <a:chOff x="283" y="1680"/>
            <a:chExt cx="1301" cy="612"/>
          </a:xfrm>
        </p:grpSpPr>
        <p:sp>
          <p:nvSpPr>
            <p:cNvPr id="14397" name="AutoShape 77">
              <a:extLst>
                <a:ext uri="{FF2B5EF4-FFF2-40B4-BE49-F238E27FC236}">
                  <a16:creationId xmlns:a16="http://schemas.microsoft.com/office/drawing/2014/main" id="{882F0565-B33F-668E-4FC0-491C5E413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398" name="Rectangle 78">
              <a:extLst>
                <a:ext uri="{FF2B5EF4-FFF2-40B4-BE49-F238E27FC236}">
                  <a16:creationId xmlns:a16="http://schemas.microsoft.com/office/drawing/2014/main" id="{1725809A-1F23-311C-282A-A697EFEC4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415" name="Rectangle 79">
              <a:extLst>
                <a:ext uri="{FF2B5EF4-FFF2-40B4-BE49-F238E27FC236}">
                  <a16:creationId xmlns:a16="http://schemas.microsoft.com/office/drawing/2014/main" id="{E69CA0F5-7CCD-CB2A-D87F-32207D3AF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691"/>
              <a:ext cx="460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4400" name="AutoShape 80">
              <a:extLst>
                <a:ext uri="{FF2B5EF4-FFF2-40B4-BE49-F238E27FC236}">
                  <a16:creationId xmlns:a16="http://schemas.microsoft.com/office/drawing/2014/main" id="{8FE14257-839E-5DCF-1D8C-FE04C57CD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362" name="Group 81">
            <a:extLst>
              <a:ext uri="{FF2B5EF4-FFF2-40B4-BE49-F238E27FC236}">
                <a16:creationId xmlns:a16="http://schemas.microsoft.com/office/drawing/2014/main" id="{F5B509BE-2093-AA67-02BE-40E790BFCAD2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886200"/>
            <a:ext cx="2065338" cy="971550"/>
            <a:chOff x="283" y="1680"/>
            <a:chExt cx="1301" cy="612"/>
          </a:xfrm>
        </p:grpSpPr>
        <p:sp>
          <p:nvSpPr>
            <p:cNvPr id="14393" name="AutoShape 82">
              <a:extLst>
                <a:ext uri="{FF2B5EF4-FFF2-40B4-BE49-F238E27FC236}">
                  <a16:creationId xmlns:a16="http://schemas.microsoft.com/office/drawing/2014/main" id="{CDC07640-7A03-6E2A-5A16-B5B22DA88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394" name="Rectangle 83">
              <a:extLst>
                <a:ext uri="{FF2B5EF4-FFF2-40B4-BE49-F238E27FC236}">
                  <a16:creationId xmlns:a16="http://schemas.microsoft.com/office/drawing/2014/main" id="{E3A70E03-39C9-4ADC-D8BB-ED2100BE0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420" name="Rectangle 84">
              <a:extLst>
                <a:ext uri="{FF2B5EF4-FFF2-40B4-BE49-F238E27FC236}">
                  <a16:creationId xmlns:a16="http://schemas.microsoft.com/office/drawing/2014/main" id="{DEE5DD2F-23B3-B5D1-85CB-A8CE86984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1691"/>
              <a:ext cx="48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АНАРХИ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4396" name="AutoShape 85">
              <a:extLst>
                <a:ext uri="{FF2B5EF4-FFF2-40B4-BE49-F238E27FC236}">
                  <a16:creationId xmlns:a16="http://schemas.microsoft.com/office/drawing/2014/main" id="{957B9177-4762-4F9E-2BBE-DD9D54877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86">
            <a:extLst>
              <a:ext uri="{FF2B5EF4-FFF2-40B4-BE49-F238E27FC236}">
                <a16:creationId xmlns:a16="http://schemas.microsoft.com/office/drawing/2014/main" id="{7F10915B-8E1E-7B08-DD26-CB957300AB02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4114800"/>
            <a:ext cx="2065338" cy="971550"/>
            <a:chOff x="283" y="1680"/>
            <a:chExt cx="1301" cy="612"/>
          </a:xfrm>
        </p:grpSpPr>
        <p:sp>
          <p:nvSpPr>
            <p:cNvPr id="10" name="AutoShape 87">
              <a:extLst>
                <a:ext uri="{FF2B5EF4-FFF2-40B4-BE49-F238E27FC236}">
                  <a16:creationId xmlns:a16="http://schemas.microsoft.com/office/drawing/2014/main" id="{05591F92-9DD5-FAAC-E49B-3374AEF49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390" name="Rectangle 88">
              <a:extLst>
                <a:ext uri="{FF2B5EF4-FFF2-40B4-BE49-F238E27FC236}">
                  <a16:creationId xmlns:a16="http://schemas.microsoft.com/office/drawing/2014/main" id="{26B62C58-E4FA-89D6-1353-4C9BB82FD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425" name="Rectangle 89">
              <a:extLst>
                <a:ext uri="{FF2B5EF4-FFF2-40B4-BE49-F238E27FC236}">
                  <a16:creationId xmlns:a16="http://schemas.microsoft.com/office/drawing/2014/main" id="{F3EC4820-1994-9B23-0AC6-F1074C45D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" y="1691"/>
              <a:ext cx="65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ХААНЧЛАЛ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4392" name="AutoShape 90">
              <a:extLst>
                <a:ext uri="{FF2B5EF4-FFF2-40B4-BE49-F238E27FC236}">
                  <a16:creationId xmlns:a16="http://schemas.microsoft.com/office/drawing/2014/main" id="{6E08BA0D-46A3-3C3B-716A-7AA60AF56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4427" name="Rectangle 91">
            <a:extLst>
              <a:ext uri="{FF2B5EF4-FFF2-40B4-BE49-F238E27FC236}">
                <a16:creationId xmlns:a16="http://schemas.microsoft.com/office/drawing/2014/main" id="{012F19B8-8948-8D14-67AD-7621536A5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688" y="2362200"/>
            <a:ext cx="2779712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&lt;&lt; </a:t>
            </a:r>
            <a:r>
              <a:rPr lang="mn-MN" altLang="en-US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ХУВААГДАЛ</a:t>
            </a:r>
            <a:r>
              <a:rPr lang="en-US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&gt;&gt;</a:t>
            </a:r>
          </a:p>
        </p:txBody>
      </p:sp>
      <p:sp>
        <p:nvSpPr>
          <p:cNvPr id="14428" name="Rectangle 92">
            <a:extLst>
              <a:ext uri="{FF2B5EF4-FFF2-40B4-BE49-F238E27FC236}">
                <a16:creationId xmlns:a16="http://schemas.microsoft.com/office/drawing/2014/main" id="{FCB08222-CA0D-C50F-D208-03E6FB149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276600"/>
            <a:ext cx="2438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" charset="0"/>
              </a:rPr>
              <a:t>Израиль   Иуда</a:t>
            </a:r>
            <a:r>
              <a:rPr lang="en-US" altLang="en-US" b="1">
                <a:solidFill>
                  <a:srgbClr val="990000"/>
                </a:solidFill>
                <a:latin typeface="Times" charset="0"/>
              </a:rPr>
              <a:t>    </a:t>
            </a:r>
          </a:p>
        </p:txBody>
      </p:sp>
      <p:sp>
        <p:nvSpPr>
          <p:cNvPr id="14429" name="Rectangle 93">
            <a:extLst>
              <a:ext uri="{FF2B5EF4-FFF2-40B4-BE49-F238E27FC236}">
                <a16:creationId xmlns:a16="http://schemas.microsoft.com/office/drawing/2014/main" id="{613C6F85-542E-AF72-3834-B42E01992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90938"/>
            <a:ext cx="1828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990000"/>
                </a:solidFill>
                <a:latin typeface="Times" charset="0"/>
              </a:rPr>
              <a:t>10               2</a:t>
            </a:r>
            <a:r>
              <a:rPr lang="en-US" altLang="en-US" sz="3200" b="1">
                <a:solidFill>
                  <a:srgbClr val="990000"/>
                </a:solidFill>
                <a:latin typeface="Times" charset="0"/>
              </a:rPr>
              <a:t>    </a:t>
            </a:r>
          </a:p>
        </p:txBody>
      </p:sp>
      <p:grpSp>
        <p:nvGrpSpPr>
          <p:cNvPr id="14430" name="Group 94">
            <a:extLst>
              <a:ext uri="{FF2B5EF4-FFF2-40B4-BE49-F238E27FC236}">
                <a16:creationId xmlns:a16="http://schemas.microsoft.com/office/drawing/2014/main" id="{9C73BEB9-E40F-A481-7139-33C1E1F60263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1447800"/>
            <a:ext cx="1371600" cy="1347788"/>
            <a:chOff x="3916" y="945"/>
            <a:chExt cx="795" cy="849"/>
          </a:xfrm>
        </p:grpSpPr>
        <p:grpSp>
          <p:nvGrpSpPr>
            <p:cNvPr id="11" name="Group 95">
              <a:extLst>
                <a:ext uri="{FF2B5EF4-FFF2-40B4-BE49-F238E27FC236}">
                  <a16:creationId xmlns:a16="http://schemas.microsoft.com/office/drawing/2014/main" id="{D306E9CF-6F81-3E5F-E8EB-B26CDA97F7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6" y="945"/>
              <a:ext cx="795" cy="849"/>
              <a:chOff x="1084" y="711"/>
              <a:chExt cx="2950" cy="2769"/>
            </a:xfrm>
          </p:grpSpPr>
          <p:grpSp>
            <p:nvGrpSpPr>
              <p:cNvPr id="14379" name="Group 96">
                <a:extLst>
                  <a:ext uri="{FF2B5EF4-FFF2-40B4-BE49-F238E27FC236}">
                    <a16:creationId xmlns:a16="http://schemas.microsoft.com/office/drawing/2014/main" id="{A0F517A8-76E3-1175-FFF6-89B5D7CDF3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2" name="Group 97">
                  <a:extLst>
                    <a:ext uri="{FF2B5EF4-FFF2-40B4-BE49-F238E27FC236}">
                      <a16:creationId xmlns:a16="http://schemas.microsoft.com/office/drawing/2014/main" id="{58FA3C75-94AA-6646-7F51-3AC925B214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4434" name="Freeform 98" descr="Cork">
                    <a:extLst>
                      <a:ext uri="{FF2B5EF4-FFF2-40B4-BE49-F238E27FC236}">
                        <a16:creationId xmlns:a16="http://schemas.microsoft.com/office/drawing/2014/main" id="{BCF792E2-1C9C-F150-0E23-3C5F9AA9BA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" y="2317"/>
                    <a:ext cx="2049" cy="254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14435" name="Freeform 99" descr="Cork">
                    <a:extLst>
                      <a:ext uri="{FF2B5EF4-FFF2-40B4-BE49-F238E27FC236}">
                        <a16:creationId xmlns:a16="http://schemas.microsoft.com/office/drawing/2014/main" id="{E488953C-B21F-E156-F7B3-5EDE81BB12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" y="2506"/>
                    <a:ext cx="2073" cy="1230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pic>
              <p:nvPicPr>
                <p:cNvPr id="13" name="Picture 100">
                  <a:extLst>
                    <a:ext uri="{FF2B5EF4-FFF2-40B4-BE49-F238E27FC236}">
                      <a16:creationId xmlns:a16="http://schemas.microsoft.com/office/drawing/2014/main" id="{EFDDDBD7-8D3E-D8F2-6578-1AF3F28FC5B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437" name="Freeform 101">
                <a:extLst>
                  <a:ext uri="{FF2B5EF4-FFF2-40B4-BE49-F238E27FC236}">
                    <a16:creationId xmlns:a16="http://schemas.microsoft.com/office/drawing/2014/main" id="{7F565ADA-C5A2-E9D8-974C-1A8B29D7F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648"/>
                <a:ext cx="89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4438" name="Freeform 102">
                <a:extLst>
                  <a:ext uri="{FF2B5EF4-FFF2-40B4-BE49-F238E27FC236}">
                    <a16:creationId xmlns:a16="http://schemas.microsoft.com/office/drawing/2014/main" id="{D6204243-3390-6EE6-3DB6-35C0BBEF1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2648"/>
                <a:ext cx="109" cy="307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4439" name="Freeform 103">
                <a:extLst>
                  <a:ext uri="{FF2B5EF4-FFF2-40B4-BE49-F238E27FC236}">
                    <a16:creationId xmlns:a16="http://schemas.microsoft.com/office/drawing/2014/main" id="{413D5687-AB77-4D8A-04C0-10C3DB2EE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583"/>
                <a:ext cx="154" cy="329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4440" name="Freeform 104">
                <a:extLst>
                  <a:ext uri="{FF2B5EF4-FFF2-40B4-BE49-F238E27FC236}">
                    <a16:creationId xmlns:a16="http://schemas.microsoft.com/office/drawing/2014/main" id="{C997898A-D0A7-84C5-7E09-C59C558F6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" y="1021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4441" name="Freeform 105">
                <a:extLst>
                  <a:ext uri="{FF2B5EF4-FFF2-40B4-BE49-F238E27FC236}">
                    <a16:creationId xmlns:a16="http://schemas.microsoft.com/office/drawing/2014/main" id="{9C4DC0D4-DDB9-8E1E-3B10-473D1ABAA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1008"/>
                <a:ext cx="157" cy="359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4442" name="Rectangle 106">
              <a:extLst>
                <a:ext uri="{FF2B5EF4-FFF2-40B4-BE49-F238E27FC236}">
                  <a16:creationId xmlns:a16="http://schemas.microsoft.com/office/drawing/2014/main" id="{93DFAC46-025B-1BBF-F1D9-A988AF1B6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" y="1055"/>
              <a:ext cx="526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40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ДГ</a:t>
              </a:r>
              <a:endParaRPr lang="en-US" altLang="en-US" i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368" name="Line 108">
            <a:extLst>
              <a:ext uri="{FF2B5EF4-FFF2-40B4-BE49-F238E27FC236}">
                <a16:creationId xmlns:a16="http://schemas.microsoft.com/office/drawing/2014/main" id="{FBC60375-B632-380B-164F-602D4BFFE7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0292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9" name="Line 109">
            <a:extLst>
              <a:ext uri="{FF2B5EF4-FFF2-40B4-BE49-F238E27FC236}">
                <a16:creationId xmlns:a16="http://schemas.microsoft.com/office/drawing/2014/main" id="{A7DD7BD4-6CBE-3DBF-2745-B5BD35C2A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4483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6" name="Rectangle 110">
            <a:extLst>
              <a:ext uri="{FF2B5EF4-FFF2-40B4-BE49-F238E27FC236}">
                <a16:creationId xmlns:a16="http://schemas.microsoft.com/office/drawing/2014/main" id="{F8613D3F-6B47-2DAA-4B65-703414954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546600"/>
            <a:ext cx="2362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" charset="0"/>
              </a:rPr>
              <a:t>20 – И       20 – Р</a:t>
            </a:r>
            <a:r>
              <a:rPr lang="en-US" altLang="en-US" b="1">
                <a:solidFill>
                  <a:srgbClr val="990000"/>
                </a:solidFill>
                <a:latin typeface="Times" charset="0"/>
              </a:rPr>
              <a:t>    </a:t>
            </a:r>
          </a:p>
        </p:txBody>
      </p:sp>
      <p:sp>
        <p:nvSpPr>
          <p:cNvPr id="14447" name="Rectangle 111">
            <a:extLst>
              <a:ext uri="{FF2B5EF4-FFF2-40B4-BE49-F238E27FC236}">
                <a16:creationId xmlns:a16="http://schemas.microsoft.com/office/drawing/2014/main" id="{C1013F77-3D2F-2AEF-D733-E80C190E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978400"/>
            <a:ext cx="2057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990000"/>
                </a:solidFill>
                <a:latin typeface="Times" charset="0"/>
              </a:rPr>
              <a:t>200            350</a:t>
            </a:r>
            <a:r>
              <a:rPr lang="en-US" altLang="en-US" sz="3200" b="1">
                <a:solidFill>
                  <a:srgbClr val="990000"/>
                </a:solidFill>
                <a:latin typeface="Times" charset="0"/>
              </a:rPr>
              <a:t>    </a:t>
            </a:r>
          </a:p>
        </p:txBody>
      </p:sp>
      <p:sp>
        <p:nvSpPr>
          <p:cNvPr id="14372" name="Line 112">
            <a:extLst>
              <a:ext uri="{FF2B5EF4-FFF2-40B4-BE49-F238E27FC236}">
                <a16:creationId xmlns:a16="http://schemas.microsoft.com/office/drawing/2014/main" id="{9C6315F6-2538-3484-56F8-557B51824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8801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9" name="Rectangle 113">
            <a:extLst>
              <a:ext uri="{FF2B5EF4-FFF2-40B4-BE49-F238E27FC236}">
                <a16:creationId xmlns:a16="http://schemas.microsoft.com/office/drawing/2014/main" id="{8C9571FC-73AA-FE57-E2D9-99BBF54DC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5473700"/>
            <a:ext cx="2819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" charset="0"/>
              </a:rPr>
              <a:t>Ассири     Вавилон</a:t>
            </a:r>
            <a:endParaRPr lang="en-US" altLang="en-US" b="1">
              <a:solidFill>
                <a:srgbClr val="990000"/>
              </a:solidFill>
              <a:latin typeface="Times" charset="0"/>
            </a:endParaRPr>
          </a:p>
        </p:txBody>
      </p:sp>
      <p:sp>
        <p:nvSpPr>
          <p:cNvPr id="14374" name="Rectangle 114">
            <a:extLst>
              <a:ext uri="{FF2B5EF4-FFF2-40B4-BE49-F238E27FC236}">
                <a16:creationId xmlns:a16="http://schemas.microsoft.com/office/drawing/2014/main" id="{BA16EBAA-F085-9EA1-A10C-B137A82E4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300" y="2971800"/>
            <a:ext cx="76200" cy="3200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3" name="Rectangle 107">
            <a:extLst>
              <a:ext uri="{FF2B5EF4-FFF2-40B4-BE49-F238E27FC236}">
                <a16:creationId xmlns:a16="http://schemas.microsoft.com/office/drawing/2014/main" id="{DB5CD404-A200-A6CA-9E7D-6E701F1B5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4229100"/>
            <a:ext cx="1484313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ЗӨНЧИД</a:t>
            </a:r>
          </a:p>
        </p:txBody>
      </p:sp>
      <p:sp>
        <p:nvSpPr>
          <p:cNvPr id="14376" name="Rectangle 116">
            <a:extLst>
              <a:ext uri="{FF2B5EF4-FFF2-40B4-BE49-F238E27FC236}">
                <a16:creationId xmlns:a16="http://schemas.microsoft.com/office/drawing/2014/main" id="{7163FD2C-AAA9-2710-7D7E-5E6D1EC36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500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500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500"/>
                                        <p:tgtEl>
                                          <p:spTgt spid="14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500"/>
                                        <p:tgtEl>
                                          <p:spTgt spid="14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500"/>
                                        <p:tgtEl>
                                          <p:spTgt spid="14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500"/>
                                        <p:tgtEl>
                                          <p:spTgt spid="14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500"/>
                                        <p:tgtEl>
                                          <p:spTgt spid="14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500"/>
                                        <p:tgtEl>
                                          <p:spTgt spid="14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500"/>
                                        <p:tgtEl>
                                          <p:spTgt spid="14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500"/>
                                        <p:tgtEl>
                                          <p:spTgt spid="14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500"/>
                                        <p:tgtEl>
                                          <p:spTgt spid="14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500"/>
                                        <p:tgtEl>
                                          <p:spTgt spid="14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500"/>
                                        <p:tgtEl>
                                          <p:spTgt spid="14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500"/>
                                        <p:tgtEl>
                                          <p:spTgt spid="14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500"/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500"/>
                                        <p:tgtEl>
                                          <p:spTgt spid="14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500"/>
                                        <p:tgtEl>
                                          <p:spTgt spid="14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7" grpId="0"/>
      <p:bldP spid="14385" grpId="0"/>
      <p:bldP spid="14386" grpId="0"/>
      <p:bldP spid="14389" grpId="0" autoUpdateAnimBg="0"/>
      <p:bldP spid="14427" grpId="0"/>
      <p:bldP spid="14428" grpId="0"/>
      <p:bldP spid="14429" grpId="0"/>
      <p:bldP spid="14446" grpId="0"/>
      <p:bldP spid="14447" grpId="0"/>
      <p:bldP spid="14449" grpId="0"/>
      <p:bldP spid="144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9">
            <a:extLst>
              <a:ext uri="{FF2B5EF4-FFF2-40B4-BE49-F238E27FC236}">
                <a16:creationId xmlns:a16="http://schemas.microsoft.com/office/drawing/2014/main" id="{FCB5E91A-E5FD-F199-91F5-5394A8597F4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33" name="AutoShape 73">
            <a:extLst>
              <a:ext uri="{FF2B5EF4-FFF2-40B4-BE49-F238E27FC236}">
                <a16:creationId xmlns:a16="http://schemas.microsoft.com/office/drawing/2014/main" id="{C4AC3933-992B-C451-8ABB-13844CF48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1493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5434" name="Rectangle 74">
            <a:extLst>
              <a:ext uri="{FF2B5EF4-FFF2-40B4-BE49-F238E27FC236}">
                <a16:creationId xmlns:a16="http://schemas.microsoft.com/office/drawing/2014/main" id="{099908D8-9D3C-AA30-F273-8585460F6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524000"/>
            <a:ext cx="2882900" cy="25908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5365" name="Rectangle 75">
            <a:extLst>
              <a:ext uri="{FF2B5EF4-FFF2-40B4-BE49-F238E27FC236}">
                <a16:creationId xmlns:a16="http://schemas.microsoft.com/office/drawing/2014/main" id="{45249445-CA12-288C-807B-36F73F9A2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1143000"/>
            <a:ext cx="17526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00"/>
                </a:solidFill>
                <a:latin typeface="Times New Roman" panose="02020603050405020304" pitchFamily="18" charset="0"/>
              </a:rPr>
              <a:t>КОЛОНЧЛОЛ</a:t>
            </a:r>
          </a:p>
        </p:txBody>
      </p:sp>
      <p:sp>
        <p:nvSpPr>
          <p:cNvPr id="15366" name="Line 76">
            <a:extLst>
              <a:ext uri="{FF2B5EF4-FFF2-40B4-BE49-F238E27FC236}">
                <a16:creationId xmlns:a16="http://schemas.microsoft.com/office/drawing/2014/main" id="{6E0422FD-3ABD-161A-C56F-BDCDF6200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22177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8">
            <a:extLst>
              <a:ext uri="{FF2B5EF4-FFF2-40B4-BE49-F238E27FC236}">
                <a16:creationId xmlns:a16="http://schemas.microsoft.com/office/drawing/2014/main" id="{D84701FD-2EE0-73AC-2CF3-BC56FF6B9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0438" y="26574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79">
            <a:extLst>
              <a:ext uri="{FF2B5EF4-FFF2-40B4-BE49-F238E27FC236}">
                <a16:creationId xmlns:a16="http://schemas.microsoft.com/office/drawing/2014/main" id="{93CC9CC3-9FA1-E0E3-14E2-84206965A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31496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80">
            <a:extLst>
              <a:ext uri="{FF2B5EF4-FFF2-40B4-BE49-F238E27FC236}">
                <a16:creationId xmlns:a16="http://schemas.microsoft.com/office/drawing/2014/main" id="{10A4E2CA-9EF0-2252-3AFF-3B1E4F4A4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36068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41" name="Rectangle 81">
            <a:extLst>
              <a:ext uri="{FF2B5EF4-FFF2-40B4-BE49-F238E27FC236}">
                <a16:creationId xmlns:a16="http://schemas.microsoft.com/office/drawing/2014/main" id="{A3544DFE-95A9-0D70-4201-770C5BC9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12975"/>
            <a:ext cx="1730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3 НҮҮДЭЛ</a:t>
            </a:r>
          </a:p>
        </p:txBody>
      </p:sp>
      <p:sp>
        <p:nvSpPr>
          <p:cNvPr id="15442" name="Rectangle 82">
            <a:extLst>
              <a:ext uri="{FF2B5EF4-FFF2-40B4-BE49-F238E27FC236}">
                <a16:creationId xmlns:a16="http://schemas.microsoft.com/office/drawing/2014/main" id="{E1608EE7-B906-3212-0DA6-624A8E3A9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730375"/>
            <a:ext cx="13271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70 ЖИЛ</a:t>
            </a:r>
          </a:p>
        </p:txBody>
      </p:sp>
      <p:sp>
        <p:nvSpPr>
          <p:cNvPr id="15443" name="Rectangle 83">
            <a:extLst>
              <a:ext uri="{FF2B5EF4-FFF2-40B4-BE49-F238E27FC236}">
                <a16:creationId xmlns:a16="http://schemas.microsoft.com/office/drawing/2014/main" id="{16EF7F38-6F67-AE3B-DE20-CFE53AC90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2651125"/>
            <a:ext cx="2498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100 ЖИЛ/50,000      </a:t>
            </a:r>
          </a:p>
        </p:txBody>
      </p:sp>
      <p:sp>
        <p:nvSpPr>
          <p:cNvPr id="15445" name="Rectangle 85">
            <a:extLst>
              <a:ext uri="{FF2B5EF4-FFF2-40B4-BE49-F238E27FC236}">
                <a16:creationId xmlns:a16="http://schemas.microsoft.com/office/drawing/2014/main" id="{98F6A5FA-DD12-A142-968B-B1358F1A7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3114675"/>
            <a:ext cx="15922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З – Е – Н</a:t>
            </a:r>
          </a:p>
        </p:txBody>
      </p:sp>
      <p:sp>
        <p:nvSpPr>
          <p:cNvPr id="15446" name="Rectangle 86">
            <a:extLst>
              <a:ext uri="{FF2B5EF4-FFF2-40B4-BE49-F238E27FC236}">
                <a16:creationId xmlns:a16="http://schemas.microsoft.com/office/drawing/2014/main" id="{3C5EF797-0F35-1B7B-6A94-6254985A3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1169988"/>
            <a:ext cx="12938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МЭӨ 500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5" name="Rectangle 2">
            <a:extLst>
              <a:ext uri="{FF2B5EF4-FFF2-40B4-BE49-F238E27FC236}">
                <a16:creationId xmlns:a16="http://schemas.microsoft.com/office/drawing/2014/main" id="{2D7CB468-6FF8-C90E-3EFE-52B5A85C0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13</a:t>
            </a:r>
          </a:p>
        </p:txBody>
      </p:sp>
      <p:sp>
        <p:nvSpPr>
          <p:cNvPr id="15376" name="Text Box 3">
            <a:extLst>
              <a:ext uri="{FF2B5EF4-FFF2-40B4-BE49-F238E27FC236}">
                <a16:creationId xmlns:a16="http://schemas.microsoft.com/office/drawing/2014/main" id="{E11C57A6-5003-F15F-EEA5-6FAB15850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sp>
        <p:nvSpPr>
          <p:cNvPr id="15377" name="Text Box 4">
            <a:extLst>
              <a:ext uri="{FF2B5EF4-FFF2-40B4-BE49-F238E27FC236}">
                <a16:creationId xmlns:a16="http://schemas.microsoft.com/office/drawing/2014/main" id="{8CB5E00F-9E81-2686-236A-27E247195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Езра – Естер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378" name="Group 5">
            <a:extLst>
              <a:ext uri="{FF2B5EF4-FFF2-40B4-BE49-F238E27FC236}">
                <a16:creationId xmlns:a16="http://schemas.microsoft.com/office/drawing/2014/main" id="{EA78CAEB-6DAB-D9A9-15DD-6F6E361FAF95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43200"/>
            <a:ext cx="2065338" cy="971550"/>
            <a:chOff x="283" y="1680"/>
            <a:chExt cx="1301" cy="612"/>
          </a:xfrm>
        </p:grpSpPr>
        <p:sp>
          <p:nvSpPr>
            <p:cNvPr id="15416" name="AutoShape 6">
              <a:extLst>
                <a:ext uri="{FF2B5EF4-FFF2-40B4-BE49-F238E27FC236}">
                  <a16:creationId xmlns:a16="http://schemas.microsoft.com/office/drawing/2014/main" id="{22FE4DA2-B1B8-BA14-119E-F75735D6D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417" name="Rectangle 7">
              <a:extLst>
                <a:ext uri="{FF2B5EF4-FFF2-40B4-BE49-F238E27FC236}">
                  <a16:creationId xmlns:a16="http://schemas.microsoft.com/office/drawing/2014/main" id="{168F2281-E2EA-E289-FF6B-DB1D7DAB1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8C68B49E-1801-2CB4-6352-CB2DAD4ED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419" name="AutoShape 9">
              <a:extLst>
                <a:ext uri="{FF2B5EF4-FFF2-40B4-BE49-F238E27FC236}">
                  <a16:creationId xmlns:a16="http://schemas.microsoft.com/office/drawing/2014/main" id="{C3850EE8-3719-27A9-816E-FD10CE9CE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379" name="Group 10">
            <a:extLst>
              <a:ext uri="{FF2B5EF4-FFF2-40B4-BE49-F238E27FC236}">
                <a16:creationId xmlns:a16="http://schemas.microsoft.com/office/drawing/2014/main" id="{F9CFBBD9-09DC-91CC-A307-3227073B7E4E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2971800"/>
            <a:ext cx="2065337" cy="971550"/>
            <a:chOff x="283" y="1680"/>
            <a:chExt cx="1301" cy="612"/>
          </a:xfrm>
        </p:grpSpPr>
        <p:sp>
          <p:nvSpPr>
            <p:cNvPr id="15412" name="AutoShape 11">
              <a:extLst>
                <a:ext uri="{FF2B5EF4-FFF2-40B4-BE49-F238E27FC236}">
                  <a16:creationId xmlns:a16="http://schemas.microsoft.com/office/drawing/2014/main" id="{A39FB1B2-5AE0-0474-5557-0DFF2CF6B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413" name="Rectangle 12">
              <a:extLst>
                <a:ext uri="{FF2B5EF4-FFF2-40B4-BE49-F238E27FC236}">
                  <a16:creationId xmlns:a16="http://schemas.microsoft.com/office/drawing/2014/main" id="{C63A6620-D2A2-17A4-E9FA-B88FA719B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73" name="Rectangle 13">
              <a:extLst>
                <a:ext uri="{FF2B5EF4-FFF2-40B4-BE49-F238E27FC236}">
                  <a16:creationId xmlns:a16="http://schemas.microsoft.com/office/drawing/2014/main" id="{54A45006-0879-F74D-EA64-98FF2834D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415" name="AutoShape 14">
              <a:extLst>
                <a:ext uri="{FF2B5EF4-FFF2-40B4-BE49-F238E27FC236}">
                  <a16:creationId xmlns:a16="http://schemas.microsoft.com/office/drawing/2014/main" id="{ACEDB0F1-9E20-354A-5829-4CE059DC2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380" name="Group 15">
            <a:extLst>
              <a:ext uri="{FF2B5EF4-FFF2-40B4-BE49-F238E27FC236}">
                <a16:creationId xmlns:a16="http://schemas.microsoft.com/office/drawing/2014/main" id="{ADB1E282-5D50-6AC8-AD3D-EBA51676970D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3200400"/>
            <a:ext cx="2065338" cy="971550"/>
            <a:chOff x="283" y="1680"/>
            <a:chExt cx="1301" cy="612"/>
          </a:xfrm>
        </p:grpSpPr>
        <p:sp>
          <p:nvSpPr>
            <p:cNvPr id="15408" name="AutoShape 16">
              <a:extLst>
                <a:ext uri="{FF2B5EF4-FFF2-40B4-BE49-F238E27FC236}">
                  <a16:creationId xmlns:a16="http://schemas.microsoft.com/office/drawing/2014/main" id="{A300AE12-BC13-E68C-94AC-C459C4B2B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409" name="Rectangle 17">
              <a:extLst>
                <a:ext uri="{FF2B5EF4-FFF2-40B4-BE49-F238E27FC236}">
                  <a16:creationId xmlns:a16="http://schemas.microsoft.com/office/drawing/2014/main" id="{CC6507CD-7C9E-E44D-2F7D-995A918E4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" name="Rectangle 18">
              <a:extLst>
                <a:ext uri="{FF2B5EF4-FFF2-40B4-BE49-F238E27FC236}">
                  <a16:creationId xmlns:a16="http://schemas.microsoft.com/office/drawing/2014/main" id="{6948060B-6603-799D-C160-C729AE138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411" name="AutoShape 19">
              <a:extLst>
                <a:ext uri="{FF2B5EF4-FFF2-40B4-BE49-F238E27FC236}">
                  <a16:creationId xmlns:a16="http://schemas.microsoft.com/office/drawing/2014/main" id="{9CE54935-32FA-9231-C7D2-0FAC3F469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381" name="Group 20">
            <a:extLst>
              <a:ext uri="{FF2B5EF4-FFF2-40B4-BE49-F238E27FC236}">
                <a16:creationId xmlns:a16="http://schemas.microsoft.com/office/drawing/2014/main" id="{86E307B0-2EFB-4AD5-4B1E-36470031CDC7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429000"/>
            <a:ext cx="2065338" cy="971550"/>
            <a:chOff x="283" y="1680"/>
            <a:chExt cx="1301" cy="612"/>
          </a:xfrm>
        </p:grpSpPr>
        <p:sp>
          <p:nvSpPr>
            <p:cNvPr id="15404" name="AutoShape 21">
              <a:extLst>
                <a:ext uri="{FF2B5EF4-FFF2-40B4-BE49-F238E27FC236}">
                  <a16:creationId xmlns:a16="http://schemas.microsoft.com/office/drawing/2014/main" id="{8DE648BE-2884-0435-2696-37FEC1C37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405" name="Rectangle 22">
              <a:extLst>
                <a:ext uri="{FF2B5EF4-FFF2-40B4-BE49-F238E27FC236}">
                  <a16:creationId xmlns:a16="http://schemas.microsoft.com/office/drawing/2014/main" id="{292BD965-4798-E5CF-DE69-1CBB4AEA9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" name="Rectangle 23">
              <a:extLst>
                <a:ext uri="{FF2B5EF4-FFF2-40B4-BE49-F238E27FC236}">
                  <a16:creationId xmlns:a16="http://schemas.microsoft.com/office/drawing/2014/main" id="{0F187B02-71E0-FAFF-459C-E26E1946B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91"/>
              <a:ext cx="34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407" name="AutoShape 24">
              <a:extLst>
                <a:ext uri="{FF2B5EF4-FFF2-40B4-BE49-F238E27FC236}">
                  <a16:creationId xmlns:a16="http://schemas.microsoft.com/office/drawing/2014/main" id="{00A21184-865E-86A4-48FE-7CCCE3F7A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382" name="Group 25">
            <a:extLst>
              <a:ext uri="{FF2B5EF4-FFF2-40B4-BE49-F238E27FC236}">
                <a16:creationId xmlns:a16="http://schemas.microsoft.com/office/drawing/2014/main" id="{81FECFD3-9D00-A64E-9A3E-EFFD3D9E77FE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657600"/>
            <a:ext cx="2065338" cy="971550"/>
            <a:chOff x="283" y="1680"/>
            <a:chExt cx="1301" cy="612"/>
          </a:xfrm>
        </p:grpSpPr>
        <p:sp>
          <p:nvSpPr>
            <p:cNvPr id="15400" name="AutoShape 26">
              <a:extLst>
                <a:ext uri="{FF2B5EF4-FFF2-40B4-BE49-F238E27FC236}">
                  <a16:creationId xmlns:a16="http://schemas.microsoft.com/office/drawing/2014/main" id="{E74AA93F-4B04-A6D5-AA12-6F3D3A222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401" name="Rectangle 27">
              <a:extLst>
                <a:ext uri="{FF2B5EF4-FFF2-40B4-BE49-F238E27FC236}">
                  <a16:creationId xmlns:a16="http://schemas.microsoft.com/office/drawing/2014/main" id="{CA58657B-D567-720F-012B-527271BB9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" name="Rectangle 28">
              <a:extLst>
                <a:ext uri="{FF2B5EF4-FFF2-40B4-BE49-F238E27FC236}">
                  <a16:creationId xmlns:a16="http://schemas.microsoft.com/office/drawing/2014/main" id="{3C027553-5D2B-1632-E9A6-AB4227D07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691"/>
              <a:ext cx="460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29">
              <a:extLst>
                <a:ext uri="{FF2B5EF4-FFF2-40B4-BE49-F238E27FC236}">
                  <a16:creationId xmlns:a16="http://schemas.microsoft.com/office/drawing/2014/main" id="{818D3260-0F43-3E39-FEE3-76046A656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383" name="Group 30">
            <a:extLst>
              <a:ext uri="{FF2B5EF4-FFF2-40B4-BE49-F238E27FC236}">
                <a16:creationId xmlns:a16="http://schemas.microsoft.com/office/drawing/2014/main" id="{6CEB4FBB-F57C-18B1-CED2-F72D5CE1DE5D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886200"/>
            <a:ext cx="2065338" cy="971550"/>
            <a:chOff x="283" y="1680"/>
            <a:chExt cx="1301" cy="612"/>
          </a:xfrm>
        </p:grpSpPr>
        <p:sp>
          <p:nvSpPr>
            <p:cNvPr id="15396" name="AutoShape 31">
              <a:extLst>
                <a:ext uri="{FF2B5EF4-FFF2-40B4-BE49-F238E27FC236}">
                  <a16:creationId xmlns:a16="http://schemas.microsoft.com/office/drawing/2014/main" id="{1BB74D8E-2507-9ECE-2E15-1ACD42278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97" name="Rectangle 32">
              <a:extLst>
                <a:ext uri="{FF2B5EF4-FFF2-40B4-BE49-F238E27FC236}">
                  <a16:creationId xmlns:a16="http://schemas.microsoft.com/office/drawing/2014/main" id="{352D9737-7B0A-D34F-AFFA-26FD6336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Rectangle 33">
              <a:extLst>
                <a:ext uri="{FF2B5EF4-FFF2-40B4-BE49-F238E27FC236}">
                  <a16:creationId xmlns:a16="http://schemas.microsoft.com/office/drawing/2014/main" id="{6A3E7F19-14C7-38DA-8FC6-DF1606147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1691"/>
              <a:ext cx="48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АНАРХИ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399" name="AutoShape 34">
              <a:extLst>
                <a:ext uri="{FF2B5EF4-FFF2-40B4-BE49-F238E27FC236}">
                  <a16:creationId xmlns:a16="http://schemas.microsoft.com/office/drawing/2014/main" id="{FC37E600-9299-6F72-29B7-0A8D2AB28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384" name="Group 35">
            <a:extLst>
              <a:ext uri="{FF2B5EF4-FFF2-40B4-BE49-F238E27FC236}">
                <a16:creationId xmlns:a16="http://schemas.microsoft.com/office/drawing/2014/main" id="{4262054A-C862-D1A3-5E0E-872917CD53CB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4114800"/>
            <a:ext cx="2065338" cy="971550"/>
            <a:chOff x="283" y="1680"/>
            <a:chExt cx="1301" cy="612"/>
          </a:xfrm>
        </p:grpSpPr>
        <p:sp>
          <p:nvSpPr>
            <p:cNvPr id="15392" name="AutoShape 36">
              <a:extLst>
                <a:ext uri="{FF2B5EF4-FFF2-40B4-BE49-F238E27FC236}">
                  <a16:creationId xmlns:a16="http://schemas.microsoft.com/office/drawing/2014/main" id="{4431B934-E6F0-DA1E-5F17-D7EABA64B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93" name="Rectangle 37">
              <a:extLst>
                <a:ext uri="{FF2B5EF4-FFF2-40B4-BE49-F238E27FC236}">
                  <a16:creationId xmlns:a16="http://schemas.microsoft.com/office/drawing/2014/main" id="{813851E1-842C-9B3D-5023-AD84E9F0C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98" name="Rectangle 38">
              <a:extLst>
                <a:ext uri="{FF2B5EF4-FFF2-40B4-BE49-F238E27FC236}">
                  <a16:creationId xmlns:a16="http://schemas.microsoft.com/office/drawing/2014/main" id="{C65E0CA7-B8D6-5A2E-46DF-D2C4494C0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" y="1691"/>
              <a:ext cx="65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ХААНЧЛАЛ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395" name="AutoShape 39">
              <a:extLst>
                <a:ext uri="{FF2B5EF4-FFF2-40B4-BE49-F238E27FC236}">
                  <a16:creationId xmlns:a16="http://schemas.microsoft.com/office/drawing/2014/main" id="{D11B4389-9F23-A95D-B72E-F66930009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385" name="Group 40">
            <a:extLst>
              <a:ext uri="{FF2B5EF4-FFF2-40B4-BE49-F238E27FC236}">
                <a16:creationId xmlns:a16="http://schemas.microsoft.com/office/drawing/2014/main" id="{2D6901B9-6DCF-AD04-B499-94633B8D78FD}"/>
              </a:ext>
            </a:extLst>
          </p:cNvPr>
          <p:cNvGrpSpPr>
            <a:grpSpLocks/>
          </p:cNvGrpSpPr>
          <p:nvPr/>
        </p:nvGrpSpPr>
        <p:grpSpPr bwMode="auto">
          <a:xfrm>
            <a:off x="1541463" y="4343400"/>
            <a:ext cx="2116137" cy="971550"/>
            <a:chOff x="251" y="1680"/>
            <a:chExt cx="1333" cy="612"/>
          </a:xfrm>
        </p:grpSpPr>
        <p:sp>
          <p:nvSpPr>
            <p:cNvPr id="15388" name="AutoShape 41">
              <a:extLst>
                <a:ext uri="{FF2B5EF4-FFF2-40B4-BE49-F238E27FC236}">
                  <a16:creationId xmlns:a16="http://schemas.microsoft.com/office/drawing/2014/main" id="{3BD42DE9-D0E6-08A9-80B6-2D0C392DA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89" name="Rectangle 42">
              <a:extLst>
                <a:ext uri="{FF2B5EF4-FFF2-40B4-BE49-F238E27FC236}">
                  <a16:creationId xmlns:a16="http://schemas.microsoft.com/office/drawing/2014/main" id="{2914A4AD-7788-362D-1835-0C91AEAE5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403" name="Rectangle 43">
              <a:extLst>
                <a:ext uri="{FF2B5EF4-FFF2-40B4-BE49-F238E27FC236}">
                  <a16:creationId xmlns:a16="http://schemas.microsoft.com/office/drawing/2014/main" id="{9AA00886-F30E-4379-5B24-D388E2FA8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1691"/>
              <a:ext cx="81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  КОЛОНЧЛОЛ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391" name="AutoShape 44">
              <a:extLst>
                <a:ext uri="{FF2B5EF4-FFF2-40B4-BE49-F238E27FC236}">
                  <a16:creationId xmlns:a16="http://schemas.microsoft.com/office/drawing/2014/main" id="{6039DE4B-38EC-3A0E-46C1-C9C1511DB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5386" name="Text Box 90">
            <a:extLst>
              <a:ext uri="{FF2B5EF4-FFF2-40B4-BE49-F238E27FC236}">
                <a16:creationId xmlns:a16="http://schemas.microsoft.com/office/drawing/2014/main" id="{ACAB5BF9-44E4-21EF-BF1E-FCEAF9933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5387" name="Rectangle 91">
            <a:extLst>
              <a:ext uri="{FF2B5EF4-FFF2-40B4-BE49-F238E27FC236}">
                <a16:creationId xmlns:a16="http://schemas.microsoft.com/office/drawing/2014/main" id="{E7C34696-73E6-05D3-4929-F66D267A8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500"/>
                                        <p:tgtEl>
                                          <p:spTgt spid="15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500"/>
                                        <p:tgtEl>
                                          <p:spTgt spid="15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/>
                                        <p:tgtEl>
                                          <p:spTgt spid="15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41" grpId="0"/>
      <p:bldP spid="15442" grpId="0"/>
      <p:bldP spid="15443" grpId="0"/>
      <p:bldP spid="15445" grpId="0"/>
      <p:bldP spid="1544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21B2C94-8886-DFA1-9DD5-E2A022E58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14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6C07FCAE-CE11-7D65-7F77-E8A0FF137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629547BB-5B84-A2E4-B30D-2E488E43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75832667-B15C-D709-6F5F-4E781F1B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6390" name="Group 6">
            <a:extLst>
              <a:ext uri="{FF2B5EF4-FFF2-40B4-BE49-F238E27FC236}">
                <a16:creationId xmlns:a16="http://schemas.microsoft.com/office/drawing/2014/main" id="{771D83BA-F8B3-19DB-FBD9-1BF72F20279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43200"/>
            <a:ext cx="2065338" cy="971550"/>
            <a:chOff x="283" y="1680"/>
            <a:chExt cx="1301" cy="612"/>
          </a:xfrm>
        </p:grpSpPr>
        <p:sp>
          <p:nvSpPr>
            <p:cNvPr id="16441" name="AutoShape 7">
              <a:extLst>
                <a:ext uri="{FF2B5EF4-FFF2-40B4-BE49-F238E27FC236}">
                  <a16:creationId xmlns:a16="http://schemas.microsoft.com/office/drawing/2014/main" id="{97AD5E01-0266-BC1E-7B92-78C5E864B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A1A2A492-F6D4-726A-1046-CE7754908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" name="Rectangle 9">
              <a:extLst>
                <a:ext uri="{FF2B5EF4-FFF2-40B4-BE49-F238E27FC236}">
                  <a16:creationId xmlns:a16="http://schemas.microsoft.com/office/drawing/2014/main" id="{8D327720-E7A5-4165-3EBC-B01314BA8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6444" name="AutoShape 10">
              <a:extLst>
                <a:ext uri="{FF2B5EF4-FFF2-40B4-BE49-F238E27FC236}">
                  <a16:creationId xmlns:a16="http://schemas.microsoft.com/office/drawing/2014/main" id="{804670DB-30D8-FA55-FE24-C402B6256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1" name="Group 11">
            <a:extLst>
              <a:ext uri="{FF2B5EF4-FFF2-40B4-BE49-F238E27FC236}">
                <a16:creationId xmlns:a16="http://schemas.microsoft.com/office/drawing/2014/main" id="{985EEA78-7722-44D8-B430-707E933DF1C4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2971800"/>
            <a:ext cx="2065337" cy="971550"/>
            <a:chOff x="283" y="1680"/>
            <a:chExt cx="1301" cy="612"/>
          </a:xfrm>
        </p:grpSpPr>
        <p:sp>
          <p:nvSpPr>
            <p:cNvPr id="16437" name="AutoShape 12">
              <a:extLst>
                <a:ext uri="{FF2B5EF4-FFF2-40B4-BE49-F238E27FC236}">
                  <a16:creationId xmlns:a16="http://schemas.microsoft.com/office/drawing/2014/main" id="{380DC032-EB94-A16B-310D-DA1F0F4A3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38" name="Rectangle 13">
              <a:extLst>
                <a:ext uri="{FF2B5EF4-FFF2-40B4-BE49-F238E27FC236}">
                  <a16:creationId xmlns:a16="http://schemas.microsoft.com/office/drawing/2014/main" id="{F79E29C4-DB8A-40E3-3D5A-C8F87579A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0BFB93F1-05C2-EE7E-B2FA-7270EB722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6440" name="AutoShape 15">
              <a:extLst>
                <a:ext uri="{FF2B5EF4-FFF2-40B4-BE49-F238E27FC236}">
                  <a16:creationId xmlns:a16="http://schemas.microsoft.com/office/drawing/2014/main" id="{793CFC77-444C-F8DB-5B39-C25856CE2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2" name="Group 16">
            <a:extLst>
              <a:ext uri="{FF2B5EF4-FFF2-40B4-BE49-F238E27FC236}">
                <a16:creationId xmlns:a16="http://schemas.microsoft.com/office/drawing/2014/main" id="{C144EE01-B5B6-CB02-6018-318BC79B434A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3200400"/>
            <a:ext cx="2065338" cy="971550"/>
            <a:chOff x="283" y="1680"/>
            <a:chExt cx="1301" cy="612"/>
          </a:xfrm>
        </p:grpSpPr>
        <p:sp>
          <p:nvSpPr>
            <p:cNvPr id="5" name="AutoShape 17">
              <a:extLst>
                <a:ext uri="{FF2B5EF4-FFF2-40B4-BE49-F238E27FC236}">
                  <a16:creationId xmlns:a16="http://schemas.microsoft.com/office/drawing/2014/main" id="{36196DC5-0DDF-F640-D6E8-1A2D5C3EE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34" name="Rectangle 18">
              <a:extLst>
                <a:ext uri="{FF2B5EF4-FFF2-40B4-BE49-F238E27FC236}">
                  <a16:creationId xmlns:a16="http://schemas.microsoft.com/office/drawing/2014/main" id="{F6AA137F-659D-E82F-D3EE-9286C978A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14B5F5F2-BEC4-867C-3542-1784B1908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7" name="AutoShape 20">
              <a:extLst>
                <a:ext uri="{FF2B5EF4-FFF2-40B4-BE49-F238E27FC236}">
                  <a16:creationId xmlns:a16="http://schemas.microsoft.com/office/drawing/2014/main" id="{E8CA7D3E-B585-0F8F-932C-E124B9C76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3" name="Group 21">
            <a:extLst>
              <a:ext uri="{FF2B5EF4-FFF2-40B4-BE49-F238E27FC236}">
                <a16:creationId xmlns:a16="http://schemas.microsoft.com/office/drawing/2014/main" id="{B600CC8A-52DA-1C78-D7B6-A85A16DCDC83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429000"/>
            <a:ext cx="2065338" cy="971550"/>
            <a:chOff x="283" y="1680"/>
            <a:chExt cx="1301" cy="612"/>
          </a:xfrm>
        </p:grpSpPr>
        <p:sp>
          <p:nvSpPr>
            <p:cNvPr id="16429" name="AutoShape 22">
              <a:extLst>
                <a:ext uri="{FF2B5EF4-FFF2-40B4-BE49-F238E27FC236}">
                  <a16:creationId xmlns:a16="http://schemas.microsoft.com/office/drawing/2014/main" id="{CF38EEE4-AE9F-B67E-58AE-B80028814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30" name="Rectangle 23">
              <a:extLst>
                <a:ext uri="{FF2B5EF4-FFF2-40B4-BE49-F238E27FC236}">
                  <a16:creationId xmlns:a16="http://schemas.microsoft.com/office/drawing/2014/main" id="{5E7BC9BF-2B98-262F-CC35-D03EC1FDD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EB2CBEE4-9EDD-1573-3778-93B03AA4A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91"/>
              <a:ext cx="34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6432" name="AutoShape 25">
              <a:extLst>
                <a:ext uri="{FF2B5EF4-FFF2-40B4-BE49-F238E27FC236}">
                  <a16:creationId xmlns:a16="http://schemas.microsoft.com/office/drawing/2014/main" id="{2D42FF6F-709B-A0D0-868C-2603354E8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4" name="Group 26">
            <a:extLst>
              <a:ext uri="{FF2B5EF4-FFF2-40B4-BE49-F238E27FC236}">
                <a16:creationId xmlns:a16="http://schemas.microsoft.com/office/drawing/2014/main" id="{39FF640C-27A5-E7F0-17C0-948AA4C97D1C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657600"/>
            <a:ext cx="2065338" cy="971550"/>
            <a:chOff x="283" y="1680"/>
            <a:chExt cx="1301" cy="612"/>
          </a:xfrm>
        </p:grpSpPr>
        <p:sp>
          <p:nvSpPr>
            <p:cNvPr id="16425" name="AutoShape 27">
              <a:extLst>
                <a:ext uri="{FF2B5EF4-FFF2-40B4-BE49-F238E27FC236}">
                  <a16:creationId xmlns:a16="http://schemas.microsoft.com/office/drawing/2014/main" id="{00EFB6E9-2AEB-71DB-3C6E-F3DC7A747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26" name="Rectangle 28">
              <a:extLst>
                <a:ext uri="{FF2B5EF4-FFF2-40B4-BE49-F238E27FC236}">
                  <a16:creationId xmlns:a16="http://schemas.microsoft.com/office/drawing/2014/main" id="{48E83A5A-9E18-A9F6-40D5-6CC127A77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292D9701-E0C5-0436-EB97-A35380FD7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691"/>
              <a:ext cx="460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" name="AutoShape 30">
              <a:extLst>
                <a:ext uri="{FF2B5EF4-FFF2-40B4-BE49-F238E27FC236}">
                  <a16:creationId xmlns:a16="http://schemas.microsoft.com/office/drawing/2014/main" id="{A4B42971-D1D7-C695-B818-7CEAD206D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5" name="Group 31">
            <a:extLst>
              <a:ext uri="{FF2B5EF4-FFF2-40B4-BE49-F238E27FC236}">
                <a16:creationId xmlns:a16="http://schemas.microsoft.com/office/drawing/2014/main" id="{C1F9DA99-2786-1EDE-93A7-5E167A6BC415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886200"/>
            <a:ext cx="2065338" cy="971550"/>
            <a:chOff x="283" y="1680"/>
            <a:chExt cx="1301" cy="612"/>
          </a:xfrm>
        </p:grpSpPr>
        <p:sp>
          <p:nvSpPr>
            <p:cNvPr id="16421" name="AutoShape 32">
              <a:extLst>
                <a:ext uri="{FF2B5EF4-FFF2-40B4-BE49-F238E27FC236}">
                  <a16:creationId xmlns:a16="http://schemas.microsoft.com/office/drawing/2014/main" id="{2D760185-A1AC-22A9-3EFD-147D0FC2D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22" name="Rectangle 33">
              <a:extLst>
                <a:ext uri="{FF2B5EF4-FFF2-40B4-BE49-F238E27FC236}">
                  <a16:creationId xmlns:a16="http://schemas.microsoft.com/office/drawing/2014/main" id="{D65C1A5C-20D4-AD71-2815-927EE4B49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36F67A4F-4DBF-6AAC-4AC7-E868A54BF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1691"/>
              <a:ext cx="48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АНАРХИ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6424" name="AutoShape 35">
              <a:extLst>
                <a:ext uri="{FF2B5EF4-FFF2-40B4-BE49-F238E27FC236}">
                  <a16:creationId xmlns:a16="http://schemas.microsoft.com/office/drawing/2014/main" id="{0D975C4B-37F9-31E5-8BD0-21CEFACE0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6" name="Group 36">
            <a:extLst>
              <a:ext uri="{FF2B5EF4-FFF2-40B4-BE49-F238E27FC236}">
                <a16:creationId xmlns:a16="http://schemas.microsoft.com/office/drawing/2014/main" id="{F500C588-6297-AA61-6276-1414550B24E2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4114800"/>
            <a:ext cx="2065338" cy="971550"/>
            <a:chOff x="283" y="1680"/>
            <a:chExt cx="1301" cy="612"/>
          </a:xfrm>
        </p:grpSpPr>
        <p:sp>
          <p:nvSpPr>
            <p:cNvPr id="16417" name="AutoShape 37">
              <a:extLst>
                <a:ext uri="{FF2B5EF4-FFF2-40B4-BE49-F238E27FC236}">
                  <a16:creationId xmlns:a16="http://schemas.microsoft.com/office/drawing/2014/main" id="{5A135136-1553-9252-0CC8-0C94C8861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18" name="Rectangle 38">
              <a:extLst>
                <a:ext uri="{FF2B5EF4-FFF2-40B4-BE49-F238E27FC236}">
                  <a16:creationId xmlns:a16="http://schemas.microsoft.com/office/drawing/2014/main" id="{CB6C2262-388E-1787-A146-8766F44F5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23" name="Rectangle 39">
              <a:extLst>
                <a:ext uri="{FF2B5EF4-FFF2-40B4-BE49-F238E27FC236}">
                  <a16:creationId xmlns:a16="http://schemas.microsoft.com/office/drawing/2014/main" id="{98D60878-E95A-100F-615A-365728854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" y="1691"/>
              <a:ext cx="65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ХААНЧЛАЛ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6420" name="AutoShape 40">
              <a:extLst>
                <a:ext uri="{FF2B5EF4-FFF2-40B4-BE49-F238E27FC236}">
                  <a16:creationId xmlns:a16="http://schemas.microsoft.com/office/drawing/2014/main" id="{B229389C-B1BF-687C-7258-63D465987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7" name="Group 41">
            <a:extLst>
              <a:ext uri="{FF2B5EF4-FFF2-40B4-BE49-F238E27FC236}">
                <a16:creationId xmlns:a16="http://schemas.microsoft.com/office/drawing/2014/main" id="{461CA7FD-A287-2076-A507-FE53F30DA8D9}"/>
              </a:ext>
            </a:extLst>
          </p:cNvPr>
          <p:cNvGrpSpPr>
            <a:grpSpLocks/>
          </p:cNvGrpSpPr>
          <p:nvPr/>
        </p:nvGrpSpPr>
        <p:grpSpPr bwMode="auto">
          <a:xfrm>
            <a:off x="1563688" y="4343400"/>
            <a:ext cx="2093912" cy="971550"/>
            <a:chOff x="265" y="1680"/>
            <a:chExt cx="1319" cy="612"/>
          </a:xfrm>
        </p:grpSpPr>
        <p:sp>
          <p:nvSpPr>
            <p:cNvPr id="16413" name="AutoShape 42">
              <a:extLst>
                <a:ext uri="{FF2B5EF4-FFF2-40B4-BE49-F238E27FC236}">
                  <a16:creationId xmlns:a16="http://schemas.microsoft.com/office/drawing/2014/main" id="{4E6A42EB-FDF8-8B01-6FB3-F2FDDC349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14" name="Rectangle 43">
              <a:extLst>
                <a:ext uri="{FF2B5EF4-FFF2-40B4-BE49-F238E27FC236}">
                  <a16:creationId xmlns:a16="http://schemas.microsoft.com/office/drawing/2014/main" id="{6000E5A9-AF2B-33AD-F4CD-3B394C505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28" name="Rectangle 44">
              <a:extLst>
                <a:ext uri="{FF2B5EF4-FFF2-40B4-BE49-F238E27FC236}">
                  <a16:creationId xmlns:a16="http://schemas.microsoft.com/office/drawing/2014/main" id="{DEDE6F69-5908-2993-208A-A8C6AD64C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" y="1691"/>
              <a:ext cx="788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 КОЛОНЧЛОЛ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6416" name="AutoShape 45">
              <a:extLst>
                <a:ext uri="{FF2B5EF4-FFF2-40B4-BE49-F238E27FC236}">
                  <a16:creationId xmlns:a16="http://schemas.microsoft.com/office/drawing/2014/main" id="{033E7A99-8976-74CF-516D-7D1A06A3E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398" name="Group 46">
            <a:extLst>
              <a:ext uri="{FF2B5EF4-FFF2-40B4-BE49-F238E27FC236}">
                <a16:creationId xmlns:a16="http://schemas.microsoft.com/office/drawing/2014/main" id="{DEC36BA9-9828-877B-A49D-D847ACC82218}"/>
              </a:ext>
            </a:extLst>
          </p:cNvPr>
          <p:cNvGrpSpPr>
            <a:grpSpLocks/>
          </p:cNvGrpSpPr>
          <p:nvPr/>
        </p:nvGrpSpPr>
        <p:grpSpPr bwMode="auto">
          <a:xfrm>
            <a:off x="1695450" y="4572000"/>
            <a:ext cx="2114550" cy="971550"/>
            <a:chOff x="252" y="1680"/>
            <a:chExt cx="1332" cy="612"/>
          </a:xfrm>
        </p:grpSpPr>
        <p:sp>
          <p:nvSpPr>
            <p:cNvPr id="16409" name="AutoShape 47">
              <a:extLst>
                <a:ext uri="{FF2B5EF4-FFF2-40B4-BE49-F238E27FC236}">
                  <a16:creationId xmlns:a16="http://schemas.microsoft.com/office/drawing/2014/main" id="{FB0E8E61-483F-D6BE-0B05-E141CBB42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10" name="Rectangle 48">
              <a:extLst>
                <a:ext uri="{FF2B5EF4-FFF2-40B4-BE49-F238E27FC236}">
                  <a16:creationId xmlns:a16="http://schemas.microsoft.com/office/drawing/2014/main" id="{D52AB4CB-E7B6-A95E-0DAE-440216415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33" name="Rectangle 49">
              <a:extLst>
                <a:ext uri="{FF2B5EF4-FFF2-40B4-BE49-F238E27FC236}">
                  <a16:creationId xmlns:a16="http://schemas.microsoft.com/office/drawing/2014/main" id="{8AA09981-9AAD-5BE2-FB04-FF3B1F7FB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" y="1691"/>
              <a:ext cx="817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3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ЧИМЭЭГҮЙ ҮЕ</a:t>
              </a:r>
              <a:endParaRPr lang="en-US" altLang="en-US" sz="13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6412" name="AutoShape 50">
              <a:extLst>
                <a:ext uri="{FF2B5EF4-FFF2-40B4-BE49-F238E27FC236}">
                  <a16:creationId xmlns:a16="http://schemas.microsoft.com/office/drawing/2014/main" id="{6402027C-59E9-4F64-801B-C006F8E1B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6435" name="AutoShape 51">
            <a:extLst>
              <a:ext uri="{FF2B5EF4-FFF2-40B4-BE49-F238E27FC236}">
                <a16:creationId xmlns:a16="http://schemas.microsoft.com/office/drawing/2014/main" id="{15ACA0DF-D785-29B7-1ADA-E0848B1DB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1493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436" name="Rectangle 52">
            <a:extLst>
              <a:ext uri="{FF2B5EF4-FFF2-40B4-BE49-F238E27FC236}">
                <a16:creationId xmlns:a16="http://schemas.microsoft.com/office/drawing/2014/main" id="{25C5978D-6719-2352-3158-79843A9F2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524000"/>
            <a:ext cx="2882900" cy="16002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401" name="Rectangle 53">
            <a:extLst>
              <a:ext uri="{FF2B5EF4-FFF2-40B4-BE49-F238E27FC236}">
                <a16:creationId xmlns:a16="http://schemas.microsoft.com/office/drawing/2014/main" id="{F261B49F-5CF9-D627-628E-01CCD0E29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1143000"/>
            <a:ext cx="17526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990000"/>
                </a:solidFill>
                <a:latin typeface="Times New Roman" panose="02020603050405020304" pitchFamily="18" charset="0"/>
              </a:rPr>
              <a:t>ЧИМЭЭГҮЙ ҮЕ</a:t>
            </a:r>
          </a:p>
        </p:txBody>
      </p:sp>
      <p:sp>
        <p:nvSpPr>
          <p:cNvPr id="16402" name="Line 54">
            <a:extLst>
              <a:ext uri="{FF2B5EF4-FFF2-40B4-BE49-F238E27FC236}">
                <a16:creationId xmlns:a16="http://schemas.microsoft.com/office/drawing/2014/main" id="{D12B89D9-B46B-6609-4D9D-3C4467F42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22177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Line 55">
            <a:extLst>
              <a:ext uri="{FF2B5EF4-FFF2-40B4-BE49-F238E27FC236}">
                <a16:creationId xmlns:a16="http://schemas.microsoft.com/office/drawing/2014/main" id="{5D5851CE-3B48-0BD5-9A84-51D81AAC8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0438" y="26574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2" name="Rectangle 58">
            <a:extLst>
              <a:ext uri="{FF2B5EF4-FFF2-40B4-BE49-F238E27FC236}">
                <a16:creationId xmlns:a16="http://schemas.microsoft.com/office/drawing/2014/main" id="{1948ED44-FCDE-DC18-A56C-DFF955102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212975"/>
            <a:ext cx="22415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Ромын Систем</a:t>
            </a:r>
          </a:p>
        </p:txBody>
      </p:sp>
      <p:sp>
        <p:nvSpPr>
          <p:cNvPr id="16443" name="Rectangle 59">
            <a:extLst>
              <a:ext uri="{FF2B5EF4-FFF2-40B4-BE49-F238E27FC236}">
                <a16:creationId xmlns:a16="http://schemas.microsoft.com/office/drawing/2014/main" id="{3E43432D-F18F-6739-496E-25C69E72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188" y="1730375"/>
            <a:ext cx="29622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990000"/>
                </a:solidFill>
                <a:latin typeface="Times New Roman" panose="02020603050405020304" pitchFamily="18" charset="0"/>
              </a:rPr>
              <a:t>Грекийн Александер</a:t>
            </a:r>
          </a:p>
        </p:txBody>
      </p:sp>
      <p:sp>
        <p:nvSpPr>
          <p:cNvPr id="16446" name="Rectangle 62">
            <a:extLst>
              <a:ext uri="{FF2B5EF4-FFF2-40B4-BE49-F238E27FC236}">
                <a16:creationId xmlns:a16="http://schemas.microsoft.com/office/drawing/2014/main" id="{99CD6ECA-1661-6414-914E-D70B9908E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1169988"/>
            <a:ext cx="12938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МЭӨ 500</a:t>
            </a:r>
            <a:endParaRPr lang="en-US" altLang="en-US" sz="1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7" name="Text Box 63">
            <a:extLst>
              <a:ext uri="{FF2B5EF4-FFF2-40B4-BE49-F238E27FC236}">
                <a16:creationId xmlns:a16="http://schemas.microsoft.com/office/drawing/2014/main" id="{B9C6D76F-9E91-C2F4-2DCF-6BD65A570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443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Малахигаас эМатай хүртэл (Хуучин ба Шинэ Гэрээ)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8" name="Rectangle 64">
            <a:extLst>
              <a:ext uri="{FF2B5EF4-FFF2-40B4-BE49-F238E27FC236}">
                <a16:creationId xmlns:a16="http://schemas.microsoft.com/office/drawing/2014/main" id="{11B353A4-9201-3EDF-0B4F-B72EC269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2" grpId="0"/>
      <p:bldP spid="16443" grpId="0"/>
      <p:bldP spid="1644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4">
            <a:extLst>
              <a:ext uri="{FF2B5EF4-FFF2-40B4-BE49-F238E27FC236}">
                <a16:creationId xmlns:a16="http://schemas.microsoft.com/office/drawing/2014/main" id="{593C5401-1389-11B8-513F-0F854BE3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56">
            <a:extLst>
              <a:ext uri="{FF2B5EF4-FFF2-40B4-BE49-F238E27FC236}">
                <a16:creationId xmlns:a16="http://schemas.microsoft.com/office/drawing/2014/main" id="{4E53FACC-27F8-C0C4-EE88-97316D589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7412" name="Text Box 57">
            <a:extLst>
              <a:ext uri="{FF2B5EF4-FFF2-40B4-BE49-F238E27FC236}">
                <a16:creationId xmlns:a16="http://schemas.microsoft.com/office/drawing/2014/main" id="{7B19B9C8-D872-C94C-9D01-DE343E73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1619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Матай – Илчлэлт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66" name="AutoShape 58">
            <a:extLst>
              <a:ext uri="{FF2B5EF4-FFF2-40B4-BE49-F238E27FC236}">
                <a16:creationId xmlns:a16="http://schemas.microsoft.com/office/drawing/2014/main" id="{CFBFE3B4-46FD-6981-7A44-8D29D2404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3017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7467" name="Rectangle 59">
            <a:extLst>
              <a:ext uri="{FF2B5EF4-FFF2-40B4-BE49-F238E27FC236}">
                <a16:creationId xmlns:a16="http://schemas.microsoft.com/office/drawing/2014/main" id="{34140A4F-6D15-1D1E-4CF3-8387FC3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682750"/>
            <a:ext cx="2882900" cy="387985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7415" name="Rectangle 72">
            <a:extLst>
              <a:ext uri="{FF2B5EF4-FFF2-40B4-BE49-F238E27FC236}">
                <a16:creationId xmlns:a16="http://schemas.microsoft.com/office/drawing/2014/main" id="{2C65F215-AF2A-62FF-A448-9404249C2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295400"/>
            <a:ext cx="1752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ХААНЧЛАЛ</a:t>
            </a:r>
          </a:p>
        </p:txBody>
      </p:sp>
      <p:sp>
        <p:nvSpPr>
          <p:cNvPr id="17416" name="Line 73">
            <a:extLst>
              <a:ext uri="{FF2B5EF4-FFF2-40B4-BE49-F238E27FC236}">
                <a16:creationId xmlns:a16="http://schemas.microsoft.com/office/drawing/2014/main" id="{8B009CF5-F704-0394-AFF4-C5A8A55A16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23701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Line 74">
            <a:extLst>
              <a:ext uri="{FF2B5EF4-FFF2-40B4-BE49-F238E27FC236}">
                <a16:creationId xmlns:a16="http://schemas.microsoft.com/office/drawing/2014/main" id="{5FAD8BB8-A9D3-679C-D74A-DE5CD9D7D3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41910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Line 75">
            <a:extLst>
              <a:ext uri="{FF2B5EF4-FFF2-40B4-BE49-F238E27FC236}">
                <a16:creationId xmlns:a16="http://schemas.microsoft.com/office/drawing/2014/main" id="{8E72B8C3-E010-3A8D-74AC-5E8C502262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098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Line 76">
            <a:extLst>
              <a:ext uri="{FF2B5EF4-FFF2-40B4-BE49-F238E27FC236}">
                <a16:creationId xmlns:a16="http://schemas.microsoft.com/office/drawing/2014/main" id="{4CA0C092-96DB-B46E-AAC2-A624743F8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33020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Line 77">
            <a:extLst>
              <a:ext uri="{FF2B5EF4-FFF2-40B4-BE49-F238E27FC236}">
                <a16:creationId xmlns:a16="http://schemas.microsoft.com/office/drawing/2014/main" id="{A48D1C2B-CE34-EB22-6DA8-83425E3CAC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7592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86" name="Rectangle 78">
            <a:extLst>
              <a:ext uri="{FF2B5EF4-FFF2-40B4-BE49-F238E27FC236}">
                <a16:creationId xmlns:a16="http://schemas.microsoft.com/office/drawing/2014/main" id="{5874146E-E47A-E419-3DCF-D45730F19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933575"/>
            <a:ext cx="17335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АМЬДРАЛ</a:t>
            </a:r>
          </a:p>
        </p:txBody>
      </p:sp>
      <p:sp>
        <p:nvSpPr>
          <p:cNvPr id="17487" name="Rectangle 79">
            <a:extLst>
              <a:ext uri="{FF2B5EF4-FFF2-40B4-BE49-F238E27FC236}">
                <a16:creationId xmlns:a16="http://schemas.microsoft.com/office/drawing/2014/main" id="{B5956617-9956-E430-BBDE-3EB769BC6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803525"/>
            <a:ext cx="1752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" charset="0"/>
              </a:rPr>
              <a:t>ЧУУЛГАН</a:t>
            </a:r>
            <a:r>
              <a:rPr lang="en-US" altLang="en-US" b="1">
                <a:solidFill>
                  <a:srgbClr val="0000FF"/>
                </a:solidFill>
                <a:latin typeface="Times" charset="0"/>
              </a:rPr>
              <a:t>     </a:t>
            </a:r>
          </a:p>
        </p:txBody>
      </p:sp>
      <p:sp>
        <p:nvSpPr>
          <p:cNvPr id="17488" name="Rectangle 80">
            <a:extLst>
              <a:ext uri="{FF2B5EF4-FFF2-40B4-BE49-F238E27FC236}">
                <a16:creationId xmlns:a16="http://schemas.microsoft.com/office/drawing/2014/main" id="{B6F66C44-6249-4DA7-974A-16F9490AB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1322388"/>
            <a:ext cx="15986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 1-р зуун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4" name="Line 81">
            <a:extLst>
              <a:ext uri="{FF2B5EF4-FFF2-40B4-BE49-F238E27FC236}">
                <a16:creationId xmlns:a16="http://schemas.microsoft.com/office/drawing/2014/main" id="{29A1AFC6-612D-EC60-420C-227346316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46101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Line 98">
            <a:extLst>
              <a:ext uri="{FF2B5EF4-FFF2-40B4-BE49-F238E27FC236}">
                <a16:creationId xmlns:a16="http://schemas.microsoft.com/office/drawing/2014/main" id="{35483AF2-D432-DD04-E3BF-AA06AE25F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029200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Text Box 3">
            <a:extLst>
              <a:ext uri="{FF2B5EF4-FFF2-40B4-BE49-F238E27FC236}">
                <a16:creationId xmlns:a16="http://schemas.microsoft.com/office/drawing/2014/main" id="{8D1AC87B-981B-5770-BA8E-764A3CA5E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sp>
        <p:nvSpPr>
          <p:cNvPr id="17546" name="Rectangle 138">
            <a:extLst>
              <a:ext uri="{FF2B5EF4-FFF2-40B4-BE49-F238E27FC236}">
                <a16:creationId xmlns:a16="http://schemas.microsoft.com/office/drawing/2014/main" id="{E5CC43A5-92B9-916E-F133-E7B6F9928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2400300"/>
            <a:ext cx="19478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ЗАГАЛМАЙ</a:t>
            </a:r>
          </a:p>
        </p:txBody>
      </p:sp>
      <p:grpSp>
        <p:nvGrpSpPr>
          <p:cNvPr id="17428" name="Group 4">
            <a:extLst>
              <a:ext uri="{FF2B5EF4-FFF2-40B4-BE49-F238E27FC236}">
                <a16:creationId xmlns:a16="http://schemas.microsoft.com/office/drawing/2014/main" id="{1BB7E52A-2D96-E69C-A2FD-9F993F30490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43200"/>
            <a:ext cx="2065338" cy="971550"/>
            <a:chOff x="283" y="1680"/>
            <a:chExt cx="1301" cy="612"/>
          </a:xfrm>
        </p:grpSpPr>
        <p:sp>
          <p:nvSpPr>
            <p:cNvPr id="17500" name="AutoShape 5">
              <a:extLst>
                <a:ext uri="{FF2B5EF4-FFF2-40B4-BE49-F238E27FC236}">
                  <a16:creationId xmlns:a16="http://schemas.microsoft.com/office/drawing/2014/main" id="{A63794DB-E2A5-EA45-1E26-AD9019613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501" name="Rectangle 6">
              <a:extLst>
                <a:ext uri="{FF2B5EF4-FFF2-40B4-BE49-F238E27FC236}">
                  <a16:creationId xmlns:a16="http://schemas.microsoft.com/office/drawing/2014/main" id="{F0776603-FFB8-CB74-0DB8-892234769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3A849116-3C35-BD45-A148-F886461FB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503" name="AutoShape 8">
              <a:extLst>
                <a:ext uri="{FF2B5EF4-FFF2-40B4-BE49-F238E27FC236}">
                  <a16:creationId xmlns:a16="http://schemas.microsoft.com/office/drawing/2014/main" id="{D8372465-CE6B-CBE1-156D-59564E0EB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29" name="Group 9">
            <a:extLst>
              <a:ext uri="{FF2B5EF4-FFF2-40B4-BE49-F238E27FC236}">
                <a16:creationId xmlns:a16="http://schemas.microsoft.com/office/drawing/2014/main" id="{882D97C5-D5DF-9100-153E-4A8C2A92759B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2971800"/>
            <a:ext cx="2065337" cy="971550"/>
            <a:chOff x="283" y="1680"/>
            <a:chExt cx="1301" cy="612"/>
          </a:xfrm>
        </p:grpSpPr>
        <p:sp>
          <p:nvSpPr>
            <p:cNvPr id="17496" name="AutoShape 10">
              <a:extLst>
                <a:ext uri="{FF2B5EF4-FFF2-40B4-BE49-F238E27FC236}">
                  <a16:creationId xmlns:a16="http://schemas.microsoft.com/office/drawing/2014/main" id="{EB1A0462-4F8A-7462-26DB-DBA71B62A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97" name="Rectangle 11">
              <a:extLst>
                <a:ext uri="{FF2B5EF4-FFF2-40B4-BE49-F238E27FC236}">
                  <a16:creationId xmlns:a16="http://schemas.microsoft.com/office/drawing/2014/main" id="{F9A8AA14-8564-EF5E-A66E-BC5724B45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" name="Rectangle 12">
              <a:extLst>
                <a:ext uri="{FF2B5EF4-FFF2-40B4-BE49-F238E27FC236}">
                  <a16:creationId xmlns:a16="http://schemas.microsoft.com/office/drawing/2014/main" id="{C645C9DD-CDC2-5E17-A983-443AB6A20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499" name="AutoShape 13">
              <a:extLst>
                <a:ext uri="{FF2B5EF4-FFF2-40B4-BE49-F238E27FC236}">
                  <a16:creationId xmlns:a16="http://schemas.microsoft.com/office/drawing/2014/main" id="{19F6327B-55F4-8464-559B-671A5820E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0" name="Group 14">
            <a:extLst>
              <a:ext uri="{FF2B5EF4-FFF2-40B4-BE49-F238E27FC236}">
                <a16:creationId xmlns:a16="http://schemas.microsoft.com/office/drawing/2014/main" id="{32870E3C-BD1C-B239-81CE-201C4D06DE1F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3200400"/>
            <a:ext cx="2065338" cy="971550"/>
            <a:chOff x="283" y="1680"/>
            <a:chExt cx="1301" cy="612"/>
          </a:xfrm>
        </p:grpSpPr>
        <p:sp>
          <p:nvSpPr>
            <p:cNvPr id="17492" name="AutoShape 15">
              <a:extLst>
                <a:ext uri="{FF2B5EF4-FFF2-40B4-BE49-F238E27FC236}">
                  <a16:creationId xmlns:a16="http://schemas.microsoft.com/office/drawing/2014/main" id="{8F9F7E3D-B1F7-63B0-44FF-BBA2DAD22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93" name="Rectangle 16">
              <a:extLst>
                <a:ext uri="{FF2B5EF4-FFF2-40B4-BE49-F238E27FC236}">
                  <a16:creationId xmlns:a16="http://schemas.microsoft.com/office/drawing/2014/main" id="{A370DB75-5453-49EB-A146-AF3DF72C4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id="{4A655ADB-A984-18C6-1869-07EDD5C12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495" name="AutoShape 18">
              <a:extLst>
                <a:ext uri="{FF2B5EF4-FFF2-40B4-BE49-F238E27FC236}">
                  <a16:creationId xmlns:a16="http://schemas.microsoft.com/office/drawing/2014/main" id="{AE8E20AE-609A-74DE-AF71-0446E9180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1" name="Group 19">
            <a:extLst>
              <a:ext uri="{FF2B5EF4-FFF2-40B4-BE49-F238E27FC236}">
                <a16:creationId xmlns:a16="http://schemas.microsoft.com/office/drawing/2014/main" id="{1B344097-62E0-13C2-9CB2-75953BB71E0F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429000"/>
            <a:ext cx="2065338" cy="971550"/>
            <a:chOff x="283" y="1680"/>
            <a:chExt cx="1301" cy="612"/>
          </a:xfrm>
        </p:grpSpPr>
        <p:sp>
          <p:nvSpPr>
            <p:cNvPr id="5" name="AutoShape 20">
              <a:extLst>
                <a:ext uri="{FF2B5EF4-FFF2-40B4-BE49-F238E27FC236}">
                  <a16:creationId xmlns:a16="http://schemas.microsoft.com/office/drawing/2014/main" id="{5D6E48DB-67FF-CB91-AB48-96B68BDB6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89" name="Rectangle 21">
              <a:extLst>
                <a:ext uri="{FF2B5EF4-FFF2-40B4-BE49-F238E27FC236}">
                  <a16:creationId xmlns:a16="http://schemas.microsoft.com/office/drawing/2014/main" id="{114D3806-10DC-77D5-9BA8-73F3468A4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" name="Rectangle 22">
              <a:extLst>
                <a:ext uri="{FF2B5EF4-FFF2-40B4-BE49-F238E27FC236}">
                  <a16:creationId xmlns:a16="http://schemas.microsoft.com/office/drawing/2014/main" id="{BEE5CC30-035D-6464-C0F1-43E83B3E2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91"/>
              <a:ext cx="34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491" name="AutoShape 23">
              <a:extLst>
                <a:ext uri="{FF2B5EF4-FFF2-40B4-BE49-F238E27FC236}">
                  <a16:creationId xmlns:a16="http://schemas.microsoft.com/office/drawing/2014/main" id="{8189B73B-E7FA-195F-ABC0-556119048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2" name="Group 24">
            <a:extLst>
              <a:ext uri="{FF2B5EF4-FFF2-40B4-BE49-F238E27FC236}">
                <a16:creationId xmlns:a16="http://schemas.microsoft.com/office/drawing/2014/main" id="{5B55AFA5-8320-29DE-84C8-DBE920BAE1E5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657600"/>
            <a:ext cx="2065338" cy="971550"/>
            <a:chOff x="283" y="1680"/>
            <a:chExt cx="1301" cy="612"/>
          </a:xfrm>
        </p:grpSpPr>
        <p:sp>
          <p:nvSpPr>
            <p:cNvPr id="17484" name="AutoShape 25">
              <a:extLst>
                <a:ext uri="{FF2B5EF4-FFF2-40B4-BE49-F238E27FC236}">
                  <a16:creationId xmlns:a16="http://schemas.microsoft.com/office/drawing/2014/main" id="{5CA23D45-D80B-02FF-2815-B66155A32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85" name="Rectangle 26">
              <a:extLst>
                <a:ext uri="{FF2B5EF4-FFF2-40B4-BE49-F238E27FC236}">
                  <a16:creationId xmlns:a16="http://schemas.microsoft.com/office/drawing/2014/main" id="{E0A2216E-9FA9-1865-B544-6F9605F7A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Rectangle 27">
              <a:extLst>
                <a:ext uri="{FF2B5EF4-FFF2-40B4-BE49-F238E27FC236}">
                  <a16:creationId xmlns:a16="http://schemas.microsoft.com/office/drawing/2014/main" id="{966569B9-0545-C03E-54B9-2567471F3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691"/>
              <a:ext cx="460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8" name="AutoShape 28">
              <a:extLst>
                <a:ext uri="{FF2B5EF4-FFF2-40B4-BE49-F238E27FC236}">
                  <a16:creationId xmlns:a16="http://schemas.microsoft.com/office/drawing/2014/main" id="{023A6F31-7203-82B9-274D-3840C9459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3" name="Group 29">
            <a:extLst>
              <a:ext uri="{FF2B5EF4-FFF2-40B4-BE49-F238E27FC236}">
                <a16:creationId xmlns:a16="http://schemas.microsoft.com/office/drawing/2014/main" id="{9FB4235E-3115-DA0B-89DC-A29E7433484D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886200"/>
            <a:ext cx="2065338" cy="971550"/>
            <a:chOff x="283" y="1680"/>
            <a:chExt cx="1301" cy="612"/>
          </a:xfrm>
        </p:grpSpPr>
        <p:sp>
          <p:nvSpPr>
            <p:cNvPr id="17480" name="AutoShape 30">
              <a:extLst>
                <a:ext uri="{FF2B5EF4-FFF2-40B4-BE49-F238E27FC236}">
                  <a16:creationId xmlns:a16="http://schemas.microsoft.com/office/drawing/2014/main" id="{89813638-772D-371C-F3DC-941DD6ACC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81" name="Rectangle 31">
              <a:extLst>
                <a:ext uri="{FF2B5EF4-FFF2-40B4-BE49-F238E27FC236}">
                  <a16:creationId xmlns:a16="http://schemas.microsoft.com/office/drawing/2014/main" id="{309F3E6C-370A-44C7-A351-2E1298E57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0" name="Rectangle 32">
              <a:extLst>
                <a:ext uri="{FF2B5EF4-FFF2-40B4-BE49-F238E27FC236}">
                  <a16:creationId xmlns:a16="http://schemas.microsoft.com/office/drawing/2014/main" id="{0352682B-E32A-DCBB-AC80-ED0303DD4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1691"/>
              <a:ext cx="48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АНАРХИ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483" name="AutoShape 33">
              <a:extLst>
                <a:ext uri="{FF2B5EF4-FFF2-40B4-BE49-F238E27FC236}">
                  <a16:creationId xmlns:a16="http://schemas.microsoft.com/office/drawing/2014/main" id="{F3F3A7CC-FDE6-A0AE-BF7F-CD98606AC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4" name="Group 34">
            <a:extLst>
              <a:ext uri="{FF2B5EF4-FFF2-40B4-BE49-F238E27FC236}">
                <a16:creationId xmlns:a16="http://schemas.microsoft.com/office/drawing/2014/main" id="{13EB62C1-7D7C-D103-0FBE-4D219202985F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4114800"/>
            <a:ext cx="2065338" cy="971550"/>
            <a:chOff x="283" y="1680"/>
            <a:chExt cx="1301" cy="612"/>
          </a:xfrm>
        </p:grpSpPr>
        <p:sp>
          <p:nvSpPr>
            <p:cNvPr id="17476" name="AutoShape 35">
              <a:extLst>
                <a:ext uri="{FF2B5EF4-FFF2-40B4-BE49-F238E27FC236}">
                  <a16:creationId xmlns:a16="http://schemas.microsoft.com/office/drawing/2014/main" id="{79CF59C9-9245-A0D9-BC54-0CE8546E3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77" name="Rectangle 36">
              <a:extLst>
                <a:ext uri="{FF2B5EF4-FFF2-40B4-BE49-F238E27FC236}">
                  <a16:creationId xmlns:a16="http://schemas.microsoft.com/office/drawing/2014/main" id="{46C3E3DC-61C4-7C44-22AB-B81A471FD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" name="Rectangle 37">
              <a:extLst>
                <a:ext uri="{FF2B5EF4-FFF2-40B4-BE49-F238E27FC236}">
                  <a16:creationId xmlns:a16="http://schemas.microsoft.com/office/drawing/2014/main" id="{05EB1029-F0C4-B355-B1D7-12C9A9467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" y="1691"/>
              <a:ext cx="659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ХААНЧЛАЛ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479" name="AutoShape 38">
              <a:extLst>
                <a:ext uri="{FF2B5EF4-FFF2-40B4-BE49-F238E27FC236}">
                  <a16:creationId xmlns:a16="http://schemas.microsoft.com/office/drawing/2014/main" id="{7E605EFE-2D48-3571-4845-CEB693E55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5" name="Group 39">
            <a:extLst>
              <a:ext uri="{FF2B5EF4-FFF2-40B4-BE49-F238E27FC236}">
                <a16:creationId xmlns:a16="http://schemas.microsoft.com/office/drawing/2014/main" id="{79770924-37F5-740B-07BA-DAA797055AC2}"/>
              </a:ext>
            </a:extLst>
          </p:cNvPr>
          <p:cNvGrpSpPr>
            <a:grpSpLocks/>
          </p:cNvGrpSpPr>
          <p:nvPr/>
        </p:nvGrpSpPr>
        <p:grpSpPr bwMode="auto">
          <a:xfrm>
            <a:off x="1541463" y="4343400"/>
            <a:ext cx="2116137" cy="971550"/>
            <a:chOff x="251" y="1680"/>
            <a:chExt cx="1333" cy="612"/>
          </a:xfrm>
        </p:grpSpPr>
        <p:sp>
          <p:nvSpPr>
            <p:cNvPr id="17472" name="AutoShape 40">
              <a:extLst>
                <a:ext uri="{FF2B5EF4-FFF2-40B4-BE49-F238E27FC236}">
                  <a16:creationId xmlns:a16="http://schemas.microsoft.com/office/drawing/2014/main" id="{E431533E-A0B8-779E-56C5-9D56A7D90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73" name="Rectangle 41">
              <a:extLst>
                <a:ext uri="{FF2B5EF4-FFF2-40B4-BE49-F238E27FC236}">
                  <a16:creationId xmlns:a16="http://schemas.microsoft.com/office/drawing/2014/main" id="{1061DA53-48F4-0460-E86B-E2A0616CC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Rectangle 42">
              <a:extLst>
                <a:ext uri="{FF2B5EF4-FFF2-40B4-BE49-F238E27FC236}">
                  <a16:creationId xmlns:a16="http://schemas.microsoft.com/office/drawing/2014/main" id="{C43B8A72-855F-DD29-A475-9B7E6878D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1691"/>
              <a:ext cx="81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  КОЛОНЧЛОЛ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475" name="AutoShape 43">
              <a:extLst>
                <a:ext uri="{FF2B5EF4-FFF2-40B4-BE49-F238E27FC236}">
                  <a16:creationId xmlns:a16="http://schemas.microsoft.com/office/drawing/2014/main" id="{BD014555-75D7-E905-98BE-9DEC6D9CF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6" name="Group 44">
            <a:extLst>
              <a:ext uri="{FF2B5EF4-FFF2-40B4-BE49-F238E27FC236}">
                <a16:creationId xmlns:a16="http://schemas.microsoft.com/office/drawing/2014/main" id="{C03B408B-1234-FDE9-7E9F-2C602A3BE806}"/>
              </a:ext>
            </a:extLst>
          </p:cNvPr>
          <p:cNvGrpSpPr>
            <a:grpSpLocks/>
          </p:cNvGrpSpPr>
          <p:nvPr/>
        </p:nvGrpSpPr>
        <p:grpSpPr bwMode="auto">
          <a:xfrm>
            <a:off x="1673225" y="4572000"/>
            <a:ext cx="2136775" cy="971550"/>
            <a:chOff x="238" y="1680"/>
            <a:chExt cx="1346" cy="612"/>
          </a:xfrm>
        </p:grpSpPr>
        <p:sp>
          <p:nvSpPr>
            <p:cNvPr id="17468" name="AutoShape 45">
              <a:extLst>
                <a:ext uri="{FF2B5EF4-FFF2-40B4-BE49-F238E27FC236}">
                  <a16:creationId xmlns:a16="http://schemas.microsoft.com/office/drawing/2014/main" id="{7D663479-09CB-8A28-8BD6-1227B4839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9" name="Rectangle 46">
              <a:extLst>
                <a:ext uri="{FF2B5EF4-FFF2-40B4-BE49-F238E27FC236}">
                  <a16:creationId xmlns:a16="http://schemas.microsoft.com/office/drawing/2014/main" id="{CEBB395C-1F17-9ACB-6108-EE376EA23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Rectangle 47">
              <a:extLst>
                <a:ext uri="{FF2B5EF4-FFF2-40B4-BE49-F238E27FC236}">
                  <a16:creationId xmlns:a16="http://schemas.microsoft.com/office/drawing/2014/main" id="{7ABBBC6D-39BF-C852-5C7F-43F2EB977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" y="1691"/>
              <a:ext cx="84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en-US" sz="13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ЧИМЭЭГҮЙ ҮЕ</a:t>
              </a:r>
              <a:endParaRPr lang="en-US" altLang="en-US" sz="13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7471" name="AutoShape 48">
              <a:extLst>
                <a:ext uri="{FF2B5EF4-FFF2-40B4-BE49-F238E27FC236}">
                  <a16:creationId xmlns:a16="http://schemas.microsoft.com/office/drawing/2014/main" id="{D0B8ABAA-EEE3-1E2A-9124-892A07A5D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37" name="Group 49">
            <a:extLst>
              <a:ext uri="{FF2B5EF4-FFF2-40B4-BE49-F238E27FC236}">
                <a16:creationId xmlns:a16="http://schemas.microsoft.com/office/drawing/2014/main" id="{B7130E32-2C8A-6D22-CBB5-E115FE790718}"/>
              </a:ext>
            </a:extLst>
          </p:cNvPr>
          <p:cNvGrpSpPr>
            <a:grpSpLocks/>
          </p:cNvGrpSpPr>
          <p:nvPr/>
        </p:nvGrpSpPr>
        <p:grpSpPr bwMode="auto">
          <a:xfrm>
            <a:off x="1895475" y="4800600"/>
            <a:ext cx="2066925" cy="971550"/>
            <a:chOff x="282" y="1680"/>
            <a:chExt cx="1302" cy="612"/>
          </a:xfrm>
        </p:grpSpPr>
        <p:sp>
          <p:nvSpPr>
            <p:cNvPr id="17464" name="AutoShape 50">
              <a:extLst>
                <a:ext uri="{FF2B5EF4-FFF2-40B4-BE49-F238E27FC236}">
                  <a16:creationId xmlns:a16="http://schemas.microsoft.com/office/drawing/2014/main" id="{9A40B672-50E4-C32D-7616-22AF311F7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5" name="Rectangle 51">
              <a:extLst>
                <a:ext uri="{FF2B5EF4-FFF2-40B4-BE49-F238E27FC236}">
                  <a16:creationId xmlns:a16="http://schemas.microsoft.com/office/drawing/2014/main" id="{306DBA28-6BF5-B811-F5D8-E3853F521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" name="Rectangle 52">
              <a:extLst>
                <a:ext uri="{FF2B5EF4-FFF2-40B4-BE49-F238E27FC236}">
                  <a16:creationId xmlns:a16="http://schemas.microsoft.com/office/drawing/2014/main" id="{A7F69372-D495-162F-2EE4-58542D7A7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" y="1691"/>
              <a:ext cx="76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ЕСҮС ХРИСТ</a:t>
              </a:r>
              <a:endParaRPr lang="en-US" alt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" name="AutoShape 53">
              <a:extLst>
                <a:ext uri="{FF2B5EF4-FFF2-40B4-BE49-F238E27FC236}">
                  <a16:creationId xmlns:a16="http://schemas.microsoft.com/office/drawing/2014/main" id="{3983871A-AA88-A04A-B3E8-B9AB281D4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592" name="Group 184">
            <a:extLst>
              <a:ext uri="{FF2B5EF4-FFF2-40B4-BE49-F238E27FC236}">
                <a16:creationId xmlns:a16="http://schemas.microsoft.com/office/drawing/2014/main" id="{4B1EF36B-E730-E35A-4D68-70998F01F4D6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373063"/>
            <a:ext cx="5008563" cy="3479800"/>
            <a:chOff x="2272" y="235"/>
            <a:chExt cx="3155" cy="2192"/>
          </a:xfrm>
        </p:grpSpPr>
        <p:sp>
          <p:nvSpPr>
            <p:cNvPr id="17460" name="Rectangle 83">
              <a:extLst>
                <a:ext uri="{FF2B5EF4-FFF2-40B4-BE49-F238E27FC236}">
                  <a16:creationId xmlns:a16="http://schemas.microsoft.com/office/drawing/2014/main" id="{3F290F47-9FCB-6F8F-6994-1D6C4C807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2064"/>
              <a:ext cx="147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990000"/>
                  </a:solidFill>
                  <a:latin typeface="Times" charset="0"/>
                </a:rPr>
                <a:t>САЙН МЭДЭЭ</a:t>
              </a:r>
              <a:r>
                <a:rPr lang="en-US" altLang="en-US" b="1">
                  <a:solidFill>
                    <a:srgbClr val="990000"/>
                  </a:solidFill>
                  <a:latin typeface="Times" charset="0"/>
                </a:rPr>
                <a:t>    </a:t>
              </a:r>
            </a:p>
          </p:txBody>
        </p:sp>
        <p:sp>
          <p:nvSpPr>
            <p:cNvPr id="17568" name="Rectangle 160">
              <a:extLst>
                <a:ext uri="{FF2B5EF4-FFF2-40B4-BE49-F238E27FC236}">
                  <a16:creationId xmlns:a16="http://schemas.microsoft.com/office/drawing/2014/main" id="{5F6E2E33-510D-DB7F-27F0-FD15B0381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" y="235"/>
              <a:ext cx="1221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tx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8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Баримт &amp; Теологи</a:t>
              </a:r>
              <a:endParaRPr lang="en-US" altLang="en-US" sz="1600" b="1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62" name="Line 161">
              <a:extLst>
                <a:ext uri="{FF2B5EF4-FFF2-40B4-BE49-F238E27FC236}">
                  <a16:creationId xmlns:a16="http://schemas.microsoft.com/office/drawing/2014/main" id="{263A85D9-8677-F6A6-AB13-03AE408A22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7" y="891"/>
              <a:ext cx="522" cy="129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3" name="Line 162">
              <a:extLst>
                <a:ext uri="{FF2B5EF4-FFF2-40B4-BE49-F238E27FC236}">
                  <a16:creationId xmlns:a16="http://schemas.microsoft.com/office/drawing/2014/main" id="{8507118B-ADC4-7664-043C-030777FD3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59" y="891"/>
              <a:ext cx="1168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93" name="Group 185">
            <a:extLst>
              <a:ext uri="{FF2B5EF4-FFF2-40B4-BE49-F238E27FC236}">
                <a16:creationId xmlns:a16="http://schemas.microsoft.com/office/drawing/2014/main" id="{434BB3BA-C094-35E7-41E1-D93C4B4EFF67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1719263"/>
            <a:ext cx="5080000" cy="2547937"/>
            <a:chOff x="2272" y="1083"/>
            <a:chExt cx="3200" cy="1605"/>
          </a:xfrm>
        </p:grpSpPr>
        <p:sp>
          <p:nvSpPr>
            <p:cNvPr id="17455" name="Rectangle 84">
              <a:extLst>
                <a:ext uri="{FF2B5EF4-FFF2-40B4-BE49-F238E27FC236}">
                  <a16:creationId xmlns:a16="http://schemas.microsoft.com/office/drawing/2014/main" id="{752BB039-7116-8446-AEEA-3A763B3FA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2325"/>
              <a:ext cx="115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990000"/>
                  </a:solidFill>
                  <a:latin typeface="Times" charset="0"/>
                </a:rPr>
                <a:t>ҮЙЛС</a:t>
              </a:r>
              <a:r>
                <a:rPr lang="en-US" altLang="en-US" b="1">
                  <a:solidFill>
                    <a:srgbClr val="990000"/>
                  </a:solidFill>
                  <a:latin typeface="Times" charset="0"/>
                </a:rPr>
                <a:t>    </a:t>
              </a:r>
            </a:p>
          </p:txBody>
        </p:sp>
        <p:sp>
          <p:nvSpPr>
            <p:cNvPr id="17572" name="Rectangle 164">
              <a:extLst>
                <a:ext uri="{FF2B5EF4-FFF2-40B4-BE49-F238E27FC236}">
                  <a16:creationId xmlns:a16="http://schemas.microsoft.com/office/drawing/2014/main" id="{1EE64473-844E-C9D3-F7A9-9B944E289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" y="1083"/>
              <a:ext cx="1197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tx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defRPr/>
              </a:pPr>
              <a:r>
                <a:rPr lang="en-US" altLang="en-US" sz="28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Чуулганы Түүх</a:t>
              </a:r>
            </a:p>
          </p:txBody>
        </p:sp>
        <p:sp>
          <p:nvSpPr>
            <p:cNvPr id="17457" name="Line 165">
              <a:extLst>
                <a:ext uri="{FF2B5EF4-FFF2-40B4-BE49-F238E27FC236}">
                  <a16:creationId xmlns:a16="http://schemas.microsoft.com/office/drawing/2014/main" id="{6FAE24B0-A50C-01C4-E7DD-897025A086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9" y="2523"/>
              <a:ext cx="672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8" name="Line 166">
              <a:extLst>
                <a:ext uri="{FF2B5EF4-FFF2-40B4-BE49-F238E27FC236}">
                  <a16:creationId xmlns:a16="http://schemas.microsoft.com/office/drawing/2014/main" id="{6D3590A0-6F1E-1317-BEDB-BD0A95412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1" y="1563"/>
              <a:ext cx="384" cy="96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9" name="Line 167">
              <a:extLst>
                <a:ext uri="{FF2B5EF4-FFF2-40B4-BE49-F238E27FC236}">
                  <a16:creationId xmlns:a16="http://schemas.microsoft.com/office/drawing/2014/main" id="{1DC3B11C-D567-A555-5F17-4C8E09C6BD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7" y="1563"/>
              <a:ext cx="1152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90" name="Group 182">
            <a:extLst>
              <a:ext uri="{FF2B5EF4-FFF2-40B4-BE49-F238E27FC236}">
                <a16:creationId xmlns:a16="http://schemas.microsoft.com/office/drawing/2014/main" id="{E2DC7257-5DA0-90E9-2EFF-96A300C7FD87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2646363"/>
            <a:ext cx="5160963" cy="2057400"/>
            <a:chOff x="2272" y="1667"/>
            <a:chExt cx="3251" cy="1296"/>
          </a:xfrm>
        </p:grpSpPr>
        <p:sp>
          <p:nvSpPr>
            <p:cNvPr id="17450" name="Rectangle 139">
              <a:extLst>
                <a:ext uri="{FF2B5EF4-FFF2-40B4-BE49-F238E27FC236}">
                  <a16:creationId xmlns:a16="http://schemas.microsoft.com/office/drawing/2014/main" id="{B7B7CB28-F4F7-BA02-E781-AE02FC2D0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2600"/>
              <a:ext cx="134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990000"/>
                  </a:solidFill>
                  <a:latin typeface="Times" charset="0"/>
                </a:rPr>
                <a:t>ЗАХИДЛУУД</a:t>
              </a:r>
              <a:r>
                <a:rPr lang="en-US" altLang="en-US" b="1">
                  <a:solidFill>
                    <a:srgbClr val="990000"/>
                  </a:solidFill>
                  <a:latin typeface="Times" charset="0"/>
                </a:rPr>
                <a:t>  </a:t>
              </a:r>
            </a:p>
          </p:txBody>
        </p:sp>
        <p:sp>
          <p:nvSpPr>
            <p:cNvPr id="17577" name="Rectangle 169">
              <a:extLst>
                <a:ext uri="{FF2B5EF4-FFF2-40B4-BE49-F238E27FC236}">
                  <a16:creationId xmlns:a16="http://schemas.microsoft.com/office/drawing/2014/main" id="{9A603A01-7632-9790-903C-B36C2A11C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1667"/>
              <a:ext cx="1189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tx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defRPr/>
              </a:pPr>
              <a:r>
                <a:rPr lang="en-US" altLang="en-US" sz="28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Чуулганы үйл хэрэг</a:t>
              </a:r>
              <a:endParaRPr lang="en-US" altLang="en-US" sz="1600" b="1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2" name="Line 171">
              <a:extLst>
                <a:ext uri="{FF2B5EF4-FFF2-40B4-BE49-F238E27FC236}">
                  <a16:creationId xmlns:a16="http://schemas.microsoft.com/office/drawing/2014/main" id="{20C4C394-340C-2957-A4FB-1A37E8667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5" y="2811"/>
              <a:ext cx="528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3" name="Line 172">
              <a:extLst>
                <a:ext uri="{FF2B5EF4-FFF2-40B4-BE49-F238E27FC236}">
                  <a16:creationId xmlns:a16="http://schemas.microsoft.com/office/drawing/2014/main" id="{B4C65889-E588-2E19-BB51-14AF46155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3" y="2139"/>
              <a:ext cx="288" cy="67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4" name="Line 173">
              <a:extLst>
                <a:ext uri="{FF2B5EF4-FFF2-40B4-BE49-F238E27FC236}">
                  <a16:creationId xmlns:a16="http://schemas.microsoft.com/office/drawing/2014/main" id="{A3AC246F-A313-470C-7443-9A97E1314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1" y="2139"/>
              <a:ext cx="1152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95" name="Group 187">
            <a:extLst>
              <a:ext uri="{FF2B5EF4-FFF2-40B4-BE49-F238E27FC236}">
                <a16:creationId xmlns:a16="http://schemas.microsoft.com/office/drawing/2014/main" id="{F13CDAA7-0B8C-A75B-C1CB-834263765E02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643438"/>
            <a:ext cx="5135563" cy="1419225"/>
            <a:chOff x="2288" y="2925"/>
            <a:chExt cx="3235" cy="894"/>
          </a:xfrm>
        </p:grpSpPr>
        <p:sp>
          <p:nvSpPr>
            <p:cNvPr id="17444" name="Line 178">
              <a:extLst>
                <a:ext uri="{FF2B5EF4-FFF2-40B4-BE49-F238E27FC236}">
                  <a16:creationId xmlns:a16="http://schemas.microsoft.com/office/drawing/2014/main" id="{169F1438-B854-FE35-65A7-4E8CDC89D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6" y="3099"/>
              <a:ext cx="453" cy="72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445" name="Group 186">
              <a:extLst>
                <a:ext uri="{FF2B5EF4-FFF2-40B4-BE49-F238E27FC236}">
                  <a16:creationId xmlns:a16="http://schemas.microsoft.com/office/drawing/2014/main" id="{FE0B31EC-1636-892D-E377-C779DDD87C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8" y="2925"/>
              <a:ext cx="3235" cy="894"/>
              <a:chOff x="2288" y="2925"/>
              <a:chExt cx="3235" cy="894"/>
            </a:xfrm>
          </p:grpSpPr>
          <p:sp>
            <p:nvSpPr>
              <p:cNvPr id="17446" name="Rectangle 140">
                <a:extLst>
                  <a:ext uri="{FF2B5EF4-FFF2-40B4-BE49-F238E27FC236}">
                    <a16:creationId xmlns:a16="http://schemas.microsoft.com/office/drawing/2014/main" id="{E9DF99DA-19DA-7472-F299-0AC5D55A2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8" y="2925"/>
                <a:ext cx="1104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990000"/>
                    </a:solidFill>
                    <a:latin typeface="Times" charset="0"/>
                  </a:rPr>
                  <a:t>ИЛЧЛЭЛТ</a:t>
                </a:r>
                <a:endParaRPr lang="en-US" altLang="en-US" b="1">
                  <a:solidFill>
                    <a:srgbClr val="990000"/>
                  </a:solidFill>
                  <a:latin typeface="Times" charset="0"/>
                </a:endParaRPr>
              </a:p>
            </p:txBody>
          </p:sp>
          <p:sp>
            <p:nvSpPr>
              <p:cNvPr id="17583" name="Rectangle 175">
                <a:extLst>
                  <a:ext uri="{FF2B5EF4-FFF2-40B4-BE49-F238E27FC236}">
                    <a16:creationId xmlns:a16="http://schemas.microsoft.com/office/drawing/2014/main" id="{B34006F2-5DAC-A455-7002-7DFE1344D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1" y="3339"/>
                <a:ext cx="1065" cy="4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tx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65000"/>
                  </a:lnSpc>
                  <a:defRPr/>
                </a:pPr>
                <a:r>
                  <a:rPr lang="en-US" alt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</a:rPr>
                  <a:t>Мөнхийн</a:t>
                </a:r>
              </a:p>
              <a:p>
                <a:pPr>
                  <a:lnSpc>
                    <a:spcPct val="65000"/>
                  </a:lnSpc>
                  <a:defRPr/>
                </a:pPr>
                <a:r>
                  <a:rPr lang="en-US" alt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</a:rPr>
                  <a:t>Ирээдүй</a:t>
                </a:r>
                <a:endParaRPr lang="en-US" altLang="en-US" sz="1600" b="1">
                  <a:solidFill>
                    <a:srgbClr val="FFFF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448" name="Line 177">
                <a:extLst>
                  <a:ext uri="{FF2B5EF4-FFF2-40B4-BE49-F238E27FC236}">
                    <a16:creationId xmlns:a16="http://schemas.microsoft.com/office/drawing/2014/main" id="{6B9CCD44-34F5-38AD-3C50-4E0396A0A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1" y="3099"/>
                <a:ext cx="576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9" name="Line 179">
                <a:extLst>
                  <a:ext uri="{FF2B5EF4-FFF2-40B4-BE49-F238E27FC236}">
                    <a16:creationId xmlns:a16="http://schemas.microsoft.com/office/drawing/2014/main" id="{96D4A7B6-070F-E429-1653-CED0491FE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9" y="3819"/>
                <a:ext cx="1104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442" name="Rectangle 2">
            <a:extLst>
              <a:ext uri="{FF2B5EF4-FFF2-40B4-BE49-F238E27FC236}">
                <a16:creationId xmlns:a16="http://schemas.microsoft.com/office/drawing/2014/main" id="{F634C22F-A729-A68F-A2C5-B4945865D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15</a:t>
            </a:r>
          </a:p>
        </p:txBody>
      </p:sp>
      <p:sp>
        <p:nvSpPr>
          <p:cNvPr id="17443" name="Rectangle 141">
            <a:extLst>
              <a:ext uri="{FF2B5EF4-FFF2-40B4-BE49-F238E27FC236}">
                <a16:creationId xmlns:a16="http://schemas.microsoft.com/office/drawing/2014/main" id="{2FE6AA63-FC89-2EE1-D7DA-E28A15F53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75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7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7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174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174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174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86" grpId="0"/>
      <p:bldP spid="17487" grpId="0"/>
      <p:bldP spid="17488" grpId="0" autoUpdateAnimBg="0"/>
      <p:bldP spid="175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25B3C80-5F7E-33AA-C7CC-0041999FC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16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C562BCBD-AC73-6017-640A-59DD01F5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9C948ADE-BF17-CC0D-5FC8-A82C40C7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0AB4816B-818C-EF9C-F6B4-DB6568FA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6C7DBEE4-FBA6-6794-F40D-1E07A47B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>
            <a:extLst>
              <a:ext uri="{FF2B5EF4-FFF2-40B4-BE49-F238E27FC236}">
                <a16:creationId xmlns:a16="http://schemas.microsoft.com/office/drawing/2014/main" id="{2186E884-0055-F466-3F54-EE0CA280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C2379BED-A7EA-F663-5503-CFD43F319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8075" cy="4968875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Rectangle 9">
            <a:extLst>
              <a:ext uri="{FF2B5EF4-FFF2-40B4-BE49-F238E27FC236}">
                <a16:creationId xmlns:a16="http://schemas.microsoft.com/office/drawing/2014/main" id="{BCCB506A-19E2-DF85-4C34-2F7869F8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8442" name="Group 10">
            <a:extLst>
              <a:ext uri="{FF2B5EF4-FFF2-40B4-BE49-F238E27FC236}">
                <a16:creationId xmlns:a16="http://schemas.microsoft.com/office/drawing/2014/main" id="{CA0506D2-1C5C-F6A9-8D73-BA52A2A0EC8C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286000"/>
            <a:ext cx="7391400" cy="1905000"/>
            <a:chOff x="528" y="1440"/>
            <a:chExt cx="4656" cy="1200"/>
          </a:xfrm>
        </p:grpSpPr>
        <p:sp>
          <p:nvSpPr>
            <p:cNvPr id="2" name="WordArt 11">
              <a:extLst>
                <a:ext uri="{FF2B5EF4-FFF2-40B4-BE49-F238E27FC236}">
                  <a16:creationId xmlns:a16="http://schemas.microsoft.com/office/drawing/2014/main" id="{0D80ACD5-2463-F6EA-6A7F-DBEEADE47C6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8" y="1440"/>
              <a:ext cx="864" cy="12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z-Cyrl-AZ" sz="3600" kern="10">
                  <a:solidFill>
                    <a:srgbClr val="FF0000"/>
                  </a:solidFill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endParaRPr lang="en-US" sz="3600" kern="10">
                <a:solidFill>
                  <a:srgbClr val="FF0000"/>
                </a:solidFill>
                <a:effectLst>
                  <a:outerShdw dist="107763" dir="2700000" algn="ctr" rotWithShape="0">
                    <a:schemeClr val="tx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WordArt 12">
              <a:extLst>
                <a:ext uri="{FF2B5EF4-FFF2-40B4-BE49-F238E27FC236}">
                  <a16:creationId xmlns:a16="http://schemas.microsoft.com/office/drawing/2014/main" id="{7E1BBAE1-3C8F-33D9-13AD-A3582AE670B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0" y="1440"/>
              <a:ext cx="864" cy="12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z-Cyrl-AZ" sz="3600" kern="10">
                  <a:solidFill>
                    <a:schemeClr val="bg1"/>
                  </a:solidFill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endParaRPr lang="en-US" sz="3600" kern="10">
                <a:solidFill>
                  <a:schemeClr val="bg1"/>
                </a:solidFill>
                <a:effectLst>
                  <a:outerShdw dist="107763" dir="2700000" algn="ctr" rotWithShape="0">
                    <a:schemeClr val="tx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96" name="WordArt 13">
              <a:extLst>
                <a:ext uri="{FF2B5EF4-FFF2-40B4-BE49-F238E27FC236}">
                  <a16:creationId xmlns:a16="http://schemas.microsoft.com/office/drawing/2014/main" id="{035FE371-0837-77B1-BBC8-D6454ACD734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24" y="1440"/>
              <a:ext cx="864" cy="12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az-Cyrl-AZ" sz="3600" kern="10">
                  <a:solidFill>
                    <a:srgbClr val="0000FF"/>
                  </a:solidFill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</a:t>
              </a:r>
              <a:endParaRPr lang="en-US" sz="3600" kern="10">
                <a:solidFill>
                  <a:srgbClr val="0000FF"/>
                </a:solidFill>
                <a:effectLst>
                  <a:outerShdw dist="107763" dir="2700000" algn="ctr" rotWithShape="0">
                    <a:schemeClr val="tx1">
                      <a:alpha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97" name="Group 14">
              <a:extLst>
                <a:ext uri="{FF2B5EF4-FFF2-40B4-BE49-F238E27FC236}">
                  <a16:creationId xmlns:a16="http://schemas.microsoft.com/office/drawing/2014/main" id="{F37BDB91-9894-D00A-B85C-DEC0CD3051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440"/>
              <a:ext cx="768" cy="1200"/>
              <a:chOff x="1824" y="2112"/>
              <a:chExt cx="768" cy="1200"/>
            </a:xfrm>
          </p:grpSpPr>
          <p:sp>
            <p:nvSpPr>
              <p:cNvPr id="18498" name="WordArt 15">
                <a:extLst>
                  <a:ext uri="{FF2B5EF4-FFF2-40B4-BE49-F238E27FC236}">
                    <a16:creationId xmlns:a16="http://schemas.microsoft.com/office/drawing/2014/main" id="{463E2BC1-4AC3-429E-CB54-0FA73FF3ED2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2112"/>
                <a:ext cx="768" cy="120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solidFill>
                      <a:srgbClr val="FF9900"/>
                    </a:solidFill>
                    <a:effectLst>
                      <a:outerShdw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4" name="WordArt 16">
                <a:extLst>
                  <a:ext uri="{FF2B5EF4-FFF2-40B4-BE49-F238E27FC236}">
                    <a16:creationId xmlns:a16="http://schemas.microsoft.com/office/drawing/2014/main" id="{4AB12645-7E39-2EFA-E0E2-81B5B984B2AE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2046" y="2736"/>
                <a:ext cx="528" cy="96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solidFill>
                      <a:srgbClr val="FF9900"/>
                    </a:solidFill>
                    <a:effectLst>
                      <a:outerShdw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</p:grpSp>
      </p:grpSp>
      <p:sp>
        <p:nvSpPr>
          <p:cNvPr id="18443" name="Text Box 17">
            <a:extLst>
              <a:ext uri="{FF2B5EF4-FFF2-40B4-BE49-F238E27FC236}">
                <a16:creationId xmlns:a16="http://schemas.microsoft.com/office/drawing/2014/main" id="{011CFBA1-3BB6-86FF-C1FF-ED48DE01E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8450" name="Group 18">
            <a:extLst>
              <a:ext uri="{FF2B5EF4-FFF2-40B4-BE49-F238E27FC236}">
                <a16:creationId xmlns:a16="http://schemas.microsoft.com/office/drawing/2014/main" id="{80AD1D79-D9A5-83FF-71D9-A816373DA5C4}"/>
              </a:ext>
            </a:extLst>
          </p:cNvPr>
          <p:cNvGrpSpPr>
            <a:grpSpLocks/>
          </p:cNvGrpSpPr>
          <p:nvPr/>
        </p:nvGrpSpPr>
        <p:grpSpPr bwMode="auto">
          <a:xfrm>
            <a:off x="2441575" y="939800"/>
            <a:ext cx="2670175" cy="1509713"/>
            <a:chOff x="1488" y="432"/>
            <a:chExt cx="1682" cy="951"/>
          </a:xfrm>
        </p:grpSpPr>
        <p:sp>
          <p:nvSpPr>
            <p:cNvPr id="5" name="AutoShape 19">
              <a:extLst>
                <a:ext uri="{FF2B5EF4-FFF2-40B4-BE49-F238E27FC236}">
                  <a16:creationId xmlns:a16="http://schemas.microsoft.com/office/drawing/2014/main" id="{2FBD626C-3C72-FD74-B9CF-ADBAC792D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432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91" name="Rectangle 20">
              <a:extLst>
                <a:ext uri="{FF2B5EF4-FFF2-40B4-BE49-F238E27FC236}">
                  <a16:creationId xmlns:a16="http://schemas.microsoft.com/office/drawing/2014/main" id="{4B853B15-70D2-1122-02A5-6F4CA023F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731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8492" name="Rectangle 21">
              <a:extLst>
                <a:ext uri="{FF2B5EF4-FFF2-40B4-BE49-F238E27FC236}">
                  <a16:creationId xmlns:a16="http://schemas.microsoft.com/office/drawing/2014/main" id="{3D567A87-1296-D14C-6433-7C4FDF6ED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" y="717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22">
              <a:extLst>
                <a:ext uri="{FF2B5EF4-FFF2-40B4-BE49-F238E27FC236}">
                  <a16:creationId xmlns:a16="http://schemas.microsoft.com/office/drawing/2014/main" id="{C345B21C-24DF-017A-50F9-29FFDD497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475"/>
              <a:ext cx="59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mn-MN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55" name="Group 23">
            <a:extLst>
              <a:ext uri="{FF2B5EF4-FFF2-40B4-BE49-F238E27FC236}">
                <a16:creationId xmlns:a16="http://schemas.microsoft.com/office/drawing/2014/main" id="{4663BF49-FF0C-9BBE-3EF8-194780FE6DC7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306513"/>
            <a:ext cx="2670175" cy="1509712"/>
            <a:chOff x="1630" y="663"/>
            <a:chExt cx="1682" cy="951"/>
          </a:xfrm>
        </p:grpSpPr>
        <p:sp>
          <p:nvSpPr>
            <p:cNvPr id="18486" name="AutoShape 24">
              <a:extLst>
                <a:ext uri="{FF2B5EF4-FFF2-40B4-BE49-F238E27FC236}">
                  <a16:creationId xmlns:a16="http://schemas.microsoft.com/office/drawing/2014/main" id="{C6735010-056B-5466-F5BF-742B34D8F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" y="66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87" name="Rectangle 25">
              <a:extLst>
                <a:ext uri="{FF2B5EF4-FFF2-40B4-BE49-F238E27FC236}">
                  <a16:creationId xmlns:a16="http://schemas.microsoft.com/office/drawing/2014/main" id="{B80751AB-2E65-51E8-7A17-81753F86B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" y="96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8488" name="Rectangle 26">
              <a:extLst>
                <a:ext uri="{FF2B5EF4-FFF2-40B4-BE49-F238E27FC236}">
                  <a16:creationId xmlns:a16="http://schemas.microsoft.com/office/drawing/2014/main" id="{B88F6BE2-3D29-3A2C-D9FD-10796AC36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94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Rectangle 27">
              <a:extLst>
                <a:ext uri="{FF2B5EF4-FFF2-40B4-BE49-F238E27FC236}">
                  <a16:creationId xmlns:a16="http://schemas.microsoft.com/office/drawing/2014/main" id="{E9F08C1B-17BB-3C15-217A-935AB61AC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706"/>
              <a:ext cx="735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60" name="Group 28">
            <a:extLst>
              <a:ext uri="{FF2B5EF4-FFF2-40B4-BE49-F238E27FC236}">
                <a16:creationId xmlns:a16="http://schemas.microsoft.com/office/drawing/2014/main" id="{AC86F6BD-F05D-D479-4759-14A35C01C883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687513"/>
            <a:ext cx="2670175" cy="1509712"/>
            <a:chOff x="1774" y="903"/>
            <a:chExt cx="1682" cy="951"/>
          </a:xfrm>
        </p:grpSpPr>
        <p:sp>
          <p:nvSpPr>
            <p:cNvPr id="18482" name="AutoShape 29">
              <a:extLst>
                <a:ext uri="{FF2B5EF4-FFF2-40B4-BE49-F238E27FC236}">
                  <a16:creationId xmlns:a16="http://schemas.microsoft.com/office/drawing/2014/main" id="{7DEE206D-2CCE-BE3D-9A43-3EF29BE3C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90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83" name="Rectangle 30">
              <a:extLst>
                <a:ext uri="{FF2B5EF4-FFF2-40B4-BE49-F238E27FC236}">
                  <a16:creationId xmlns:a16="http://schemas.microsoft.com/office/drawing/2014/main" id="{AE0114E7-5238-C371-3A98-3084F01D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120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8" name="Rectangle 31">
              <a:extLst>
                <a:ext uri="{FF2B5EF4-FFF2-40B4-BE49-F238E27FC236}">
                  <a16:creationId xmlns:a16="http://schemas.microsoft.com/office/drawing/2014/main" id="{8214F2DA-6539-04C7-B858-FA2741AC6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" y="118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Rectangle 32">
              <a:extLst>
                <a:ext uri="{FF2B5EF4-FFF2-40B4-BE49-F238E27FC236}">
                  <a16:creationId xmlns:a16="http://schemas.microsoft.com/office/drawing/2014/main" id="{56EB036A-67DF-5A64-85A3-99FBEA16C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" y="946"/>
              <a:ext cx="5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65" name="Group 33">
            <a:extLst>
              <a:ext uri="{FF2B5EF4-FFF2-40B4-BE49-F238E27FC236}">
                <a16:creationId xmlns:a16="http://schemas.microsoft.com/office/drawing/2014/main" id="{D464A150-F767-CDCE-A2DA-1FF34C3B3C52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068513"/>
            <a:ext cx="2670175" cy="1509712"/>
            <a:chOff x="1918" y="1143"/>
            <a:chExt cx="1682" cy="951"/>
          </a:xfrm>
        </p:grpSpPr>
        <p:sp>
          <p:nvSpPr>
            <p:cNvPr id="18478" name="AutoShape 34">
              <a:extLst>
                <a:ext uri="{FF2B5EF4-FFF2-40B4-BE49-F238E27FC236}">
                  <a16:creationId xmlns:a16="http://schemas.microsoft.com/office/drawing/2014/main" id="{67AB0206-55A8-4684-A309-8560D5A8A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8" y="114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7B22FB0A-7895-DC80-28C4-103DDA877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8" y="144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1" name="Rectangle 36">
              <a:extLst>
                <a:ext uri="{FF2B5EF4-FFF2-40B4-BE49-F238E27FC236}">
                  <a16:creationId xmlns:a16="http://schemas.microsoft.com/office/drawing/2014/main" id="{BBAA170E-481B-4ABC-FD20-61B037724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142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2C500379-29FC-2619-14D4-8501955C0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1186"/>
              <a:ext cx="4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МОСЕ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70" name="Group 38">
            <a:extLst>
              <a:ext uri="{FF2B5EF4-FFF2-40B4-BE49-F238E27FC236}">
                <a16:creationId xmlns:a16="http://schemas.microsoft.com/office/drawing/2014/main" id="{4887A6EF-CB38-CF3B-887D-2F0F9C4303B5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451100"/>
            <a:ext cx="2670175" cy="1509713"/>
            <a:chOff x="2062" y="1384"/>
            <a:chExt cx="1682" cy="951"/>
          </a:xfrm>
        </p:grpSpPr>
        <p:sp>
          <p:nvSpPr>
            <p:cNvPr id="18474" name="AutoShape 39">
              <a:extLst>
                <a:ext uri="{FF2B5EF4-FFF2-40B4-BE49-F238E27FC236}">
                  <a16:creationId xmlns:a16="http://schemas.microsoft.com/office/drawing/2014/main" id="{96E5B9EC-920E-0EDF-4201-AB552F243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2" y="138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" name="Rectangle 40">
              <a:extLst>
                <a:ext uri="{FF2B5EF4-FFF2-40B4-BE49-F238E27FC236}">
                  <a16:creationId xmlns:a16="http://schemas.microsoft.com/office/drawing/2014/main" id="{18490B89-B233-CE98-9775-F644BA698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2" y="168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8476" name="Rectangle 41">
              <a:extLst>
                <a:ext uri="{FF2B5EF4-FFF2-40B4-BE49-F238E27FC236}">
                  <a16:creationId xmlns:a16="http://schemas.microsoft.com/office/drawing/2014/main" id="{63C244DC-E455-E9A1-EE75-6A6B624B0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166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42">
              <a:extLst>
                <a:ext uri="{FF2B5EF4-FFF2-40B4-BE49-F238E27FC236}">
                  <a16:creationId xmlns:a16="http://schemas.microsoft.com/office/drawing/2014/main" id="{00E71449-802B-5FC6-1148-5FF3AD756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427"/>
              <a:ext cx="592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ИОШУА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75" name="Group 43">
            <a:extLst>
              <a:ext uri="{FF2B5EF4-FFF2-40B4-BE49-F238E27FC236}">
                <a16:creationId xmlns:a16="http://schemas.microsoft.com/office/drawing/2014/main" id="{E014061C-E85F-FE0F-C8A8-1618B21E762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32100"/>
            <a:ext cx="2670175" cy="1509713"/>
            <a:chOff x="2206" y="1624"/>
            <a:chExt cx="1682" cy="951"/>
          </a:xfrm>
        </p:grpSpPr>
        <p:sp>
          <p:nvSpPr>
            <p:cNvPr id="14" name="AutoShape 44">
              <a:extLst>
                <a:ext uri="{FF2B5EF4-FFF2-40B4-BE49-F238E27FC236}">
                  <a16:creationId xmlns:a16="http://schemas.microsoft.com/office/drawing/2014/main" id="{2791332C-C1C0-E691-9A37-E0BF53363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162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71" name="Rectangle 45">
              <a:extLst>
                <a:ext uri="{FF2B5EF4-FFF2-40B4-BE49-F238E27FC236}">
                  <a16:creationId xmlns:a16="http://schemas.microsoft.com/office/drawing/2014/main" id="{C8A975D3-73BC-B224-27FD-712BC751C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192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8472" name="Rectangle 46">
              <a:extLst>
                <a:ext uri="{FF2B5EF4-FFF2-40B4-BE49-F238E27FC236}">
                  <a16:creationId xmlns:a16="http://schemas.microsoft.com/office/drawing/2014/main" id="{E8D4AE26-9147-6760-9BAF-2E38CD8F1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" y="190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79" name="Rectangle 47">
              <a:extLst>
                <a:ext uri="{FF2B5EF4-FFF2-40B4-BE49-F238E27FC236}">
                  <a16:creationId xmlns:a16="http://schemas.microsoft.com/office/drawing/2014/main" id="{5C7A0B79-6076-9CBA-C55F-1F7292EC6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1667"/>
              <a:ext cx="624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АНАРХИ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80" name="Group 48">
            <a:extLst>
              <a:ext uri="{FF2B5EF4-FFF2-40B4-BE49-F238E27FC236}">
                <a16:creationId xmlns:a16="http://schemas.microsoft.com/office/drawing/2014/main" id="{E6D053A2-E813-FFFA-606E-45E1FE1B6D92}"/>
              </a:ext>
            </a:extLst>
          </p:cNvPr>
          <p:cNvGrpSpPr>
            <a:grpSpLocks/>
          </p:cNvGrpSpPr>
          <p:nvPr/>
        </p:nvGrpSpPr>
        <p:grpSpPr bwMode="auto">
          <a:xfrm>
            <a:off x="3806825" y="3213100"/>
            <a:ext cx="2670175" cy="1509713"/>
            <a:chOff x="2348" y="1864"/>
            <a:chExt cx="1682" cy="951"/>
          </a:xfrm>
        </p:grpSpPr>
        <p:sp>
          <p:nvSpPr>
            <p:cNvPr id="18466" name="AutoShape 49">
              <a:extLst>
                <a:ext uri="{FF2B5EF4-FFF2-40B4-BE49-F238E27FC236}">
                  <a16:creationId xmlns:a16="http://schemas.microsoft.com/office/drawing/2014/main" id="{C8FB3406-02E2-6D66-5BB2-29AF989A2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86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67" name="Rectangle 50">
              <a:extLst>
                <a:ext uri="{FF2B5EF4-FFF2-40B4-BE49-F238E27FC236}">
                  <a16:creationId xmlns:a16="http://schemas.microsoft.com/office/drawing/2014/main" id="{7249B007-003A-A590-BA60-F2C8BA985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216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8468" name="Rectangle 51">
              <a:extLst>
                <a:ext uri="{FF2B5EF4-FFF2-40B4-BE49-F238E27FC236}">
                  <a16:creationId xmlns:a16="http://schemas.microsoft.com/office/drawing/2014/main" id="{4F078759-B8BA-E3F7-915D-858BFB5E8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214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84" name="Rectangle 52">
              <a:extLst>
                <a:ext uri="{FF2B5EF4-FFF2-40B4-BE49-F238E27FC236}">
                  <a16:creationId xmlns:a16="http://schemas.microsoft.com/office/drawing/2014/main" id="{DE20AB66-4E04-E8CB-BA5E-E2691F1D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907"/>
              <a:ext cx="8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ХААНЧЛАЛ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85" name="Group 53">
            <a:extLst>
              <a:ext uri="{FF2B5EF4-FFF2-40B4-BE49-F238E27FC236}">
                <a16:creationId xmlns:a16="http://schemas.microsoft.com/office/drawing/2014/main" id="{E079D9AD-3BFC-53CB-E701-C8B6EF18EBCA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594100"/>
            <a:ext cx="2670175" cy="1509713"/>
            <a:chOff x="2494" y="2104"/>
            <a:chExt cx="1682" cy="951"/>
          </a:xfrm>
        </p:grpSpPr>
        <p:sp>
          <p:nvSpPr>
            <p:cNvPr id="18462" name="AutoShape 54">
              <a:extLst>
                <a:ext uri="{FF2B5EF4-FFF2-40B4-BE49-F238E27FC236}">
                  <a16:creationId xmlns:a16="http://schemas.microsoft.com/office/drawing/2014/main" id="{01B774BC-6D21-4CAE-7B81-363A23ABE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10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63" name="Rectangle 55">
              <a:extLst>
                <a:ext uri="{FF2B5EF4-FFF2-40B4-BE49-F238E27FC236}">
                  <a16:creationId xmlns:a16="http://schemas.microsoft.com/office/drawing/2014/main" id="{F5A5872B-D664-9E25-3D16-0C9DA1B0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40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8464" name="Rectangle 56">
              <a:extLst>
                <a:ext uri="{FF2B5EF4-FFF2-40B4-BE49-F238E27FC236}">
                  <a16:creationId xmlns:a16="http://schemas.microsoft.com/office/drawing/2014/main" id="{56BF0083-A3D7-19AD-C9CA-3DC19F47B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238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89" name="Rectangle 57">
              <a:extLst>
                <a:ext uri="{FF2B5EF4-FFF2-40B4-BE49-F238E27FC236}">
                  <a16:creationId xmlns:a16="http://schemas.microsoft.com/office/drawing/2014/main" id="{57E6A4D7-0C9E-CE4A-B33B-6088BA04C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5" y="2147"/>
              <a:ext cx="979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КОЛОНЧЛОЛ</a:t>
              </a:r>
              <a:endParaRPr lang="en-US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90" name="Group 58">
            <a:extLst>
              <a:ext uri="{FF2B5EF4-FFF2-40B4-BE49-F238E27FC236}">
                <a16:creationId xmlns:a16="http://schemas.microsoft.com/office/drawing/2014/main" id="{E5F16E3F-D70D-1BFA-5C26-22748E8B7BB2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3989388"/>
            <a:ext cx="2670175" cy="1509712"/>
            <a:chOff x="2638" y="2353"/>
            <a:chExt cx="1682" cy="951"/>
          </a:xfrm>
        </p:grpSpPr>
        <p:sp>
          <p:nvSpPr>
            <p:cNvPr id="18458" name="AutoShape 59">
              <a:extLst>
                <a:ext uri="{FF2B5EF4-FFF2-40B4-BE49-F238E27FC236}">
                  <a16:creationId xmlns:a16="http://schemas.microsoft.com/office/drawing/2014/main" id="{22BBBBD6-9A15-4101-5C67-9F5A2D87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2353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59" name="Rectangle 60">
              <a:extLst>
                <a:ext uri="{FF2B5EF4-FFF2-40B4-BE49-F238E27FC236}">
                  <a16:creationId xmlns:a16="http://schemas.microsoft.com/office/drawing/2014/main" id="{420F451F-08E7-3108-4745-06F431CC4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2652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5" name="Rectangle 61">
              <a:extLst>
                <a:ext uri="{FF2B5EF4-FFF2-40B4-BE49-F238E27FC236}">
                  <a16:creationId xmlns:a16="http://schemas.microsoft.com/office/drawing/2014/main" id="{EB78C393-6C27-09B9-0C55-DB78D01FD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" y="2638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94" name="Rectangle 62">
              <a:extLst>
                <a:ext uri="{FF2B5EF4-FFF2-40B4-BE49-F238E27FC236}">
                  <a16:creationId xmlns:a16="http://schemas.microsoft.com/office/drawing/2014/main" id="{802A51FF-1B81-B210-7F5C-E5C37218F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2396"/>
              <a:ext cx="1032" cy="1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7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ЧИМЭЭГҮЙ ҮЕ</a:t>
              </a:r>
              <a:endParaRPr lang="en-US" altLang="en-US" sz="17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95" name="Group 63">
            <a:extLst>
              <a:ext uri="{FF2B5EF4-FFF2-40B4-BE49-F238E27FC236}">
                <a16:creationId xmlns:a16="http://schemas.microsoft.com/office/drawing/2014/main" id="{3227BBA0-2FB4-0D07-61EE-572682C080CD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356100"/>
            <a:ext cx="2670175" cy="1509713"/>
            <a:chOff x="2782" y="2584"/>
            <a:chExt cx="1682" cy="951"/>
          </a:xfrm>
        </p:grpSpPr>
        <p:sp>
          <p:nvSpPr>
            <p:cNvPr id="18454" name="AutoShape 64">
              <a:extLst>
                <a:ext uri="{FF2B5EF4-FFF2-40B4-BE49-F238E27FC236}">
                  <a16:creationId xmlns:a16="http://schemas.microsoft.com/office/drawing/2014/main" id="{2AD0F4B9-83EC-EA43-F9E1-FF1D6F3B2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2584"/>
              <a:ext cx="1136" cy="347"/>
            </a:xfrm>
            <a:prstGeom prst="roundRect">
              <a:avLst>
                <a:gd name="adj" fmla="val 10727"/>
              </a:avLst>
            </a:prstGeom>
            <a:solidFill>
              <a:srgbClr val="FFE16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65">
              <a:extLst>
                <a:ext uri="{FF2B5EF4-FFF2-40B4-BE49-F238E27FC236}">
                  <a16:creationId xmlns:a16="http://schemas.microsoft.com/office/drawing/2014/main" id="{1CC69CF5-4183-B82E-1E49-FA628231A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2883"/>
              <a:ext cx="1682" cy="652"/>
            </a:xfrm>
            <a:prstGeom prst="rect">
              <a:avLst/>
            </a:prstGeom>
            <a:solidFill>
              <a:srgbClr val="FFE16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8456" name="Rectangle 66">
              <a:extLst>
                <a:ext uri="{FF2B5EF4-FFF2-40B4-BE49-F238E27FC236}">
                  <a16:creationId xmlns:a16="http://schemas.microsoft.com/office/drawing/2014/main" id="{074914EE-B75D-9649-879C-E5F877E86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869"/>
              <a:ext cx="1123" cy="29"/>
            </a:xfrm>
            <a:prstGeom prst="rect">
              <a:avLst/>
            </a:prstGeom>
            <a:solidFill>
              <a:srgbClr val="FFE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8499" name="Rectangle 67">
              <a:extLst>
                <a:ext uri="{FF2B5EF4-FFF2-40B4-BE49-F238E27FC236}">
                  <a16:creationId xmlns:a16="http://schemas.microsoft.com/office/drawing/2014/main" id="{6B54EEEB-9DE7-CAC1-AA0A-A0015DED5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2627"/>
              <a:ext cx="94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ЕСҮС ХРИСТ</a:t>
              </a:r>
              <a:endParaRPr lang="en-US" alt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5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500"/>
                                        <p:tgtEl>
                                          <p:spTgt spid="1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70882A4-511A-FB05-E45C-64B3166B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17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3ED9DF8B-4E1B-9B59-31F8-A8D840BA5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grpSp>
        <p:nvGrpSpPr>
          <p:cNvPr id="19460" name="Group 4">
            <a:extLst>
              <a:ext uri="{FF2B5EF4-FFF2-40B4-BE49-F238E27FC236}">
                <a16:creationId xmlns:a16="http://schemas.microsoft.com/office/drawing/2014/main" id="{5246EF33-D526-BC02-591A-E4960BD2CA8F}"/>
              </a:ext>
            </a:extLst>
          </p:cNvPr>
          <p:cNvGrpSpPr>
            <a:grpSpLocks/>
          </p:cNvGrpSpPr>
          <p:nvPr/>
        </p:nvGrpSpPr>
        <p:grpSpPr bwMode="auto">
          <a:xfrm>
            <a:off x="976313" y="1063625"/>
            <a:ext cx="7473950" cy="4984750"/>
            <a:chOff x="519" y="574"/>
            <a:chExt cx="4708" cy="3140"/>
          </a:xfrm>
        </p:grpSpPr>
        <p:pic>
          <p:nvPicPr>
            <p:cNvPr id="19463" name="Picture 5">
              <a:extLst>
                <a:ext uri="{FF2B5EF4-FFF2-40B4-BE49-F238E27FC236}">
                  <a16:creationId xmlns:a16="http://schemas.microsoft.com/office/drawing/2014/main" id="{A4A6F435-E31B-A04C-3E83-AC259F8DE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4" name="Picture 6">
              <a:extLst>
                <a:ext uri="{FF2B5EF4-FFF2-40B4-BE49-F238E27FC236}">
                  <a16:creationId xmlns:a16="http://schemas.microsoft.com/office/drawing/2014/main" id="{9EEF7062-159E-5184-FC27-31B161902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5" name="Picture 7">
              <a:extLst>
                <a:ext uri="{FF2B5EF4-FFF2-40B4-BE49-F238E27FC236}">
                  <a16:creationId xmlns:a16="http://schemas.microsoft.com/office/drawing/2014/main" id="{292EADB9-F5DD-59E4-E4BD-83F5E26FA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6" name="Picture 8">
              <a:extLst>
                <a:ext uri="{FF2B5EF4-FFF2-40B4-BE49-F238E27FC236}">
                  <a16:creationId xmlns:a16="http://schemas.microsoft.com/office/drawing/2014/main" id="{0F6EDB11-408E-C7D1-DF7E-8785D806E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9">
              <a:extLst>
                <a:ext uri="{FF2B5EF4-FFF2-40B4-BE49-F238E27FC236}">
                  <a16:creationId xmlns:a16="http://schemas.microsoft.com/office/drawing/2014/main" id="{B6A2DED4-F62E-87FE-E489-08ECFFCF3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4"/>
              <a:ext cx="4698" cy="3130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B0C6C0E2-9987-5E0E-731F-8BCD3D16A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574"/>
              <a:ext cx="4699" cy="3138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67" name="Text Box 11">
            <a:extLst>
              <a:ext uri="{FF2B5EF4-FFF2-40B4-BE49-F238E27FC236}">
                <a16:creationId xmlns:a16="http://schemas.microsoft.com/office/drawing/2014/main" id="{D0F073D8-EA94-DE78-4B33-5B6384248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88" y="1447800"/>
            <a:ext cx="5486400" cy="46640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99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</a:rPr>
              <a:t>ЭНЭ БОЛ БОГИНО ХУГАЦААН ДАХЬ ТАНЫ БИБЛИ!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9083A3E8-A8F5-8934-D642-6806885D0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676400"/>
            <a:ext cx="6297612" cy="3749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99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6000" b="1">
                <a:solidFill>
                  <a:srgbClr val="FFEA18"/>
                </a:solidFill>
              </a:rPr>
              <a:t>“</a:t>
            </a:r>
            <a:r>
              <a:rPr lang="en-US" altLang="ja-JP" sz="6000" b="1">
                <a:solidFill>
                  <a:srgbClr val="FFEA18"/>
                </a:solidFill>
                <a:latin typeface="Times New Roman" panose="02020603050405020304" pitchFamily="18" charset="0"/>
              </a:rPr>
              <a:t>Иймээс явж, бүх үндэстнүүдийг дагалдагч болгогтун!...</a:t>
            </a:r>
            <a:r>
              <a:rPr lang="ja-JP" altLang="en-US" sz="6000" b="1">
                <a:solidFill>
                  <a:srgbClr val="FFEA18"/>
                </a:solidFill>
              </a:rPr>
              <a:t>”</a:t>
            </a:r>
            <a:endParaRPr lang="en-US" altLang="en-US" sz="6000" b="1">
              <a:solidFill>
                <a:srgbClr val="FFEA18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 autoUpdateAnimBg="0"/>
      <p:bldP spid="19467" grpId="1" autoUpdateAnimBg="0"/>
      <p:bldP spid="1946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">
            <a:extLst>
              <a:ext uri="{FF2B5EF4-FFF2-40B4-BE49-F238E27FC236}">
                <a16:creationId xmlns:a16="http://schemas.microsoft.com/office/drawing/2014/main" id="{20AFD48B-D3AB-D5A3-F529-703DDDC5E989}"/>
              </a:ext>
            </a:extLst>
          </p:cNvPr>
          <p:cNvGrpSpPr>
            <a:grpSpLocks/>
          </p:cNvGrpSpPr>
          <p:nvPr/>
        </p:nvGrpSpPr>
        <p:grpSpPr bwMode="auto">
          <a:xfrm>
            <a:off x="-754063" y="-33338"/>
            <a:ext cx="9898063" cy="6891338"/>
            <a:chOff x="-475" y="-21"/>
            <a:chExt cx="6235" cy="4341"/>
          </a:xfrm>
        </p:grpSpPr>
        <p:pic>
          <p:nvPicPr>
            <p:cNvPr id="20483" name="Picture 4" descr="BACKGR~1">
              <a:extLst>
                <a:ext uri="{FF2B5EF4-FFF2-40B4-BE49-F238E27FC236}">
                  <a16:creationId xmlns:a16="http://schemas.microsoft.com/office/drawing/2014/main" id="{22553BF9-40BD-4A8F-43A4-D5236C265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1"/>
              <a:ext cx="5760" cy="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84" name="Group 5">
              <a:extLst>
                <a:ext uri="{FF2B5EF4-FFF2-40B4-BE49-F238E27FC236}">
                  <a16:creationId xmlns:a16="http://schemas.microsoft.com/office/drawing/2014/main" id="{C15E0D75-8E88-DA7C-0A1D-4F2DBFB88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3424"/>
              <a:ext cx="5415" cy="848"/>
              <a:chOff x="48" y="3424"/>
              <a:chExt cx="5415" cy="848"/>
            </a:xfrm>
          </p:grpSpPr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739ECDC1-2C17-62A8-542E-5B1CC8B82E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" y="4099"/>
                <a:ext cx="1017" cy="1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5194" dir="1593903" algn="ctr" rotWithShape="0">
                  <a:schemeClr val="bg2">
                    <a:alpha val="74998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ko-KR" alt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3" name="Text Box 7">
                <a:extLst>
                  <a:ext uri="{FF2B5EF4-FFF2-40B4-BE49-F238E27FC236}">
                    <a16:creationId xmlns:a16="http://schemas.microsoft.com/office/drawing/2014/main" id="{CCB0E380-0688-B7D2-4AC6-6D25F40117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" y="3424"/>
                <a:ext cx="5054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2000" b="1" i="1">
                    <a:solidFill>
                      <a:srgbClr val="FAFD00"/>
                    </a:solidFill>
                    <a:latin typeface="Times" panose="02020603050405020304" pitchFamily="18" charset="0"/>
                    <a:ea typeface="굴림" panose="020B0600000101010101" pitchFamily="34" charset="-127"/>
                  </a:rPr>
                  <a:t>A Presentation of The Bible</a:t>
                </a:r>
                <a:r>
                  <a:rPr lang="en-US" altLang="ko-KR" sz="2000" b="1" i="1">
                    <a:solidFill>
                      <a:srgbClr val="FAFD00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rPr>
                  <a:t>…</a:t>
                </a:r>
                <a:r>
                  <a:rPr lang="en-US" altLang="ko-KR" sz="2000" b="1" i="1">
                    <a:solidFill>
                      <a:srgbClr val="FAFD00"/>
                    </a:solidFill>
                    <a:latin typeface="Times" panose="02020603050405020304" pitchFamily="18" charset="0"/>
                    <a:ea typeface="굴림" panose="020B0600000101010101" pitchFamily="34" charset="-127"/>
                  </a:rPr>
                  <a:t>Basically Ministries International Inc.                Fort Worth, Texas</a:t>
                </a:r>
                <a:endParaRPr lang="en-US" altLang="ko-KR" sz="1800" b="1">
                  <a:solidFill>
                    <a:srgbClr val="FAFD00"/>
                  </a:solidFill>
                  <a:latin typeface="Times" panose="02020603050405020304" pitchFamily="18" charset="0"/>
                  <a:ea typeface="굴림" panose="020B0600000101010101" pitchFamily="34" charset="-127"/>
                </a:endParaRPr>
              </a:p>
            </p:txBody>
          </p:sp>
          <p:sp>
            <p:nvSpPr>
              <p:cNvPr id="20488" name="Text Box 8">
                <a:extLst>
                  <a:ext uri="{FF2B5EF4-FFF2-40B4-BE49-F238E27FC236}">
                    <a16:creationId xmlns:a16="http://schemas.microsoft.com/office/drawing/2014/main" id="{31C81E64-A4F6-653B-278E-A2E7893DD4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7" y="3866"/>
                <a:ext cx="1871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rgbClr val="080435">
                    <a:alpha val="74998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2000">
                    <a:solidFill>
                      <a:srgbClr val="FFFB0C"/>
                    </a:solidFill>
                    <a:latin typeface="Times" charset="0"/>
                    <a:ea typeface="굴림" charset="0"/>
                    <a:cs typeface="굴림" charset="0"/>
                  </a:rPr>
                  <a:t>www.biblebasically.com</a:t>
                </a:r>
              </a:p>
            </p:txBody>
          </p:sp>
        </p:grpSp>
        <p:sp>
          <p:nvSpPr>
            <p:cNvPr id="20485" name="WordArt 9">
              <a:extLst>
                <a:ext uri="{FF2B5EF4-FFF2-40B4-BE49-F238E27FC236}">
                  <a16:creationId xmlns:a16="http://schemas.microsoft.com/office/drawing/2014/main" id="{1168A78C-7888-A15C-A342-7A27C2B4B3E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410814">
              <a:off x="-475" y="235"/>
              <a:ext cx="5660" cy="3021"/>
            </a:xfrm>
            <a:prstGeom prst="rect">
              <a:avLst/>
            </a:prstGeom>
          </p:spPr>
          <p:txBody>
            <a:bodyPr wrap="none" fromWordArt="1">
              <a:prstTxWarp prst="textFadeLeft">
                <a:avLst>
                  <a:gd name="adj" fmla="val 12319"/>
                </a:avLst>
              </a:prstTxWarp>
              <a:scene3d>
                <a:camera prst="legacyPerspectiveFront">
                  <a:rot lat="20519995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az-Cyrl-AZ" sz="36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4980000" scaled="1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Библи...</a:t>
              </a:r>
            </a:p>
            <a:p>
              <a:pPr algn="ctr"/>
              <a:r>
                <a:rPr lang="az-Cyrl-AZ" sz="36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4980000" scaled="1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Үндсэндээ</a:t>
              </a:r>
              <a:endPara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86" name="Rectangle 2">
              <a:extLst>
                <a:ext uri="{FF2B5EF4-FFF2-40B4-BE49-F238E27FC236}">
                  <a16:creationId xmlns:a16="http://schemas.microsoft.com/office/drawing/2014/main" id="{28E8C341-F36F-40BC-BCA5-3FAAA4894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6" y="4112"/>
              <a:ext cx="5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8.0S.04SL. 18</a:t>
              </a:r>
            </a:p>
          </p:txBody>
        </p:sp>
        <p:sp>
          <p:nvSpPr>
            <p:cNvPr id="20487" name="Text Box 3">
              <a:extLst>
                <a:ext uri="{FF2B5EF4-FFF2-40B4-BE49-F238E27FC236}">
                  <a16:creationId xmlns:a16="http://schemas.microsoft.com/office/drawing/2014/main" id="{D8D93B87-7573-3281-1485-28E520E65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" y="4123"/>
              <a:ext cx="57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©2004 TBBMI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BACKGR~1">
            <a:extLst>
              <a:ext uri="{FF2B5EF4-FFF2-40B4-BE49-F238E27FC236}">
                <a16:creationId xmlns:a16="http://schemas.microsoft.com/office/drawing/2014/main" id="{6A100EBE-C7F1-07A6-0C67-06DCC315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>
            <a:extLst>
              <a:ext uri="{FF2B5EF4-FFF2-40B4-BE49-F238E27FC236}">
                <a16:creationId xmlns:a16="http://schemas.microsoft.com/office/drawing/2014/main" id="{DFB185D1-D2C5-4859-8949-43210FCB75C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2054" name="Text Box 6">
              <a:extLst>
                <a:ext uri="{FF2B5EF4-FFF2-40B4-BE49-F238E27FC236}">
                  <a16:creationId xmlns:a16="http://schemas.microsoft.com/office/drawing/2014/main" id="{FAB8BABA-D7CD-DBD9-20F0-5D340E77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2055" name="Text Box 7">
              <a:extLst>
                <a:ext uri="{FF2B5EF4-FFF2-40B4-BE49-F238E27FC236}">
                  <a16:creationId xmlns:a16="http://schemas.microsoft.com/office/drawing/2014/main" id="{9A12BABC-93C1-EC04-58C4-680EF5DEE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latin typeface="Times" panose="02020603050405020304" pitchFamily="18" charset="0"/>
                  <a:ea typeface="굴림" panose="020B0600000101010101" pitchFamily="34" charset="-127"/>
                </a:rPr>
                <a:t>A Presentation of The Bible</a:t>
              </a: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…</a:t>
              </a:r>
              <a:r>
                <a:rPr lang="en-US" altLang="ko-KR" sz="2000" b="1" i="1">
                  <a:solidFill>
                    <a:srgbClr val="FAFD00"/>
                  </a:solidFill>
                  <a:latin typeface="Times" panose="02020603050405020304" pitchFamily="18" charset="0"/>
                  <a:ea typeface="굴림" panose="020B0600000101010101" pitchFamily="34" charset="-127"/>
                </a:rPr>
                <a:t>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2056" name="Text Box 8">
              <a:extLst>
                <a:ext uri="{FF2B5EF4-FFF2-40B4-BE49-F238E27FC236}">
                  <a16:creationId xmlns:a16="http://schemas.microsoft.com/office/drawing/2014/main" id="{D23DC77F-CE3F-A65C-0DAD-5A0109B5B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Times" charset="0"/>
                  <a:ea typeface="굴림" charset="0"/>
                  <a:cs typeface="굴림" charset="0"/>
                </a:rPr>
                <a:t>www.biblebasically.com</a:t>
              </a:r>
            </a:p>
          </p:txBody>
        </p:sp>
      </p:grpSp>
      <p:sp>
        <p:nvSpPr>
          <p:cNvPr id="3076" name="WordArt 9">
            <a:extLst>
              <a:ext uri="{FF2B5EF4-FFF2-40B4-BE49-F238E27FC236}">
                <a16:creationId xmlns:a16="http://schemas.microsoft.com/office/drawing/2014/main" id="{8B2F2895-5978-6519-6E4C-DFB33D4EE7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10814">
            <a:off x="-754063" y="373063"/>
            <a:ext cx="8985251" cy="47958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2319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Библи...</a:t>
            </a:r>
          </a:p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Үндсэндээ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98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Rectangle 10">
            <a:extLst>
              <a:ext uri="{FF2B5EF4-FFF2-40B4-BE49-F238E27FC236}">
                <a16:creationId xmlns:a16="http://schemas.microsoft.com/office/drawing/2014/main" id="{6855FF73-33A0-DC88-6EC5-ACA6C1364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01</a:t>
            </a:r>
          </a:p>
        </p:txBody>
      </p:sp>
      <p:sp>
        <p:nvSpPr>
          <p:cNvPr id="3078" name="Text Box 11">
            <a:extLst>
              <a:ext uri="{FF2B5EF4-FFF2-40B4-BE49-F238E27FC236}">
                <a16:creationId xmlns:a16="http://schemas.microsoft.com/office/drawing/2014/main" id="{65AF2263-4BAC-7302-985C-1C60E17F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A70BF76F-26B1-18E8-F292-49A25CE5D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19</a:t>
            </a:r>
          </a:p>
        </p:txBody>
      </p:sp>
      <p:sp>
        <p:nvSpPr>
          <p:cNvPr id="21507" name="Text Box 5">
            <a:extLst>
              <a:ext uri="{FF2B5EF4-FFF2-40B4-BE49-F238E27FC236}">
                <a16:creationId xmlns:a16="http://schemas.microsoft.com/office/drawing/2014/main" id="{FA236370-E35B-BC54-D074-C5147E650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2DC5BF7-9E93-C3C6-9925-E70627615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02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F3062DA0-96B2-ECA6-CECE-963B6205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8F6E651-807A-190B-FE20-A399AE91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54950" cy="564832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14902290-A353-A26D-CF8C-CC1A1642E8C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57200"/>
            <a:ext cx="7848600" cy="5638800"/>
            <a:chOff x="460" y="457"/>
            <a:chExt cx="4853" cy="3472"/>
          </a:xfrm>
        </p:grpSpPr>
        <p:grpSp>
          <p:nvGrpSpPr>
            <p:cNvPr id="4105" name="Group 6">
              <a:extLst>
                <a:ext uri="{FF2B5EF4-FFF2-40B4-BE49-F238E27FC236}">
                  <a16:creationId xmlns:a16="http://schemas.microsoft.com/office/drawing/2014/main" id="{AD7768C3-E48B-AFA0-9C5C-6DF513B91E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4107" name="Group 7">
                <a:extLst>
                  <a:ext uri="{FF2B5EF4-FFF2-40B4-BE49-F238E27FC236}">
                    <a16:creationId xmlns:a16="http://schemas.microsoft.com/office/drawing/2014/main" id="{318DBD8E-26E9-1115-8568-208F0FF1EC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2" name="Picture 8">
                  <a:extLst>
                    <a:ext uri="{FF2B5EF4-FFF2-40B4-BE49-F238E27FC236}">
                      <a16:creationId xmlns:a16="http://schemas.microsoft.com/office/drawing/2014/main" id="{3A0B0638-FBD4-711D-1E8F-4C3AFA2014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67"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" name="Picture 9">
                  <a:extLst>
                    <a:ext uri="{FF2B5EF4-FFF2-40B4-BE49-F238E27FC236}">
                      <a16:creationId xmlns:a16="http://schemas.microsoft.com/office/drawing/2014/main" id="{F5C32558-FE51-6BE2-28DA-A01DC3FEE6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444"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Rectangle 10">
                  <a:extLst>
                    <a:ext uri="{FF2B5EF4-FFF2-40B4-BE49-F238E27FC236}">
                      <a16:creationId xmlns:a16="http://schemas.microsoft.com/office/drawing/2014/main" id="{5C0D8B41-E06B-BDD5-E7FE-B962540683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5" name="Text Box 11">
                <a:extLst>
                  <a:ext uri="{FF2B5EF4-FFF2-40B4-BE49-F238E27FC236}">
                    <a16:creationId xmlns:a16="http://schemas.microsoft.com/office/drawing/2014/main" id="{9B833462-FF44-819E-7630-AE2DAB171F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6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 sz="6600" i="1">
                    <a:solidFill>
                      <a:srgbClr val="FFFC1E"/>
                    </a:solidFill>
                    <a:latin typeface="Times New Roman" panose="02020603050405020304" pitchFamily="18" charset="0"/>
                  </a:rPr>
                  <a:t>Библи…Үндсэндээ</a:t>
                </a:r>
                <a:endParaRPr lang="en-US" altLang="en-US" sz="500" i="1" baseline="100000">
                  <a:solidFill>
                    <a:srgbClr val="27FC3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08" name="Text Box 12">
                <a:extLst>
                  <a:ext uri="{FF2B5EF4-FFF2-40B4-BE49-F238E27FC236}">
                    <a16:creationId xmlns:a16="http://schemas.microsoft.com/office/drawing/2014/main" id="{A2053D85-7FC4-B443-2513-3EE6F4CBAE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4" y="2198"/>
                <a:ext cx="2935" cy="3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rPr>
                  <a:t>ДӨРӨВДҮГЭЭР ХЭСЭГ</a:t>
                </a:r>
              </a:p>
            </p:txBody>
          </p:sp>
        </p:grpSp>
        <p:sp>
          <p:nvSpPr>
            <p:cNvPr id="4106" name="Text Box 13">
              <a:extLst>
                <a:ext uri="{FF2B5EF4-FFF2-40B4-BE49-F238E27FC236}">
                  <a16:creationId xmlns:a16="http://schemas.microsoft.com/office/drawing/2014/main" id="{48AD0353-B492-800A-B847-CBD5B116F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4" y="1429"/>
              <a:ext cx="232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 b="1" i="1">
                  <a:solidFill>
                    <a:srgbClr val="FFFC1E"/>
                  </a:solidFill>
                  <a:latin typeface="Times New Roman" panose="02020603050405020304" pitchFamily="18" charset="0"/>
                </a:rPr>
                <a:t>®</a:t>
              </a:r>
            </a:p>
          </p:txBody>
        </p:sp>
      </p:grpSp>
      <p:sp>
        <p:nvSpPr>
          <p:cNvPr id="4110" name="Text Box 14">
            <a:extLst>
              <a:ext uri="{FF2B5EF4-FFF2-40B4-BE49-F238E27FC236}">
                <a16:creationId xmlns:a16="http://schemas.microsoft.com/office/drawing/2014/main" id="{3D8C9467-26C4-EDB1-146B-3F54C023D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95400"/>
            <a:ext cx="5410200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6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(Бүхэлдээ юуны тухай өгүүлдэг вэ?)</a:t>
            </a:r>
          </a:p>
        </p:txBody>
      </p:sp>
      <p:sp>
        <p:nvSpPr>
          <p:cNvPr id="4111" name="Text Box 15">
            <a:extLst>
              <a:ext uri="{FF2B5EF4-FFF2-40B4-BE49-F238E27FC236}">
                <a16:creationId xmlns:a16="http://schemas.microsoft.com/office/drawing/2014/main" id="{6CB7C0C4-F26D-2BC3-0BD1-33414932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270375"/>
            <a:ext cx="7391400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i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БОГИНО ХУГАЦААНД БИБЛИЙН ТҮҮХЭЭР АЯЛЦГААЯ</a:t>
            </a:r>
          </a:p>
        </p:txBody>
      </p:sp>
      <p:sp>
        <p:nvSpPr>
          <p:cNvPr id="4112" name="Text Box 16">
            <a:extLst>
              <a:ext uri="{FF2B5EF4-FFF2-40B4-BE49-F238E27FC236}">
                <a16:creationId xmlns:a16="http://schemas.microsoft.com/office/drawing/2014/main" id="{044A2BEE-A6B4-427E-5502-217EB23EB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15000"/>
            <a:ext cx="320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Powerpoint программд зориулагдсан болно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 autoUpdateAnimBg="0"/>
      <p:bldP spid="4111" grpId="0" autoUpdateAnimBg="0"/>
      <p:bldP spid="411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AD8A5DA-0C2C-9F39-4E0F-BAAAF9DFD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03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82C04D-AC8F-AD79-6CEB-71119969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50F437B-1742-04EE-FCD5-3BA9ECF1A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409829EE-C73E-1D2C-76CB-6E9CE15F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68227A5-6042-8C63-CA4F-28882D10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9E6E63FE-CD05-B827-59DE-7529CE73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2B5981E-467A-BFD8-2004-EACC5B5C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8075" cy="4968875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6108285C-4848-3887-36EC-2272F3D6A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46A7CCC1-6F29-EAC5-68CC-8A4AFB8B1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0A6364A3-132F-87C2-47A6-78A4BE14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600200"/>
            <a:ext cx="6858000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990000">
                <a:alpha val="50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Библийг</a:t>
            </a:r>
            <a:r>
              <a:rPr lang="en-US" altLang="en-US" sz="6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богино</a:t>
            </a:r>
            <a:r>
              <a:rPr lang="en-US" altLang="en-US" sz="6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хугацаанд</a:t>
            </a:r>
            <a:r>
              <a:rPr lang="en-US" altLang="en-US" sz="6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ярьж</a:t>
            </a:r>
            <a:r>
              <a:rPr lang="en-US" altLang="en-US" sz="6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сурахад</a:t>
            </a:r>
            <a:r>
              <a:rPr lang="en-US" altLang="en-US" sz="6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бэлэн</a:t>
            </a:r>
            <a:r>
              <a:rPr lang="en-US" altLang="en-US" sz="6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бай</a:t>
            </a:r>
            <a:r>
              <a:rPr lang="en-US" altLang="en-US" sz="6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!</a:t>
            </a:r>
            <a:endParaRPr lang="en-US" altLang="en-US" sz="6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nimBg="1"/>
      <p:bldP spid="5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1202D2C-7BA7-40F0-B35B-321F152EF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35738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04</a:t>
            </a: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B3FAACFF-454B-29F8-7BC2-4B9F8CFF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53200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grpSp>
        <p:nvGrpSpPr>
          <p:cNvPr id="6148" name="Group 18">
            <a:extLst>
              <a:ext uri="{FF2B5EF4-FFF2-40B4-BE49-F238E27FC236}">
                <a16:creationId xmlns:a16="http://schemas.microsoft.com/office/drawing/2014/main" id="{17068293-ECD6-F564-749F-FC0C335AA6AA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911225"/>
            <a:ext cx="7473950" cy="4984750"/>
            <a:chOff x="519" y="574"/>
            <a:chExt cx="4708" cy="3140"/>
          </a:xfrm>
        </p:grpSpPr>
        <p:pic>
          <p:nvPicPr>
            <p:cNvPr id="6149" name="Picture 7">
              <a:extLst>
                <a:ext uri="{FF2B5EF4-FFF2-40B4-BE49-F238E27FC236}">
                  <a16:creationId xmlns:a16="http://schemas.microsoft.com/office/drawing/2014/main" id="{518FA321-A696-36EE-1DBE-40F917666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8">
              <a:extLst>
                <a:ext uri="{FF2B5EF4-FFF2-40B4-BE49-F238E27FC236}">
                  <a16:creationId xmlns:a16="http://schemas.microsoft.com/office/drawing/2014/main" id="{D98B725A-9979-F3DB-4769-EA47BE479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1" name="Picture 9">
              <a:extLst>
                <a:ext uri="{FF2B5EF4-FFF2-40B4-BE49-F238E27FC236}">
                  <a16:creationId xmlns:a16="http://schemas.microsoft.com/office/drawing/2014/main" id="{85834D41-18EF-A839-C1CA-F3E124E6A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10">
              <a:extLst>
                <a:ext uri="{FF2B5EF4-FFF2-40B4-BE49-F238E27FC236}">
                  <a16:creationId xmlns:a16="http://schemas.microsoft.com/office/drawing/2014/main" id="{20DF1580-2A1B-D28E-1EE8-A296E99DA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3"/>
              <a:ext cx="4698" cy="3131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3" name="Picture 11">
              <a:extLst>
                <a:ext uri="{FF2B5EF4-FFF2-40B4-BE49-F238E27FC236}">
                  <a16:creationId xmlns:a16="http://schemas.microsoft.com/office/drawing/2014/main" id="{BDE162C5-22B1-496E-85CD-8889C96FF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" y="584"/>
              <a:ext cx="4698" cy="3130"/>
            </a:xfrm>
            <a:prstGeom prst="rect">
              <a:avLst/>
            </a:prstGeom>
            <a:noFill/>
            <a:ln w="762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Rectangle 12">
              <a:extLst>
                <a:ext uri="{FF2B5EF4-FFF2-40B4-BE49-F238E27FC236}">
                  <a16:creationId xmlns:a16="http://schemas.microsoft.com/office/drawing/2014/main" id="{32F536F4-53A8-3740-522B-7FD69D5C1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574"/>
              <a:ext cx="4699" cy="3138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61" name="Text Box 17">
              <a:extLst>
                <a:ext uri="{FF2B5EF4-FFF2-40B4-BE49-F238E27FC236}">
                  <a16:creationId xmlns:a16="http://schemas.microsoft.com/office/drawing/2014/main" id="{E57239AF-3632-738E-68E9-B625B1EF5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008"/>
              <a:ext cx="3120" cy="21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990000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ХЭРХЭН </a:t>
              </a:r>
              <a:r>
                <a:rPr lang="en-US" altLang="en-US" sz="5400" b="1">
                  <a:solidFill>
                    <a:schemeClr val="accent1"/>
                  </a:solidFill>
                  <a:latin typeface="Times New Roman" panose="02020603050405020304" pitchFamily="18" charset="0"/>
                </a:rPr>
                <a:t>АРВАН</a:t>
              </a:r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5400" b="1">
                  <a:solidFill>
                    <a:schemeClr val="accent1"/>
                  </a:solidFill>
                  <a:latin typeface="Times New Roman" panose="02020603050405020304" pitchFamily="18" charset="0"/>
                </a:rPr>
                <a:t>ХОЁР МИНУТАНД</a:t>
              </a:r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 ЯРИХ ВЭ?</a:t>
              </a:r>
              <a:endParaRPr lang="en-US" altLang="en-US" sz="6000" b="1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86DB0F9-ED95-FB9D-FF3D-504241BF9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05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B53A702F-DF3F-0613-099D-9DA619ACE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2CBA180-78B4-E508-AC7B-373FF79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5E123A23-51B2-3E0E-4640-5C48C5A2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3DD94E-CBAF-9425-38C2-96B3EB71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99292733-0C28-CA12-E6C5-A51B3E8C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7D3B793-6964-358C-23EE-E34FC816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8075" cy="4968875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9">
            <a:extLst>
              <a:ext uri="{FF2B5EF4-FFF2-40B4-BE49-F238E27FC236}">
                <a16:creationId xmlns:a16="http://schemas.microsoft.com/office/drawing/2014/main" id="{BBFC8824-C2B6-89F1-0C2C-69720D6D4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D2DCFAB0-0A51-5852-0343-EEE3AA3EA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600200"/>
            <a:ext cx="6858000" cy="2286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990000">
                <a:alpha val="50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БЭЛЭН ҮҮ?</a:t>
            </a:r>
          </a:p>
          <a:p>
            <a:pPr algn="ctr" eaLnBrk="1" hangingPunct="1">
              <a:defRPr/>
            </a:pP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ЭХЭЛЦГЭЭЕ!</a:t>
            </a:r>
          </a:p>
          <a:p>
            <a:pPr algn="ctr" eaLnBrk="1" hangingPunct="1">
              <a:defRPr/>
            </a:pPr>
            <a:r>
              <a:rPr lang="en-US" altLang="en-US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ja-JP" altLang="en-US" sz="3600" b="1" i="1" dirty="0">
                <a:solidFill>
                  <a:srgbClr val="FFFF00"/>
                </a:solidFill>
              </a:rPr>
              <a:t>“</a:t>
            </a:r>
            <a:r>
              <a:rPr lang="en-US" altLang="ja-JP" sz="36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Библийн</a:t>
            </a:r>
            <a:r>
              <a:rPr lang="en-US" altLang="ja-JP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36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Файл</a:t>
            </a:r>
            <a:r>
              <a:rPr lang="ja-JP" altLang="en-US" sz="3600" b="1" i="1" dirty="0">
                <a:solidFill>
                  <a:srgbClr val="FFFF00"/>
                </a:solidFill>
              </a:rPr>
              <a:t>”</a:t>
            </a:r>
            <a:r>
              <a:rPr lang="en-US" altLang="ja-JP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ja-JP" sz="36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ынхаа</a:t>
            </a:r>
            <a:r>
              <a:rPr lang="en-US" altLang="ja-JP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36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дагуу</a:t>
            </a:r>
            <a:r>
              <a:rPr lang="en-US" altLang="ja-JP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endParaRPr lang="en-US" altLang="en-US" sz="40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54448393-F173-4E98-BAB5-53C6B26CD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622925"/>
            <a:ext cx="4191000" cy="514350"/>
          </a:xfrm>
          <a:prstGeom prst="rect">
            <a:avLst/>
          </a:prstGeom>
          <a:solidFill>
            <a:srgbClr val="0000FF"/>
          </a:solidFill>
          <a:ln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ХАВСРАЛТ №04 эсвэл №31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animBg="1"/>
      <p:bldP spid="717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287B01A-A204-1C4B-708F-80868F421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06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9B1A8FFD-B1E2-8326-24BC-A024BE4C6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grpSp>
        <p:nvGrpSpPr>
          <p:cNvPr id="8196" name="Group 4">
            <a:extLst>
              <a:ext uri="{FF2B5EF4-FFF2-40B4-BE49-F238E27FC236}">
                <a16:creationId xmlns:a16="http://schemas.microsoft.com/office/drawing/2014/main" id="{05B9D5DE-5DD0-124C-4ED5-4CD1A10B2030}"/>
              </a:ext>
            </a:extLst>
          </p:cNvPr>
          <p:cNvGrpSpPr>
            <a:grpSpLocks/>
          </p:cNvGrpSpPr>
          <p:nvPr/>
        </p:nvGrpSpPr>
        <p:grpSpPr bwMode="auto">
          <a:xfrm>
            <a:off x="531813" y="509588"/>
            <a:ext cx="8366125" cy="6110287"/>
            <a:chOff x="1" y="0"/>
            <a:chExt cx="5759" cy="4320"/>
          </a:xfrm>
        </p:grpSpPr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4BB05143-FA06-702D-7C8F-901D08F3F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7737DA48-31A1-D8EC-E9A8-18350419F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4" name="Rectangle 7">
                <a:extLst>
                  <a:ext uri="{FF2B5EF4-FFF2-40B4-BE49-F238E27FC236}">
                    <a16:creationId xmlns:a16="http://schemas.microsoft.com/office/drawing/2014/main" id="{967C3968-21B0-34B2-1C3D-B2BD6F0BA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" name="AutoShape 8">
                <a:extLst>
                  <a:ext uri="{FF2B5EF4-FFF2-40B4-BE49-F238E27FC236}">
                    <a16:creationId xmlns:a16="http://schemas.microsoft.com/office/drawing/2014/main" id="{3CA95368-3C3E-F2C3-2738-44B4B8C18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629"/>
                <a:ext cx="1048" cy="663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" name="Rectangle 9">
                <a:extLst>
                  <a:ext uri="{FF2B5EF4-FFF2-40B4-BE49-F238E27FC236}">
                    <a16:creationId xmlns:a16="http://schemas.microsoft.com/office/drawing/2014/main" id="{8E6EE559-7B6D-8EE3-3035-101AF3EBB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288" cy="66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CE75C540-C94F-A6DF-8C98-47A9C795A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7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sz="2000" b="1">
                    <a:solidFill>
                      <a:schemeClr val="bg2"/>
                    </a:solidFill>
                    <a:latin typeface="Times" charset="0"/>
                  </a:rPr>
                  <a:t>CREATION</a:t>
                </a:r>
                <a:endParaRPr lang="en-US" altLang="en-US" sz="2400" b="1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AC0EF9D5-676F-ED19-EFB0-408F5FFF9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" name="Line 12">
                <a:extLst>
                  <a:ext uri="{FF2B5EF4-FFF2-40B4-BE49-F238E27FC236}">
                    <a16:creationId xmlns:a16="http://schemas.microsoft.com/office/drawing/2014/main" id="{5D007F94-3987-7564-2DBB-58B00AAB2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13">
                <a:extLst>
                  <a:ext uri="{FF2B5EF4-FFF2-40B4-BE49-F238E27FC236}">
                    <a16:creationId xmlns:a16="http://schemas.microsoft.com/office/drawing/2014/main" id="{F5E98580-79E4-7764-CB4E-ACEF72995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14">
                <a:extLst>
                  <a:ext uri="{FF2B5EF4-FFF2-40B4-BE49-F238E27FC236}">
                    <a16:creationId xmlns:a16="http://schemas.microsoft.com/office/drawing/2014/main" id="{30FB0CCD-C829-2723-75D6-7E1E4BBDD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302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5">
                <a:extLst>
                  <a:ext uri="{FF2B5EF4-FFF2-40B4-BE49-F238E27FC236}">
                    <a16:creationId xmlns:a16="http://schemas.microsoft.com/office/drawing/2014/main" id="{D9842AD9-15A3-C0BD-11C9-3797C2C33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215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6">
                <a:extLst>
                  <a:ext uri="{FF2B5EF4-FFF2-40B4-BE49-F238E27FC236}">
                    <a16:creationId xmlns:a16="http://schemas.microsoft.com/office/drawing/2014/main" id="{2356E9DD-DBBE-7778-2BFA-124436165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4" name="Line 17">
                <a:extLst>
                  <a:ext uri="{FF2B5EF4-FFF2-40B4-BE49-F238E27FC236}">
                    <a16:creationId xmlns:a16="http://schemas.microsoft.com/office/drawing/2014/main" id="{030BEF49-A579-1BDE-DA6D-816C0E8B3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5" name="Line 18">
                <a:extLst>
                  <a:ext uri="{FF2B5EF4-FFF2-40B4-BE49-F238E27FC236}">
                    <a16:creationId xmlns:a16="http://schemas.microsoft.com/office/drawing/2014/main" id="{FFDEE57A-EA23-3059-C83A-85191D62E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6" name="Line 19">
                <a:extLst>
                  <a:ext uri="{FF2B5EF4-FFF2-40B4-BE49-F238E27FC236}">
                    <a16:creationId xmlns:a16="http://schemas.microsoft.com/office/drawing/2014/main" id="{3E43698B-FD6A-9FF0-A941-8A44A60F7E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7" name="Line 20">
                <a:extLst>
                  <a:ext uri="{FF2B5EF4-FFF2-40B4-BE49-F238E27FC236}">
                    <a16:creationId xmlns:a16="http://schemas.microsoft.com/office/drawing/2014/main" id="{030E25FE-2786-D467-2145-7A33D87EF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1" y="859"/>
                <a:ext cx="0" cy="258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8" name="Line 21">
                <a:extLst>
                  <a:ext uri="{FF2B5EF4-FFF2-40B4-BE49-F238E27FC236}">
                    <a16:creationId xmlns:a16="http://schemas.microsoft.com/office/drawing/2014/main" id="{270556B9-69B3-741C-F52B-E7CB67F8D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9" name="Line 22">
                <a:extLst>
                  <a:ext uri="{FF2B5EF4-FFF2-40B4-BE49-F238E27FC236}">
                    <a16:creationId xmlns:a16="http://schemas.microsoft.com/office/drawing/2014/main" id="{96E10AFB-D9E1-497F-E8EB-94F7FC7B5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5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0" name="Line 23">
                <a:extLst>
                  <a:ext uri="{FF2B5EF4-FFF2-40B4-BE49-F238E27FC236}">
                    <a16:creationId xmlns:a16="http://schemas.microsoft.com/office/drawing/2014/main" id="{E05589F9-6BF4-86FC-B7FD-18F41F498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4" name="Picture 24">
              <a:extLst>
                <a:ext uri="{FF2B5EF4-FFF2-40B4-BE49-F238E27FC236}">
                  <a16:creationId xmlns:a16="http://schemas.microsoft.com/office/drawing/2014/main" id="{14A24960-8AA6-6647-F74F-35E3884C484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5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18" name="AutoShape 26">
            <a:extLst>
              <a:ext uri="{FF2B5EF4-FFF2-40B4-BE49-F238E27FC236}">
                <a16:creationId xmlns:a16="http://schemas.microsoft.com/office/drawing/2014/main" id="{6D3C328F-312F-0ACE-799B-458730FC2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1155700"/>
            <a:ext cx="1663700" cy="44450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96720" dir="1391915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219" name="Rectangle 27">
            <a:extLst>
              <a:ext uri="{FF2B5EF4-FFF2-40B4-BE49-F238E27FC236}">
                <a16:creationId xmlns:a16="http://schemas.microsoft.com/office/drawing/2014/main" id="{70D98E94-9515-6CC4-A715-07F2D44FE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0" y="1536700"/>
            <a:ext cx="2901950" cy="37084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199" name="Rectangle 28">
            <a:extLst>
              <a:ext uri="{FF2B5EF4-FFF2-40B4-BE49-F238E27FC236}">
                <a16:creationId xmlns:a16="http://schemas.microsoft.com/office/drawing/2014/main" id="{8EADD06A-BA8E-F437-EC33-24DB5C886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219200"/>
            <a:ext cx="1447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n-MN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БҮТЭЭЛ</a:t>
            </a:r>
            <a:endParaRPr lang="en-US" altLang="en-US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Line 31">
            <a:extLst>
              <a:ext uri="{FF2B5EF4-FFF2-40B4-BE49-F238E27FC236}">
                <a16:creationId xmlns:a16="http://schemas.microsoft.com/office/drawing/2014/main" id="{4730049A-B1B2-B49F-BD0B-C7369670FD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5675" y="4037013"/>
            <a:ext cx="246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32">
            <a:extLst>
              <a:ext uri="{FF2B5EF4-FFF2-40B4-BE49-F238E27FC236}">
                <a16:creationId xmlns:a16="http://schemas.microsoft.com/office/drawing/2014/main" id="{2D8E48DA-1154-52DA-8195-D9B15497A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9013" y="4494213"/>
            <a:ext cx="246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33">
            <a:extLst>
              <a:ext uri="{FF2B5EF4-FFF2-40B4-BE49-F238E27FC236}">
                <a16:creationId xmlns:a16="http://schemas.microsoft.com/office/drawing/2014/main" id="{E2B7DBF2-0ED5-FBF4-7309-26E72725A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9013" y="4962525"/>
            <a:ext cx="246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Line 34">
            <a:extLst>
              <a:ext uri="{FF2B5EF4-FFF2-40B4-BE49-F238E27FC236}">
                <a16:creationId xmlns:a16="http://schemas.microsoft.com/office/drawing/2014/main" id="{B1341241-E5A6-33C3-9CE3-45AC64ACB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5675" y="3581400"/>
            <a:ext cx="246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35">
            <a:extLst>
              <a:ext uri="{FF2B5EF4-FFF2-40B4-BE49-F238E27FC236}">
                <a16:creationId xmlns:a16="http://schemas.microsoft.com/office/drawing/2014/main" id="{D0F244B5-3FB5-DE27-5CBC-4E91600671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5675" y="3122613"/>
            <a:ext cx="246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Line 36">
            <a:extLst>
              <a:ext uri="{FF2B5EF4-FFF2-40B4-BE49-F238E27FC236}">
                <a16:creationId xmlns:a16="http://schemas.microsoft.com/office/drawing/2014/main" id="{25D85452-AF22-2571-01CE-8343DFA52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8213" y="2667000"/>
            <a:ext cx="246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Line 37">
            <a:extLst>
              <a:ext uri="{FF2B5EF4-FFF2-40B4-BE49-F238E27FC236}">
                <a16:creationId xmlns:a16="http://schemas.microsoft.com/office/drawing/2014/main" id="{4A5E329E-F1D5-C884-4140-43CFCC811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5675" y="2171700"/>
            <a:ext cx="246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0" name="Rectangle 38">
            <a:extLst>
              <a:ext uri="{FF2B5EF4-FFF2-40B4-BE49-F238E27FC236}">
                <a16:creationId xmlns:a16="http://schemas.microsoft.com/office/drawing/2014/main" id="{3829E99C-E595-1050-3996-6DD706816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4549775"/>
            <a:ext cx="10477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Цамхаг</a:t>
            </a:r>
            <a:endParaRPr lang="en-US" altLang="en-US" sz="20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1" name="Text Box 39">
            <a:extLst>
              <a:ext uri="{FF2B5EF4-FFF2-40B4-BE49-F238E27FC236}">
                <a16:creationId xmlns:a16="http://schemas.microsoft.com/office/drawing/2014/main" id="{DB5FC0B2-63E8-80E5-CAC7-3F9127042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4552950"/>
            <a:ext cx="200660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(Pgm #2: </a:t>
            </a: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Бабел</a:t>
            </a: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32" name="Rectangle 40">
            <a:extLst>
              <a:ext uri="{FF2B5EF4-FFF2-40B4-BE49-F238E27FC236}">
                <a16:creationId xmlns:a16="http://schemas.microsoft.com/office/drawing/2014/main" id="{1F4D1489-10BD-A552-190A-0E9FB553A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488" y="3170238"/>
            <a:ext cx="18097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Эхний гэр бүл</a:t>
            </a:r>
            <a:endParaRPr lang="en-US" altLang="en-US" sz="20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3" name="Text Box 41">
            <a:extLst>
              <a:ext uri="{FF2B5EF4-FFF2-40B4-BE49-F238E27FC236}">
                <a16:creationId xmlns:a16="http://schemas.microsoft.com/office/drawing/2014/main" id="{84DE0F37-FCC4-00EF-669D-3E0F0B5CF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63" y="3154363"/>
            <a:ext cx="1449387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Маргаан</a:t>
            </a: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34" name="Rectangle 42">
            <a:extLst>
              <a:ext uri="{FF2B5EF4-FFF2-40B4-BE49-F238E27FC236}">
                <a16:creationId xmlns:a16="http://schemas.microsoft.com/office/drawing/2014/main" id="{5DDA0AD4-69D2-14AD-B433-7F31C461E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675" y="2708275"/>
            <a:ext cx="22796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Эхний </a:t>
            </a:r>
            <a:r>
              <a:rPr lang="en-US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С</a:t>
            </a: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айн мэдээ</a:t>
            </a:r>
            <a:endParaRPr lang="en-US" altLang="en-US" sz="20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5" name="Text Box 43">
            <a:extLst>
              <a:ext uri="{FF2B5EF4-FFF2-40B4-BE49-F238E27FC236}">
                <a16:creationId xmlns:a16="http://schemas.microsoft.com/office/drawing/2014/main" id="{E2731B71-9812-1DB8-A07E-123B58CE1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3" y="2692400"/>
            <a:ext cx="128270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Аврагч</a:t>
            </a: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36" name="Rectangle 44">
            <a:extLst>
              <a:ext uri="{FF2B5EF4-FFF2-40B4-BE49-F238E27FC236}">
                <a16:creationId xmlns:a16="http://schemas.microsoft.com/office/drawing/2014/main" id="{EFA58724-0DE3-56AF-645A-E9C42AEE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249488"/>
            <a:ext cx="13811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Эхний гэм</a:t>
            </a:r>
            <a:endParaRPr lang="en-US" altLang="en-US" sz="20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7" name="Text Box 45">
            <a:extLst>
              <a:ext uri="{FF2B5EF4-FFF2-40B4-BE49-F238E27FC236}">
                <a16:creationId xmlns:a16="http://schemas.microsoft.com/office/drawing/2014/main" id="{AB7BBAB4-9F6C-2412-E52D-6387FD502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2222500"/>
            <a:ext cx="177800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Алдаа эндэл</a:t>
            </a: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38" name="Rectangle 46">
            <a:extLst>
              <a:ext uri="{FF2B5EF4-FFF2-40B4-BE49-F238E27FC236}">
                <a16:creationId xmlns:a16="http://schemas.microsoft.com/office/drawing/2014/main" id="{DAE28DD6-985E-AED0-CC1F-CD8CB2D8E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1774825"/>
            <a:ext cx="15795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Эхний эр эм</a:t>
            </a:r>
            <a:endParaRPr lang="en-US" altLang="en-US" sz="20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9" name="Text Box 47">
            <a:extLst>
              <a:ext uri="{FF2B5EF4-FFF2-40B4-BE49-F238E27FC236}">
                <a16:creationId xmlns:a16="http://schemas.microsoft.com/office/drawing/2014/main" id="{17F4ADD5-4F10-CBEC-D472-B8ABA59D2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1778000"/>
            <a:ext cx="173990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Төгс байдал</a:t>
            </a: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40" name="Rectangle 48">
            <a:extLst>
              <a:ext uri="{FF2B5EF4-FFF2-40B4-BE49-F238E27FC236}">
                <a16:creationId xmlns:a16="http://schemas.microsoft.com/office/drawing/2014/main" id="{F2B1942B-F48A-5409-0844-0BF9228F3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3622675"/>
            <a:ext cx="1765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Эхний аллага</a:t>
            </a:r>
            <a:endParaRPr lang="en-US" altLang="en-US" sz="20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41" name="Text Box 49">
            <a:extLst>
              <a:ext uri="{FF2B5EF4-FFF2-40B4-BE49-F238E27FC236}">
                <a16:creationId xmlns:a16="http://schemas.microsoft.com/office/drawing/2014/main" id="{65D3FAE6-2955-94B3-8D7F-0D4DB247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3" y="3606800"/>
            <a:ext cx="82550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Гэм</a:t>
            </a: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42" name="Text Box 50">
            <a:extLst>
              <a:ext uri="{FF2B5EF4-FFF2-40B4-BE49-F238E27FC236}">
                <a16:creationId xmlns:a16="http://schemas.microsoft.com/office/drawing/2014/main" id="{52EB557C-4B16-FE0B-9976-BE0BF072C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8" y="4095750"/>
            <a:ext cx="1795462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(Pgm #1: </a:t>
            </a: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Ноа</a:t>
            </a: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43" name="Rectangle 51">
            <a:extLst>
              <a:ext uri="{FF2B5EF4-FFF2-40B4-BE49-F238E27FC236}">
                <a16:creationId xmlns:a16="http://schemas.microsoft.com/office/drawing/2014/main" id="{29CA84AA-63C1-6A59-5376-4676408AA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4095750"/>
            <a:ext cx="17859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Үер</a:t>
            </a: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/</a:t>
            </a:r>
            <a:r>
              <a:rPr lang="mn-MN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 Солонго</a:t>
            </a:r>
            <a:endParaRPr lang="en-US" altLang="en-US" sz="20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3" name="Rectangle 61">
            <a:extLst>
              <a:ext uri="{FF2B5EF4-FFF2-40B4-BE49-F238E27FC236}">
                <a16:creationId xmlns:a16="http://schemas.microsoft.com/office/drawing/2014/main" id="{1F99EA5F-C37F-2B3A-F46D-9BEA706C1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1169988"/>
            <a:ext cx="26654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Абрахамаас өмнөх үе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7" name="Rectangle 65">
            <a:extLst>
              <a:ext uri="{FF2B5EF4-FFF2-40B4-BE49-F238E27FC236}">
                <a16:creationId xmlns:a16="http://schemas.microsoft.com/office/drawing/2014/main" id="{E1F79B44-F2B2-6E94-C6AB-EE784C289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3400"/>
            <a:ext cx="1377950" cy="1003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5+2</a:t>
            </a:r>
          </a:p>
        </p:txBody>
      </p:sp>
      <p:sp>
        <p:nvSpPr>
          <p:cNvPr id="8223" name="Text Box 67">
            <a:extLst>
              <a:ext uri="{FF2B5EF4-FFF2-40B4-BE49-F238E27FC236}">
                <a16:creationId xmlns:a16="http://schemas.microsoft.com/office/drawing/2014/main" id="{CDC04071-3EF2-B447-5B58-0057B8C54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9</a:t>
            </a:r>
          </a:p>
        </p:txBody>
      </p:sp>
      <p:grpSp>
        <p:nvGrpSpPr>
          <p:cNvPr id="8224" name="Group 68">
            <a:extLst>
              <a:ext uri="{FF2B5EF4-FFF2-40B4-BE49-F238E27FC236}">
                <a16:creationId xmlns:a16="http://schemas.microsoft.com/office/drawing/2014/main" id="{11DF7437-31F0-ED65-6948-317BBBDEFFD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590800"/>
            <a:ext cx="2065338" cy="971550"/>
            <a:chOff x="283" y="1680"/>
            <a:chExt cx="1301" cy="612"/>
          </a:xfrm>
        </p:grpSpPr>
        <p:sp>
          <p:nvSpPr>
            <p:cNvPr id="8227" name="AutoShape 69">
              <a:extLst>
                <a:ext uri="{FF2B5EF4-FFF2-40B4-BE49-F238E27FC236}">
                  <a16:creationId xmlns:a16="http://schemas.microsoft.com/office/drawing/2014/main" id="{45448D13-E619-72B4-6B9A-22BC76F71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228" name="Rectangle 70">
              <a:extLst>
                <a:ext uri="{FF2B5EF4-FFF2-40B4-BE49-F238E27FC236}">
                  <a16:creationId xmlns:a16="http://schemas.microsoft.com/office/drawing/2014/main" id="{71CCA1E5-6DC7-18B7-25DA-05C274988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263" name="Rectangle 71">
              <a:extLst>
                <a:ext uri="{FF2B5EF4-FFF2-40B4-BE49-F238E27FC236}">
                  <a16:creationId xmlns:a16="http://schemas.microsoft.com/office/drawing/2014/main" id="{42B3A199-6460-A592-77B8-B216791ED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5" name="AutoShape 72">
              <a:extLst>
                <a:ext uri="{FF2B5EF4-FFF2-40B4-BE49-F238E27FC236}">
                  <a16:creationId xmlns:a16="http://schemas.microsoft.com/office/drawing/2014/main" id="{DB57BC7C-F644-9CBE-DB90-9D00E7F8B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8258" name="Rectangle 66">
            <a:extLst>
              <a:ext uri="{FF2B5EF4-FFF2-40B4-BE49-F238E27FC236}">
                <a16:creationId xmlns:a16="http://schemas.microsoft.com/office/drawing/2014/main" id="{C4AE2830-9639-F99F-1AF7-B58BF9613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895600"/>
            <a:ext cx="1330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7 </a:t>
            </a:r>
            <a:r>
              <a:rPr lang="mn-MN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зүйлс</a:t>
            </a:r>
            <a:endParaRPr lang="en-US" altLang="en-US" sz="28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6" name="Rectangle 73">
            <a:extLst>
              <a:ext uri="{FF2B5EF4-FFF2-40B4-BE49-F238E27FC236}">
                <a16:creationId xmlns:a16="http://schemas.microsoft.com/office/drawing/2014/main" id="{DC064849-7D02-1F4E-91AD-BD06ED83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0" grpId="0" autoUpdateAnimBg="0"/>
      <p:bldP spid="8231" grpId="0" autoUpdateAnimBg="0"/>
      <p:bldP spid="8232" grpId="0" autoUpdateAnimBg="0"/>
      <p:bldP spid="8233" grpId="0" autoUpdateAnimBg="0"/>
      <p:bldP spid="8234" grpId="0" autoUpdateAnimBg="0"/>
      <p:bldP spid="8235" grpId="0" autoUpdateAnimBg="0"/>
      <p:bldP spid="8236" grpId="0" autoUpdateAnimBg="0"/>
      <p:bldP spid="8237" grpId="0" autoUpdateAnimBg="0"/>
      <p:bldP spid="8238" grpId="0" autoUpdateAnimBg="0"/>
      <p:bldP spid="8239" grpId="0" autoUpdateAnimBg="0"/>
      <p:bldP spid="8240" grpId="0" autoUpdateAnimBg="0"/>
      <p:bldP spid="8241" grpId="0" autoUpdateAnimBg="0"/>
      <p:bldP spid="8242" grpId="0" autoUpdateAnimBg="0"/>
      <p:bldP spid="8243" grpId="0" autoUpdateAnimBg="0"/>
      <p:bldP spid="8253" grpId="0" autoUpdateAnimBg="0"/>
      <p:bldP spid="8257" grpId="0" autoUpdateAnimBg="0"/>
      <p:bldP spid="825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5">
            <a:extLst>
              <a:ext uri="{FF2B5EF4-FFF2-40B4-BE49-F238E27FC236}">
                <a16:creationId xmlns:a16="http://schemas.microsoft.com/office/drawing/2014/main" id="{CC70E9D4-7097-88BD-7F3E-C32A23E3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381000" y="304800"/>
            <a:ext cx="8310563" cy="610552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2" name="AutoShape 26">
            <a:extLst>
              <a:ext uri="{FF2B5EF4-FFF2-40B4-BE49-F238E27FC236}">
                <a16:creationId xmlns:a16="http://schemas.microsoft.com/office/drawing/2014/main" id="{68599F15-5F6A-5DA0-2D06-5A1D14986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1493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41" name="Rectangle 25">
            <a:extLst>
              <a:ext uri="{FF2B5EF4-FFF2-40B4-BE49-F238E27FC236}">
                <a16:creationId xmlns:a16="http://schemas.microsoft.com/office/drawing/2014/main" id="{E98C626F-F9EB-E472-1BD5-D8EA067D8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530350"/>
            <a:ext cx="2882900" cy="31115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58F62E58-4625-7FF2-14E5-1C0671147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07</a:t>
            </a:r>
          </a:p>
        </p:txBody>
      </p:sp>
      <p:sp>
        <p:nvSpPr>
          <p:cNvPr id="9222" name="Text Box 3">
            <a:extLst>
              <a:ext uri="{FF2B5EF4-FFF2-40B4-BE49-F238E27FC236}">
                <a16:creationId xmlns:a16="http://schemas.microsoft.com/office/drawing/2014/main" id="{06A34C19-2E20-F34C-E6D8-8C6373D3D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grpSp>
        <p:nvGrpSpPr>
          <p:cNvPr id="9285" name="Group 69">
            <a:extLst>
              <a:ext uri="{FF2B5EF4-FFF2-40B4-BE49-F238E27FC236}">
                <a16:creationId xmlns:a16="http://schemas.microsoft.com/office/drawing/2014/main" id="{67A5FB78-6F13-BF20-C867-02E545ACFBCB}"/>
              </a:ext>
            </a:extLst>
          </p:cNvPr>
          <p:cNvGrpSpPr>
            <a:grpSpLocks/>
          </p:cNvGrpSpPr>
          <p:nvPr/>
        </p:nvGrpSpPr>
        <p:grpSpPr bwMode="auto">
          <a:xfrm>
            <a:off x="6216650" y="1500188"/>
            <a:ext cx="1262063" cy="1347787"/>
            <a:chOff x="3916" y="945"/>
            <a:chExt cx="795" cy="849"/>
          </a:xfrm>
        </p:grpSpPr>
        <p:grpSp>
          <p:nvGrpSpPr>
            <p:cNvPr id="9250" name="Group 35">
              <a:extLst>
                <a:ext uri="{FF2B5EF4-FFF2-40B4-BE49-F238E27FC236}">
                  <a16:creationId xmlns:a16="http://schemas.microsoft.com/office/drawing/2014/main" id="{C6499D5A-89FE-DD9F-9AA6-9D6D035E27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6" y="945"/>
              <a:ext cx="795" cy="849"/>
              <a:chOff x="1084" y="711"/>
              <a:chExt cx="2950" cy="2769"/>
            </a:xfrm>
          </p:grpSpPr>
          <p:grpSp>
            <p:nvGrpSpPr>
              <p:cNvPr id="9252" name="Group 36">
                <a:extLst>
                  <a:ext uri="{FF2B5EF4-FFF2-40B4-BE49-F238E27FC236}">
                    <a16:creationId xmlns:a16="http://schemas.microsoft.com/office/drawing/2014/main" id="{EE2F1CF0-0E14-7D56-3192-2848C549C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" name="Group 37">
                  <a:extLst>
                    <a:ext uri="{FF2B5EF4-FFF2-40B4-BE49-F238E27FC236}">
                      <a16:creationId xmlns:a16="http://schemas.microsoft.com/office/drawing/2014/main" id="{2BC9A5A1-45EE-32FC-C133-CA31931F11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9254" name="Freeform 38" descr="Cork">
                    <a:extLst>
                      <a:ext uri="{FF2B5EF4-FFF2-40B4-BE49-F238E27FC236}">
                        <a16:creationId xmlns:a16="http://schemas.microsoft.com/office/drawing/2014/main" id="{E6841BBB-6BA7-DBA5-600A-0ECA5A20FC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9255" name="Freeform 39" descr="Cork">
                    <a:extLst>
                      <a:ext uri="{FF2B5EF4-FFF2-40B4-BE49-F238E27FC236}">
                        <a16:creationId xmlns:a16="http://schemas.microsoft.com/office/drawing/2014/main" id="{B60A24C2-1443-90FD-CC03-B723082156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pic>
              <p:nvPicPr>
                <p:cNvPr id="3" name="Picture 40">
                  <a:extLst>
                    <a:ext uri="{FF2B5EF4-FFF2-40B4-BE49-F238E27FC236}">
                      <a16:creationId xmlns:a16="http://schemas.microsoft.com/office/drawing/2014/main" id="{118989EC-3E7D-6434-0ADE-BE1C21E9C11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257" name="Freeform 41">
                <a:extLst>
                  <a:ext uri="{FF2B5EF4-FFF2-40B4-BE49-F238E27FC236}">
                    <a16:creationId xmlns:a16="http://schemas.microsoft.com/office/drawing/2014/main" id="{B06EAB12-3F88-08B1-C680-0E6C7815F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58" name="Freeform 42">
                <a:extLst>
                  <a:ext uri="{FF2B5EF4-FFF2-40B4-BE49-F238E27FC236}">
                    <a16:creationId xmlns:a16="http://schemas.microsoft.com/office/drawing/2014/main" id="{08ADDC1E-DB76-19B6-D93C-88DF030AA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59" name="Freeform 43">
                <a:extLst>
                  <a:ext uri="{FF2B5EF4-FFF2-40B4-BE49-F238E27FC236}">
                    <a16:creationId xmlns:a16="http://schemas.microsoft.com/office/drawing/2014/main" id="{12F88359-B189-89F1-93C8-54176768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60" name="Freeform 44">
                <a:extLst>
                  <a:ext uri="{FF2B5EF4-FFF2-40B4-BE49-F238E27FC236}">
                    <a16:creationId xmlns:a16="http://schemas.microsoft.com/office/drawing/2014/main" id="{047CA9D0-83A4-F719-A430-44CFBED7D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61" name="Freeform 45">
                <a:extLst>
                  <a:ext uri="{FF2B5EF4-FFF2-40B4-BE49-F238E27FC236}">
                    <a16:creationId xmlns:a16="http://schemas.microsoft.com/office/drawing/2014/main" id="{5C310246-AF44-E45D-87DC-69BCCD41F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263" name="Rectangle 47">
              <a:extLst>
                <a:ext uri="{FF2B5EF4-FFF2-40B4-BE49-F238E27FC236}">
                  <a16:creationId xmlns:a16="http://schemas.microsoft.com/office/drawing/2014/main" id="{F4F6A0E1-98E9-64BA-0E35-D78131C17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" y="1055"/>
              <a:ext cx="528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40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A</a:t>
              </a:r>
              <a:r>
                <a:rPr lang="mn-MN" altLang="en-US" sz="40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Г</a:t>
              </a:r>
              <a:endParaRPr lang="en-US" altLang="en-US" i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224" name="Rectangle 53">
            <a:extLst>
              <a:ext uri="{FF2B5EF4-FFF2-40B4-BE49-F238E27FC236}">
                <a16:creationId xmlns:a16="http://schemas.microsoft.com/office/drawing/2014/main" id="{1DDC5244-9184-B829-11B8-68B9E8C4F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143000"/>
            <a:ext cx="17526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АБРАХАМ</a:t>
            </a:r>
          </a:p>
        </p:txBody>
      </p:sp>
      <p:grpSp>
        <p:nvGrpSpPr>
          <p:cNvPr id="9225" name="Group 28">
            <a:extLst>
              <a:ext uri="{FF2B5EF4-FFF2-40B4-BE49-F238E27FC236}">
                <a16:creationId xmlns:a16="http://schemas.microsoft.com/office/drawing/2014/main" id="{87382DE8-9CB7-1B55-41FA-1F6D38F26F24}"/>
              </a:ext>
            </a:extLst>
          </p:cNvPr>
          <p:cNvGrpSpPr>
            <a:grpSpLocks/>
          </p:cNvGrpSpPr>
          <p:nvPr/>
        </p:nvGrpSpPr>
        <p:grpSpPr bwMode="auto">
          <a:xfrm>
            <a:off x="3486150" y="2217738"/>
            <a:ext cx="2478088" cy="1820862"/>
            <a:chOff x="2100" y="1301"/>
            <a:chExt cx="1561" cy="1147"/>
          </a:xfrm>
        </p:grpSpPr>
        <p:sp>
          <p:nvSpPr>
            <p:cNvPr id="9245" name="Line 29">
              <a:extLst>
                <a:ext uri="{FF2B5EF4-FFF2-40B4-BE49-F238E27FC236}">
                  <a16:creationId xmlns:a16="http://schemas.microsoft.com/office/drawing/2014/main" id="{D4BF2FBE-87C2-AA69-C822-662DEFA39B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301"/>
              <a:ext cx="15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6" name="Line 30">
              <a:extLst>
                <a:ext uri="{FF2B5EF4-FFF2-40B4-BE49-F238E27FC236}">
                  <a16:creationId xmlns:a16="http://schemas.microsoft.com/office/drawing/2014/main" id="{9D592481-7607-89DB-BEF5-B82C88FC4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448"/>
              <a:ext cx="15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7" name="Line 31">
              <a:extLst>
                <a:ext uri="{FF2B5EF4-FFF2-40B4-BE49-F238E27FC236}">
                  <a16:creationId xmlns:a16="http://schemas.microsoft.com/office/drawing/2014/main" id="{9B7E52B8-61FD-C205-6E70-9AFC15567B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1578"/>
              <a:ext cx="15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8" name="Line 32">
              <a:extLst>
                <a:ext uri="{FF2B5EF4-FFF2-40B4-BE49-F238E27FC236}">
                  <a16:creationId xmlns:a16="http://schemas.microsoft.com/office/drawing/2014/main" id="{CD37329A-F71B-470F-7196-6E04517FE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888"/>
              <a:ext cx="15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9" name="Line 33">
              <a:extLst>
                <a:ext uri="{FF2B5EF4-FFF2-40B4-BE49-F238E27FC236}">
                  <a16:creationId xmlns:a16="http://schemas.microsoft.com/office/drawing/2014/main" id="{02ED12B0-FC3C-3DDB-CFED-7E8DF120F6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" y="2176"/>
              <a:ext cx="15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64" name="Rectangle 48">
            <a:extLst>
              <a:ext uri="{FF2B5EF4-FFF2-40B4-BE49-F238E27FC236}">
                <a16:creationId xmlns:a16="http://schemas.microsoft.com/office/drawing/2014/main" id="{9982691B-39A6-0E20-CC0C-4774CFDE0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12975"/>
            <a:ext cx="14954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n-MN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Г</a:t>
            </a: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 - </a:t>
            </a:r>
            <a:r>
              <a:rPr lang="mn-MN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Ү</a:t>
            </a: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 - </a:t>
            </a:r>
            <a:r>
              <a:rPr lang="mn-MN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Е</a:t>
            </a:r>
            <a:endParaRPr lang="en-US" altLang="en-US" sz="28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5" name="Rectangle 49">
            <a:extLst>
              <a:ext uri="{FF2B5EF4-FFF2-40B4-BE49-F238E27FC236}">
                <a16:creationId xmlns:a16="http://schemas.microsoft.com/office/drawing/2014/main" id="{0882F4B2-59CC-190E-A341-2766BA811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730375"/>
            <a:ext cx="21971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n-MN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ДУУДЛАГА</a:t>
            </a:r>
            <a:endParaRPr lang="en-US" altLang="en-US" sz="28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6" name="Rectangle 50">
            <a:extLst>
              <a:ext uri="{FF2B5EF4-FFF2-40B4-BE49-F238E27FC236}">
                <a16:creationId xmlns:a16="http://schemas.microsoft.com/office/drawing/2014/main" id="{4D961B06-8128-DC6D-89B6-1F75D5F9B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2651125"/>
            <a:ext cx="11842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n-MN" altLang="en-US" b="1">
                <a:solidFill>
                  <a:srgbClr val="990000"/>
                </a:solidFill>
                <a:latin typeface="Times" charset="0"/>
              </a:rPr>
              <a:t>И</a:t>
            </a:r>
            <a:r>
              <a:rPr lang="en-US" altLang="en-US" b="1">
                <a:solidFill>
                  <a:srgbClr val="990000"/>
                </a:solidFill>
                <a:latin typeface="Times" charset="0"/>
              </a:rPr>
              <a:t> - </a:t>
            </a:r>
            <a:r>
              <a:rPr lang="mn-MN" altLang="en-US" b="1">
                <a:solidFill>
                  <a:srgbClr val="990000"/>
                </a:solidFill>
                <a:latin typeface="Times" charset="0"/>
              </a:rPr>
              <a:t>И</a:t>
            </a:r>
            <a:r>
              <a:rPr lang="en-US" altLang="en-US" b="1">
                <a:solidFill>
                  <a:srgbClr val="990000"/>
                </a:solidFill>
                <a:latin typeface="Times" charset="0"/>
              </a:rPr>
              <a:t>      </a:t>
            </a:r>
          </a:p>
        </p:txBody>
      </p:sp>
      <p:sp>
        <p:nvSpPr>
          <p:cNvPr id="9267" name="Rectangle 51">
            <a:extLst>
              <a:ext uri="{FF2B5EF4-FFF2-40B4-BE49-F238E27FC236}">
                <a16:creationId xmlns:a16="http://schemas.microsoft.com/office/drawing/2014/main" id="{3B02EEF9-1B8B-DF9E-5F63-EF821AEF2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35528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9268" name="Rectangle 52">
            <a:extLst>
              <a:ext uri="{FF2B5EF4-FFF2-40B4-BE49-F238E27FC236}">
                <a16:creationId xmlns:a16="http://schemas.microsoft.com/office/drawing/2014/main" id="{BD128D0C-8651-6E1F-BC68-66D28F8F2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3114675"/>
            <a:ext cx="11064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n-MN" altLang="en-US" b="1">
                <a:solidFill>
                  <a:srgbClr val="990000"/>
                </a:solidFill>
                <a:latin typeface="Times New Roman" panose="02020603050405020304" pitchFamily="18" charset="0"/>
              </a:rPr>
              <a:t>И</a:t>
            </a: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</a:rPr>
              <a:t> - E</a:t>
            </a:r>
          </a:p>
        </p:txBody>
      </p:sp>
      <p:sp>
        <p:nvSpPr>
          <p:cNvPr id="9270" name="Rectangle 54">
            <a:extLst>
              <a:ext uri="{FF2B5EF4-FFF2-40B4-BE49-F238E27FC236}">
                <a16:creationId xmlns:a16="http://schemas.microsoft.com/office/drawing/2014/main" id="{E2DBBE2A-B89A-C38E-AFCD-AF6933F2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1169988"/>
            <a:ext cx="13700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МЭӨ 2000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2" name="Text Box 56">
            <a:extLst>
              <a:ext uri="{FF2B5EF4-FFF2-40B4-BE49-F238E27FC236}">
                <a16:creationId xmlns:a16="http://schemas.microsoft.com/office/drawing/2014/main" id="{2E918438-601A-F344-05B7-4736332AD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9233" name="Text Box 57">
            <a:extLst>
              <a:ext uri="{FF2B5EF4-FFF2-40B4-BE49-F238E27FC236}">
                <a16:creationId xmlns:a16="http://schemas.microsoft.com/office/drawing/2014/main" id="{C17EB052-42DC-AD4B-DAEF-B26C9B585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Эхлэл 12 - 36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234" name="Group 70">
            <a:extLst>
              <a:ext uri="{FF2B5EF4-FFF2-40B4-BE49-F238E27FC236}">
                <a16:creationId xmlns:a16="http://schemas.microsoft.com/office/drawing/2014/main" id="{B8923CDD-E992-AA06-B504-96A1E32DF4BB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590800"/>
            <a:ext cx="2065338" cy="971550"/>
            <a:chOff x="283" y="1680"/>
            <a:chExt cx="1301" cy="612"/>
          </a:xfrm>
        </p:grpSpPr>
        <p:sp>
          <p:nvSpPr>
            <p:cNvPr id="4" name="AutoShape 71">
              <a:extLst>
                <a:ext uri="{FF2B5EF4-FFF2-40B4-BE49-F238E27FC236}">
                  <a16:creationId xmlns:a16="http://schemas.microsoft.com/office/drawing/2014/main" id="{45B028AB-5740-8742-B8F7-F9C530618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" name="Rectangle 72">
              <a:extLst>
                <a:ext uri="{FF2B5EF4-FFF2-40B4-BE49-F238E27FC236}">
                  <a16:creationId xmlns:a16="http://schemas.microsoft.com/office/drawing/2014/main" id="{154665C7-C34B-F46E-FC3A-A328ECDA8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289" name="Rectangle 73">
              <a:extLst>
                <a:ext uri="{FF2B5EF4-FFF2-40B4-BE49-F238E27FC236}">
                  <a16:creationId xmlns:a16="http://schemas.microsoft.com/office/drawing/2014/main" id="{459C38A6-5E83-4D27-0627-B9B1ADBA6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244" name="AutoShape 74">
              <a:extLst>
                <a:ext uri="{FF2B5EF4-FFF2-40B4-BE49-F238E27FC236}">
                  <a16:creationId xmlns:a16="http://schemas.microsoft.com/office/drawing/2014/main" id="{2279E9FA-C559-89B5-9BBA-8EE645C56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235" name="Group 68">
            <a:extLst>
              <a:ext uri="{FF2B5EF4-FFF2-40B4-BE49-F238E27FC236}">
                <a16:creationId xmlns:a16="http://schemas.microsoft.com/office/drawing/2014/main" id="{0928360F-5F47-E03F-0875-A95F8ED9C859}"/>
              </a:ext>
            </a:extLst>
          </p:cNvPr>
          <p:cNvGrpSpPr>
            <a:grpSpLocks/>
          </p:cNvGrpSpPr>
          <p:nvPr/>
        </p:nvGrpSpPr>
        <p:grpSpPr bwMode="auto">
          <a:xfrm>
            <a:off x="601663" y="2819400"/>
            <a:ext cx="2065337" cy="971550"/>
            <a:chOff x="283" y="1680"/>
            <a:chExt cx="1301" cy="612"/>
          </a:xfrm>
        </p:grpSpPr>
        <p:sp>
          <p:nvSpPr>
            <p:cNvPr id="9237" name="AutoShape 64">
              <a:extLst>
                <a:ext uri="{FF2B5EF4-FFF2-40B4-BE49-F238E27FC236}">
                  <a16:creationId xmlns:a16="http://schemas.microsoft.com/office/drawing/2014/main" id="{068EBEFD-FDFA-CDBE-2DC3-02F38FE6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238" name="Rectangle 65">
              <a:extLst>
                <a:ext uri="{FF2B5EF4-FFF2-40B4-BE49-F238E27FC236}">
                  <a16:creationId xmlns:a16="http://schemas.microsoft.com/office/drawing/2014/main" id="{B761BDAB-6ED8-F5F4-A66C-177F6DEF0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282" name="Rectangle 66">
              <a:extLst>
                <a:ext uri="{FF2B5EF4-FFF2-40B4-BE49-F238E27FC236}">
                  <a16:creationId xmlns:a16="http://schemas.microsoft.com/office/drawing/2014/main" id="{D2CC9288-1F6A-4F48-5731-904280487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240" name="AutoShape 67">
              <a:extLst>
                <a:ext uri="{FF2B5EF4-FFF2-40B4-BE49-F238E27FC236}">
                  <a16:creationId xmlns:a16="http://schemas.microsoft.com/office/drawing/2014/main" id="{C68EF9F6-4080-03E5-879F-F9B960B50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9236" name="Rectangle 75">
            <a:extLst>
              <a:ext uri="{FF2B5EF4-FFF2-40B4-BE49-F238E27FC236}">
                <a16:creationId xmlns:a16="http://schemas.microsoft.com/office/drawing/2014/main" id="{CE8F1C53-88A6-9D09-306D-706D688D8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9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9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500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500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500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500"/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500"/>
                                        <p:tgtEl>
                                          <p:spTgt spid="9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500"/>
                                        <p:tgtEl>
                                          <p:spTgt spid="9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500"/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500"/>
                                        <p:tgtEl>
                                          <p:spTgt spid="9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500"/>
                                        <p:tgtEl>
                                          <p:spTgt spid="9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4" grpId="0"/>
      <p:bldP spid="9265" grpId="0"/>
      <p:bldP spid="9266" grpId="0"/>
      <p:bldP spid="9267" grpId="0"/>
      <p:bldP spid="9268" grpId="0"/>
      <p:bldP spid="927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39330156-AE22-39EF-0083-2C80AAC5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3" name="Group 49">
            <a:extLst>
              <a:ext uri="{FF2B5EF4-FFF2-40B4-BE49-F238E27FC236}">
                <a16:creationId xmlns:a16="http://schemas.microsoft.com/office/drawing/2014/main" id="{A24082CB-B0EB-34D5-69E5-FD43E6E5E4A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590800"/>
            <a:ext cx="2065338" cy="971550"/>
            <a:chOff x="283" y="1680"/>
            <a:chExt cx="1301" cy="612"/>
          </a:xfrm>
        </p:grpSpPr>
        <p:sp>
          <p:nvSpPr>
            <p:cNvPr id="2" name="AutoShape 50">
              <a:extLst>
                <a:ext uri="{FF2B5EF4-FFF2-40B4-BE49-F238E27FC236}">
                  <a16:creationId xmlns:a16="http://schemas.microsoft.com/office/drawing/2014/main" id="{5495997F-C5F0-FD86-CBB0-08C59191A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81" name="Rectangle 51">
              <a:extLst>
                <a:ext uri="{FF2B5EF4-FFF2-40B4-BE49-F238E27FC236}">
                  <a16:creationId xmlns:a16="http://schemas.microsoft.com/office/drawing/2014/main" id="{2C795E31-3E8D-B6F3-35F3-54C7EF24D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92" name="Rectangle 52">
              <a:extLst>
                <a:ext uri="{FF2B5EF4-FFF2-40B4-BE49-F238E27FC236}">
                  <a16:creationId xmlns:a16="http://schemas.microsoft.com/office/drawing/2014/main" id="{1B2B86F9-F01A-D57D-A4C4-1E26C81F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691"/>
              <a:ext cx="465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БҮТЭЭЛ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283" name="AutoShape 53">
              <a:extLst>
                <a:ext uri="{FF2B5EF4-FFF2-40B4-BE49-F238E27FC236}">
                  <a16:creationId xmlns:a16="http://schemas.microsoft.com/office/drawing/2014/main" id="{CBEC3DE2-D740-C22C-561C-21CB5C50A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0244" name="Rectangle 2">
            <a:extLst>
              <a:ext uri="{FF2B5EF4-FFF2-40B4-BE49-F238E27FC236}">
                <a16:creationId xmlns:a16="http://schemas.microsoft.com/office/drawing/2014/main" id="{29EA41DB-06DA-E28E-CFC1-10523318F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527800"/>
            <a:ext cx="915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00" b="1">
                <a:solidFill>
                  <a:schemeClr val="bg1"/>
                </a:solidFill>
                <a:latin typeface="Times New Roman" panose="02020603050405020304" pitchFamily="18" charset="0"/>
              </a:rPr>
              <a:t>8.0S.04SL. 08</a:t>
            </a:r>
          </a:p>
        </p:txBody>
      </p:sp>
      <p:sp>
        <p:nvSpPr>
          <p:cNvPr id="10245" name="Text Box 3">
            <a:extLst>
              <a:ext uri="{FF2B5EF4-FFF2-40B4-BE49-F238E27FC236}">
                <a16:creationId xmlns:a16="http://schemas.microsoft.com/office/drawing/2014/main" id="{C7B2BE0C-4FD2-9697-DFFE-15854B7B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62D97121-17EE-C3A9-C255-BDF43D6B4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149350"/>
            <a:ext cx="1663700" cy="450850"/>
          </a:xfrm>
          <a:prstGeom prst="roundRect">
            <a:avLst>
              <a:gd name="adj" fmla="val 12495"/>
            </a:avLst>
          </a:prstGeom>
          <a:solidFill>
            <a:srgbClr val="FFCC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AB79497E-05E9-557D-6C17-D68A76C41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530350"/>
            <a:ext cx="2882900" cy="159385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10247" name="Group 7">
            <a:extLst>
              <a:ext uri="{FF2B5EF4-FFF2-40B4-BE49-F238E27FC236}">
                <a16:creationId xmlns:a16="http://schemas.microsoft.com/office/drawing/2014/main" id="{9C0D38E9-7B34-1BE6-C3CC-A3972B2B45D0}"/>
              </a:ext>
            </a:extLst>
          </p:cNvPr>
          <p:cNvGrpSpPr>
            <a:grpSpLocks/>
          </p:cNvGrpSpPr>
          <p:nvPr/>
        </p:nvGrpSpPr>
        <p:grpSpPr bwMode="auto">
          <a:xfrm>
            <a:off x="6216650" y="1500188"/>
            <a:ext cx="1262063" cy="1347787"/>
            <a:chOff x="3916" y="945"/>
            <a:chExt cx="795" cy="849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37DBAD9F-222F-A85E-F9BF-E66728E940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6" y="945"/>
              <a:ext cx="795" cy="849"/>
              <a:chOff x="1084" y="711"/>
              <a:chExt cx="2950" cy="2769"/>
            </a:xfrm>
          </p:grpSpPr>
          <p:grpSp>
            <p:nvGrpSpPr>
              <p:cNvPr id="10270" name="Group 9">
                <a:extLst>
                  <a:ext uri="{FF2B5EF4-FFF2-40B4-BE49-F238E27FC236}">
                    <a16:creationId xmlns:a16="http://schemas.microsoft.com/office/drawing/2014/main" id="{057C7FEA-D81D-F4C1-584F-93D29D0078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0276" name="Group 10">
                  <a:extLst>
                    <a:ext uri="{FF2B5EF4-FFF2-40B4-BE49-F238E27FC236}">
                      <a16:creationId xmlns:a16="http://schemas.microsoft.com/office/drawing/2014/main" id="{48309612-7041-E783-96E4-2411B9E5FA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" name="Freeform 11" descr="Cork">
                    <a:extLst>
                      <a:ext uri="{FF2B5EF4-FFF2-40B4-BE49-F238E27FC236}">
                        <a16:creationId xmlns:a16="http://schemas.microsoft.com/office/drawing/2014/main" id="{16A487BE-3D07-4B24-2C53-A8D115E587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10252" name="Freeform 12" descr="Cork">
                    <a:extLst>
                      <a:ext uri="{FF2B5EF4-FFF2-40B4-BE49-F238E27FC236}">
                        <a16:creationId xmlns:a16="http://schemas.microsoft.com/office/drawing/2014/main" id="{1FDB985E-FA71-E3A1-8D70-EDE69CE60F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pic>
              <p:nvPicPr>
                <p:cNvPr id="10277" name="Picture 13">
                  <a:extLst>
                    <a:ext uri="{FF2B5EF4-FFF2-40B4-BE49-F238E27FC236}">
                      <a16:creationId xmlns:a16="http://schemas.microsoft.com/office/drawing/2014/main" id="{3503428B-40B3-D1C8-192D-0451AC33E42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254" name="Freeform 14">
                <a:extLst>
                  <a:ext uri="{FF2B5EF4-FFF2-40B4-BE49-F238E27FC236}">
                    <a16:creationId xmlns:a16="http://schemas.microsoft.com/office/drawing/2014/main" id="{A4887585-31F8-4028-70DD-A58E09D10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6" name="Freeform 15">
                <a:extLst>
                  <a:ext uri="{FF2B5EF4-FFF2-40B4-BE49-F238E27FC236}">
                    <a16:creationId xmlns:a16="http://schemas.microsoft.com/office/drawing/2014/main" id="{315780B7-CB6F-4383-D6BC-0ED6ABE7B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FCC8A64F-1A45-208B-D290-0EF561943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" name="Freeform 17">
                <a:extLst>
                  <a:ext uri="{FF2B5EF4-FFF2-40B4-BE49-F238E27FC236}">
                    <a16:creationId xmlns:a16="http://schemas.microsoft.com/office/drawing/2014/main" id="{A6587BF3-4AE9-E829-C956-670E97803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88761AB5-B2E6-EF0B-1626-8D7594A26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6509430A-57B3-89DF-E68B-2CE613679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" y="1055"/>
              <a:ext cx="528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40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A</a:t>
              </a:r>
              <a:r>
                <a:rPr lang="mn-MN" altLang="en-US" sz="40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Г</a:t>
              </a:r>
              <a:endParaRPr lang="en-US" altLang="en-US" i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49" name="Rectangle 20">
            <a:extLst>
              <a:ext uri="{FF2B5EF4-FFF2-40B4-BE49-F238E27FC236}">
                <a16:creationId xmlns:a16="http://schemas.microsoft.com/office/drawing/2014/main" id="{2CC641B4-0222-5A70-00AC-3FDC28437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143000"/>
            <a:ext cx="1447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ИОСЕФ</a:t>
            </a:r>
          </a:p>
        </p:txBody>
      </p:sp>
      <p:sp>
        <p:nvSpPr>
          <p:cNvPr id="10250" name="Line 22">
            <a:extLst>
              <a:ext uri="{FF2B5EF4-FFF2-40B4-BE49-F238E27FC236}">
                <a16:creationId xmlns:a16="http://schemas.microsoft.com/office/drawing/2014/main" id="{E4FEC11C-2C50-2870-1AF5-FCC9B74FC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2217738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24">
            <a:extLst>
              <a:ext uri="{FF2B5EF4-FFF2-40B4-BE49-F238E27FC236}">
                <a16:creationId xmlns:a16="http://schemas.microsoft.com/office/drawing/2014/main" id="{9ACBE8C5-6805-9CB8-E3B2-E255ECB8A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0438" y="2657475"/>
            <a:ext cx="2463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7" name="Rectangle 27">
            <a:extLst>
              <a:ext uri="{FF2B5EF4-FFF2-40B4-BE49-F238E27FC236}">
                <a16:creationId xmlns:a16="http://schemas.microsoft.com/office/drawing/2014/main" id="{84612338-9521-DDD2-5136-80CAC1B92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12975"/>
            <a:ext cx="15589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430 Жил</a:t>
            </a:r>
          </a:p>
        </p:txBody>
      </p:sp>
      <p:sp>
        <p:nvSpPr>
          <p:cNvPr id="10268" name="Rectangle 28">
            <a:extLst>
              <a:ext uri="{FF2B5EF4-FFF2-40B4-BE49-F238E27FC236}">
                <a16:creationId xmlns:a16="http://schemas.microsoft.com/office/drawing/2014/main" id="{A9E2B3A4-0AB8-38CA-C3C4-FF8290AF5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730375"/>
            <a:ext cx="2300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БООЛЧЛОЛ</a:t>
            </a:r>
          </a:p>
        </p:txBody>
      </p:sp>
      <p:sp>
        <p:nvSpPr>
          <p:cNvPr id="10272" name="Rectangle 32">
            <a:extLst>
              <a:ext uri="{FF2B5EF4-FFF2-40B4-BE49-F238E27FC236}">
                <a16:creationId xmlns:a16="http://schemas.microsoft.com/office/drawing/2014/main" id="{9A9988CD-B009-71B3-0D99-AD9AE9A5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588" y="1169988"/>
            <a:ext cx="1370012" cy="3937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МЭӨ 2000</a:t>
            </a:r>
            <a:endParaRPr lang="en-US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55" name="Group 37">
            <a:extLst>
              <a:ext uri="{FF2B5EF4-FFF2-40B4-BE49-F238E27FC236}">
                <a16:creationId xmlns:a16="http://schemas.microsoft.com/office/drawing/2014/main" id="{CF714F3D-5F80-4CC9-4DB4-77CDD1495D67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2819400"/>
            <a:ext cx="2065338" cy="971550"/>
            <a:chOff x="283" y="1680"/>
            <a:chExt cx="1301" cy="612"/>
          </a:xfrm>
        </p:grpSpPr>
        <p:sp>
          <p:nvSpPr>
            <p:cNvPr id="10264" name="AutoShape 38">
              <a:extLst>
                <a:ext uri="{FF2B5EF4-FFF2-40B4-BE49-F238E27FC236}">
                  <a16:creationId xmlns:a16="http://schemas.microsoft.com/office/drawing/2014/main" id="{992102C9-5912-3763-C7AD-C6D0A6BF7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65" name="Rectangle 39">
              <a:extLst>
                <a:ext uri="{FF2B5EF4-FFF2-40B4-BE49-F238E27FC236}">
                  <a16:creationId xmlns:a16="http://schemas.microsoft.com/office/drawing/2014/main" id="{912BBC63-D1F6-1C75-011B-3C3D7D4F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80" name="Rectangle 40">
              <a:extLst>
                <a:ext uri="{FF2B5EF4-FFF2-40B4-BE49-F238E27FC236}">
                  <a16:creationId xmlns:a16="http://schemas.microsoft.com/office/drawing/2014/main" id="{3EAA28CA-6F77-62F4-22AE-6C8FCA1CA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691"/>
              <a:ext cx="572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АБРАХАМ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1" name="AutoShape 41">
              <a:extLst>
                <a:ext uri="{FF2B5EF4-FFF2-40B4-BE49-F238E27FC236}">
                  <a16:creationId xmlns:a16="http://schemas.microsoft.com/office/drawing/2014/main" id="{F26A7B94-FEC2-C7FC-7003-45ED1CF2C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256" name="Group 42">
            <a:extLst>
              <a:ext uri="{FF2B5EF4-FFF2-40B4-BE49-F238E27FC236}">
                <a16:creationId xmlns:a16="http://schemas.microsoft.com/office/drawing/2014/main" id="{793F4FF6-6CEB-75B0-51F3-0C09F5CB4A3E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3048000"/>
            <a:ext cx="2065337" cy="971550"/>
            <a:chOff x="283" y="1680"/>
            <a:chExt cx="1301" cy="612"/>
          </a:xfrm>
        </p:grpSpPr>
        <p:sp>
          <p:nvSpPr>
            <p:cNvPr id="10260" name="AutoShape 43">
              <a:extLst>
                <a:ext uri="{FF2B5EF4-FFF2-40B4-BE49-F238E27FC236}">
                  <a16:creationId xmlns:a16="http://schemas.microsoft.com/office/drawing/2014/main" id="{760E5667-8785-B948-495E-D44AE23D5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680"/>
              <a:ext cx="803" cy="288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 w="31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61" name="Rectangle 44">
              <a:extLst>
                <a:ext uri="{FF2B5EF4-FFF2-40B4-BE49-F238E27FC236}">
                  <a16:creationId xmlns:a16="http://schemas.microsoft.com/office/drawing/2014/main" id="{1106112F-5A31-AEFE-43D8-F093AEE49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1893"/>
              <a:ext cx="1301" cy="399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85" name="Rectangle 45">
              <a:extLst>
                <a:ext uri="{FF2B5EF4-FFF2-40B4-BE49-F238E27FC236}">
                  <a16:creationId xmlns:a16="http://schemas.microsoft.com/office/drawing/2014/main" id="{724AED82-9A12-3189-9E3A-E8734807B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1691"/>
              <a:ext cx="426" cy="13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400" b="1">
                  <a:solidFill>
                    <a:srgbClr val="790015"/>
                  </a:solidFill>
                  <a:latin typeface="Times New Roman" panose="02020603050405020304" pitchFamily="18" charset="0"/>
                </a:rPr>
                <a:t>ИОСЕФ</a:t>
              </a:r>
              <a:endParaRPr lang="en-US" alt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0263" name="AutoShape 46">
              <a:extLst>
                <a:ext uri="{FF2B5EF4-FFF2-40B4-BE49-F238E27FC236}">
                  <a16:creationId xmlns:a16="http://schemas.microsoft.com/office/drawing/2014/main" id="{BF9B1B1F-6436-F383-E176-06B69A7DC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1824"/>
              <a:ext cx="795" cy="192"/>
            </a:xfrm>
            <a:prstGeom prst="roundRect">
              <a:avLst>
                <a:gd name="adj" fmla="val 1072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0257" name="Text Box 47">
            <a:extLst>
              <a:ext uri="{FF2B5EF4-FFF2-40B4-BE49-F238E27FC236}">
                <a16:creationId xmlns:a16="http://schemas.microsoft.com/office/drawing/2014/main" id="{AD5AA325-86A4-E6AE-8346-29E9A755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3813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Эхлэл 37 - 50</a:t>
            </a:r>
            <a:endParaRPr lang="en-US" altLang="en-US" sz="14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8" name="Text Box 48">
            <a:extLst>
              <a:ext uri="{FF2B5EF4-FFF2-40B4-BE49-F238E27FC236}">
                <a16:creationId xmlns:a16="http://schemas.microsoft.com/office/drawing/2014/main" id="{73110D10-5933-93B9-405A-51921B94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259" name="Rectangle 54">
            <a:extLst>
              <a:ext uri="{FF2B5EF4-FFF2-40B4-BE49-F238E27FC236}">
                <a16:creationId xmlns:a16="http://schemas.microsoft.com/office/drawing/2014/main" id="{F786DEF1-184A-8D88-2F15-E1D84DA4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Гарын Авлага хууд. 42-45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7" grpId="0"/>
      <p:bldP spid="10268" grpId="0"/>
      <p:bldP spid="10272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676</Words>
  <Application>Microsoft Macintosh PowerPoint</Application>
  <PresentationFormat>On-screen Show (4:3)</PresentationFormat>
  <Paragraphs>264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MS PGothic</vt:lpstr>
      <vt:lpstr>Aptos</vt:lpstr>
      <vt:lpstr>Times New Roman</vt:lpstr>
      <vt:lpstr>굴림</vt:lpstr>
      <vt:lpstr>Times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Tumenbayar Gombojav</dc:creator>
  <cp:lastModifiedBy>Rick Griffith</cp:lastModifiedBy>
  <cp:revision>85</cp:revision>
  <dcterms:created xsi:type="dcterms:W3CDTF">2007-01-29T10:23:23Z</dcterms:created>
  <dcterms:modified xsi:type="dcterms:W3CDTF">2024-11-01T13:07:08Z</dcterms:modified>
</cp:coreProperties>
</file>