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8" r:id="rId4"/>
    <p:sldMasterId id="2147483711" r:id="rId5"/>
    <p:sldMasterId id="2147483735" r:id="rId6"/>
    <p:sldMasterId id="2147483747" r:id="rId7"/>
  </p:sldMasterIdLst>
  <p:notesMasterIdLst>
    <p:notesMasterId r:id="rId24"/>
  </p:notesMasterIdLst>
  <p:sldIdLst>
    <p:sldId id="435" r:id="rId8"/>
    <p:sldId id="532" r:id="rId9"/>
    <p:sldId id="437" r:id="rId10"/>
    <p:sldId id="438" r:id="rId11"/>
    <p:sldId id="444" r:id="rId12"/>
    <p:sldId id="277" r:id="rId13"/>
    <p:sldId id="278" r:id="rId14"/>
    <p:sldId id="447" r:id="rId15"/>
    <p:sldId id="448" r:id="rId16"/>
    <p:sldId id="449" r:id="rId17"/>
    <p:sldId id="450" r:id="rId18"/>
    <p:sldId id="451" r:id="rId19"/>
    <p:sldId id="452" r:id="rId20"/>
    <p:sldId id="453" r:id="rId21"/>
    <p:sldId id="320" r:id="rId22"/>
    <p:sldId id="34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74" autoAdjust="0"/>
  </p:normalViewPr>
  <p:slideViewPr>
    <p:cSldViewPr snapToGrid="0" snapToObjects="1">
      <p:cViewPr varScale="1">
        <p:scale>
          <a:sx n="119" d="100"/>
          <a:sy n="119" d="100"/>
        </p:scale>
        <p:origin x="18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7/24/19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p:spPr>
        <p:txBody>
          <a:bodyPr/>
          <a:lstStyle/>
          <a:p>
            <a:fld id="{36010A31-A7B9-C049-BACB-82E0FD75BA63}" type="slidenum">
              <a:rPr lang="en-US">
                <a:solidFill>
                  <a:prstClr val="black"/>
                </a:solidFill>
                <a:latin typeface="Calibri"/>
              </a:rPr>
              <a:pPr/>
              <a:t>5</a:t>
            </a:fld>
            <a:endParaRPr lang="en-US">
              <a:solidFill>
                <a:prstClr val="black"/>
              </a:solidFill>
              <a:latin typeface="Calibri"/>
            </a:endParaRPr>
          </a:p>
        </p:txBody>
      </p:sp>
      <p:sp>
        <p:nvSpPr>
          <p:cNvPr id="721923" name="Rectangle 2"/>
          <p:cNvSpPr>
            <a:spLocks noGrp="1" noRot="1" noChangeAspect="1" noChangeArrowheads="1"/>
          </p:cNvSpPr>
          <p:nvPr>
            <p:ph type="sldImg"/>
          </p:nvPr>
        </p:nvSpPr>
        <p:spPr>
          <a:solidFill>
            <a:srgbClr val="FFFFFF"/>
          </a:solidFill>
          <a:ln/>
        </p:spPr>
      </p:sp>
      <p:sp>
        <p:nvSpPr>
          <p:cNvPr id="721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MacArthur</a:t>
            </a:r>
            <a:r>
              <a:rPr lang="en-US" baseline="0" dirty="0">
                <a:latin typeface="Times New Roman" charset="0"/>
                <a:ea typeface="ＭＳ Ｐゴシック" charset="-128"/>
                <a:cs typeface="ＭＳ Ｐゴシック" charset="-128"/>
              </a:rPr>
              <a:t> labels these the "Roman" and "Protestant" views, but not all Protestants agree that works </a:t>
            </a:r>
            <a:r>
              <a:rPr lang="en-US" i="1" u="sng" baseline="0" dirty="0">
                <a:latin typeface="Times New Roman" charset="0"/>
                <a:ea typeface="ＭＳ Ｐゴシック" charset="-128"/>
                <a:cs typeface="ＭＳ Ｐゴシック" charset="-128"/>
              </a:rPr>
              <a:t>must</a:t>
            </a:r>
            <a:r>
              <a:rPr lang="en-US" i="0" u="none" baseline="0" dirty="0">
                <a:latin typeface="Times New Roman" charset="0"/>
                <a:ea typeface="ＭＳ Ｐゴシック" charset="-128"/>
                <a:cs typeface="ＭＳ Ｐゴシック" charset="-128"/>
              </a:rPr>
              <a:t> follow faith.</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F64007-096C-B74D-9E89-CBBAC1E09B0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NS-09-Galatians-slide</a:t>
            </a:r>
            <a:r>
              <a:rPr lang="en-US" baseline="0" dirty="0">
                <a:latin typeface="Times New Roman" charset="0"/>
                <a:ea typeface="ＭＳ Ｐゴシック" charset="0"/>
                <a:cs typeface="ＭＳ Ｐゴシック" charset="0"/>
              </a:rPr>
              <a:t> 110</a:t>
            </a:r>
          </a:p>
          <a:p>
            <a:pPr eaLnBrk="1" hangingPunct="1"/>
            <a:r>
              <a:rPr lang="en-US" baseline="0" dirty="0">
                <a:latin typeface="Times New Roman" charset="0"/>
                <a:ea typeface="ＭＳ Ｐゴシック" charset="0"/>
                <a:cs typeface="ＭＳ Ｐゴシック" charset="0"/>
              </a:rPr>
              <a:t>FU-02-Death-slide 33</a:t>
            </a:r>
          </a:p>
          <a:p>
            <a:pPr eaLnBrk="1" hangingPunct="1"/>
            <a:r>
              <a:rPr lang="en-US" baseline="0" dirty="0">
                <a:latin typeface="Times New Roman" charset="0"/>
                <a:ea typeface="ＭＳ Ｐゴシック" charset="0"/>
                <a:cs typeface="ＭＳ Ｐゴシック" charset="0"/>
              </a:rPr>
              <a:t>SA-06-Justification-slide 6</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6352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2E9002-0575-1E45-84B1-169D9E6D802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NS-09-Galatians-slide</a:t>
            </a:r>
            <a:r>
              <a:rPr lang="en-US" baseline="0" dirty="0">
                <a:latin typeface="Times New Roman" charset="0"/>
                <a:ea typeface="ＭＳ Ｐゴシック" charset="0"/>
                <a:cs typeface="ＭＳ Ｐゴシック" charset="0"/>
              </a:rPr>
              <a:t> 111</a:t>
            </a:r>
          </a:p>
          <a:p>
            <a:pPr eaLnBrk="1" hangingPunct="1"/>
            <a:r>
              <a:rPr lang="en-US" baseline="0" dirty="0">
                <a:latin typeface="Times New Roman" charset="0"/>
                <a:ea typeface="ＭＳ Ｐゴシック" charset="0"/>
                <a:cs typeface="ＭＳ Ｐゴシック" charset="0"/>
              </a:rPr>
              <a:t>FU-02-Death-slide 34</a:t>
            </a:r>
          </a:p>
          <a:p>
            <a:pPr eaLnBrk="1" hangingPunct="1"/>
            <a:r>
              <a:rPr lang="en-US" baseline="0" dirty="0">
                <a:latin typeface="Times New Roman" charset="0"/>
                <a:ea typeface="ＭＳ Ｐゴシック" charset="0"/>
                <a:cs typeface="ＭＳ Ｐゴシック" charset="0"/>
              </a:rPr>
              <a:t>SA-06-Justification-slide 7</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2518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p:spPr>
        <p:txBody>
          <a:bodyPr/>
          <a:lstStyle/>
          <a:p>
            <a:fld id="{61351E77-1BDA-3442-AF20-D853E0689C61}" type="slidenum">
              <a:rPr lang="en-US">
                <a:solidFill>
                  <a:prstClr val="black"/>
                </a:solidFill>
                <a:latin typeface="Calibri"/>
              </a:rPr>
              <a:pPr/>
              <a:t>9</a:t>
            </a:fld>
            <a:endParaRPr lang="en-US">
              <a:solidFill>
                <a:prstClr val="black"/>
              </a:solidFill>
              <a:latin typeface="Calibri"/>
            </a:endParaRPr>
          </a:p>
        </p:txBody>
      </p:sp>
      <p:sp>
        <p:nvSpPr>
          <p:cNvPr id="724995" name="Rectangle 2"/>
          <p:cNvSpPr>
            <a:spLocks noGrp="1" noRot="1" noChangeAspect="1" noChangeArrowheads="1"/>
          </p:cNvSpPr>
          <p:nvPr>
            <p:ph type="sldImg"/>
          </p:nvPr>
        </p:nvSpPr>
        <p:spPr>
          <a:solidFill>
            <a:srgbClr val="FFFFFF"/>
          </a:solidFill>
          <a:ln/>
        </p:spPr>
      </p:sp>
      <p:sp>
        <p:nvSpPr>
          <p:cNvPr id="72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p>
            <a:fld id="{93B8D80F-E73A-4F42-B175-F5A5BF718AAD}" type="slidenum">
              <a:rPr lang="en-US">
                <a:solidFill>
                  <a:prstClr val="black"/>
                </a:solidFill>
                <a:latin typeface="Calibri"/>
              </a:rPr>
              <a:pPr/>
              <a:t>10</a:t>
            </a:fld>
            <a:endParaRPr lang="en-US">
              <a:solidFill>
                <a:prstClr val="black"/>
              </a:solidFill>
              <a:latin typeface="Calibri"/>
            </a:endParaRPr>
          </a:p>
        </p:txBody>
      </p:sp>
      <p:sp>
        <p:nvSpPr>
          <p:cNvPr id="727043" name="Rectangle 2"/>
          <p:cNvSpPr>
            <a:spLocks noGrp="1" noRot="1" noChangeAspect="1" noChangeArrowheads="1"/>
          </p:cNvSpPr>
          <p:nvPr>
            <p:ph type="sldImg"/>
          </p:nvPr>
        </p:nvSpPr>
        <p:spPr>
          <a:solidFill>
            <a:srgbClr val="FFFFFF"/>
          </a:solidFill>
          <a:ln/>
        </p:spPr>
      </p:sp>
      <p:sp>
        <p:nvSpPr>
          <p:cNvPr id="72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a:spLocks noGrp="1" noChangeArrowheads="1"/>
          </p:cNvSpPr>
          <p:nvPr>
            <p:ph type="sldNum" sz="quarter" idx="5"/>
          </p:nvPr>
        </p:nvSpPr>
        <p:spPr>
          <a:noFill/>
        </p:spPr>
        <p:txBody>
          <a:bodyPr/>
          <a:lstStyle/>
          <a:p>
            <a:fld id="{54A05A34-8741-C243-9244-02B41EFF3DD2}" type="slidenum">
              <a:rPr lang="en-US">
                <a:solidFill>
                  <a:prstClr val="black"/>
                </a:solidFill>
                <a:latin typeface="Calibri"/>
              </a:rPr>
              <a:pPr/>
              <a:t>12</a:t>
            </a:fld>
            <a:endParaRPr lang="en-US">
              <a:solidFill>
                <a:prstClr val="black"/>
              </a:solidFill>
              <a:latin typeface="Calibri"/>
            </a:endParaRPr>
          </a:p>
        </p:txBody>
      </p:sp>
      <p:sp>
        <p:nvSpPr>
          <p:cNvPr id="730115" name="Rectangle 2"/>
          <p:cNvSpPr>
            <a:spLocks noGrp="1" noRot="1" noChangeAspect="1" noChangeArrowheads="1"/>
          </p:cNvSpPr>
          <p:nvPr>
            <p:ph type="sldImg"/>
          </p:nvPr>
        </p:nvSpPr>
        <p:spPr>
          <a:solidFill>
            <a:srgbClr val="FFFFFF"/>
          </a:solidFill>
          <a:ln/>
        </p:spPr>
      </p:sp>
      <p:sp>
        <p:nvSpPr>
          <p:cNvPr id="73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a:spLocks noGrp="1" noChangeArrowheads="1"/>
          </p:cNvSpPr>
          <p:nvPr>
            <p:ph type="sldNum" sz="quarter" idx="5"/>
          </p:nvPr>
        </p:nvSpPr>
        <p:spPr>
          <a:noFill/>
        </p:spPr>
        <p:txBody>
          <a:bodyPr/>
          <a:lstStyle/>
          <a:p>
            <a:fld id="{C8DBED6F-C2F7-3542-A450-2F160D2DCD9C}" type="slidenum">
              <a:rPr lang="en-US">
                <a:solidFill>
                  <a:prstClr val="black"/>
                </a:solidFill>
                <a:latin typeface="Calibri"/>
              </a:rPr>
              <a:pPr/>
              <a:t>13</a:t>
            </a:fld>
            <a:endParaRPr lang="en-US">
              <a:solidFill>
                <a:prstClr val="black"/>
              </a:solidFill>
              <a:latin typeface="Calibri"/>
            </a:endParaRPr>
          </a:p>
        </p:txBody>
      </p:sp>
      <p:sp>
        <p:nvSpPr>
          <p:cNvPr id="732163" name="Rectangle 2"/>
          <p:cNvSpPr>
            <a:spLocks noGrp="1" noRot="1" noChangeAspect="1" noChangeArrowheads="1"/>
          </p:cNvSpPr>
          <p:nvPr>
            <p:ph type="sldImg"/>
          </p:nvPr>
        </p:nvSpPr>
        <p:spPr>
          <a:solidFill>
            <a:srgbClr val="FFFFFF"/>
          </a:solidFill>
          <a:ln/>
        </p:spPr>
      </p:sp>
      <p:sp>
        <p:nvSpPr>
          <p:cNvPr id="7321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7BAC3BA-A339-7841-BAD3-BC35192EF9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80514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187C6BB3-75FE-E241-A561-056482091B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2134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C128E290-D1C1-6541-A486-F9FAA1E65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2673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3C070CB7-5182-1846-83FC-028A2C05E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69691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p:txBody>
          <a:bodyPr/>
          <a:lstStyle>
            <a:lvl1pPr>
              <a:defRPr/>
            </a:lvl1pPr>
          </a:lstStyle>
          <a:p>
            <a:pPr>
              <a:defRPr/>
            </a:pPr>
            <a:fld id="{94F19BDB-1DFB-4349-80D3-AC36797D2F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2436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p:txBody>
          <a:bodyPr/>
          <a:lstStyle>
            <a:lvl1pPr>
              <a:defRPr/>
            </a:lvl1pPr>
          </a:lstStyle>
          <a:p>
            <a:pPr>
              <a:defRPr/>
            </a:pPr>
            <a:fld id="{32AEB9F4-BD4C-DD4F-A0AE-CA683A664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9305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p:txBody>
          <a:bodyPr/>
          <a:lstStyle>
            <a:lvl1pPr>
              <a:defRPr/>
            </a:lvl1pPr>
          </a:lstStyle>
          <a:p>
            <a:pPr>
              <a:defRPr/>
            </a:pPr>
            <a:fld id="{B51993C4-139E-6547-99D1-86468337B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52222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A5C6BBCC-4E55-B640-938D-2DEDF0D9A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6067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D4F51B0F-F95C-0C49-AB0E-F27ACC3C30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51360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87C7F65-FDAB-BE4B-9F9E-8459E8C25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23197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D0D2ABFF-FA59-484B-B94A-250FAF1B5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59890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E0A2CE-89B4-BF40-BFF7-B0BFCC295E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79645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CE20E-2814-D740-8608-C0EE0F23E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434898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B30A1C-5EBA-0843-A96B-025F963E09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02721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E8F9B68-C8EA-EF43-B10A-B785953BF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263235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4B39689-B542-F145-9156-E684DA4A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93392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74F47F0-291F-0042-9AB9-86A6B2A7A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37559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938B93A-72EE-FF4E-8569-AE72976AA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028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AA9F377-1497-7D42-8355-6BCCABF86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7457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D4B377C-832F-5F40-8A9A-8C99791C57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1752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2F0ADE4-8574-3B4B-8CEA-9671AD223A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7323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4DD6BAC-0656-F642-9B08-C61AE25F8A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483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BB94BB89-B205-3C45-B345-98B6250B3E14}"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053053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3825311D-AF47-004F-9364-31ACDC4E1F80}"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3490191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8FD57CFB-C0A6-804F-91FF-0D3B052E550E}"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3840503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p:txBody>
          <a:bodyPr/>
          <a:lstStyle>
            <a:lvl1pPr>
              <a:defRPr/>
            </a:lvl1pPr>
          </a:lstStyle>
          <a:p>
            <a:pPr>
              <a:defRPr/>
            </a:pPr>
            <a:fld id="{F2857BCF-68F3-D043-B622-F5904621758F}" type="slidenum">
              <a:rPr lang="en-US">
                <a:solidFill>
                  <a:srgbClr val="FFFFFF"/>
                </a:solidFill>
              </a:rPr>
              <a:pPr>
                <a:defRPr/>
              </a:pPr>
              <a:t>‹#›</a:t>
            </a:fld>
            <a:endParaRPr lang="en-US">
              <a:solidFill>
                <a:srgbClr val="FFFFFF"/>
              </a:solidFill>
            </a:endParaRPr>
          </a:p>
        </p:txBody>
      </p:sp>
      <p:sp>
        <p:nvSpPr>
          <p:cNvPr id="9"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911446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p:txBody>
          <a:bodyPr/>
          <a:lstStyle>
            <a:lvl1pPr>
              <a:defRPr/>
            </a:lvl1pPr>
          </a:lstStyle>
          <a:p>
            <a:pPr>
              <a:defRPr/>
            </a:pPr>
            <a:fld id="{D155B22B-8EFD-3F4A-81FC-802D8472B256}" type="slidenum">
              <a:rPr lang="en-US">
                <a:solidFill>
                  <a:srgbClr val="FFFFFF"/>
                </a:solidFill>
              </a:rPr>
              <a:pPr>
                <a:defRPr/>
              </a:pPr>
              <a:t>‹#›</a:t>
            </a:fld>
            <a:endParaRPr lang="en-US">
              <a:solidFill>
                <a:srgbClr val="FFFFFF"/>
              </a:solidFill>
            </a:endParaRPr>
          </a:p>
        </p:txBody>
      </p:sp>
      <p:sp>
        <p:nvSpPr>
          <p:cNvPr id="5"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4844464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p:txBody>
          <a:bodyPr/>
          <a:lstStyle>
            <a:lvl1pPr>
              <a:defRPr/>
            </a:lvl1pPr>
          </a:lstStyle>
          <a:p>
            <a:pPr>
              <a:defRPr/>
            </a:pPr>
            <a:fld id="{9F520EE1-0152-DF4F-8FAB-C97931EA8C0F}" type="slidenum">
              <a:rPr lang="en-US">
                <a:solidFill>
                  <a:srgbClr val="FFFFFF"/>
                </a:solidFill>
              </a:rPr>
              <a:pPr>
                <a:defRPr/>
              </a:pPr>
              <a:t>‹#›</a:t>
            </a:fld>
            <a:endParaRPr lang="en-US">
              <a:solidFill>
                <a:srgbClr val="FFFFFF"/>
              </a:solidFill>
            </a:endParaRPr>
          </a:p>
        </p:txBody>
      </p:sp>
      <p:sp>
        <p:nvSpPr>
          <p:cNvPr id="4"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7928144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56097051-7C13-5949-B36E-F372C90FDFDC}"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695915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AE9BB8CF-A414-C74A-B2BD-6F52A26118F0}"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4832262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7554952E-155D-A843-A679-67F3916ED896}"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5268169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7C7A7190-B3C9-574A-AFC8-EEBE12BCEA18}"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497445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ClipArt Placeholder 2"/>
          <p:cNvSpPr>
            <a:spLocks noGrp="1"/>
          </p:cNvSpPr>
          <p:nvPr>
            <p:ph type="clipArt" sz="half" idx="1"/>
          </p:nvPr>
        </p:nvSpPr>
        <p:spPr>
          <a:xfrm>
            <a:off x="1676400" y="1981200"/>
            <a:ext cx="3429000" cy="4114800"/>
          </a:xfrm>
        </p:spPr>
        <p:txBody>
          <a:bodyPr/>
          <a:lstStyle/>
          <a:p>
            <a:pPr lvl="0"/>
            <a:endParaRPr lang="en-US" noProof="0"/>
          </a:p>
        </p:txBody>
      </p:sp>
      <p:sp>
        <p:nvSpPr>
          <p:cNvPr id="4" name="Text Placeholder 3"/>
          <p:cNvSpPr>
            <a:spLocks noGrp="1"/>
          </p:cNvSpPr>
          <p:nvPr>
            <p:ph type="body"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0631EE65-63C7-574E-8867-3CA12628F654}"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3901089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57800" y="1981200"/>
            <a:ext cx="3429000" cy="4114800"/>
          </a:xfrm>
        </p:spPr>
        <p:txBody>
          <a:bodyPr/>
          <a:lstStyle/>
          <a:p>
            <a:pPr lvl="0"/>
            <a:endParaRPr lang="en-US" noProof="0"/>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89C1223A-0AAE-8544-8329-90D2AFCD0ADA}"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136702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14932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42496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1333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874239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562781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952316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517958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55909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084731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49814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22511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sp>
        <p:nvSpPr>
          <p:cNvPr id="56118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56118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0BE35B84-9E75-6943-8198-0B69769C38B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6782053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D4AA30B-50F1-CE46-B475-15E4427E31B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57271325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838B94-12FA-F24A-83EF-496687674C1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441159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A44E04B-7388-1240-A46D-AF03B4D87DBE}"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7618178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ACCD74D0-A574-7243-BF9B-64FF9AE9773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885849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39EB70C-1481-D248-86EB-775C1A83547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64593030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BCD390D7-B4A2-0845-BA37-093ABF4F0D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7813512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6BA0D75-EEFC-F14F-87CD-893DB65C3A7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07905887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9C7B95BC-1187-1C4B-A6C4-527CC62481D4}"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12362501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3E90263-0CFB-904C-8EB9-70BEB6E2EE98}"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48938057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F01957B-9877-C248-A8C1-0F0B17D6179E}"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6295592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
        <p:nvSpPr>
          <p:cNvPr id="5" name="Rectangle 8"/>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
        <p:nvSpPr>
          <p:cNvPr id="921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US"/>
              <a:t>Click to edit Master title style</a:t>
            </a:r>
          </a:p>
        </p:txBody>
      </p:sp>
      <p:sp>
        <p:nvSpPr>
          <p:cNvPr id="922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11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pPr>
              <a:defRPr/>
            </a:pPr>
            <a:fld id="{30692B74-BF5B-E94B-B72D-5717CAB83974}" type="slidenum">
              <a:rPr lang="en-US"/>
              <a:pPr>
                <a:defRPr/>
              </a:pPr>
              <a:t>‹#›</a:t>
            </a:fld>
            <a:endParaRPr lang="en-US"/>
          </a:p>
        </p:txBody>
      </p:sp>
    </p:spTree>
    <p:extLst>
      <p:ext uri="{BB962C8B-B14F-4D97-AF65-F5344CB8AC3E}">
        <p14:creationId xmlns:p14="http://schemas.microsoft.com/office/powerpoint/2010/main" val="278764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57C55-FE63-D04E-9BD3-0BAA0FAEA3FB}" type="slidenum">
              <a:rPr lang="en-US"/>
              <a:pPr>
                <a:defRPr/>
              </a:pPr>
              <a:t>‹#›</a:t>
            </a:fld>
            <a:endParaRPr lang="en-US"/>
          </a:p>
        </p:txBody>
      </p:sp>
    </p:spTree>
    <p:extLst>
      <p:ext uri="{BB962C8B-B14F-4D97-AF65-F5344CB8AC3E}">
        <p14:creationId xmlns:p14="http://schemas.microsoft.com/office/powerpoint/2010/main" val="3665801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3DC70-D45C-E14B-AA6B-D5FA890C6272}" type="slidenum">
              <a:rPr lang="en-US"/>
              <a:pPr>
                <a:defRPr/>
              </a:pPr>
              <a:t>‹#›</a:t>
            </a:fld>
            <a:endParaRPr lang="en-US"/>
          </a:p>
        </p:txBody>
      </p:sp>
    </p:spTree>
    <p:extLst>
      <p:ext uri="{BB962C8B-B14F-4D97-AF65-F5344CB8AC3E}">
        <p14:creationId xmlns:p14="http://schemas.microsoft.com/office/powerpoint/2010/main" val="1411663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F20D79-954C-3F40-B14F-BF36C093AA7F}" type="slidenum">
              <a:rPr lang="en-US"/>
              <a:pPr>
                <a:defRPr/>
              </a:pPr>
              <a:t>‹#›</a:t>
            </a:fld>
            <a:endParaRPr lang="en-US"/>
          </a:p>
        </p:txBody>
      </p:sp>
    </p:spTree>
    <p:extLst>
      <p:ext uri="{BB962C8B-B14F-4D97-AF65-F5344CB8AC3E}">
        <p14:creationId xmlns:p14="http://schemas.microsoft.com/office/powerpoint/2010/main" val="3761616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AE1E89-2F3D-D942-8E7C-66AD2A7058FA}" type="slidenum">
              <a:rPr lang="en-US"/>
              <a:pPr>
                <a:defRPr/>
              </a:pPr>
              <a:t>‹#›</a:t>
            </a:fld>
            <a:endParaRPr lang="en-US"/>
          </a:p>
        </p:txBody>
      </p:sp>
    </p:spTree>
    <p:extLst>
      <p:ext uri="{BB962C8B-B14F-4D97-AF65-F5344CB8AC3E}">
        <p14:creationId xmlns:p14="http://schemas.microsoft.com/office/powerpoint/2010/main" val="843888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3B7F62-63F3-FA44-BFF0-74DD254AFC93}" type="slidenum">
              <a:rPr lang="en-US"/>
              <a:pPr>
                <a:defRPr/>
              </a:pPr>
              <a:t>‹#›</a:t>
            </a:fld>
            <a:endParaRPr lang="en-US"/>
          </a:p>
        </p:txBody>
      </p:sp>
    </p:spTree>
    <p:extLst>
      <p:ext uri="{BB962C8B-B14F-4D97-AF65-F5344CB8AC3E}">
        <p14:creationId xmlns:p14="http://schemas.microsoft.com/office/powerpoint/2010/main" val="3920745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AD14E1-89D8-6C45-98AF-741138467DDF}" type="slidenum">
              <a:rPr lang="en-US"/>
              <a:pPr>
                <a:defRPr/>
              </a:pPr>
              <a:t>‹#›</a:t>
            </a:fld>
            <a:endParaRPr lang="en-US"/>
          </a:p>
        </p:txBody>
      </p:sp>
    </p:spTree>
    <p:extLst>
      <p:ext uri="{BB962C8B-B14F-4D97-AF65-F5344CB8AC3E}">
        <p14:creationId xmlns:p14="http://schemas.microsoft.com/office/powerpoint/2010/main" val="18389412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59342-FB65-2D49-AECE-1BB9103F6DD0}" type="slidenum">
              <a:rPr lang="en-US"/>
              <a:pPr>
                <a:defRPr/>
              </a:pPr>
              <a:t>‹#›</a:t>
            </a:fld>
            <a:endParaRPr lang="en-US"/>
          </a:p>
        </p:txBody>
      </p:sp>
    </p:spTree>
    <p:extLst>
      <p:ext uri="{BB962C8B-B14F-4D97-AF65-F5344CB8AC3E}">
        <p14:creationId xmlns:p14="http://schemas.microsoft.com/office/powerpoint/2010/main" val="279102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A0D97-E04C-3744-94DB-6E88D926503B}" type="slidenum">
              <a:rPr lang="en-US"/>
              <a:pPr>
                <a:defRPr/>
              </a:pPr>
              <a:t>‹#›</a:t>
            </a:fld>
            <a:endParaRPr lang="en-US"/>
          </a:p>
        </p:txBody>
      </p:sp>
    </p:spTree>
    <p:extLst>
      <p:ext uri="{BB962C8B-B14F-4D97-AF65-F5344CB8AC3E}">
        <p14:creationId xmlns:p14="http://schemas.microsoft.com/office/powerpoint/2010/main" val="8618164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30FD35-F57B-8A45-8840-888F1C985EC3}" type="slidenum">
              <a:rPr lang="en-US"/>
              <a:pPr>
                <a:defRPr/>
              </a:pPr>
              <a:t>‹#›</a:t>
            </a:fld>
            <a:endParaRPr lang="en-US"/>
          </a:p>
        </p:txBody>
      </p:sp>
    </p:spTree>
    <p:extLst>
      <p:ext uri="{BB962C8B-B14F-4D97-AF65-F5344CB8AC3E}">
        <p14:creationId xmlns:p14="http://schemas.microsoft.com/office/powerpoint/2010/main" val="377598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AEB5A-C7EC-AF4A-AD59-8584DC779172}" type="slidenum">
              <a:rPr lang="en-US"/>
              <a:pPr>
                <a:defRPr/>
              </a:pPr>
              <a:t>‹#›</a:t>
            </a:fld>
            <a:endParaRPr lang="en-US"/>
          </a:p>
        </p:txBody>
      </p:sp>
    </p:spTree>
    <p:extLst>
      <p:ext uri="{BB962C8B-B14F-4D97-AF65-F5344CB8AC3E}">
        <p14:creationId xmlns:p14="http://schemas.microsoft.com/office/powerpoint/2010/main" val="26199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Osaka" charset="-128"/>
                <a:cs typeface="Osaka" charset="-128"/>
              </a:defRPr>
            </a:lvl1pPr>
          </a:lstStyle>
          <a:p>
            <a:pPr defTabSz="914400" fontAlgn="base">
              <a:spcBef>
                <a:spcPct val="0"/>
              </a:spcBef>
              <a:spcAft>
                <a:spcPct val="0"/>
              </a:spcAft>
              <a:defRPr/>
            </a:pPr>
            <a:fld id="{97F85D4B-202C-EE4D-B659-415DC71EC101}"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088141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2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6E036EF-5242-5241-AB42-97179E1AF200}" type="slidenum">
              <a:rPr lang="en-US">
                <a:solidFill>
                  <a:srgbClr val="000000"/>
                </a:solidFill>
                <a:ea typeface="ＭＳ Ｐゴシック" charset="-128"/>
                <a:cs typeface="ＭＳ Ｐゴシック" charset="-128"/>
              </a:rPr>
              <a:pPr defTabSz="914400" fontAlgn="base">
                <a:spcBef>
                  <a:spcPct val="0"/>
                </a:spcBef>
                <a:spcAft>
                  <a:spcPct val="0"/>
                </a:spcAft>
                <a:defRPr/>
              </a:pPr>
              <a:t>‹#›</a:t>
            </a:fld>
            <a:endParaRPr lang="en-US">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3562669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9379"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1741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Arial" charset="0"/>
              </a:defRPr>
            </a:lvl1pPr>
          </a:lstStyle>
          <a:p>
            <a:pPr defTabSz="914400" fontAlgn="base">
              <a:spcBef>
                <a:spcPct val="0"/>
              </a:spcBef>
              <a:spcAft>
                <a:spcPct val="0"/>
              </a:spcAft>
              <a:defRPr/>
            </a:pPr>
            <a:fld id="{47DF06A9-EE5A-C047-BD49-2AE2CA72F13A}"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
        <p:nvSpPr>
          <p:cNvPr id="195590" name="Line 6"/>
          <p:cNvSpPr>
            <a:spLocks noChangeShapeType="1"/>
          </p:cNvSpPr>
          <p:nvPr/>
        </p:nvSpPr>
        <p:spPr bwMode="auto">
          <a:xfrm>
            <a:off x="266700" y="6172200"/>
            <a:ext cx="8610600" cy="0"/>
          </a:xfrm>
          <a:prstGeom prst="line">
            <a:avLst/>
          </a:prstGeom>
          <a:noFill/>
          <a:ln w="12700">
            <a:solidFill>
              <a:schemeClr val="tx2"/>
            </a:solid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591" name="Line 7"/>
          <p:cNvSpPr>
            <a:spLocks noChangeShapeType="1"/>
          </p:cNvSpPr>
          <p:nvPr/>
        </p:nvSpPr>
        <p:spPr bwMode="auto">
          <a:xfrm>
            <a:off x="228600" y="304800"/>
            <a:ext cx="8610600" cy="0"/>
          </a:xfrm>
          <a:prstGeom prst="line">
            <a:avLst/>
          </a:prstGeom>
          <a:noFill/>
          <a:ln w="76200">
            <a:solidFill>
              <a:schemeClr val="tx2"/>
            </a:solid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229384" name="Group 8"/>
          <p:cNvGrpSpPr>
            <a:grpSpLocks/>
          </p:cNvGrpSpPr>
          <p:nvPr/>
        </p:nvGrpSpPr>
        <p:grpSpPr bwMode="auto">
          <a:xfrm>
            <a:off x="228600" y="457200"/>
            <a:ext cx="1246188" cy="1371600"/>
            <a:chOff x="144" y="288"/>
            <a:chExt cx="785" cy="864"/>
          </a:xfrm>
        </p:grpSpPr>
        <p:sp>
          <p:nvSpPr>
            <p:cNvPr id="195594"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595"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596"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597"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598"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599"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0"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1"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2"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3"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4"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5"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95606"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17430"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290072122"/>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txStyles>
    <p:titleStyle>
      <a:lvl1pPr algn="l" rtl="0" eaLnBrk="0" fontAlgn="base" hangingPunct="0">
        <a:spcBef>
          <a:spcPct val="0"/>
        </a:spcBef>
        <a:spcAft>
          <a:spcPct val="0"/>
        </a:spcAft>
        <a:defRPr sz="39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3900">
          <a:solidFill>
            <a:schemeClr val="tx2"/>
          </a:solidFill>
          <a:latin typeface="Arial" pitchFamily="-111" charset="0"/>
        </a:defRPr>
      </a:lvl6pPr>
      <a:lvl7pPr marL="914400" algn="l" rtl="0" fontAlgn="base">
        <a:spcBef>
          <a:spcPct val="0"/>
        </a:spcBef>
        <a:spcAft>
          <a:spcPct val="0"/>
        </a:spcAft>
        <a:defRPr sz="3900">
          <a:solidFill>
            <a:schemeClr val="tx2"/>
          </a:solidFill>
          <a:latin typeface="Arial" pitchFamily="-111" charset="0"/>
        </a:defRPr>
      </a:lvl7pPr>
      <a:lvl8pPr marL="1371600" algn="l" rtl="0" fontAlgn="base">
        <a:spcBef>
          <a:spcPct val="0"/>
        </a:spcBef>
        <a:spcAft>
          <a:spcPct val="0"/>
        </a:spcAft>
        <a:defRPr sz="3900">
          <a:solidFill>
            <a:schemeClr val="tx2"/>
          </a:solidFill>
          <a:latin typeface="Arial" pitchFamily="-111" charset="0"/>
        </a:defRPr>
      </a:lvl8pPr>
      <a:lvl9pPr marL="1828800" algn="l" rtl="0" fontAlgn="base">
        <a:spcBef>
          <a:spcPct val="0"/>
        </a:spcBef>
        <a:spcAft>
          <a:spcPct val="0"/>
        </a:spcAft>
        <a:defRPr sz="39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accent1"/>
        </a:buClr>
        <a:buSzPct val="85000"/>
        <a:buFont typeface="Wingdings" charset="2"/>
        <a:buChar char="o"/>
        <a:defRPr sz="2800">
          <a:solidFill>
            <a:schemeClr val="tx2"/>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1"/>
        </a:buClr>
        <a:buSzPct val="70000"/>
        <a:buFont typeface="Wingdings" charset="2"/>
        <a:buChar char="n"/>
        <a:defRPr sz="2500">
          <a:solidFill>
            <a:schemeClr val="tx2"/>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1"/>
        </a:buClr>
        <a:buSzPct val="70000"/>
        <a:buFont typeface="Wingdings" charset="2"/>
        <a:buChar char="p"/>
        <a:defRPr sz="2200">
          <a:solidFill>
            <a:schemeClr val="tx2"/>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accent1"/>
        </a:buClr>
        <a:buSzPct val="70000"/>
        <a:buFont typeface="Wingdings" charset="2"/>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2"/>
        <a:buChar char="o"/>
        <a:defRPr sz="2000">
          <a:solidFill>
            <a:schemeClr val="tx2"/>
          </a:solidFill>
          <a:latin typeface="+mn-lt"/>
          <a:ea typeface="Geneva" charset="-128"/>
          <a:cs typeface="Geneva" charset="0"/>
        </a:defRPr>
      </a:lvl5pPr>
      <a:lvl6pPr marL="25146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6pPr>
      <a:lvl7pPr marL="29718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7pPr>
      <a:lvl8pPr marL="34290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8pPr>
      <a:lvl9pPr marL="38862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497547890"/>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685800" y="117475"/>
            <a:ext cx="8456613" cy="6738938"/>
            <a:chOff x="432" y="74"/>
            <a:chExt cx="5327" cy="4245"/>
          </a:xfrm>
        </p:grpSpPr>
        <p:sp>
          <p:nvSpPr>
            <p:cNvPr id="51208" name="Rectangle 3"/>
            <p:cNvSpPr>
              <a:spLocks noChangeArrowheads="1"/>
            </p:cNvSpPr>
            <p:nvPr/>
          </p:nvSpPr>
          <p:spPr bwMode="invGray">
            <a:xfrm>
              <a:off x="432" y="4176"/>
              <a:ext cx="2208" cy="143"/>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73737" name="Group 4"/>
            <p:cNvGrpSpPr>
              <a:grpSpLocks/>
            </p:cNvGrpSpPr>
            <p:nvPr/>
          </p:nvGrpSpPr>
          <p:grpSpPr bwMode="auto">
            <a:xfrm>
              <a:off x="2859" y="4250"/>
              <a:ext cx="2729" cy="41"/>
              <a:chOff x="2859" y="4250"/>
              <a:chExt cx="2729" cy="41"/>
            </a:xfrm>
          </p:grpSpPr>
          <p:sp>
            <p:nvSpPr>
              <p:cNvPr id="51214" name="Oval 5"/>
              <p:cNvSpPr>
                <a:spLocks noChangeArrowheads="1"/>
              </p:cNvSpPr>
              <p:nvPr/>
            </p:nvSpPr>
            <p:spPr bwMode="invGray">
              <a:xfrm>
                <a:off x="2859"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5" name="Oval 6"/>
              <p:cNvSpPr>
                <a:spLocks noChangeArrowheads="1"/>
              </p:cNvSpPr>
              <p:nvPr/>
            </p:nvSpPr>
            <p:spPr bwMode="invGray">
              <a:xfrm>
                <a:off x="3243"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6" name="Oval 7"/>
              <p:cNvSpPr>
                <a:spLocks noChangeArrowheads="1"/>
              </p:cNvSpPr>
              <p:nvPr/>
            </p:nvSpPr>
            <p:spPr bwMode="invGray">
              <a:xfrm>
                <a:off x="3627" y="4250"/>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7" name="Oval 8"/>
              <p:cNvSpPr>
                <a:spLocks noChangeArrowheads="1"/>
              </p:cNvSpPr>
              <p:nvPr/>
            </p:nvSpPr>
            <p:spPr bwMode="invGray">
              <a:xfrm>
                <a:off x="4011" y="4250"/>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8" name="Oval 9"/>
              <p:cNvSpPr>
                <a:spLocks noChangeArrowheads="1"/>
              </p:cNvSpPr>
              <p:nvPr/>
            </p:nvSpPr>
            <p:spPr bwMode="invGray">
              <a:xfrm>
                <a:off x="4395"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9" name="Oval 10"/>
              <p:cNvSpPr>
                <a:spLocks noChangeArrowheads="1"/>
              </p:cNvSpPr>
              <p:nvPr/>
            </p:nvSpPr>
            <p:spPr bwMode="invGray">
              <a:xfrm>
                <a:off x="4779"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20" name="Oval 11"/>
              <p:cNvSpPr>
                <a:spLocks noChangeArrowheads="1"/>
              </p:cNvSpPr>
              <p:nvPr/>
            </p:nvSpPr>
            <p:spPr bwMode="invGray">
              <a:xfrm>
                <a:off x="5163"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21" name="Oval 12"/>
              <p:cNvSpPr>
                <a:spLocks noChangeArrowheads="1"/>
              </p:cNvSpPr>
              <p:nvPr/>
            </p:nvSpPr>
            <p:spPr bwMode="invGray">
              <a:xfrm>
                <a:off x="5547" y="4250"/>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51210" name="Rectangle 13"/>
            <p:cNvSpPr>
              <a:spLocks noChangeArrowheads="1"/>
            </p:cNvSpPr>
            <p:nvPr/>
          </p:nvSpPr>
          <p:spPr bwMode="invGray">
            <a:xfrm>
              <a:off x="480" y="480"/>
              <a:ext cx="5279" cy="480"/>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1" name="Oval 14"/>
            <p:cNvSpPr>
              <a:spLocks noChangeArrowheads="1"/>
            </p:cNvSpPr>
            <p:nvPr/>
          </p:nvSpPr>
          <p:spPr bwMode="invGray">
            <a:xfrm>
              <a:off x="507" y="74"/>
              <a:ext cx="42" cy="42"/>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2" name="Oval 15"/>
            <p:cNvSpPr>
              <a:spLocks noChangeArrowheads="1"/>
            </p:cNvSpPr>
            <p:nvPr/>
          </p:nvSpPr>
          <p:spPr bwMode="invGray">
            <a:xfrm>
              <a:off x="507" y="219"/>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3" name="Oval 16"/>
            <p:cNvSpPr>
              <a:spLocks noChangeArrowheads="1"/>
            </p:cNvSpPr>
            <p:nvPr/>
          </p:nvSpPr>
          <p:spPr bwMode="invGray">
            <a:xfrm>
              <a:off x="507" y="36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73731"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3732"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014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FFFFFF"/>
              </a:solidFill>
            </a:endParaRPr>
          </a:p>
        </p:txBody>
      </p:sp>
      <p:sp>
        <p:nvSpPr>
          <p:cNvPr id="56014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FFFFFF"/>
              </a:solidFill>
            </a:endParaRPr>
          </a:p>
        </p:txBody>
      </p:sp>
      <p:sp>
        <p:nvSpPr>
          <p:cNvPr id="56014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pPr defTabSz="914400" fontAlgn="base">
              <a:spcAft>
                <a:spcPct val="0"/>
              </a:spcAft>
              <a:defRPr/>
            </a:pPr>
            <a:fld id="{CE478EC6-59A0-8B46-A209-7238C1E4A507}" type="slidenum">
              <a:rPr lang="en-US">
                <a:solidFill>
                  <a:srgbClr val="FFFFFF"/>
                </a:solidFill>
                <a:latin typeface="Times New Roman" charset="0"/>
                <a:ea typeface="ＭＳ Ｐゴシック" charset="-128"/>
                <a:cs typeface="ＭＳ Ｐゴシック" charset="-128"/>
              </a:rPr>
              <a:pPr defTabSz="914400" fontAlgn="base">
                <a:spcAft>
                  <a:spcPct val="0"/>
                </a:spcAft>
                <a:defRPr/>
              </a:pPr>
              <a:t>‹#›</a:t>
            </a:fld>
            <a:endParaRPr lang="en-US">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197575268"/>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11" charset="0"/>
        </a:defRPr>
      </a:lvl6pPr>
      <a:lvl7pPr marL="914400" algn="ctr" rtl="0" eaLnBrk="0" fontAlgn="base" hangingPunct="0">
        <a:spcBef>
          <a:spcPct val="0"/>
        </a:spcBef>
        <a:spcAft>
          <a:spcPct val="0"/>
        </a:spcAft>
        <a:defRPr kumimoji="1" sz="4400">
          <a:solidFill>
            <a:schemeClr val="tx2"/>
          </a:solidFill>
          <a:latin typeface="Times New Roman" pitchFamily="-111" charset="0"/>
        </a:defRPr>
      </a:lvl7pPr>
      <a:lvl8pPr marL="1371600" algn="ctr" rtl="0" eaLnBrk="0" fontAlgn="base" hangingPunct="0">
        <a:spcBef>
          <a:spcPct val="0"/>
        </a:spcBef>
        <a:spcAft>
          <a:spcPct val="0"/>
        </a:spcAft>
        <a:defRPr kumimoji="1" sz="4400">
          <a:solidFill>
            <a:schemeClr val="tx2"/>
          </a:solidFill>
          <a:latin typeface="Times New Roman" pitchFamily="-111" charset="0"/>
        </a:defRPr>
      </a:lvl8pPr>
      <a:lvl9pPr marL="1828800" algn="ctr"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a:defRPr/>
            </a:pPr>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9056C987-BD4C-0D48-8455-A2F1B4404BA3}" type="slidenum">
              <a:rPr lang="en-US"/>
              <a:pPr>
                <a:defRPr/>
              </a:pPr>
              <a:t>‹#›</a:t>
            </a:fld>
            <a:endParaRPr lang="en-US"/>
          </a:p>
        </p:txBody>
      </p:sp>
      <p:sp>
        <p:nvSpPr>
          <p:cNvPr id="1031"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Tree>
    <p:extLst>
      <p:ext uri="{BB962C8B-B14F-4D97-AF65-F5344CB8AC3E}">
        <p14:creationId xmlns:p14="http://schemas.microsoft.com/office/powerpoint/2010/main" val="2203325746"/>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6.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6.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985"/>
            <a:ext cx="9144000" cy="6085840"/>
          </a:xfrm>
          <a:prstGeom prst="rect">
            <a:avLst/>
          </a:prstGeom>
        </p:spPr>
      </p:pic>
      <p:sp>
        <p:nvSpPr>
          <p:cNvPr id="8" name="Rectangle 2"/>
          <p:cNvSpPr txBox="1">
            <a:spLocks noChangeArrowheads="1"/>
          </p:cNvSpPr>
          <p:nvPr/>
        </p:nvSpPr>
        <p:spPr bwMode="auto">
          <a:xfrm>
            <a:off x="0" y="4941887"/>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ml-IN" sz="2800" b="1" i="1" dirty="0"/>
              <a:t>രക്ഷാശാസ്ത്രം: ദൈവത്തിന്റെ വീണ്ടെടുക്കൽ പദ്ധതി </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3117413" y="823485"/>
            <a:ext cx="6002774" cy="3390461"/>
          </a:xfrm>
          <a:effectLst>
            <a:outerShdw blurRad="63500" dist="35921" dir="2700000" algn="ctr" rotWithShape="0">
              <a:schemeClr val="tx2">
                <a:alpha val="74998"/>
              </a:schemeClr>
            </a:outerShdw>
          </a:effectLst>
        </p:spPr>
        <p:txBody>
          <a:bodyPr/>
          <a:lstStyle/>
          <a:p>
            <a:pPr>
              <a:defRPr/>
            </a:pPr>
            <a:r>
              <a:rPr lang="ml-IN" sz="4800" b="1" dirty="0">
                <a:effectLst>
                  <a:glow rad="127000">
                    <a:schemeClr val="tx1"/>
                  </a:glow>
                </a:effectLst>
                <a:latin typeface="Arial" charset="0"/>
                <a:ea typeface="ＭＳ Ｐゴシック" charset="0"/>
                <a:cs typeface="ＭＳ Ｐゴシック" charset="0"/>
              </a:rPr>
              <a:t>രക്ഷയുടെ ചില ഫലങ്ങൾ: നീതീകരണം </a:t>
            </a:r>
            <a:endParaRPr lang="en-US" sz="48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18" name="Picture 2" descr="Finish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 y="-95250"/>
            <a:ext cx="5092700" cy="7048500"/>
          </a:xfrm>
          <a:prstGeom prst="rect">
            <a:avLst/>
          </a:prstGeom>
          <a:noFill/>
          <a:ln w="9525">
            <a:noFill/>
            <a:miter lim="800000"/>
            <a:headEnd/>
            <a:tailEnd/>
          </a:ln>
        </p:spPr>
      </p:pic>
      <p:pic>
        <p:nvPicPr>
          <p:cNvPr id="726019" name="Picture 4" descr="Finish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2438400"/>
            <a:ext cx="1447800" cy="323850"/>
          </a:xfrm>
          <a:prstGeom prst="rect">
            <a:avLst/>
          </a:prstGeom>
          <a:noFill/>
          <a:ln w="9525">
            <a:noFill/>
            <a:miter lim="800000"/>
            <a:headEnd/>
            <a:tailEnd/>
          </a:ln>
        </p:spPr>
      </p:pic>
      <p:sp>
        <p:nvSpPr>
          <p:cNvPr id="259077" name="Rectangle 5"/>
          <p:cNvSpPr>
            <a:spLocks noGrp="1" noChangeArrowheads="1"/>
          </p:cNvSpPr>
          <p:nvPr>
            <p:ph type="title"/>
          </p:nvPr>
        </p:nvSpPr>
        <p:spPr>
          <a:xfrm>
            <a:off x="-76200" y="385465"/>
            <a:ext cx="5105400" cy="1020001"/>
          </a:xfrm>
          <a:solidFill>
            <a:srgbClr val="000000"/>
          </a:solidFill>
          <a:effectLst>
            <a:outerShdw blurRad="63500" dist="38099" dir="2700000" algn="ctr" rotWithShape="0">
              <a:srgbClr val="FF0000">
                <a:alpha val="74998"/>
              </a:srgbClr>
            </a:outerShdw>
          </a:effectLst>
        </p:spPr>
        <p:txBody>
          <a:bodyPr/>
          <a:lstStyle/>
          <a:p>
            <a:pPr eaLnBrk="1" hangingPunct="1">
              <a:defRPr/>
            </a:pPr>
            <a:r>
              <a:rPr lang="en-US" altLang="ja-JP" b="1" dirty="0">
                <a:effectLst/>
                <a:ea typeface="ＭＳ Ｐゴシック" charset="-128"/>
                <a:cs typeface="ＭＳ Ｐゴシック" charset="-128"/>
              </a:rPr>
              <a:t>"</a:t>
            </a:r>
            <a:r>
              <a:rPr lang="ml-IN" altLang="ja-JP" sz="3200" b="1" dirty="0">
                <a:effectLst/>
                <a:ea typeface="ＭＳ Ｐゴシック" charset="-128"/>
                <a:cs typeface="ＭＳ Ｐゴシック" charset="-128"/>
              </a:rPr>
              <a:t>നിവൃത്തിയായി </a:t>
            </a:r>
            <a:r>
              <a:rPr lang="en-US" altLang="ja-JP" b="1" dirty="0">
                <a:effectLst/>
                <a:ea typeface="ＭＳ Ｐゴシック" charset="-128"/>
                <a:cs typeface="ＭＳ Ｐゴシック" charset="-128"/>
              </a:rPr>
              <a:t>"</a:t>
            </a:r>
            <a:endParaRPr lang="en-US" b="1" dirty="0">
              <a:effectLst/>
              <a:ea typeface="ＭＳ Ｐゴシック" charset="-128"/>
              <a:cs typeface="ＭＳ Ｐゴシック" charset="-128"/>
            </a:endParaRPr>
          </a:p>
        </p:txBody>
      </p:sp>
      <p:sp>
        <p:nvSpPr>
          <p:cNvPr id="259078" name="Text Box 6"/>
          <p:cNvSpPr txBox="1">
            <a:spLocks noChangeArrowheads="1"/>
          </p:cNvSpPr>
          <p:nvPr/>
        </p:nvSpPr>
        <p:spPr bwMode="auto">
          <a:xfrm rot="19753837">
            <a:off x="-340400" y="2023084"/>
            <a:ext cx="5569020" cy="646331"/>
          </a:xfrm>
          <a:prstGeom prst="rect">
            <a:avLst/>
          </a:prstGeom>
          <a:noFill/>
          <a:ln w="9525">
            <a:noFill/>
            <a:miter lim="800000"/>
            <a:headEnd/>
            <a:tailEnd/>
          </a:ln>
          <a:effectLst/>
        </p:spPr>
        <p:txBody>
          <a:bodyPr wrap="square">
            <a:spAutoFit/>
          </a:bodyPr>
          <a:lstStyle/>
          <a:p>
            <a:pPr defTabSz="914400" fontAlgn="base">
              <a:spcBef>
                <a:spcPct val="0"/>
              </a:spcBef>
              <a:spcAft>
                <a:spcPct val="0"/>
              </a:spcAft>
              <a:defRPr/>
            </a:pPr>
            <a:r>
              <a:rPr lang="ml-IN"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rPr>
              <a:t>നിയമാനുസൃതമായി</a:t>
            </a:r>
            <a:endParaRPr lang="en-US"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endParaRPr>
          </a:p>
        </p:txBody>
      </p:sp>
      <p:sp>
        <p:nvSpPr>
          <p:cNvPr id="726022" name="Text Box 7"/>
          <p:cNvSpPr txBox="1">
            <a:spLocks noChangeArrowheads="1"/>
          </p:cNvSpPr>
          <p:nvPr/>
        </p:nvSpPr>
        <p:spPr bwMode="auto">
          <a:xfrm>
            <a:off x="5257800" y="2887663"/>
            <a:ext cx="3730625" cy="3847207"/>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ml-IN" sz="2800" b="1" u="sng" dirty="0">
                <a:solidFill>
                  <a:srgbClr val="FFFFFF"/>
                </a:solidFill>
                <a:latin typeface="Arial" charset="0"/>
                <a:ea typeface="Arial" charset="0"/>
                <a:cs typeface="Arial" charset="0"/>
              </a:rPr>
              <a:t>നീതി</a:t>
            </a:r>
            <a:r>
              <a:rPr lang="en-US" sz="2800" b="1" u="sng" dirty="0">
                <a:solidFill>
                  <a:srgbClr val="FFFFFF"/>
                </a:solidFill>
                <a:latin typeface="Arial" charset="0"/>
                <a:ea typeface="Arial" charset="0"/>
                <a:cs typeface="Arial" charset="0"/>
              </a:rPr>
              <a:t> (3:25-26)</a:t>
            </a:r>
            <a:endParaRPr lang="en-US" sz="2800" b="1" dirty="0">
              <a:solidFill>
                <a:srgbClr val="FFFFFF"/>
              </a:solidFill>
              <a:latin typeface="Arial" charset="0"/>
              <a:ea typeface="Arial" charset="0"/>
              <a:cs typeface="Arial" charset="0"/>
            </a:endParaRPr>
          </a:p>
          <a:p>
            <a:pPr algn="r" defTabSz="914400" fontAlgn="base">
              <a:spcBef>
                <a:spcPct val="0"/>
              </a:spcBef>
              <a:spcAft>
                <a:spcPct val="0"/>
              </a:spcAft>
            </a:pPr>
            <a:r>
              <a:rPr lang="ml-IN" sz="2400" b="1" dirty="0">
                <a:solidFill>
                  <a:srgbClr val="FFFFFF"/>
                </a:solidFill>
                <a:latin typeface="Arial" charset="0"/>
                <a:ea typeface="Arial" charset="0"/>
                <a:cs typeface="Arial" charset="0"/>
              </a:rPr>
              <a:t>ദൈവ നീതി പാപത്തെ ഒരുവനിലോ അല്ലെങ്കിൽ പാപമില്ലാത്ത പകരക്കാരനിലോ ചുമത്തി ശിക്ഷ നടപ്പാക്കുന്നു (യേശു ക്രിസ്തു )</a:t>
            </a:r>
            <a:endParaRPr lang="en-US" sz="2400" dirty="0">
              <a:solidFill>
                <a:srgbClr val="FFFFFF"/>
              </a:solidFill>
              <a:latin typeface="Times New Roman" charset="0"/>
              <a:ea typeface="Arial" charset="0"/>
              <a:cs typeface="Arial" charset="0"/>
            </a:endParaRPr>
          </a:p>
        </p:txBody>
      </p:sp>
      <p:sp>
        <p:nvSpPr>
          <p:cNvPr id="726023" name="Text Box 8"/>
          <p:cNvSpPr txBox="1">
            <a:spLocks noChangeArrowheads="1"/>
          </p:cNvSpPr>
          <p:nvPr/>
        </p:nvSpPr>
        <p:spPr bwMode="auto">
          <a:xfrm>
            <a:off x="5083175" y="76200"/>
            <a:ext cx="3908425" cy="2431435"/>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ml-IN" sz="2800" b="1" u="sng" dirty="0">
                <a:solidFill>
                  <a:srgbClr val="FFFFFF"/>
                </a:solidFill>
                <a:latin typeface="Arial" charset="0"/>
                <a:ea typeface="Arial" charset="0"/>
                <a:cs typeface="Arial" charset="0"/>
              </a:rPr>
              <a:t>നീതീകരണം</a:t>
            </a:r>
            <a:r>
              <a:rPr lang="en-US" sz="2800" b="1" u="sng" dirty="0">
                <a:solidFill>
                  <a:srgbClr val="FFFFFF"/>
                </a:solidFill>
                <a:latin typeface="Arial" charset="0"/>
                <a:ea typeface="Arial" charset="0"/>
                <a:cs typeface="Arial" charset="0"/>
              </a:rPr>
              <a:t>(3:24)</a:t>
            </a:r>
          </a:p>
          <a:p>
            <a:pPr algn="r" defTabSz="914400" fontAlgn="base">
              <a:spcBef>
                <a:spcPct val="0"/>
              </a:spcBef>
              <a:spcAft>
                <a:spcPct val="0"/>
              </a:spcAft>
            </a:pPr>
            <a:r>
              <a:rPr lang="ml-IN" sz="2400" b="1" dirty="0">
                <a:solidFill>
                  <a:srgbClr val="FFFFFF"/>
                </a:solidFill>
                <a:latin typeface="Arial" charset="0"/>
                <a:ea typeface="Arial" charset="0"/>
                <a:cs typeface="Arial" charset="0"/>
              </a:rPr>
              <a:t>ദൈവം നമ്മെ കുറ്റ വിമുക്തരായി പ്രഖ്യാപിക്കുന്ന പ്രക്രിയ</a:t>
            </a:r>
            <a:endParaRPr lang="en-US" sz="2400" b="1" dirty="0">
              <a:solidFill>
                <a:srgbClr val="FFFFFF"/>
              </a:solidFill>
              <a:latin typeface="Arial" charset="0"/>
              <a:ea typeface="Arial" charset="0"/>
              <a:cs typeface="Arial" charset="0"/>
            </a:endParaRPr>
          </a:p>
        </p:txBody>
      </p:sp>
      <p:sp>
        <p:nvSpPr>
          <p:cNvPr id="726024" name="Text Box 9"/>
          <p:cNvSpPr txBox="1">
            <a:spLocks noChangeArrowheads="1"/>
          </p:cNvSpPr>
          <p:nvPr/>
        </p:nvSpPr>
        <p:spPr bwMode="auto">
          <a:xfrm>
            <a:off x="-49213" y="-76200"/>
            <a:ext cx="1040369" cy="461665"/>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dirty="0">
                <a:solidFill>
                  <a:schemeClr val="bg1">
                    <a:lumMod val="50000"/>
                  </a:schemeClr>
                </a:solidFill>
                <a:latin typeface="Arial"/>
                <a:ea typeface="ＭＳ Ｐゴシック" charset="-128"/>
                <a:cs typeface="Arial"/>
              </a:rPr>
              <a:t>30, 55</a:t>
            </a:r>
          </a:p>
        </p:txBody>
      </p:sp>
      <p:sp>
        <p:nvSpPr>
          <p:cNvPr id="10" name="Rectangle 3" descr="Cork"/>
          <p:cNvSpPr txBox="1">
            <a:spLocks noChangeArrowheads="1"/>
          </p:cNvSpPr>
          <p:nvPr/>
        </p:nvSpPr>
        <p:spPr bwMode="auto">
          <a:xfrm rot="19758282">
            <a:off x="137474" y="2952995"/>
            <a:ext cx="5749440" cy="2819400"/>
          </a:xfrm>
          <a:prstGeom prst="rect">
            <a:avLst/>
          </a:prstGeom>
          <a:noFill/>
          <a:ln w="9525">
            <a:noFill/>
            <a:miter lim="800000"/>
            <a:headEnd/>
            <a:tailEnd/>
          </a:ln>
          <a:effectLst/>
        </p:spPr>
        <p:txBody>
          <a:bodyPr>
            <a:prstTxWarp prst="textNoShape">
              <a:avLst/>
            </a:prstTxWarp>
          </a:bodyPr>
          <a:lstStyle/>
          <a:p>
            <a:pPr defTabSz="914400" fontAlgn="base">
              <a:spcBef>
                <a:spcPct val="0"/>
              </a:spcBef>
              <a:spcAft>
                <a:spcPct val="0"/>
              </a:spcAft>
              <a:defRPr/>
            </a:pPr>
            <a:r>
              <a:rPr lang="ml-IN"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rPr>
              <a:t>പൂർണമായി </a:t>
            </a:r>
            <a:endParaRPr lang="en-US"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endParaRPr>
          </a:p>
          <a:p>
            <a:pPr defTabSz="914400" fontAlgn="base">
              <a:spcBef>
                <a:spcPct val="0"/>
              </a:spcBef>
              <a:spcAft>
                <a:spcPct val="0"/>
              </a:spcAft>
              <a:defRPr/>
            </a:pPr>
            <a:endParaRPr lang="en-US"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endParaRPr>
          </a:p>
          <a:p>
            <a:pPr defTabSz="914400" fontAlgn="base">
              <a:spcBef>
                <a:spcPct val="0"/>
              </a:spcBef>
              <a:spcAft>
                <a:spcPct val="0"/>
              </a:spcAft>
              <a:defRPr/>
            </a:pPr>
            <a:r>
              <a:rPr lang="ml-IN"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rPr>
              <a:t>കൊടുത്തു തീർത്തു </a:t>
            </a:r>
            <a:endParaRPr lang="en-US" sz="3600" dirty="0">
              <a:solidFill>
                <a:srgbClr val="FF0000"/>
              </a:solidFill>
              <a:effectLst>
                <a:outerShdw blurRad="50800" dist="63500" dir="2700000" algn="tl" rotWithShape="0">
                  <a:srgbClr val="000000"/>
                </a:outerShdw>
              </a:effectLst>
              <a:latin typeface="Impact" pitchFamily="-112" charset="0"/>
              <a:ea typeface="ＭＳ Ｐゴシック" charset="-128"/>
              <a:cs typeface="ＭＳ Ｐゴシック" charset="-128"/>
            </a:endParaRPr>
          </a:p>
        </p:txBody>
      </p:sp>
    </p:spTree>
    <p:extLst>
      <p:ext uri="{BB962C8B-B14F-4D97-AF65-F5344CB8AC3E}">
        <p14:creationId xmlns:p14="http://schemas.microsoft.com/office/powerpoint/2010/main" val="110337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259077"/>
                                        </p:tgtEl>
                                        <p:attrNameLst>
                                          <p:attrName>style.visibility</p:attrName>
                                        </p:attrNameLst>
                                      </p:cBhvr>
                                      <p:to>
                                        <p:strVal val="visible"/>
                                      </p:to>
                                    </p:set>
                                    <p:animEffect transition="in" filter="dissolve">
                                      <p:cBhvr>
                                        <p:cTn id="7" dur="500"/>
                                        <p:tgtEl>
                                          <p:spTgt spid="259077"/>
                                        </p:tgtEl>
                                      </p:cBhvr>
                                    </p:animEffect>
                                  </p:childTnLst>
                                </p:cTn>
                              </p:par>
                            </p:childTnLst>
                          </p:cTn>
                        </p:par>
                        <p:par>
                          <p:cTn id="8" fill="hold" nodeType="afterGroup">
                            <p:stCondLst>
                              <p:cond delay="3500"/>
                            </p:stCondLst>
                            <p:childTnLst>
                              <p:par>
                                <p:cTn id="9" presetID="1" presetClass="entr" presetSubtype="0" fill="hold" grpId="0" nodeType="afterEffect">
                                  <p:stCondLst>
                                    <p:cond delay="3000"/>
                                  </p:stCondLst>
                                  <p:childTnLst>
                                    <p:set>
                                      <p:cBhvr>
                                        <p:cTn id="10" dur="1" fill="hold">
                                          <p:stCondLst>
                                            <p:cond delay="499"/>
                                          </p:stCondLst>
                                        </p:cTn>
                                        <p:tgtEl>
                                          <p:spTgt spid="259078"/>
                                        </p:tgtEl>
                                        <p:attrNameLst>
                                          <p:attrName>style.visibility</p:attrName>
                                        </p:attrNameLst>
                                      </p:cBhvr>
                                      <p:to>
                                        <p:strVal val="visible"/>
                                      </p:to>
                                    </p:set>
                                  </p:childTnLst>
                                </p:cTn>
                              </p:par>
                            </p:childTnLst>
                          </p:cTn>
                        </p:par>
                        <p:par>
                          <p:cTn id="11" fill="hold" nodeType="afterGroup">
                            <p:stCondLst>
                              <p:cond delay="7000"/>
                            </p:stCondLst>
                            <p:childTnLst>
                              <p:par>
                                <p:cTn id="12" presetID="1" presetClass="entr" presetSubtype="0" fill="hold" grpId="0" nodeType="afterEffect">
                                  <p:stCondLst>
                                    <p:cond delay="3000"/>
                                  </p:stCondLst>
                                  <p:childTnLst>
                                    <p:set>
                                      <p:cBhvr>
                                        <p:cTn id="13" dur="1" fill="hold">
                                          <p:stCondLst>
                                            <p:cond delay="499"/>
                                          </p:stCondLst>
                                        </p:cTn>
                                        <p:tgtEl>
                                          <p:spTgt spid="10">
                                            <p:txEl>
                                              <p:pRg st="0" end="0"/>
                                            </p:txEl>
                                          </p:spTgt>
                                        </p:tgtEl>
                                        <p:attrNameLst>
                                          <p:attrName>style.visibility</p:attrName>
                                        </p:attrNameLst>
                                      </p:cBhvr>
                                      <p:to>
                                        <p:strVal val="visible"/>
                                      </p:to>
                                    </p:set>
                                  </p:childTnLst>
                                </p:cTn>
                              </p:par>
                            </p:childTnLst>
                          </p:cTn>
                        </p:par>
                        <p:par>
                          <p:cTn id="14" fill="hold">
                            <p:stCondLst>
                              <p:cond delay="10500"/>
                            </p:stCondLst>
                            <p:childTnLst>
                              <p:par>
                                <p:cTn id="15" presetID="1" presetClass="entr" presetSubtype="0" fill="hold" grpId="0" nodeType="afterEffect">
                                  <p:stCondLst>
                                    <p:cond delay="3000"/>
                                  </p:stCondLst>
                                  <p:childTnLst>
                                    <p:set>
                                      <p:cBhvr>
                                        <p:cTn id="16" dur="1" fill="hold">
                                          <p:stCondLst>
                                            <p:cond delay="499"/>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animBg="1" autoUpdateAnimBg="0"/>
      <p:bldP spid="259078" grpId="0" autoUpdateAnimBg="0"/>
      <p:bldP spid="10" grpId="0" build="p" autoUpdateAnimBg="0" advAuto="3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8066" name="Picture 3" descr="tax_money.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0400"/>
            <a:ext cx="9144000" cy="6197600"/>
          </a:xfrm>
          <a:prstGeom prst="rect">
            <a:avLst/>
          </a:prstGeom>
          <a:noFill/>
          <a:ln w="9525">
            <a:noFill/>
            <a:miter lim="800000"/>
            <a:headEnd/>
            <a:tailEnd/>
          </a:ln>
        </p:spPr>
      </p:pic>
      <p:sp>
        <p:nvSpPr>
          <p:cNvPr id="2" name="Title 1"/>
          <p:cNvSpPr>
            <a:spLocks noGrp="1"/>
          </p:cNvSpPr>
          <p:nvPr>
            <p:ph type="title"/>
          </p:nvPr>
        </p:nvSpPr>
        <p:spPr>
          <a:xfrm>
            <a:off x="611188" y="0"/>
            <a:ext cx="7772400" cy="692150"/>
          </a:xfrm>
        </p:spPr>
        <p:txBody>
          <a:bodyPr/>
          <a:lstStyle/>
          <a:p>
            <a:pPr>
              <a:defRPr/>
            </a:pPr>
            <a:r>
              <a:rPr lang="en-US" cap="none">
                <a:ea typeface="ＭＳ Ｐゴシック" charset="-128"/>
                <a:cs typeface="ＭＳ Ｐゴシック" charset="-128"/>
              </a:rPr>
              <a:t>Grace is…</a:t>
            </a:r>
          </a:p>
        </p:txBody>
      </p:sp>
      <p:sp>
        <p:nvSpPr>
          <p:cNvPr id="5" name="Title 1"/>
          <p:cNvSpPr txBox="1">
            <a:spLocks/>
          </p:cNvSpPr>
          <p:nvPr/>
        </p:nvSpPr>
        <p:spPr bwMode="auto">
          <a:xfrm>
            <a:off x="179388" y="6048375"/>
            <a:ext cx="6913562" cy="693738"/>
          </a:xfrm>
          <a:prstGeom prst="rect">
            <a:avLst/>
          </a:prstGeom>
          <a:noFill/>
          <a:ln w="9525">
            <a:noFill/>
            <a:miter lim="800000"/>
            <a:headEnd/>
            <a:tailEnd/>
          </a:ln>
          <a:effectLst/>
        </p:spPr>
        <p:txBody>
          <a:bodyPr>
            <a:prstTxWarp prst="textNoShape">
              <a:avLst/>
            </a:prstTxWarp>
          </a:bodyPr>
          <a:lstStyle/>
          <a:p>
            <a:pPr defTabSz="914400" eaLnBrk="0" fontAlgn="base" hangingPunct="0">
              <a:spcBef>
                <a:spcPct val="0"/>
              </a:spcBef>
              <a:spcAft>
                <a:spcPct val="0"/>
              </a:spcAft>
              <a:defRPr/>
            </a:pPr>
            <a:r>
              <a:rPr lang="en-US" sz="4000" b="1">
                <a:solidFill>
                  <a:srgbClr val="FFFFCC"/>
                </a:solidFill>
                <a:effectLst>
                  <a:outerShdw blurRad="38100" dist="38100" dir="2700000" algn="tl">
                    <a:srgbClr val="000000"/>
                  </a:outerShdw>
                </a:effectLst>
                <a:latin typeface="Arial MT" charset="0"/>
                <a:ea typeface="Arial MT" charset="0"/>
                <a:cs typeface="Arial MT" charset="0"/>
              </a:rPr>
              <a:t>Romans 3</a:t>
            </a:r>
            <a:r>
              <a:rPr lang="en-US" sz="4000" b="1">
                <a:solidFill>
                  <a:srgbClr val="FFFFCC"/>
                </a:solidFill>
                <a:effectLst>
                  <a:outerShdw blurRad="38100" dist="38100" dir="2700000" algn="tl">
                    <a:srgbClr val="000000"/>
                  </a:outerShdw>
                </a:effectLst>
                <a:latin typeface="Arial" charset="0"/>
                <a:ea typeface="Arial" charset="0"/>
                <a:cs typeface="Arial" charset="0"/>
              </a:rPr>
              <a:t>:24</a:t>
            </a:r>
          </a:p>
        </p:txBody>
      </p:sp>
      <p:sp>
        <p:nvSpPr>
          <p:cNvPr id="3" name="Text Placeholder 2"/>
          <p:cNvSpPr>
            <a:spLocks noGrp="1"/>
          </p:cNvSpPr>
          <p:nvPr>
            <p:ph type="body" idx="1"/>
          </p:nvPr>
        </p:nvSpPr>
        <p:spPr>
          <a:xfrm>
            <a:off x="3027363" y="938213"/>
            <a:ext cx="3273425" cy="4506912"/>
          </a:xfrm>
        </p:spPr>
        <p:txBody>
          <a:bodyPr/>
          <a:lstStyle/>
          <a:p>
            <a:pPr>
              <a:defRPr/>
            </a:pPr>
            <a:r>
              <a:rPr lang="en-US" sz="4800" b="1" dirty="0">
                <a:solidFill>
                  <a:srgbClr val="FF0000"/>
                </a:solidFill>
                <a:effectLst>
                  <a:glow rad="266700">
                    <a:schemeClr val="tx1">
                      <a:alpha val="75000"/>
                    </a:schemeClr>
                  </a:glow>
                </a:effectLst>
                <a:ea typeface="ＭＳ Ｐゴシック" charset="-128"/>
                <a:cs typeface="ＭＳ Ｐゴシック" charset="-128"/>
              </a:rPr>
              <a:t>G</a:t>
            </a:r>
            <a:r>
              <a:rPr lang="en-US" sz="4800" b="1" dirty="0">
                <a:solidFill>
                  <a:srgbClr val="000000"/>
                </a:solidFill>
                <a:effectLst>
                  <a:glow rad="266700">
                    <a:schemeClr val="tx1">
                      <a:alpha val="75000"/>
                    </a:schemeClr>
                  </a:glow>
                </a:effectLst>
                <a:ea typeface="ＭＳ Ｐゴシック" charset="-128"/>
                <a:cs typeface="ＭＳ Ｐゴシック" charset="-128"/>
              </a:rPr>
              <a:t>od</a:t>
            </a:r>
            <a:r>
              <a:rPr lang="fr-FR" sz="4800" b="1" dirty="0">
                <a:solidFill>
                  <a:srgbClr val="000000"/>
                </a:solidFill>
                <a:effectLst>
                  <a:glow rad="266700">
                    <a:schemeClr val="tx1">
                      <a:alpha val="75000"/>
                    </a:schemeClr>
                  </a:glow>
                </a:effectLst>
                <a:ea typeface="ＭＳ Ｐゴシック" charset="-128"/>
                <a:cs typeface="ＭＳ Ｐゴシック" charset="-128"/>
              </a:rPr>
              <a:t>'</a:t>
            </a:r>
            <a:r>
              <a:rPr lang="en-US" sz="4800" b="1" dirty="0">
                <a:solidFill>
                  <a:srgbClr val="000000"/>
                </a:solidFill>
                <a:effectLst>
                  <a:glow rad="266700">
                    <a:schemeClr val="tx1">
                      <a:alpha val="75000"/>
                    </a:schemeClr>
                  </a:glow>
                </a:effectLst>
                <a:ea typeface="ＭＳ Ｐゴシック" charset="-128"/>
                <a:cs typeface="ＭＳ Ｐゴシック" charset="-128"/>
              </a:rPr>
              <a:t>s</a:t>
            </a:r>
          </a:p>
          <a:p>
            <a:pPr>
              <a:defRPr/>
            </a:pPr>
            <a:r>
              <a:rPr lang="en-US" sz="4800" b="1" dirty="0">
                <a:solidFill>
                  <a:srgbClr val="FF0000"/>
                </a:solidFill>
                <a:effectLst>
                  <a:glow rad="266700">
                    <a:schemeClr val="tx1">
                      <a:alpha val="75000"/>
                    </a:schemeClr>
                  </a:glow>
                </a:effectLst>
                <a:ea typeface="ＭＳ Ｐゴシック" charset="-128"/>
                <a:cs typeface="ＭＳ Ｐゴシック" charset="-128"/>
              </a:rPr>
              <a:t>R</a:t>
            </a:r>
            <a:r>
              <a:rPr lang="en-US" sz="4800" b="1" dirty="0">
                <a:solidFill>
                  <a:srgbClr val="000000"/>
                </a:solidFill>
                <a:effectLst>
                  <a:glow rad="266700">
                    <a:schemeClr val="tx1">
                      <a:alpha val="75000"/>
                    </a:schemeClr>
                  </a:glow>
                </a:effectLst>
                <a:ea typeface="ＭＳ Ｐゴシック" charset="-128"/>
                <a:cs typeface="ＭＳ Ｐゴシック" charset="-128"/>
              </a:rPr>
              <a:t>iches</a:t>
            </a:r>
          </a:p>
          <a:p>
            <a:pPr>
              <a:defRPr/>
            </a:pPr>
            <a:r>
              <a:rPr lang="en-US" sz="4800" b="1" dirty="0">
                <a:solidFill>
                  <a:srgbClr val="FF0000"/>
                </a:solidFill>
                <a:effectLst>
                  <a:glow rad="266700">
                    <a:schemeClr val="tx1">
                      <a:alpha val="75000"/>
                    </a:schemeClr>
                  </a:glow>
                </a:effectLst>
                <a:ea typeface="ＭＳ Ｐゴシック" charset="-128"/>
                <a:cs typeface="ＭＳ Ｐゴシック" charset="-128"/>
              </a:rPr>
              <a:t>A</a:t>
            </a:r>
            <a:r>
              <a:rPr lang="en-US" sz="4800" b="1" dirty="0">
                <a:solidFill>
                  <a:srgbClr val="000000"/>
                </a:solidFill>
                <a:effectLst>
                  <a:glow rad="266700">
                    <a:schemeClr val="tx1">
                      <a:alpha val="75000"/>
                    </a:schemeClr>
                  </a:glow>
                </a:effectLst>
                <a:ea typeface="ＭＳ Ｐゴシック" charset="-128"/>
                <a:cs typeface="ＭＳ Ｐゴシック" charset="-128"/>
              </a:rPr>
              <a:t>t</a:t>
            </a:r>
          </a:p>
          <a:p>
            <a:pPr>
              <a:defRPr/>
            </a:pPr>
            <a:r>
              <a:rPr lang="en-US" sz="4800" b="1" dirty="0">
                <a:solidFill>
                  <a:srgbClr val="FF0000"/>
                </a:solidFill>
                <a:effectLst>
                  <a:glow rad="266700">
                    <a:schemeClr val="tx1">
                      <a:alpha val="75000"/>
                    </a:schemeClr>
                  </a:glow>
                </a:effectLst>
                <a:ea typeface="ＭＳ Ｐゴシック" charset="-128"/>
                <a:cs typeface="ＭＳ Ｐゴシック" charset="-128"/>
              </a:rPr>
              <a:t>C</a:t>
            </a:r>
            <a:r>
              <a:rPr lang="en-US" sz="4800" b="1" dirty="0">
                <a:solidFill>
                  <a:srgbClr val="000000"/>
                </a:solidFill>
                <a:effectLst>
                  <a:glow rad="266700">
                    <a:schemeClr val="tx1">
                      <a:alpha val="75000"/>
                    </a:schemeClr>
                  </a:glow>
                </a:effectLst>
                <a:ea typeface="ＭＳ Ｐゴシック" charset="-128"/>
                <a:cs typeface="ＭＳ Ｐゴシック" charset="-128"/>
              </a:rPr>
              <a:t>hrist</a:t>
            </a:r>
            <a:r>
              <a:rPr lang="fr-FR" sz="4800" b="1" dirty="0">
                <a:solidFill>
                  <a:srgbClr val="000000"/>
                </a:solidFill>
                <a:effectLst>
                  <a:glow rad="266700">
                    <a:schemeClr val="tx1">
                      <a:alpha val="75000"/>
                    </a:schemeClr>
                  </a:glow>
                </a:effectLst>
                <a:ea typeface="ＭＳ Ｐゴシック" charset="-128"/>
                <a:cs typeface="ＭＳ Ｐゴシック" charset="-128"/>
              </a:rPr>
              <a:t>'</a:t>
            </a:r>
            <a:r>
              <a:rPr lang="en-US" sz="4800" b="1" dirty="0">
                <a:solidFill>
                  <a:srgbClr val="000000"/>
                </a:solidFill>
                <a:effectLst>
                  <a:glow rad="266700">
                    <a:schemeClr val="tx1">
                      <a:alpha val="75000"/>
                    </a:schemeClr>
                  </a:glow>
                </a:effectLst>
                <a:ea typeface="ＭＳ Ｐゴシック" charset="-128"/>
                <a:cs typeface="ＭＳ Ｐゴシック" charset="-128"/>
              </a:rPr>
              <a:t>s</a:t>
            </a:r>
          </a:p>
          <a:p>
            <a:pPr>
              <a:defRPr/>
            </a:pPr>
            <a:r>
              <a:rPr lang="en-US" sz="4800" b="1" dirty="0">
                <a:solidFill>
                  <a:srgbClr val="FF0000"/>
                </a:solidFill>
                <a:effectLst>
                  <a:glow rad="266700">
                    <a:schemeClr val="tx1">
                      <a:alpha val="75000"/>
                    </a:schemeClr>
                  </a:glow>
                </a:effectLst>
                <a:ea typeface="ＭＳ Ｐゴシック" charset="-128"/>
                <a:cs typeface="ＭＳ Ｐゴシック" charset="-128"/>
              </a:rPr>
              <a:t>E</a:t>
            </a:r>
            <a:r>
              <a:rPr lang="en-US" sz="4800" b="1" dirty="0">
                <a:solidFill>
                  <a:srgbClr val="000000"/>
                </a:solidFill>
                <a:effectLst>
                  <a:glow rad="266700">
                    <a:schemeClr val="tx1">
                      <a:alpha val="75000"/>
                    </a:schemeClr>
                  </a:glow>
                </a:effectLst>
                <a:ea typeface="ＭＳ Ｐゴシック" charset="-128"/>
                <a:cs typeface="ＭＳ Ｐゴシック" charset="-128"/>
              </a:rPr>
              <a:t>xpense</a:t>
            </a:r>
          </a:p>
        </p:txBody>
      </p:sp>
      <p:sp>
        <p:nvSpPr>
          <p:cNvPr id="6" name="Text Box 65"/>
          <p:cNvSpPr txBox="1">
            <a:spLocks noChangeArrowheads="1"/>
          </p:cNvSpPr>
          <p:nvPr/>
        </p:nvSpPr>
        <p:spPr bwMode="auto">
          <a:xfrm>
            <a:off x="8510583" y="76200"/>
            <a:ext cx="527007" cy="461665"/>
          </a:xfrm>
          <a:prstGeom prst="rect">
            <a:avLst/>
          </a:prstGeom>
          <a:solidFill>
            <a:schemeClr val="bg1"/>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dirty="0">
                <a:solidFill>
                  <a:srgbClr val="FFFFFF"/>
                </a:solidFill>
                <a:latin typeface="Arial"/>
                <a:ea typeface="ＭＳ Ｐゴシック" charset="-128"/>
                <a:cs typeface="Arial"/>
              </a:rPr>
              <a:t>55</a:t>
            </a:r>
          </a:p>
        </p:txBody>
      </p:sp>
    </p:spTree>
    <p:extLst>
      <p:ext uri="{BB962C8B-B14F-4D97-AF65-F5344CB8AC3E}">
        <p14:creationId xmlns:p14="http://schemas.microsoft.com/office/powerpoint/2010/main" val="28770240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729090" name="Rectangle 2"/>
          <p:cNvSpPr>
            <a:spLocks noGrp="1" noChangeArrowheads="1"/>
          </p:cNvSpPr>
          <p:nvPr>
            <p:ph type="title" idx="4294967295"/>
          </p:nvPr>
        </p:nvSpPr>
        <p:spPr>
          <a:xfrm>
            <a:off x="609600" y="228600"/>
            <a:ext cx="7848600" cy="1295400"/>
          </a:xfrm>
          <a:solidFill>
            <a:schemeClr val="accent1"/>
          </a:solidFill>
        </p:spPr>
        <p:txBody>
          <a:bodyPr/>
          <a:lstStyle/>
          <a:p>
            <a:pPr eaLnBrk="1" hangingPunct="1"/>
            <a:r>
              <a:rPr lang="ml-IN" sz="3200" b="1" dirty="0">
                <a:solidFill>
                  <a:srgbClr val="FF0000"/>
                </a:solidFill>
                <a:ea typeface="ＭＳ Ｐゴシック" charset="-128"/>
                <a:cs typeface="Arial"/>
              </a:rPr>
              <a:t>വീണ്ടെടുപ്പ്</a:t>
            </a:r>
            <a:r>
              <a:rPr lang="en-US" sz="3200" b="1" dirty="0">
                <a:solidFill>
                  <a:srgbClr val="FF0000"/>
                </a:solidFill>
                <a:latin typeface="Arial"/>
                <a:ea typeface="ＭＳ Ｐゴシック" charset="-128"/>
                <a:cs typeface="Arial"/>
              </a:rPr>
              <a:t>(3:24): </a:t>
            </a:r>
            <a:br>
              <a:rPr lang="en-US" sz="3200" b="1" dirty="0">
                <a:solidFill>
                  <a:srgbClr val="FF0000"/>
                </a:solidFill>
                <a:latin typeface="Arial"/>
                <a:ea typeface="ＭＳ Ｐゴシック" charset="-128"/>
                <a:cs typeface="Arial"/>
              </a:rPr>
            </a:br>
            <a:r>
              <a:rPr lang="en-US" altLang="ja-JP" sz="3200" b="1" dirty="0">
                <a:solidFill>
                  <a:srgbClr val="FF0000"/>
                </a:solidFill>
                <a:latin typeface="Arial"/>
                <a:ea typeface="ＭＳ Ｐゴシック" charset="-128"/>
                <a:cs typeface="Arial"/>
              </a:rPr>
              <a:t>"</a:t>
            </a:r>
            <a:r>
              <a:rPr lang="ml-IN" altLang="ja-JP" sz="3200" b="1" dirty="0">
                <a:solidFill>
                  <a:srgbClr val="FF0000"/>
                </a:solidFill>
                <a:ea typeface="ＭＳ Ｐゴシック" charset="-128"/>
                <a:cs typeface="Arial"/>
              </a:rPr>
              <a:t> മറുവില നൽകുക </a:t>
            </a:r>
            <a:r>
              <a:rPr lang="en-US" altLang="ja-JP" sz="3200" b="1" dirty="0">
                <a:solidFill>
                  <a:srgbClr val="FF0000"/>
                </a:solidFill>
                <a:latin typeface="Arial"/>
                <a:ea typeface="ＭＳ Ｐゴシック" charset="-128"/>
                <a:cs typeface="Arial"/>
              </a:rPr>
              <a:t>" (</a:t>
            </a:r>
            <a:r>
              <a:rPr lang="ml-IN" altLang="ja-JP" sz="3200" b="1" dirty="0">
                <a:solidFill>
                  <a:srgbClr val="FF0000"/>
                </a:solidFill>
                <a:ea typeface="ＭＳ Ｐゴシック" charset="-128"/>
                <a:cs typeface="Arial"/>
              </a:rPr>
              <a:t>യവന </a:t>
            </a:r>
            <a:r>
              <a:rPr lang="en-US" altLang="ja-JP" sz="3200" b="1" dirty="0">
                <a:solidFill>
                  <a:srgbClr val="FF0000"/>
                </a:solidFill>
                <a:latin typeface="Arial"/>
                <a:ea typeface="ＭＳ Ｐゴシック" charset="-128"/>
                <a:cs typeface="Arial"/>
              </a:rPr>
              <a:t>)</a:t>
            </a:r>
            <a:endParaRPr lang="en-US" sz="3200" b="1" dirty="0">
              <a:solidFill>
                <a:srgbClr val="FF0000"/>
              </a:solidFill>
              <a:latin typeface="Arial"/>
              <a:ea typeface="ＭＳ Ｐゴシック" charset="-128"/>
              <a:cs typeface="Arial"/>
            </a:endParaRPr>
          </a:p>
        </p:txBody>
      </p:sp>
      <p:sp>
        <p:nvSpPr>
          <p:cNvPr id="265219" name="AutoShape 3" descr="Paper bag"/>
          <p:cNvSpPr>
            <a:spLocks noChangeArrowheads="1"/>
          </p:cNvSpPr>
          <p:nvPr/>
        </p:nvSpPr>
        <p:spPr bwMode="auto">
          <a:xfrm>
            <a:off x="304800" y="3429000"/>
            <a:ext cx="3352800" cy="3276600"/>
          </a:xfrm>
          <a:prstGeom prst="cube">
            <a:avLst>
              <a:gd name="adj" fmla="val 25000"/>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000000"/>
              </a:solidFill>
              <a:latin typeface="Arial"/>
              <a:ea typeface="ＭＳ Ｐゴシック" charset="-128"/>
              <a:cs typeface="Arial"/>
            </a:endParaRPr>
          </a:p>
        </p:txBody>
      </p:sp>
      <p:sp>
        <p:nvSpPr>
          <p:cNvPr id="265220" name="Text Box 4"/>
          <p:cNvSpPr txBox="1">
            <a:spLocks noChangeArrowheads="1"/>
          </p:cNvSpPr>
          <p:nvPr/>
        </p:nvSpPr>
        <p:spPr bwMode="auto">
          <a:xfrm>
            <a:off x="304799" y="4427538"/>
            <a:ext cx="2535219" cy="2062103"/>
          </a:xfrm>
          <a:prstGeom prst="rect">
            <a:avLst/>
          </a:prstGeom>
          <a:noFill/>
          <a:ln w="9525">
            <a:noFill/>
            <a:miter lim="800000"/>
            <a:headEnd/>
            <a:tailEnd/>
          </a:ln>
          <a:effectLst/>
        </p:spPr>
        <p:txBody>
          <a:bodyPr wrap="square">
            <a:prstTxWarp prst="textNoShape">
              <a:avLst/>
            </a:prstTxWarp>
            <a:spAutoFit/>
          </a:bodyPr>
          <a:lstStyle>
            <a:defPPr>
              <a:defRPr lang="en-US"/>
            </a:defPPr>
            <a:lvl1pPr algn="ctr" defTabSz="914400" fontAlgn="base">
              <a:spcBef>
                <a:spcPct val="50000"/>
              </a:spcBef>
              <a:spcAft>
                <a:spcPct val="0"/>
              </a:spcAft>
              <a:defRPr sz="4000" b="1">
                <a:solidFill>
                  <a:schemeClr val="bg1"/>
                </a:solidFill>
                <a:effectLst>
                  <a:glow rad="228600">
                    <a:schemeClr val="tx1"/>
                  </a:glow>
                </a:effectLst>
                <a:latin typeface="Arial"/>
                <a:ea typeface="ＭＳ Ｐゴシック" charset="-128"/>
                <a:cs typeface="Arial"/>
              </a:defRPr>
            </a:lvl1pPr>
          </a:lstStyle>
          <a:p>
            <a:r>
              <a:rPr lang="ml-IN" sz="3200" dirty="0"/>
              <a:t>പാപത്തിന്റെ അടിമ വിപണി</a:t>
            </a:r>
            <a:endParaRPr lang="en-US" sz="3200" dirty="0"/>
          </a:p>
        </p:txBody>
      </p:sp>
      <p:pic>
        <p:nvPicPr>
          <p:cNvPr id="265221" name="Picture 5">
            <a:hlinkClick r:id="" action="ppaction://noaction"/>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0" y="3810000"/>
            <a:ext cx="1654175" cy="2095500"/>
          </a:xfrm>
          <a:prstGeom prst="rect">
            <a:avLst/>
          </a:prstGeom>
          <a:noFill/>
          <a:ln w="9525">
            <a:noFill/>
            <a:miter lim="800000"/>
            <a:headEnd/>
            <a:tailEnd/>
          </a:ln>
        </p:spPr>
      </p:pic>
      <p:pic>
        <p:nvPicPr>
          <p:cNvPr id="265222"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71600" y="2971800"/>
            <a:ext cx="1181100" cy="1231900"/>
          </a:xfrm>
          <a:prstGeom prst="rect">
            <a:avLst/>
          </a:prstGeom>
          <a:noFill/>
          <a:ln w="9525">
            <a:noFill/>
            <a:miter lim="800000"/>
            <a:headEnd/>
            <a:tailEnd/>
          </a:ln>
        </p:spPr>
      </p:pic>
      <p:sp>
        <p:nvSpPr>
          <p:cNvPr id="265223" name="Text Box 7"/>
          <p:cNvSpPr txBox="1">
            <a:spLocks noChangeArrowheads="1"/>
          </p:cNvSpPr>
          <p:nvPr/>
        </p:nvSpPr>
        <p:spPr bwMode="auto">
          <a:xfrm>
            <a:off x="931333" y="1676400"/>
            <a:ext cx="7247467"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defTabSz="914400" fontAlgn="base">
              <a:spcBef>
                <a:spcPct val="50000"/>
              </a:spcBef>
              <a:spcAft>
                <a:spcPct val="0"/>
              </a:spcAft>
              <a:defRPr/>
            </a:pPr>
            <a:r>
              <a:rPr lang="ml-IN" sz="2800" b="1" dirty="0">
                <a:solidFill>
                  <a:srgbClr val="FFFFFF"/>
                </a:solidFill>
                <a:ea typeface="ＭＳ Ｐゴシック" charset="-128"/>
                <a:cs typeface="Arial"/>
              </a:rPr>
              <a:t>ക്രിസ്തുവിന്റെ രക്‌തം നമുക്ക് വേണ്ടി മറുവിലയായി നൽകപ്പെട്ടു</a:t>
            </a:r>
            <a:r>
              <a:rPr lang="en-US" sz="2800" b="1" dirty="0">
                <a:solidFill>
                  <a:srgbClr val="FFFFFF"/>
                </a:solidFill>
                <a:latin typeface="Arial"/>
                <a:ea typeface="ＭＳ Ｐゴシック" charset="-128"/>
                <a:cs typeface="Arial"/>
              </a:rPr>
              <a:t>(1 </a:t>
            </a:r>
            <a:r>
              <a:rPr lang="ml-IN" sz="2800" b="1" dirty="0">
                <a:solidFill>
                  <a:srgbClr val="FFFFFF"/>
                </a:solidFill>
                <a:ea typeface="ＭＳ Ｐゴシック" charset="-128"/>
                <a:cs typeface="Arial"/>
              </a:rPr>
              <a:t>പത്രോ</a:t>
            </a:r>
            <a:r>
              <a:rPr lang="en-US" sz="2800" b="1" dirty="0">
                <a:solidFill>
                  <a:srgbClr val="FFFFFF"/>
                </a:solidFill>
                <a:latin typeface="Arial"/>
                <a:ea typeface="ＭＳ Ｐゴシック" charset="-128"/>
                <a:cs typeface="Arial"/>
              </a:rPr>
              <a:t>. 1:18)</a:t>
            </a:r>
          </a:p>
        </p:txBody>
      </p:sp>
      <p:sp>
        <p:nvSpPr>
          <p:cNvPr id="265224" name="Text Box 8"/>
          <p:cNvSpPr txBox="1">
            <a:spLocks noChangeArrowheads="1"/>
          </p:cNvSpPr>
          <p:nvPr/>
        </p:nvSpPr>
        <p:spPr bwMode="auto">
          <a:xfrm>
            <a:off x="5791200" y="2743200"/>
            <a:ext cx="2073275" cy="3932238"/>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5200" dirty="0">
                <a:solidFill>
                  <a:srgbClr val="FF0000"/>
                </a:solidFill>
                <a:latin typeface="Arial"/>
                <a:ea typeface="ＭＳ Ｐゴシック" charset="-128"/>
                <a:cs typeface="Arial"/>
              </a:rPr>
              <a:t>X</a:t>
            </a:r>
            <a:endParaRPr lang="en-US" sz="10600" dirty="0">
              <a:solidFill>
                <a:srgbClr val="FFFF00"/>
              </a:solidFill>
              <a:latin typeface="Arial"/>
              <a:ea typeface="ＭＳ Ｐゴシック" charset="-128"/>
              <a:cs typeface="Arial"/>
            </a:endParaRPr>
          </a:p>
        </p:txBody>
      </p:sp>
      <p:pic>
        <p:nvPicPr>
          <p:cNvPr id="265225"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59400" y="3352800"/>
            <a:ext cx="2641600" cy="3378200"/>
          </a:xfrm>
          <a:prstGeom prst="rect">
            <a:avLst/>
          </a:prstGeom>
          <a:noFill/>
          <a:ln w="9525">
            <a:noFill/>
            <a:miter lim="800000"/>
            <a:headEnd/>
            <a:tailEnd/>
          </a:ln>
        </p:spPr>
      </p:pic>
      <p:sp>
        <p:nvSpPr>
          <p:cNvPr id="265226" name="AutoShape 10"/>
          <p:cNvSpPr>
            <a:spLocks noChangeArrowheads="1"/>
          </p:cNvSpPr>
          <p:nvPr/>
        </p:nvSpPr>
        <p:spPr bwMode="auto">
          <a:xfrm>
            <a:off x="2590800" y="3429000"/>
            <a:ext cx="33528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000000"/>
              </a:solidFill>
              <a:latin typeface="Arial"/>
              <a:ea typeface="ＭＳ Ｐゴシック" charset="-128"/>
              <a:cs typeface="Arial"/>
            </a:endParaRPr>
          </a:p>
        </p:txBody>
      </p:sp>
      <p:sp>
        <p:nvSpPr>
          <p:cNvPr id="729099" name="Text Box 12"/>
          <p:cNvSpPr txBox="1">
            <a:spLocks noChangeArrowheads="1"/>
          </p:cNvSpPr>
          <p:nvPr/>
        </p:nvSpPr>
        <p:spPr bwMode="auto">
          <a:xfrm>
            <a:off x="8566135" y="0"/>
            <a:ext cx="527007" cy="461665"/>
          </a:xfrm>
          <a:prstGeom prst="rect">
            <a:avLst/>
          </a:prstGeom>
          <a:solidFill>
            <a:schemeClr val="bg1"/>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dirty="0">
                <a:solidFill>
                  <a:srgbClr val="000000"/>
                </a:solidFill>
                <a:latin typeface="Arial"/>
                <a:ea typeface="ＭＳ Ｐゴシック" charset="-128"/>
                <a:cs typeface="Arial"/>
              </a:rPr>
              <a:t>55</a:t>
            </a:r>
          </a:p>
        </p:txBody>
      </p:sp>
    </p:spTree>
    <p:extLst>
      <p:ext uri="{BB962C8B-B14F-4D97-AF65-F5344CB8AC3E}">
        <p14:creationId xmlns:p14="http://schemas.microsoft.com/office/powerpoint/2010/main" val="2754237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wipe(down)">
                                      <p:cBhvr>
                                        <p:cTn id="7" dur="500"/>
                                        <p:tgtEl>
                                          <p:spTgt spid="265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65220"/>
                                        </p:tgtEl>
                                        <p:attrNameLst>
                                          <p:attrName>style.visibility</p:attrName>
                                        </p:attrNameLst>
                                      </p:cBhvr>
                                      <p:to>
                                        <p:strVal val="visible"/>
                                      </p:to>
                                    </p:set>
                                    <p:animEffect transition="in" filter="fade">
                                      <p:cBhvr>
                                        <p:cTn id="12" dur="1000"/>
                                        <p:tgtEl>
                                          <p:spTgt spid="265220"/>
                                        </p:tgtEl>
                                      </p:cBhvr>
                                    </p:animEffect>
                                    <p:anim calcmode="lin" valueType="num">
                                      <p:cBhvr>
                                        <p:cTn id="13" dur="1000" fill="hold"/>
                                        <p:tgtEl>
                                          <p:spTgt spid="265220"/>
                                        </p:tgtEl>
                                        <p:attrNameLst>
                                          <p:attrName>ppt_x</p:attrName>
                                        </p:attrNameLst>
                                      </p:cBhvr>
                                      <p:tavLst>
                                        <p:tav tm="0">
                                          <p:val>
                                            <p:strVal val="#ppt_x"/>
                                          </p:val>
                                        </p:tav>
                                        <p:tav tm="100000">
                                          <p:val>
                                            <p:strVal val="#ppt_x"/>
                                          </p:val>
                                        </p:tav>
                                      </p:tavLst>
                                    </p:anim>
                                    <p:anim calcmode="lin" valueType="num">
                                      <p:cBhvr>
                                        <p:cTn id="14" dur="900" decel="100000" fill="hold"/>
                                        <p:tgtEl>
                                          <p:spTgt spid="2652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65220"/>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652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6522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265224"/>
                                        </p:tgtEl>
                                        <p:attrNameLst>
                                          <p:attrName>style.visibility</p:attrName>
                                        </p:attrNameLst>
                                      </p:cBhvr>
                                      <p:to>
                                        <p:strVal val="visible"/>
                                      </p:to>
                                    </p:set>
                                    <p:anim calcmode="lin" valueType="num">
                                      <p:cBhvr>
                                        <p:cTn id="28" dur="1000" fill="hold"/>
                                        <p:tgtEl>
                                          <p:spTgt spid="2652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26522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265224"/>
                                        </p:tgtEl>
                                        <p:attrNameLst>
                                          <p:attrName>ppt_y</p:attrName>
                                        </p:attrNameLst>
                                      </p:cBhvr>
                                      <p:tavLst>
                                        <p:tav tm="0">
                                          <p:val>
                                            <p:strVal val="#ppt_y"/>
                                          </p:val>
                                        </p:tav>
                                        <p:tav tm="100000">
                                          <p:val>
                                            <p:strVal val="#ppt_y"/>
                                          </p:val>
                                        </p:tav>
                                      </p:tavLst>
                                    </p:anim>
                                    <p:animEffect transition="in" filter="fade">
                                      <p:cBhvr>
                                        <p:cTn id="31" dur="1000"/>
                                        <p:tgtEl>
                                          <p:spTgt spid="2652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6522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5226"/>
                                        </p:tgtEl>
                                        <p:attrNameLst>
                                          <p:attrName>style.visibility</p:attrName>
                                        </p:attrNameLst>
                                      </p:cBhvr>
                                      <p:to>
                                        <p:strVal val="visible"/>
                                      </p:to>
                                    </p:set>
                                    <p:animEffect transition="in" filter="wipe(left)">
                                      <p:cBhvr>
                                        <p:cTn id="40" dur="2000"/>
                                        <p:tgtEl>
                                          <p:spTgt spid="2652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5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animBg="1"/>
      <p:bldP spid="265220" grpId="0"/>
      <p:bldP spid="265223" grpId="0"/>
      <p:bldP spid="265224" grpId="0"/>
      <p:bldP spid="2652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38" name="Picture 2" descr="blood">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66275" name="Rectangle 3"/>
          <p:cNvSpPr>
            <a:spLocks noGrp="1" noChangeArrowheads="1"/>
          </p:cNvSpPr>
          <p:nvPr>
            <p:ph type="ctrTitle"/>
          </p:nvPr>
        </p:nvSpPr>
        <p:spPr>
          <a:xfrm>
            <a:off x="35496" y="1752600"/>
            <a:ext cx="9108504" cy="1676400"/>
          </a:xfrm>
          <a:effectLst>
            <a:outerShdw blurRad="63500" dist="35921" dir="2700000" algn="ctr" rotWithShape="0">
              <a:srgbClr val="000000">
                <a:alpha val="74998"/>
              </a:srgbClr>
            </a:outerShdw>
          </a:effectLst>
        </p:spPr>
        <p:txBody>
          <a:bodyPr/>
          <a:lstStyle/>
          <a:p>
            <a:pPr>
              <a:defRPr/>
            </a:pPr>
            <a:r>
              <a:rPr kumimoji="0" lang="ml-IN" sz="3600" b="1" dirty="0">
                <a:ea typeface="ＭＳ Ｐゴシック" charset="-128"/>
              </a:rPr>
              <a:t>അനുരഞ്ജനം</a:t>
            </a:r>
            <a:r>
              <a:rPr kumimoji="0" lang="en-US" sz="3600" b="1" dirty="0">
                <a:ea typeface="ＭＳ Ｐゴシック" charset="-128"/>
              </a:rPr>
              <a:t>(3:25)</a:t>
            </a:r>
            <a:br>
              <a:rPr kumimoji="0" lang="en-US" sz="3600" b="1" dirty="0">
                <a:ea typeface="ＭＳ Ｐゴシック" charset="-128"/>
              </a:rPr>
            </a:br>
            <a:r>
              <a:rPr kumimoji="0" lang="en-US" altLang="ja-JP" sz="3600" b="1" dirty="0">
                <a:ea typeface="ＭＳ Ｐゴシック" charset="-128"/>
              </a:rPr>
              <a:t>"</a:t>
            </a:r>
            <a:r>
              <a:rPr kumimoji="0" lang="ml-IN" altLang="ja-JP" sz="3600" b="1" dirty="0">
                <a:ea typeface="ＭＳ Ｐゴシック" charset="-128"/>
              </a:rPr>
              <a:t> പ്രായശ്ചിത്ത യാഗം </a:t>
            </a:r>
            <a:r>
              <a:rPr kumimoji="0" lang="en-US" altLang="ja-JP" sz="3600" b="1" dirty="0">
                <a:ea typeface="ＭＳ Ｐゴシック" charset="-128"/>
              </a:rPr>
              <a:t>"</a:t>
            </a:r>
            <a:endParaRPr kumimoji="0" lang="en-US" sz="3600" dirty="0">
              <a:ea typeface="ＭＳ Ｐゴシック" charset="-128"/>
            </a:endParaRPr>
          </a:p>
        </p:txBody>
      </p:sp>
      <p:sp>
        <p:nvSpPr>
          <p:cNvPr id="566276" name="Rectangle 4"/>
          <p:cNvSpPr>
            <a:spLocks noGrp="1" noChangeArrowheads="1"/>
          </p:cNvSpPr>
          <p:nvPr>
            <p:ph type="subTitle" idx="1"/>
          </p:nvPr>
        </p:nvSpPr>
        <p:spPr>
          <a:xfrm>
            <a:off x="1371600" y="4114800"/>
            <a:ext cx="6400800" cy="1752600"/>
          </a:xfrm>
          <a:effectLst>
            <a:outerShdw blurRad="63500" dist="35921" dir="2700000" algn="ctr" rotWithShape="0">
              <a:srgbClr val="000000">
                <a:alpha val="74998"/>
              </a:srgbClr>
            </a:outerShdw>
          </a:effectLst>
        </p:spPr>
        <p:txBody>
          <a:bodyPr/>
          <a:lstStyle/>
          <a:p>
            <a:pPr>
              <a:defRPr/>
            </a:pPr>
            <a:r>
              <a:rPr kumimoji="0" lang="ml-IN" sz="3600" b="1" dirty="0">
                <a:ea typeface="ＭＳ Ｐゴシック" charset="0"/>
              </a:rPr>
              <a:t>ദൈവ നീതിയുടെ ക്രോധം രക്തച്ചൊരിച്ചിലിലൂടെ ശമിക്കപെട്ടു</a:t>
            </a:r>
            <a:endParaRPr kumimoji="0" lang="en-US" sz="3600" b="1" dirty="0">
              <a:ea typeface="ＭＳ Ｐゴシック" charset="0"/>
            </a:endParaRPr>
          </a:p>
        </p:txBody>
      </p:sp>
      <p:sp>
        <p:nvSpPr>
          <p:cNvPr id="566277" name="Text Box 5"/>
          <p:cNvSpPr txBox="1">
            <a:spLocks noChangeArrowheads="1"/>
          </p:cNvSpPr>
          <p:nvPr/>
        </p:nvSpPr>
        <p:spPr bwMode="auto">
          <a:xfrm>
            <a:off x="8510583" y="76200"/>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fontAlgn="base">
              <a:spcBef>
                <a:spcPct val="0"/>
              </a:spcBef>
              <a:spcAft>
                <a:spcPct val="0"/>
              </a:spcAft>
              <a:defRPr/>
            </a:pPr>
            <a:r>
              <a:rPr lang="en-US" sz="2400" b="1" dirty="0">
                <a:solidFill>
                  <a:srgbClr val="FFFFFF"/>
                </a:solidFill>
                <a:latin typeface="Arial"/>
                <a:ea typeface="ＭＳ Ｐゴシック" charset="-128"/>
                <a:cs typeface="Arial"/>
              </a:rPr>
              <a:t>55</a:t>
            </a:r>
          </a:p>
        </p:txBody>
      </p:sp>
    </p:spTree>
    <p:extLst>
      <p:ext uri="{BB962C8B-B14F-4D97-AF65-F5344CB8AC3E}">
        <p14:creationId xmlns:p14="http://schemas.microsoft.com/office/powerpoint/2010/main" val="19240091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20" y="557808"/>
            <a:ext cx="8458200" cy="1143000"/>
          </a:xfrm>
        </p:spPr>
        <p:txBody>
          <a:bodyPr/>
          <a:lstStyle/>
          <a:p>
            <a:r>
              <a:rPr lang="ml-IN" sz="2400" dirty="0">
                <a:solidFill>
                  <a:schemeClr val="tx1"/>
                </a:solidFill>
              </a:rPr>
              <a:t>ദൈവവും മനുഷ്യനും തമ്മിലുള്ള അന്തരം ക്രിസ്തു മുഖാന്തിരം നികത്തപ്പെട്ടു</a:t>
            </a:r>
            <a:endParaRPr lang="en-US" sz="2400" dirty="0">
              <a:solidFill>
                <a:schemeClr val="tx1"/>
              </a:solidFill>
            </a:endParaRPr>
          </a:p>
        </p:txBody>
      </p:sp>
      <p:pic>
        <p:nvPicPr>
          <p:cNvPr id="4" name="Picture 3" descr="cross path Pan Diario Abril 18, 2010.jpg"/>
          <p:cNvPicPr>
            <a:picLocks noChangeAspect="1"/>
          </p:cNvPicPr>
          <p:nvPr/>
        </p:nvPicPr>
        <p:blipFill>
          <a:blip r:embed="rId2"/>
          <a:stretch>
            <a:fillRect/>
          </a:stretch>
        </p:blipFill>
        <p:spPr>
          <a:xfrm>
            <a:off x="0" y="1828800"/>
            <a:ext cx="9105420" cy="4495800"/>
          </a:xfrm>
          <a:prstGeom prst="rect">
            <a:avLst/>
          </a:prstGeom>
        </p:spPr>
      </p:pic>
    </p:spTree>
    <p:extLst>
      <p:ext uri="{BB962C8B-B14F-4D97-AF65-F5344CB8AC3E}">
        <p14:creationId xmlns:p14="http://schemas.microsoft.com/office/powerpoint/2010/main" val="20383715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Salvation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4007333"/>
          </a:xfrm>
          <a:effectLst>
            <a:outerShdw blurRad="63500" dist="35921" dir="2700000" algn="ctr" rotWithShape="0">
              <a:schemeClr val="tx2">
                <a:alpha val="74998"/>
              </a:schemeClr>
            </a:outerShdw>
          </a:effectLst>
        </p:spPr>
        <p:txBody>
          <a:bodyPr/>
          <a:lstStyle/>
          <a:p>
            <a:pPr>
              <a:defRPr/>
            </a:pPr>
            <a:r>
              <a:rPr lang="ml-IN" sz="7200" b="1" dirty="0">
                <a:effectLst>
                  <a:glow rad="127000">
                    <a:schemeClr val="tx1"/>
                  </a:glow>
                </a:effectLst>
                <a:latin typeface="Arial" charset="0"/>
                <a:ea typeface="ＭＳ Ｐゴシック" charset="0"/>
                <a:cs typeface="ＭＳ Ｐゴシック" charset="0"/>
              </a:rPr>
              <a:t>എന്താണ് നീതീകരണം?</a:t>
            </a:r>
            <a:endParaRPr lang="en-US" sz="72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3837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826" name="Rectangle 2"/>
          <p:cNvSpPr>
            <a:spLocks noGrp="1" noChangeArrowheads="1"/>
          </p:cNvSpPr>
          <p:nvPr>
            <p:ph type="ctrTitle"/>
          </p:nvPr>
        </p:nvSpPr>
        <p:spPr>
          <a:xfrm>
            <a:off x="685800" y="1066800"/>
            <a:ext cx="7772400" cy="1143000"/>
          </a:xfrm>
        </p:spPr>
        <p:txBody>
          <a:bodyPr/>
          <a:lstStyle/>
          <a:p>
            <a:pPr eaLnBrk="1" hangingPunct="1"/>
            <a:r>
              <a:rPr lang="ml-IN" dirty="0">
                <a:solidFill>
                  <a:schemeClr val="bg1"/>
                </a:solidFill>
              </a:rPr>
              <a:t>റോമർ</a:t>
            </a:r>
            <a:r>
              <a:rPr lang="en-US" dirty="0">
                <a:solidFill>
                  <a:schemeClr val="bg1"/>
                </a:solidFill>
              </a:rPr>
              <a:t> 3:21-31</a:t>
            </a:r>
            <a:endParaRPr lang="en-US" dirty="0"/>
          </a:p>
        </p:txBody>
      </p:sp>
      <p:sp>
        <p:nvSpPr>
          <p:cNvPr id="717827" name="Rectangle 3"/>
          <p:cNvSpPr>
            <a:spLocks noGrp="1" noChangeArrowheads="1"/>
          </p:cNvSpPr>
          <p:nvPr>
            <p:ph type="subTitle" idx="1"/>
          </p:nvPr>
        </p:nvSpPr>
        <p:spPr>
          <a:xfrm>
            <a:off x="800100" y="3149600"/>
            <a:ext cx="7543800" cy="2616200"/>
          </a:xfrm>
        </p:spPr>
        <p:txBody>
          <a:bodyPr/>
          <a:lstStyle/>
          <a:p>
            <a:pPr eaLnBrk="1" hangingPunct="1"/>
            <a:r>
              <a:rPr lang="ml-IN" b="1" i="1" dirty="0">
                <a:solidFill>
                  <a:schemeClr val="bg1"/>
                </a:solidFill>
              </a:rPr>
              <a:t>ദൈവത്തിന്റെ നീതി, വിശ്വസിക്കുന്ന എല്ലാവർക്കും യേശുക്രിസ്തുവിങ്കലെ വിശ്വാസത്താലുള്ള ദൈവനീതി, തന്നേ</a:t>
            </a:r>
            <a:endParaRPr lang="en-US" b="1" i="1" dirty="0">
              <a:solidFill>
                <a:schemeClr val="bg1"/>
              </a:solidFill>
            </a:endParaRPr>
          </a:p>
        </p:txBody>
      </p:sp>
    </p:spTree>
    <p:extLst>
      <p:ext uri="{BB962C8B-B14F-4D97-AF65-F5344CB8AC3E}">
        <p14:creationId xmlns:p14="http://schemas.microsoft.com/office/powerpoint/2010/main" val="38665165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0" y="304800"/>
            <a:ext cx="9144000" cy="838200"/>
          </a:xfrm>
        </p:spPr>
        <p:txBody>
          <a:bodyPr/>
          <a:lstStyle/>
          <a:p>
            <a:pPr eaLnBrk="1" hangingPunct="1"/>
            <a:r>
              <a:rPr lang="ml-IN" sz="3200" b="1" dirty="0">
                <a:solidFill>
                  <a:schemeClr val="bg1"/>
                </a:solidFill>
                <a:latin typeface="Copperplate Gothic Light" charset="0"/>
                <a:ea typeface="ＭＳ Ｐゴシック" charset="-128"/>
                <a:cs typeface="ＭＳ Ｐゴシック" charset="-128"/>
              </a:rPr>
              <a:t>നീതീകരണം റോമർക്ക് എഴുതിയ ലേഖനത്തിൽ </a:t>
            </a:r>
            <a:endParaRPr lang="en-US" sz="3200" dirty="0">
              <a:solidFill>
                <a:schemeClr val="bg1"/>
              </a:solidFill>
              <a:latin typeface="Copperplate Gothic Light" charset="0"/>
              <a:ea typeface="ＭＳ Ｐゴシック" charset="-128"/>
              <a:cs typeface="ＭＳ Ｐゴシック" charset="-128"/>
            </a:endParaRPr>
          </a:p>
        </p:txBody>
      </p:sp>
      <p:sp>
        <p:nvSpPr>
          <p:cNvPr id="718851" name="Text Box 3"/>
          <p:cNvSpPr txBox="1">
            <a:spLocks noChangeArrowheads="1"/>
          </p:cNvSpPr>
          <p:nvPr/>
        </p:nvSpPr>
        <p:spPr bwMode="auto">
          <a:xfrm>
            <a:off x="9279467" y="118533"/>
            <a:ext cx="641350" cy="457200"/>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a:solidFill>
                  <a:srgbClr val="FFFFFF"/>
                </a:solidFill>
                <a:latin typeface="Times New Roman" charset="0"/>
                <a:ea typeface="ＭＳ Ｐゴシック" charset="-128"/>
                <a:cs typeface="ＭＳ Ｐゴシック" charset="-128"/>
              </a:rPr>
              <a:t>145</a:t>
            </a:r>
          </a:p>
        </p:txBody>
      </p:sp>
      <p:graphicFrame>
        <p:nvGraphicFramePr>
          <p:cNvPr id="301060" name="Group 4"/>
          <p:cNvGraphicFramePr>
            <a:graphicFrameLocks noGrp="1"/>
          </p:cNvGraphicFramePr>
          <p:nvPr>
            <p:extLst>
              <p:ext uri="{D42A27DB-BD31-4B8C-83A1-F6EECF244321}">
                <p14:modId xmlns:p14="http://schemas.microsoft.com/office/powerpoint/2010/main" val="3403134536"/>
              </p:ext>
            </p:extLst>
          </p:nvPr>
        </p:nvGraphicFramePr>
        <p:xfrm>
          <a:off x="76200" y="1473200"/>
          <a:ext cx="8991600" cy="5232400"/>
        </p:xfrm>
        <a:graphic>
          <a:graphicData uri="http://schemas.openxmlformats.org/drawingml/2006/table">
            <a:tbl>
              <a:tblPr/>
              <a:tblGrid>
                <a:gridCol w="1181100">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gridCol w="1284288">
                  <a:extLst>
                    <a:ext uri="{9D8B030D-6E8A-4147-A177-3AD203B41FA5}">
                      <a16:colId xmlns:a16="http://schemas.microsoft.com/office/drawing/2014/main" val="20002"/>
                    </a:ext>
                  </a:extLst>
                </a:gridCol>
                <a:gridCol w="1285875">
                  <a:extLst>
                    <a:ext uri="{9D8B030D-6E8A-4147-A177-3AD203B41FA5}">
                      <a16:colId xmlns:a16="http://schemas.microsoft.com/office/drawing/2014/main" val="20003"/>
                    </a:ext>
                  </a:extLst>
                </a:gridCol>
                <a:gridCol w="1284287">
                  <a:extLst>
                    <a:ext uri="{9D8B030D-6E8A-4147-A177-3AD203B41FA5}">
                      <a16:colId xmlns:a16="http://schemas.microsoft.com/office/drawing/2014/main" val="20004"/>
                    </a:ext>
                  </a:extLst>
                </a:gridCol>
                <a:gridCol w="1284288">
                  <a:extLst>
                    <a:ext uri="{9D8B030D-6E8A-4147-A177-3AD203B41FA5}">
                      <a16:colId xmlns:a16="http://schemas.microsoft.com/office/drawing/2014/main" val="20005"/>
                    </a:ext>
                  </a:extLst>
                </a:gridCol>
                <a:gridCol w="1284287">
                  <a:extLst>
                    <a:ext uri="{9D8B030D-6E8A-4147-A177-3AD203B41FA5}">
                      <a16:colId xmlns:a16="http://schemas.microsoft.com/office/drawing/2014/main" val="20006"/>
                    </a:ext>
                  </a:extLst>
                </a:gridCol>
              </a:tblGrid>
              <a:tr h="174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പ്രമേയം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ലഭിക്കേണ്ടിയിരുന്നത്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rPr>
                        <a:t>നൽകപ്പെട്ടത് </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18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പകരപ്പെട്ടത്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നിർണയിക്കപ്പെട്ടത്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നടപ്പിലായത്‌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പ്രകടമായത്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4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ആമുഖം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1:1-17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ശിക്ഷാവിധി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1:18–</a:t>
                      </a:r>
                      <a:b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b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3:20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ml-IN" sz="1600" b="1" dirty="0">
                          <a:solidFill>
                            <a:schemeClr val="bg1"/>
                          </a:solidFill>
                          <a:latin typeface="Copperplate Gothic Light" charset="0"/>
                          <a:ea typeface="ＭＳ Ｐゴシック" charset="-128"/>
                          <a:cs typeface="ＭＳ Ｐゴシック" charset="-128"/>
                        </a:rPr>
                        <a:t>നീതീകരണം</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rPr>
                        <a:t>3:21–</a:t>
                      </a:r>
                      <a:br>
                        <a:rPr kumimoji="0" lang="en-US"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rPr>
                      </a:br>
                      <a:r>
                        <a:rPr kumimoji="0" lang="en-US"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rPr>
                        <a:t>5:21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18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ശുദ്ധീകരണം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തിരഞ്ഞെടുപ്പ്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9–11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പരിവർത്തനം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12:1–</a:t>
                      </a:r>
                      <a:b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b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15:13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വളർച്ച </a:t>
                      </a: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15:14–</a:t>
                      </a:r>
                      <a:b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b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16:27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തുടക്കം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പാപം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rPr>
                        <a:t>രക്ഷ </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18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b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വേർതിരിക്കപ്പെട്ട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പരമാധികാരം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ശുശ്രുഷ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l-IN" sz="1600" b="1" i="0" u="none" strike="noStrike" cap="none" normalizeH="0" baseline="0" dirty="0">
                          <a:ln>
                            <a:noFill/>
                          </a:ln>
                          <a:solidFill>
                            <a:schemeClr val="bg1"/>
                          </a:solidFill>
                          <a:effectLst/>
                          <a:latin typeface="Arial" charset="0"/>
                          <a:ea typeface="ＭＳ Ｐゴシック" charset="-128"/>
                          <a:cs typeface="ＭＳ Ｐゴシック" charset="-128"/>
                        </a:rPr>
                        <a:t>അയക്കുക </a:t>
                      </a:r>
                      <a:endPar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24519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mans Title Hands Grasp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1"/>
            <a:ext cx="9180512" cy="6858000"/>
          </a:xfrm>
          <a:prstGeom prst="rect">
            <a:avLst/>
          </a:prstGeom>
        </p:spPr>
      </p:pic>
      <p:sp>
        <p:nvSpPr>
          <p:cNvPr id="257027" name="Rectangle 3"/>
          <p:cNvSpPr>
            <a:spLocks noGrp="1" noChangeArrowheads="1"/>
          </p:cNvSpPr>
          <p:nvPr>
            <p:ph type="title"/>
          </p:nvPr>
        </p:nvSpPr>
        <p:spPr>
          <a:xfrm>
            <a:off x="-330200" y="293820"/>
            <a:ext cx="9144000" cy="954107"/>
          </a:xfrm>
          <a:noFill/>
        </p:spPr>
        <p:txBody>
          <a:bodyPr wrap="square" rtlCol="0">
            <a:spAutoFit/>
          </a:bodyPr>
          <a:lstStyle/>
          <a:p>
            <a:pPr marL="3311525" indent="-3311525"/>
            <a:r>
              <a:rPr lang="ml-IN" sz="2800" b="1" kern="1200" dirty="0">
                <a:solidFill>
                  <a:schemeClr val="tx1"/>
                </a:solidFill>
                <a:effectLst>
                  <a:glow rad="558800">
                    <a:srgbClr val="000000">
                      <a:alpha val="75000"/>
                    </a:srgbClr>
                  </a:glow>
                </a:effectLst>
                <a:latin typeface="Arial"/>
                <a:ea typeface="ＭＳ Ｐゴシック" charset="-128"/>
                <a:cs typeface="Arial"/>
              </a:rPr>
              <a:t>എങ്ങനെയാണു നാം പാപത്തിൽ നിന്നും രക്ഷിക്കപ്പെട്ടത്</a:t>
            </a:r>
            <a:r>
              <a:rPr lang="en-US" sz="2800" b="1" kern="1200" dirty="0">
                <a:solidFill>
                  <a:schemeClr val="tx1"/>
                </a:solidFill>
                <a:effectLst>
                  <a:glow rad="558800">
                    <a:srgbClr val="000000">
                      <a:alpha val="75000"/>
                    </a:srgbClr>
                  </a:glow>
                </a:effectLst>
                <a:latin typeface="Arial"/>
                <a:ea typeface="ＭＳ Ｐゴシック" charset="-128"/>
                <a:cs typeface="Arial"/>
              </a:rPr>
              <a:t>?</a:t>
            </a:r>
          </a:p>
        </p:txBody>
      </p:sp>
      <p:sp>
        <p:nvSpPr>
          <p:cNvPr id="2" name="TextBox 1"/>
          <p:cNvSpPr txBox="1"/>
          <p:nvPr/>
        </p:nvSpPr>
        <p:spPr>
          <a:xfrm>
            <a:off x="215516" y="1954808"/>
            <a:ext cx="8712968" cy="830997"/>
          </a:xfrm>
          <a:prstGeom prst="rect">
            <a:avLst/>
          </a:prstGeom>
          <a:noFill/>
        </p:spPr>
        <p:txBody>
          <a:bodyPr wrap="square" rtlCol="0">
            <a:spAutoFit/>
          </a:bodyPr>
          <a:lstStyle/>
          <a:p>
            <a:pPr marL="3311525" indent="-3311525" defTabSz="914400" fontAlgn="base">
              <a:spcBef>
                <a:spcPct val="0"/>
              </a:spcBef>
              <a:spcAft>
                <a:spcPct val="0"/>
              </a:spcAft>
            </a:pPr>
            <a:r>
              <a:rPr lang="ml-IN" sz="2400" b="1" dirty="0">
                <a:solidFill>
                  <a:srgbClr val="FFFFFF"/>
                </a:solidFill>
                <a:effectLst>
                  <a:glow rad="558800">
                    <a:srgbClr val="000000">
                      <a:alpha val="75000"/>
                    </a:srgbClr>
                  </a:glow>
                </a:effectLst>
                <a:latin typeface="Arial"/>
                <a:ea typeface="ＭＳ Ｐゴシック" charset="-128"/>
                <a:cs typeface="Arial"/>
              </a:rPr>
              <a:t>കത്തോലിക്കാ കാഴ്ചപ്പാട് </a:t>
            </a:r>
            <a:r>
              <a:rPr lang="en-US" sz="2400" b="1" dirty="0">
                <a:solidFill>
                  <a:srgbClr val="FFFFFF"/>
                </a:solidFill>
                <a:effectLst>
                  <a:glow rad="558800">
                    <a:srgbClr val="000000">
                      <a:alpha val="75000"/>
                    </a:srgbClr>
                  </a:glow>
                </a:effectLst>
                <a:latin typeface="Arial"/>
                <a:ea typeface="ＭＳ Ｐゴシック" charset="-128"/>
                <a:cs typeface="Arial"/>
              </a:rPr>
              <a:t>: </a:t>
            </a:r>
          </a:p>
          <a:p>
            <a:pPr marL="3311525" indent="-3311525" defTabSz="914400" fontAlgn="base">
              <a:spcBef>
                <a:spcPct val="0"/>
              </a:spcBef>
              <a:spcAft>
                <a:spcPct val="0"/>
              </a:spcAft>
            </a:pPr>
            <a:r>
              <a:rPr lang="en-US" sz="2400" b="1" dirty="0">
                <a:solidFill>
                  <a:srgbClr val="FFFFFF"/>
                </a:solidFill>
                <a:effectLst>
                  <a:glow rad="558800">
                    <a:srgbClr val="000000">
                      <a:alpha val="75000"/>
                    </a:srgbClr>
                  </a:glow>
                </a:effectLst>
                <a:latin typeface="Arial"/>
                <a:ea typeface="ＭＳ Ｐゴシック" charset="-128"/>
                <a:cs typeface="Arial"/>
              </a:rPr>
              <a:t>          </a:t>
            </a:r>
            <a:r>
              <a:rPr lang="ml-IN" sz="2400" b="1" dirty="0">
                <a:solidFill>
                  <a:srgbClr val="FFFFFF"/>
                </a:solidFill>
                <a:effectLst>
                  <a:glow rad="558800">
                    <a:srgbClr val="000000">
                      <a:alpha val="75000"/>
                    </a:srgbClr>
                  </a:glow>
                </a:effectLst>
                <a:latin typeface="Arial"/>
                <a:ea typeface="ＭＳ Ｐゴシック" charset="-128"/>
                <a:cs typeface="Arial"/>
              </a:rPr>
              <a:t>വിശ്വാസം </a:t>
            </a:r>
            <a:r>
              <a:rPr lang="en-US" sz="2400" b="1" dirty="0">
                <a:solidFill>
                  <a:srgbClr val="FFFFFF"/>
                </a:solidFill>
                <a:effectLst>
                  <a:glow rad="558800">
                    <a:srgbClr val="000000">
                      <a:alpha val="75000"/>
                    </a:srgbClr>
                  </a:glow>
                </a:effectLst>
                <a:latin typeface="Arial"/>
                <a:ea typeface="ＭＳ Ｐゴシック" charset="-128"/>
                <a:cs typeface="Arial"/>
              </a:rPr>
              <a:t>+ </a:t>
            </a:r>
            <a:r>
              <a:rPr lang="ml-IN" sz="2400" b="1" dirty="0">
                <a:solidFill>
                  <a:srgbClr val="FFFFFF"/>
                </a:solidFill>
                <a:effectLst>
                  <a:glow rad="558800">
                    <a:srgbClr val="000000">
                      <a:alpha val="75000"/>
                    </a:srgbClr>
                  </a:glow>
                </a:effectLst>
                <a:latin typeface="Arial"/>
                <a:ea typeface="ＭＳ Ｐゴシック" charset="-128"/>
                <a:cs typeface="Arial"/>
              </a:rPr>
              <a:t>പ്രവൃത്തി </a:t>
            </a:r>
            <a:r>
              <a:rPr lang="en-US" sz="2400" b="1" dirty="0">
                <a:solidFill>
                  <a:srgbClr val="FFFFFF"/>
                </a:solidFill>
                <a:effectLst>
                  <a:glow rad="558800">
                    <a:srgbClr val="000000">
                      <a:alpha val="75000"/>
                    </a:srgbClr>
                  </a:glow>
                </a:effectLst>
                <a:latin typeface="Arial"/>
                <a:ea typeface="ＭＳ Ｐゴシック" charset="-128"/>
                <a:cs typeface="Arial"/>
              </a:rPr>
              <a:t>=       </a:t>
            </a:r>
            <a:r>
              <a:rPr lang="ml-IN" sz="2400" b="1" dirty="0">
                <a:solidFill>
                  <a:srgbClr val="FFFFFF"/>
                </a:solidFill>
                <a:effectLst>
                  <a:glow rad="558800">
                    <a:srgbClr val="000000">
                      <a:alpha val="75000"/>
                    </a:srgbClr>
                  </a:glow>
                </a:effectLst>
                <a:latin typeface="Arial"/>
                <a:ea typeface="ＭＳ Ｐゴシック" charset="-128"/>
                <a:cs typeface="Arial"/>
              </a:rPr>
              <a:t>നീതീകരണം </a:t>
            </a:r>
            <a:endParaRPr lang="en-US" sz="2400" b="1" dirty="0">
              <a:solidFill>
                <a:srgbClr val="FFFFFF"/>
              </a:solidFill>
              <a:effectLst>
                <a:glow rad="558800">
                  <a:srgbClr val="000000">
                    <a:alpha val="75000"/>
                  </a:srgbClr>
                </a:glow>
              </a:effectLst>
              <a:latin typeface="Arial"/>
              <a:ea typeface="ＭＳ Ｐゴシック" charset="-128"/>
              <a:cs typeface="Arial"/>
            </a:endParaRPr>
          </a:p>
        </p:txBody>
      </p:sp>
      <p:sp>
        <p:nvSpPr>
          <p:cNvPr id="3" name="Rectangle 2"/>
          <p:cNvSpPr/>
          <p:nvPr/>
        </p:nvSpPr>
        <p:spPr>
          <a:xfrm>
            <a:off x="0" y="6372036"/>
            <a:ext cx="9144000" cy="369332"/>
          </a:xfrm>
          <a:prstGeom prst="rect">
            <a:avLst/>
          </a:prstGeom>
        </p:spPr>
        <p:txBody>
          <a:bodyPr wrap="square">
            <a:spAutoFit/>
          </a:bodyPr>
          <a:lstStyle/>
          <a:p>
            <a:pPr algn="ctr" defTabSz="914400" fontAlgn="base">
              <a:spcBef>
                <a:spcPct val="0"/>
              </a:spcBef>
              <a:spcAft>
                <a:spcPct val="0"/>
              </a:spcAft>
            </a:pPr>
            <a:r>
              <a:rPr lang="en-US" b="1" dirty="0">
                <a:solidFill>
                  <a:srgbClr val="FFFFFF"/>
                </a:solidFill>
                <a:latin typeface="Arial"/>
                <a:ea typeface="ＭＳ Ｐゴシック" charset="-128"/>
                <a:cs typeface="Arial"/>
              </a:rPr>
              <a:t>Adapted from John MacArthur, </a:t>
            </a:r>
            <a:r>
              <a:rPr lang="en-US" b="1" i="1" dirty="0">
                <a:solidFill>
                  <a:srgbClr val="FFFFFF"/>
                </a:solidFill>
                <a:latin typeface="Arial"/>
                <a:ea typeface="ＭＳ Ｐゴシック" charset="-128"/>
                <a:cs typeface="Arial"/>
              </a:rPr>
              <a:t>The Gospel According To The Apostles</a:t>
            </a:r>
            <a:r>
              <a:rPr lang="en-US" b="1" dirty="0">
                <a:solidFill>
                  <a:srgbClr val="FFFFFF"/>
                </a:solidFill>
                <a:latin typeface="Arial"/>
                <a:ea typeface="ＭＳ Ｐゴシック" charset="-128"/>
                <a:cs typeface="Arial"/>
              </a:rPr>
              <a:t>, 68</a:t>
            </a:r>
          </a:p>
        </p:txBody>
      </p:sp>
      <p:sp>
        <p:nvSpPr>
          <p:cNvPr id="7" name="TextBox 6"/>
          <p:cNvSpPr txBox="1"/>
          <p:nvPr/>
        </p:nvSpPr>
        <p:spPr>
          <a:xfrm>
            <a:off x="100832" y="3384818"/>
            <a:ext cx="8712968" cy="830997"/>
          </a:xfrm>
          <a:prstGeom prst="rect">
            <a:avLst/>
          </a:prstGeom>
          <a:noFill/>
        </p:spPr>
        <p:txBody>
          <a:bodyPr wrap="square" rtlCol="0">
            <a:spAutoFit/>
          </a:bodyPr>
          <a:lstStyle>
            <a:defPPr>
              <a:defRPr lang="en-US"/>
            </a:defPPr>
            <a:lvl1pPr marL="3311525" indent="-3311525">
              <a:defRPr sz="2800" b="1">
                <a:effectLst>
                  <a:glow rad="558800">
                    <a:srgbClr val="000000">
                      <a:alpha val="75000"/>
                    </a:srgbClr>
                  </a:glow>
                </a:effectLst>
                <a:latin typeface="Arial"/>
                <a:cs typeface="Arial"/>
              </a:defRPr>
            </a:lvl1pPr>
          </a:lstStyle>
          <a:p>
            <a:pPr defTabSz="914400" fontAlgn="base">
              <a:spcBef>
                <a:spcPct val="0"/>
              </a:spcBef>
              <a:spcAft>
                <a:spcPct val="0"/>
              </a:spcAft>
            </a:pPr>
            <a:r>
              <a:rPr lang="ml-IN" sz="2400" dirty="0">
                <a:solidFill>
                  <a:srgbClr val="FFFFFF"/>
                </a:solidFill>
                <a:ea typeface="ＭＳ Ｐゴシック" charset="-128"/>
              </a:rPr>
              <a:t>മക്ആർതർന്റെ കാഴ്ചപ്പാട് </a:t>
            </a:r>
            <a:r>
              <a:rPr lang="en-US" sz="2400" dirty="0">
                <a:solidFill>
                  <a:srgbClr val="FFFFFF"/>
                </a:solidFill>
                <a:ea typeface="ＭＳ Ｐゴシック" charset="-128"/>
              </a:rPr>
              <a:t>:	</a:t>
            </a:r>
            <a:r>
              <a:rPr lang="ml-IN" sz="2400" dirty="0">
                <a:solidFill>
                  <a:srgbClr val="FFFFFF"/>
                </a:solidFill>
                <a:ea typeface="ＭＳ Ｐゴシック" charset="-128"/>
              </a:rPr>
              <a:t> </a:t>
            </a:r>
            <a:endParaRPr lang="en-US" sz="2400" dirty="0">
              <a:solidFill>
                <a:srgbClr val="FFFFFF"/>
              </a:solidFill>
              <a:ea typeface="ＭＳ Ｐゴシック" charset="-128"/>
            </a:endParaRPr>
          </a:p>
          <a:p>
            <a:pPr defTabSz="914400" fontAlgn="base">
              <a:spcBef>
                <a:spcPct val="0"/>
              </a:spcBef>
              <a:spcAft>
                <a:spcPct val="0"/>
              </a:spcAft>
            </a:pPr>
            <a:r>
              <a:rPr lang="en-US" sz="2400" dirty="0">
                <a:solidFill>
                  <a:srgbClr val="FFFFFF"/>
                </a:solidFill>
                <a:ea typeface="ＭＳ Ｐゴシック" charset="-128"/>
              </a:rPr>
              <a:t>            </a:t>
            </a:r>
            <a:r>
              <a:rPr lang="ml-IN" sz="2400" dirty="0">
                <a:solidFill>
                  <a:srgbClr val="FFFFFF"/>
                </a:solidFill>
                <a:ea typeface="ＭＳ Ｐゴシック" charset="-128"/>
              </a:rPr>
              <a:t>വിശ്വാസം </a:t>
            </a:r>
            <a:r>
              <a:rPr lang="en-US" sz="2400" dirty="0">
                <a:solidFill>
                  <a:srgbClr val="FFFFFF"/>
                </a:solidFill>
                <a:ea typeface="ＭＳ Ｐゴシック" charset="-128"/>
              </a:rPr>
              <a:t>= </a:t>
            </a:r>
            <a:r>
              <a:rPr lang="ml-IN" sz="2400" dirty="0">
                <a:solidFill>
                  <a:srgbClr val="FFFFFF"/>
                </a:solidFill>
                <a:ea typeface="ＭＳ Ｐゴシック" charset="-128"/>
              </a:rPr>
              <a:t>നീതീകരണം </a:t>
            </a:r>
            <a:r>
              <a:rPr lang="en-US" sz="2400" dirty="0">
                <a:solidFill>
                  <a:srgbClr val="FFFFFF"/>
                </a:solidFill>
                <a:latin typeface="Wingdings"/>
                <a:ea typeface="Wingdings"/>
                <a:cs typeface="Wingdings"/>
                <a:sym typeface="Wingdings"/>
              </a:rPr>
              <a:t></a:t>
            </a:r>
            <a:r>
              <a:rPr lang="en-US" sz="2400" dirty="0">
                <a:solidFill>
                  <a:srgbClr val="FFFFFF"/>
                </a:solidFill>
                <a:ea typeface="ＭＳ Ｐゴシック" charset="-128"/>
              </a:rPr>
              <a:t> </a:t>
            </a:r>
            <a:r>
              <a:rPr lang="ml-IN" sz="2400" dirty="0">
                <a:solidFill>
                  <a:srgbClr val="FFFFFF"/>
                </a:solidFill>
                <a:ea typeface="ＭＳ Ｐゴシック" charset="-128"/>
              </a:rPr>
              <a:t>പ്രവൃത്തി </a:t>
            </a:r>
            <a:endParaRPr lang="en-US" sz="2400" dirty="0">
              <a:solidFill>
                <a:srgbClr val="FFFFFF"/>
              </a:solidFill>
              <a:ea typeface="ＭＳ Ｐゴシック" charset="-128"/>
            </a:endParaRPr>
          </a:p>
        </p:txBody>
      </p:sp>
      <p:sp>
        <p:nvSpPr>
          <p:cNvPr id="8" name="TextBox 7"/>
          <p:cNvSpPr txBox="1"/>
          <p:nvPr/>
        </p:nvSpPr>
        <p:spPr>
          <a:xfrm>
            <a:off x="400531" y="4936108"/>
            <a:ext cx="8712968" cy="830997"/>
          </a:xfrm>
          <a:prstGeom prst="rect">
            <a:avLst/>
          </a:prstGeom>
          <a:noFill/>
        </p:spPr>
        <p:txBody>
          <a:bodyPr wrap="square" rtlCol="0">
            <a:spAutoFit/>
          </a:bodyPr>
          <a:lstStyle>
            <a:defPPr>
              <a:defRPr lang="en-US"/>
            </a:defPPr>
            <a:lvl1pPr marL="3311525" indent="-3311525">
              <a:defRPr sz="2800" b="1">
                <a:effectLst>
                  <a:glow rad="558800">
                    <a:srgbClr val="000000">
                      <a:alpha val="75000"/>
                    </a:srgbClr>
                  </a:glow>
                </a:effectLst>
                <a:latin typeface="Arial"/>
                <a:cs typeface="Arial"/>
              </a:defRPr>
            </a:lvl1pPr>
          </a:lstStyle>
          <a:p>
            <a:pPr defTabSz="914400" fontAlgn="base">
              <a:spcBef>
                <a:spcPct val="0"/>
              </a:spcBef>
              <a:spcAft>
                <a:spcPct val="0"/>
              </a:spcAft>
            </a:pPr>
            <a:r>
              <a:rPr lang="ml-IN" sz="2400" dirty="0">
                <a:solidFill>
                  <a:srgbClr val="FFFFFF"/>
                </a:solidFill>
                <a:ea typeface="ＭＳ Ｐゴシック" charset="-128"/>
              </a:rPr>
              <a:t>ബൈബിളിന്റെ കാഴ്ചപ്പാട് </a:t>
            </a:r>
            <a:r>
              <a:rPr lang="en-US" sz="2400" dirty="0">
                <a:solidFill>
                  <a:srgbClr val="FFFFFF"/>
                </a:solidFill>
                <a:ea typeface="ＭＳ Ｐゴシック" charset="-128"/>
              </a:rPr>
              <a:t>:	</a:t>
            </a:r>
            <a:r>
              <a:rPr lang="ml-IN" sz="2400" dirty="0">
                <a:solidFill>
                  <a:srgbClr val="FFFFFF"/>
                </a:solidFill>
                <a:ea typeface="ＭＳ Ｐゴシック" charset="-128"/>
              </a:rPr>
              <a:t> </a:t>
            </a:r>
            <a:endParaRPr lang="en-US" sz="2400" dirty="0">
              <a:solidFill>
                <a:srgbClr val="FFFFFF"/>
              </a:solidFill>
              <a:ea typeface="ＭＳ Ｐゴシック" charset="-128"/>
            </a:endParaRPr>
          </a:p>
          <a:p>
            <a:pPr defTabSz="914400" fontAlgn="base">
              <a:spcBef>
                <a:spcPct val="0"/>
              </a:spcBef>
              <a:spcAft>
                <a:spcPct val="0"/>
              </a:spcAft>
            </a:pPr>
            <a:r>
              <a:rPr lang="en-US" sz="2400" dirty="0">
                <a:solidFill>
                  <a:srgbClr val="FFFFFF"/>
                </a:solidFill>
                <a:ea typeface="ＭＳ Ｐゴシック" charset="-128"/>
              </a:rPr>
              <a:t>                           </a:t>
            </a:r>
            <a:r>
              <a:rPr lang="ml-IN" sz="2400" dirty="0">
                <a:solidFill>
                  <a:srgbClr val="FFFFFF"/>
                </a:solidFill>
                <a:ea typeface="ＭＳ Ｐゴシック" charset="-128"/>
              </a:rPr>
              <a:t>വിശ്വാസം </a:t>
            </a:r>
            <a:r>
              <a:rPr lang="en-US" sz="2400" dirty="0">
                <a:solidFill>
                  <a:srgbClr val="FFFFFF"/>
                </a:solidFill>
                <a:latin typeface="Wingdings"/>
                <a:ea typeface="Wingdings"/>
                <a:cs typeface="Wingdings"/>
                <a:sym typeface="Wingdings"/>
              </a:rPr>
              <a:t></a:t>
            </a:r>
            <a:r>
              <a:rPr lang="en-US" sz="2400" dirty="0">
                <a:solidFill>
                  <a:srgbClr val="FFFFFF"/>
                </a:solidFill>
                <a:ea typeface="ＭＳ Ｐゴシック" charset="-128"/>
              </a:rPr>
              <a:t> </a:t>
            </a:r>
            <a:r>
              <a:rPr lang="ml-IN" sz="2400" dirty="0">
                <a:solidFill>
                  <a:srgbClr val="FFFFFF"/>
                </a:solidFill>
                <a:ea typeface="ＭＳ Ｐゴシック" charset="-128"/>
              </a:rPr>
              <a:t>നീതീകരണം </a:t>
            </a:r>
            <a:endParaRPr lang="en-US" sz="2400" dirty="0">
              <a:solidFill>
                <a:srgbClr val="FFFFFF"/>
              </a:solidFill>
              <a:ea typeface="ＭＳ Ｐゴシック" charset="-128"/>
            </a:endParaRPr>
          </a:p>
        </p:txBody>
      </p:sp>
    </p:spTree>
    <p:extLst>
      <p:ext uri="{BB962C8B-B14F-4D97-AF65-F5344CB8AC3E}">
        <p14:creationId xmlns:p14="http://schemas.microsoft.com/office/powerpoint/2010/main" val="3405776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3375" y="-9525"/>
            <a:ext cx="10748963" cy="6800850"/>
            <a:chOff x="333375" y="-9525"/>
            <a:chExt cx="10748963" cy="6800850"/>
          </a:xfrm>
        </p:grpSpPr>
        <p:pic>
          <p:nvPicPr>
            <p:cNvPr id="43111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3375" y="609600"/>
              <a:ext cx="8582025" cy="618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683568" y="1916832"/>
              <a:ext cx="223224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38" name="Rectangle 37"/>
            <p:cNvSpPr/>
            <p:nvPr/>
          </p:nvSpPr>
          <p:spPr bwMode="auto">
            <a:xfrm>
              <a:off x="827584" y="2708920"/>
              <a:ext cx="2232248" cy="9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40" name="Rectangle 39"/>
            <p:cNvSpPr/>
            <p:nvPr/>
          </p:nvSpPr>
          <p:spPr bwMode="auto">
            <a:xfrm>
              <a:off x="4211960" y="1052736"/>
              <a:ext cx="136815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43" name="Rectangle 42"/>
            <p:cNvSpPr/>
            <p:nvPr/>
          </p:nvSpPr>
          <p:spPr bwMode="auto">
            <a:xfrm rot="16718171">
              <a:off x="1698045" y="3971151"/>
              <a:ext cx="192327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431106"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SimSun" charset="0"/>
                  <a:cs typeface="SimSun" charset="0"/>
                </a:rPr>
              </a:b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SimSun" charset="0"/>
                  <a:cs typeface="SimSun" charset="0"/>
                </a:rPr>
              </a:b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SimSun" charset="0"/>
                <a:cs typeface="SimSun" charset="0"/>
              </a:endParaRPr>
            </a:p>
          </p:txBody>
        </p:sp>
        <p:sp>
          <p:nvSpPr>
            <p:cNvPr id="431107"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1108"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1109"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SimSun" charset="0"/>
                <a:cs typeface="SimSun" charset="0"/>
              </a:endParaRPr>
            </a:p>
          </p:txBody>
        </p:sp>
        <p:sp>
          <p:nvSpPr>
            <p:cNvPr id="431110"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1111" name="Rectangle 9"/>
            <p:cNvSpPr>
              <a:spLocks noChangeArrowheads="1"/>
            </p:cNvSpPr>
            <p:nvPr/>
          </p:nvSpPr>
          <p:spPr bwMode="auto">
            <a:xfrm>
              <a:off x="1938338" y="-95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1112" name="Rectangle 11"/>
            <p:cNvSpPr>
              <a:spLocks noChangeArrowheads="1"/>
            </p:cNvSpPr>
            <p:nvPr/>
          </p:nvSpPr>
          <p:spPr bwMode="auto">
            <a:xfrm>
              <a:off x="1933575" y="1219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1113" name="Rectangle 14"/>
            <p:cNvSpPr>
              <a:spLocks noChangeArrowheads="1"/>
            </p:cNvSpPr>
            <p:nvPr/>
          </p:nvSpPr>
          <p:spPr bwMode="auto">
            <a:xfrm>
              <a:off x="1933575" y="15287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2" name="Text Box 16"/>
            <p:cNvSpPr txBox="1">
              <a:spLocks noChangeArrowheads="1"/>
            </p:cNvSpPr>
            <p:nvPr/>
          </p:nvSpPr>
          <p:spPr bwMode="auto">
            <a:xfrm rot="16645632">
              <a:off x="1589034" y="4203878"/>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Arial"/>
                  <a:ea typeface="宋体" charset="0"/>
                  <a:cs typeface="Arial"/>
                </a:rPr>
                <a:t>Water Baptism</a:t>
              </a:r>
              <a:endParaRPr kumimoji="0" lang="zh-CN" altLang="en-GB" sz="20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54" name="Rectangle 53"/>
            <p:cNvSpPr/>
            <p:nvPr/>
          </p:nvSpPr>
          <p:spPr bwMode="auto">
            <a:xfrm>
              <a:off x="611560" y="5301208"/>
              <a:ext cx="208823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5" name="Rectangle 54"/>
            <p:cNvSpPr/>
            <p:nvPr/>
          </p:nvSpPr>
          <p:spPr bwMode="auto">
            <a:xfrm>
              <a:off x="683568" y="6309320"/>
              <a:ext cx="7992888"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6" name="Rectangle 55"/>
            <p:cNvSpPr/>
            <p:nvPr/>
          </p:nvSpPr>
          <p:spPr bwMode="auto">
            <a:xfrm>
              <a:off x="2915816" y="5733256"/>
              <a:ext cx="2088232"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7" name="Rectangle 56"/>
            <p:cNvSpPr/>
            <p:nvPr/>
          </p:nvSpPr>
          <p:spPr bwMode="auto">
            <a:xfrm>
              <a:off x="7164288" y="5805264"/>
              <a:ext cx="1584176"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8" name="Rectangle 57"/>
            <p:cNvSpPr/>
            <p:nvPr/>
          </p:nvSpPr>
          <p:spPr bwMode="auto">
            <a:xfrm>
              <a:off x="4355976" y="2780928"/>
              <a:ext cx="1584176"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9" name="Rectangle 58"/>
            <p:cNvSpPr/>
            <p:nvPr/>
          </p:nvSpPr>
          <p:spPr bwMode="auto">
            <a:xfrm>
              <a:off x="5652120" y="3356992"/>
              <a:ext cx="1008112" cy="360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60" name="Rectangle 59"/>
            <p:cNvSpPr/>
            <p:nvPr/>
          </p:nvSpPr>
          <p:spPr bwMode="auto">
            <a:xfrm>
              <a:off x="4283968" y="1916832"/>
              <a:ext cx="1584176"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61" name="Rectangle 60"/>
            <p:cNvSpPr/>
            <p:nvPr/>
          </p:nvSpPr>
          <p:spPr bwMode="auto">
            <a:xfrm>
              <a:off x="5292080" y="1052736"/>
              <a:ext cx="3312368" cy="9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grpSp>
      <p:sp>
        <p:nvSpPr>
          <p:cNvPr id="31747" name="Text Box 3"/>
          <p:cNvSpPr txBox="1">
            <a:spLocks noChangeArrowheads="1"/>
          </p:cNvSpPr>
          <p:nvPr/>
        </p:nvSpPr>
        <p:spPr bwMode="auto">
          <a:xfrm>
            <a:off x="323528" y="76200"/>
            <a:ext cx="7841526" cy="400110"/>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wrap="square">
            <a:spAutoFit/>
          </a:bodyPr>
          <a:lstStyle/>
          <a:p>
            <a:pPr lvl="0" algn="ctr" defTabSz="914400" fontAlgn="base">
              <a:spcBef>
                <a:spcPct val="0"/>
              </a:spcBef>
              <a:spcAft>
                <a:spcPct val="0"/>
              </a:spcAft>
              <a:defRPr/>
            </a:pPr>
            <a:r>
              <a:rPr lang="ml-IN" altLang="zh-CN" sz="2000" b="1" dirty="0">
                <a:solidFill>
                  <a:srgbClr val="FFFFFF"/>
                </a:solidFill>
                <a:latin typeface="Arial"/>
                <a:ea typeface="SimSun" pitchFamily="2" charset="-122"/>
                <a:cs typeface="Arial"/>
              </a:rPr>
              <a:t>നീതീകരണത്തെകുറിച്ചുള്ള വേദപുസ്തക  കാഴ്ചപാട്</a:t>
            </a:r>
            <a:endParaRPr kumimoji="0" lang="en-US" altLang="zh-CN" sz="20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431136" name="Text Box 2"/>
          <p:cNvSpPr txBox="1">
            <a:spLocks noChangeArrowheads="1"/>
          </p:cNvSpPr>
          <p:nvPr/>
        </p:nvSpPr>
        <p:spPr bwMode="auto">
          <a:xfrm>
            <a:off x="8274050" y="0"/>
            <a:ext cx="887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174b</a:t>
            </a:r>
          </a:p>
        </p:txBody>
      </p:sp>
      <p:sp>
        <p:nvSpPr>
          <p:cNvPr id="34" name="Text Box 15"/>
          <p:cNvSpPr txBox="1">
            <a:spLocks noChangeArrowheads="1"/>
          </p:cNvSpPr>
          <p:nvPr/>
        </p:nvSpPr>
        <p:spPr bwMode="auto">
          <a:xfrm>
            <a:off x="611560" y="2060848"/>
            <a:ext cx="2520280" cy="369332"/>
          </a:xfrm>
          <a:prstGeom prst="rect">
            <a:avLst/>
          </a:prstGeom>
          <a:noFill/>
          <a:ln w="12700">
            <a:noFill/>
            <a:miter lim="800000"/>
            <a:headEnd type="none" w="sm" len="sm"/>
            <a:tailEnd type="none" w="sm" len="sm"/>
          </a:ln>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a:ea typeface="宋体" charset="0"/>
                <a:cs typeface="Arial"/>
              </a:rPr>
              <a:t>There is no one righteous, not even one (Romans 3:10).</a:t>
            </a:r>
            <a:endParaRPr kumimoji="0" lang="en-GB" altLang="zh-CN" sz="12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35" name="Text Box 16"/>
          <p:cNvSpPr txBox="1">
            <a:spLocks noChangeArrowheads="1"/>
          </p:cNvSpPr>
          <p:nvPr/>
        </p:nvSpPr>
        <p:spPr bwMode="auto">
          <a:xfrm>
            <a:off x="323528" y="2454025"/>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Arial"/>
                <a:ea typeface="宋体" charset="0"/>
                <a:cs typeface="Arial"/>
              </a:rPr>
              <a:t>Self Righteousness</a:t>
            </a:r>
            <a:endParaRPr kumimoji="0" lang="zh-CN" altLang="en-GB" sz="2000" b="1" i="0" u="none" strike="noStrike" kern="1200" cap="none" spc="0" normalizeH="0" baseline="0" noProof="0" dirty="0">
              <a:ln>
                <a:noFill/>
              </a:ln>
              <a:solidFill>
                <a:srgbClr val="000000"/>
              </a:solidFill>
              <a:effectLst/>
              <a:uLnTx/>
              <a:uFillTx/>
              <a:latin typeface="Arial"/>
              <a:ea typeface="宋体" charset="0"/>
              <a:cs typeface="Arial"/>
            </a:endParaRPr>
          </a:p>
        </p:txBody>
      </p:sp>
      <p:sp>
        <p:nvSpPr>
          <p:cNvPr id="36" name="Text Box 17"/>
          <p:cNvSpPr txBox="1">
            <a:spLocks noChangeArrowheads="1"/>
          </p:cNvSpPr>
          <p:nvPr/>
        </p:nvSpPr>
        <p:spPr bwMode="auto">
          <a:xfrm>
            <a:off x="359023" y="2782669"/>
            <a:ext cx="2628801" cy="646331"/>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a:ea typeface="宋体" charset="0"/>
                <a:cs typeface="Arial"/>
              </a:rPr>
              <a:t>He saved us not because of righteous things we have done, but because of his mercy (Titus 3:5)</a:t>
            </a:r>
            <a:endParaRPr kumimoji="0" lang="en-GB" altLang="zh-CN" sz="12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4" name="Text Box 17"/>
          <p:cNvSpPr txBox="1">
            <a:spLocks noChangeArrowheads="1"/>
          </p:cNvSpPr>
          <p:nvPr/>
        </p:nvSpPr>
        <p:spPr bwMode="auto">
          <a:xfrm>
            <a:off x="3743399" y="1916832"/>
            <a:ext cx="2628801" cy="46166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200" b="1" i="1" u="none" strike="noStrike" kern="1200" cap="none" spc="0" normalizeH="0" baseline="0" noProof="0">
                <a:ln>
                  <a:noFill/>
                </a:ln>
                <a:solidFill>
                  <a:srgbClr val="000000"/>
                </a:solidFill>
                <a:effectLst/>
                <a:uLnTx/>
                <a:uFillTx/>
                <a:latin typeface="Arial"/>
                <a:ea typeface="宋体" charset="0"/>
                <a:cs typeface="Arial"/>
              </a:rPr>
              <a:t>Dying on or above this line sends you straight to heaven.</a:t>
            </a:r>
            <a:endParaRPr kumimoji="0" lang="en-GB" altLang="zh-CN" sz="1200" b="1" i="1" u="none" strike="noStrike" kern="1200" cap="none" spc="0" normalizeH="0" baseline="0" noProof="0">
              <a:ln>
                <a:noFill/>
              </a:ln>
              <a:solidFill>
                <a:srgbClr val="000000"/>
              </a:solidFill>
              <a:effectLst/>
              <a:uLnTx/>
              <a:uFillTx/>
              <a:latin typeface="Arial"/>
              <a:ea typeface="宋体" charset="0"/>
              <a:cs typeface="Arial"/>
            </a:endParaRPr>
          </a:p>
        </p:txBody>
      </p:sp>
      <p:sp>
        <p:nvSpPr>
          <p:cNvPr id="45" name="Text Box 17"/>
          <p:cNvSpPr txBox="1">
            <a:spLocks noChangeArrowheads="1"/>
          </p:cNvSpPr>
          <p:nvPr/>
        </p:nvSpPr>
        <p:spPr bwMode="auto">
          <a:xfrm>
            <a:off x="503039" y="5373216"/>
            <a:ext cx="2484785" cy="584776"/>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Destined for Hell </a:t>
            </a:r>
            <a:b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b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Void of Grace</a:t>
            </a:r>
            <a:endParaRPr kumimoji="0" lang="en-GB" altLang="zh-CN"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6" name="Text Box 17"/>
          <p:cNvSpPr txBox="1">
            <a:spLocks noChangeArrowheads="1"/>
          </p:cNvSpPr>
          <p:nvPr/>
        </p:nvSpPr>
        <p:spPr bwMode="auto">
          <a:xfrm>
            <a:off x="2843808" y="5805264"/>
            <a:ext cx="223224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Mortal Sin</a:t>
            </a:r>
            <a:endParaRPr kumimoji="0" lang="en-GB" altLang="zh-CN"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7" name="Text Box 17"/>
          <p:cNvSpPr txBox="1">
            <a:spLocks noChangeArrowheads="1"/>
          </p:cNvSpPr>
          <p:nvPr/>
        </p:nvSpPr>
        <p:spPr bwMode="auto">
          <a:xfrm>
            <a:off x="7164288" y="5733256"/>
            <a:ext cx="1440160" cy="646331"/>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200" b="1" i="1" u="none" strike="noStrike" kern="1200" cap="none" spc="0" normalizeH="0" baseline="0" noProof="0">
                <a:ln>
                  <a:noFill/>
                </a:ln>
                <a:solidFill>
                  <a:srgbClr val="000000"/>
                </a:solidFill>
                <a:effectLst/>
                <a:uLnTx/>
                <a:uFillTx/>
                <a:latin typeface="Arial"/>
                <a:ea typeface="宋体" charset="0"/>
                <a:cs typeface="Arial"/>
              </a:rPr>
              <a:t>Dying on this line sends you straight to hell.</a:t>
            </a:r>
            <a:endParaRPr kumimoji="0" lang="en-GB" altLang="zh-CN" sz="1200" b="1" i="1" u="none" strike="noStrike" kern="1200" cap="none" spc="0" normalizeH="0" baseline="0" noProof="0">
              <a:ln>
                <a:noFill/>
              </a:ln>
              <a:solidFill>
                <a:srgbClr val="000000"/>
              </a:solidFill>
              <a:effectLst/>
              <a:uLnTx/>
              <a:uFillTx/>
              <a:latin typeface="Arial"/>
              <a:ea typeface="宋体" charset="0"/>
              <a:cs typeface="Arial"/>
            </a:endParaRPr>
          </a:p>
        </p:txBody>
      </p:sp>
      <p:sp>
        <p:nvSpPr>
          <p:cNvPr id="48" name="Text Box 17"/>
          <p:cNvSpPr txBox="1">
            <a:spLocks noChangeArrowheads="1"/>
          </p:cNvSpPr>
          <p:nvPr/>
        </p:nvSpPr>
        <p:spPr bwMode="auto">
          <a:xfrm>
            <a:off x="4283968" y="2946430"/>
            <a:ext cx="223224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Venial Sins</a:t>
            </a:r>
            <a:endParaRPr kumimoji="0" lang="en-GB" altLang="zh-CN"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50" name="Text Box 17"/>
          <p:cNvSpPr txBox="1">
            <a:spLocks noChangeArrowheads="1"/>
          </p:cNvSpPr>
          <p:nvPr/>
        </p:nvSpPr>
        <p:spPr bwMode="auto">
          <a:xfrm>
            <a:off x="7380312" y="3645024"/>
            <a:ext cx="1296144" cy="830997"/>
          </a:xfrm>
          <a:prstGeom prst="rect">
            <a:avLst/>
          </a:prstGeom>
          <a:solidFill>
            <a:srgbClr val="FFFFFF"/>
          </a:solid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600" b="1" i="1" u="none" strike="noStrike" kern="1200" cap="none" spc="0" normalizeH="0" baseline="0" noProof="0">
                <a:ln>
                  <a:noFill/>
                </a:ln>
                <a:solidFill>
                  <a:srgbClr val="000000"/>
                </a:solidFill>
                <a:effectLst/>
                <a:uLnTx/>
                <a:uFillTx/>
                <a:latin typeface="Arial"/>
                <a:ea typeface="宋体" charset="0"/>
                <a:cs typeface="Arial"/>
              </a:rPr>
              <a:t>Dying here sends you to Purgatory</a:t>
            </a:r>
            <a:endParaRPr kumimoji="0" lang="en-GB" altLang="zh-CN" sz="1600" b="1" i="1" u="none" strike="noStrike" kern="1200" cap="none" spc="0" normalizeH="0" baseline="0" noProof="0">
              <a:ln>
                <a:noFill/>
              </a:ln>
              <a:solidFill>
                <a:srgbClr val="000000"/>
              </a:solidFill>
              <a:effectLst/>
              <a:uLnTx/>
              <a:uFillTx/>
              <a:latin typeface="Arial"/>
              <a:ea typeface="宋体" charset="0"/>
              <a:cs typeface="Arial"/>
            </a:endParaRPr>
          </a:p>
        </p:txBody>
      </p:sp>
      <p:sp>
        <p:nvSpPr>
          <p:cNvPr id="51" name="Text Box 17"/>
          <p:cNvSpPr txBox="1">
            <a:spLocks noChangeArrowheads="1"/>
          </p:cNvSpPr>
          <p:nvPr/>
        </p:nvSpPr>
        <p:spPr bwMode="auto">
          <a:xfrm>
            <a:off x="4427984" y="764704"/>
            <a:ext cx="4392488" cy="1169551"/>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400" b="1" i="1" u="none" strike="noStrike" kern="1200" cap="none" spc="0" normalizeH="0" baseline="0" noProof="0" dirty="0">
                <a:ln>
                  <a:noFill/>
                </a:ln>
                <a:solidFill>
                  <a:srgbClr val="000000"/>
                </a:solidFill>
                <a:effectLst/>
                <a:uLnTx/>
                <a:uFillTx/>
                <a:latin typeface="Arial"/>
                <a:ea typeface="宋体" charset="0"/>
                <a:cs typeface="Arial"/>
              </a:rPr>
              <a:t>Those that die with more merit than is necessary for heaven have their extra merit credited to the Vatican treasury. This extra merit is then dispensed through indulgences and Masses to those suffering in Purgatory.</a:t>
            </a:r>
            <a:endParaRPr kumimoji="0" lang="en-GB" altLang="zh-CN" sz="1400" b="1" i="1" u="none" strike="noStrike" kern="1200" cap="none" spc="0" normalizeH="0" baseline="0" noProof="0" dirty="0">
              <a:ln>
                <a:noFill/>
              </a:ln>
              <a:solidFill>
                <a:srgbClr val="000000"/>
              </a:solidFill>
              <a:effectLst/>
              <a:uLnTx/>
              <a:uFillTx/>
              <a:latin typeface="Arial"/>
              <a:ea typeface="宋体" charset="0"/>
              <a:cs typeface="Arial"/>
            </a:endParaRPr>
          </a:p>
        </p:txBody>
      </p:sp>
      <p:sp>
        <p:nvSpPr>
          <p:cNvPr id="52" name="Text Box 16"/>
          <p:cNvSpPr txBox="1">
            <a:spLocks noChangeArrowheads="1"/>
          </p:cNvSpPr>
          <p:nvPr/>
        </p:nvSpPr>
        <p:spPr bwMode="auto">
          <a:xfrm>
            <a:off x="323528" y="6453336"/>
            <a:ext cx="8568952"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Arial"/>
                <a:ea typeface="宋体" charset="0"/>
                <a:cs typeface="Arial"/>
              </a:rPr>
              <a:t>A Graphic View of Justification in the Roman Catholic Church</a:t>
            </a:r>
            <a:endParaRPr kumimoji="0" lang="zh-CN" altLang="en-GB" sz="20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9" name="Text Box 17"/>
          <p:cNvSpPr txBox="1">
            <a:spLocks noChangeArrowheads="1"/>
          </p:cNvSpPr>
          <p:nvPr/>
        </p:nvSpPr>
        <p:spPr bwMode="auto">
          <a:xfrm>
            <a:off x="5220072" y="3204264"/>
            <a:ext cx="1872208" cy="584776"/>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600" b="1" i="1" u="none" strike="noStrike" kern="1200" cap="none" spc="0" normalizeH="0" baseline="0" noProof="0">
                <a:ln>
                  <a:noFill/>
                </a:ln>
                <a:solidFill>
                  <a:srgbClr val="000000"/>
                </a:solidFill>
                <a:effectLst/>
                <a:uLnTx/>
                <a:uFillTx/>
                <a:latin typeface="Arial"/>
                <a:ea typeface="宋体" charset="0"/>
                <a:cs typeface="Arial"/>
              </a:rPr>
              <a:t>Good Works &amp; Sacraments</a:t>
            </a:r>
            <a:endParaRPr kumimoji="0" lang="en-GB" altLang="zh-CN" sz="1600" b="1" i="1" u="none" strike="noStrike" kern="1200" cap="none" spc="0" normalizeH="0" baseline="0" noProof="0">
              <a:ln>
                <a:noFill/>
              </a:ln>
              <a:solidFill>
                <a:srgbClr val="000000"/>
              </a:solidFill>
              <a:effectLst/>
              <a:uLnTx/>
              <a:uFillTx/>
              <a:latin typeface="Arial"/>
              <a:ea typeface="宋体" charset="0"/>
              <a:cs typeface="Arial"/>
            </a:endParaRPr>
          </a:p>
        </p:txBody>
      </p:sp>
    </p:spTree>
    <p:extLst>
      <p:ext uri="{BB962C8B-B14F-4D97-AF65-F5344CB8AC3E}">
        <p14:creationId xmlns:p14="http://schemas.microsoft.com/office/powerpoint/2010/main" val="953149428"/>
      </p:ext>
    </p:extLst>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6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838200"/>
            <a:ext cx="88392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3153" name="Text Box 2"/>
          <p:cNvSpPr txBox="1">
            <a:spLocks noChangeArrowheads="1"/>
          </p:cNvSpPr>
          <p:nvPr/>
        </p:nvSpPr>
        <p:spPr bwMode="auto">
          <a:xfrm>
            <a:off x="8274050" y="0"/>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174c</a:t>
            </a:r>
          </a:p>
        </p:txBody>
      </p:sp>
      <p:sp>
        <p:nvSpPr>
          <p:cNvPr id="32771" name="Text Box 3"/>
          <p:cNvSpPr txBox="1">
            <a:spLocks noChangeArrowheads="1"/>
          </p:cNvSpPr>
          <p:nvPr/>
        </p:nvSpPr>
        <p:spPr bwMode="auto">
          <a:xfrm>
            <a:off x="228600" y="302112"/>
            <a:ext cx="7871792" cy="400110"/>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wrap="square">
            <a:spAutoFit/>
          </a:bodyPr>
          <a:lstStyle/>
          <a:p>
            <a:pPr lvl="0" algn="ctr" defTabSz="914400" fontAlgn="base">
              <a:spcBef>
                <a:spcPct val="0"/>
              </a:spcBef>
              <a:spcAft>
                <a:spcPct val="0"/>
              </a:spcAft>
              <a:defRPr/>
            </a:pPr>
            <a:r>
              <a:rPr lang="ml-IN" altLang="zh-CN" sz="2000" b="1" dirty="0">
                <a:solidFill>
                  <a:srgbClr val="FFFFFF"/>
                </a:solidFill>
                <a:latin typeface="Arial"/>
                <a:ea typeface="SimSun" pitchFamily="2" charset="-122"/>
                <a:cs typeface="Arial"/>
              </a:rPr>
              <a:t>നീതീകരണത്തെകുറിച്ചുള്ള വേദപുസ്തക  കാഴ്ചപാട്</a:t>
            </a:r>
            <a:endParaRPr kumimoji="0" lang="en-US" altLang="zh-CN" sz="20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433155"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SimSun" charset="0"/>
                <a:cs typeface="SimSun" charset="0"/>
              </a:rPr>
            </a:b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SimSun" charset="0"/>
                <a:cs typeface="SimSun" charset="0"/>
              </a:rPr>
            </a:b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SimSun" charset="0"/>
              <a:cs typeface="SimSun" charset="0"/>
            </a:endParaRPr>
          </a:p>
        </p:txBody>
      </p:sp>
      <p:sp>
        <p:nvSpPr>
          <p:cNvPr id="433156"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3157"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33158"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SimSun" charset="0"/>
                <a:cs typeface="SimSun"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SimSun" charset="0"/>
              <a:cs typeface="SimSun"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SimSun" charset="0"/>
              <a:cs typeface="SimSun" charset="0"/>
            </a:endParaRPr>
          </a:p>
        </p:txBody>
      </p:sp>
      <p:sp>
        <p:nvSpPr>
          <p:cNvPr id="433159"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nvGrpSpPr>
          <p:cNvPr id="3" name="Group 2"/>
          <p:cNvGrpSpPr/>
          <p:nvPr/>
        </p:nvGrpSpPr>
        <p:grpSpPr>
          <a:xfrm>
            <a:off x="251520" y="908720"/>
            <a:ext cx="8568952" cy="5544616"/>
            <a:chOff x="251520" y="908720"/>
            <a:chExt cx="8568952" cy="5544616"/>
          </a:xfrm>
        </p:grpSpPr>
        <p:sp>
          <p:nvSpPr>
            <p:cNvPr id="46" name="Rectangle 45"/>
            <p:cNvSpPr/>
            <p:nvPr/>
          </p:nvSpPr>
          <p:spPr bwMode="auto">
            <a:xfrm>
              <a:off x="323528" y="1844824"/>
              <a:ext cx="223224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47" name="Rectangle 46"/>
            <p:cNvSpPr/>
            <p:nvPr/>
          </p:nvSpPr>
          <p:spPr bwMode="auto">
            <a:xfrm>
              <a:off x="3059832" y="1412776"/>
              <a:ext cx="223224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48" name="Rectangle 47"/>
            <p:cNvSpPr/>
            <p:nvPr/>
          </p:nvSpPr>
          <p:spPr bwMode="auto">
            <a:xfrm>
              <a:off x="3059832" y="2204864"/>
              <a:ext cx="223224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49" name="Rectangle 48"/>
            <p:cNvSpPr/>
            <p:nvPr/>
          </p:nvSpPr>
          <p:spPr bwMode="auto">
            <a:xfrm>
              <a:off x="3347864" y="2852936"/>
              <a:ext cx="4752528" cy="187220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0" name="Rectangle 49"/>
            <p:cNvSpPr/>
            <p:nvPr/>
          </p:nvSpPr>
          <p:spPr bwMode="auto">
            <a:xfrm>
              <a:off x="7164288" y="1124744"/>
              <a:ext cx="1656184"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1" name="Rectangle 50"/>
            <p:cNvSpPr/>
            <p:nvPr/>
          </p:nvSpPr>
          <p:spPr bwMode="auto">
            <a:xfrm>
              <a:off x="251520" y="4941168"/>
              <a:ext cx="198072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2" name="Rectangle 51"/>
            <p:cNvSpPr/>
            <p:nvPr/>
          </p:nvSpPr>
          <p:spPr bwMode="auto">
            <a:xfrm>
              <a:off x="6804248" y="5301208"/>
              <a:ext cx="198072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3" name="Rectangle 52"/>
            <p:cNvSpPr/>
            <p:nvPr/>
          </p:nvSpPr>
          <p:spPr bwMode="auto">
            <a:xfrm>
              <a:off x="899592" y="6093296"/>
              <a:ext cx="7488832" cy="360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4" name="Rectangle 53"/>
            <p:cNvSpPr/>
            <p:nvPr/>
          </p:nvSpPr>
          <p:spPr bwMode="auto">
            <a:xfrm rot="16663396">
              <a:off x="1514793" y="3886367"/>
              <a:ext cx="1489221"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5" name="Rectangle 54"/>
            <p:cNvSpPr/>
            <p:nvPr/>
          </p:nvSpPr>
          <p:spPr bwMode="auto">
            <a:xfrm rot="19424763">
              <a:off x="5649142" y="1193829"/>
              <a:ext cx="932867"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
          <p:nvSpPr>
            <p:cNvPr id="56" name="Rectangle 55"/>
            <p:cNvSpPr/>
            <p:nvPr/>
          </p:nvSpPr>
          <p:spPr bwMode="auto">
            <a:xfrm>
              <a:off x="4932040" y="908720"/>
              <a:ext cx="2232248" cy="504056"/>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grpSp>
      <p:sp>
        <p:nvSpPr>
          <p:cNvPr id="34" name="Text Box 17"/>
          <p:cNvSpPr txBox="1">
            <a:spLocks noChangeArrowheads="1"/>
          </p:cNvSpPr>
          <p:nvPr/>
        </p:nvSpPr>
        <p:spPr bwMode="auto">
          <a:xfrm>
            <a:off x="503039" y="4941168"/>
            <a:ext cx="2484785" cy="584776"/>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Destined for Hell </a:t>
            </a:r>
            <a:b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b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Spiritually Dead</a:t>
            </a:r>
            <a:endParaRPr kumimoji="0" lang="en-GB" altLang="zh-CN"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35" name="Text Box 16"/>
          <p:cNvSpPr txBox="1">
            <a:spLocks noChangeArrowheads="1"/>
          </p:cNvSpPr>
          <p:nvPr/>
        </p:nvSpPr>
        <p:spPr bwMode="auto">
          <a:xfrm>
            <a:off x="395536" y="6093296"/>
            <a:ext cx="8568952"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Arial"/>
                <a:ea typeface="宋体" charset="0"/>
                <a:cs typeface="Arial"/>
              </a:rPr>
              <a:t>A Graphic View of Justification According to Scripture</a:t>
            </a:r>
            <a:endParaRPr kumimoji="0" lang="zh-CN" altLang="en-GB" sz="20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37" name="Text Box 17"/>
          <p:cNvSpPr txBox="1">
            <a:spLocks noChangeArrowheads="1"/>
          </p:cNvSpPr>
          <p:nvPr/>
        </p:nvSpPr>
        <p:spPr bwMode="auto">
          <a:xfrm>
            <a:off x="539552" y="2276872"/>
            <a:ext cx="2628801" cy="646331"/>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a:ea typeface="宋体" charset="0"/>
                <a:cs typeface="Arial"/>
              </a:rPr>
              <a:t>Philippians 3:9</a:t>
            </a:r>
            <a:br>
              <a:rPr kumimoji="0" lang="en-US" altLang="zh-CN" sz="1200" b="1" i="0" u="none" strike="noStrike" kern="1200" cap="none" spc="0" normalizeH="0" baseline="0" noProof="0" dirty="0">
                <a:ln>
                  <a:noFill/>
                </a:ln>
                <a:solidFill>
                  <a:srgbClr val="000000"/>
                </a:solidFill>
                <a:effectLst/>
                <a:uLnTx/>
                <a:uFillTx/>
                <a:latin typeface="Arial"/>
                <a:ea typeface="宋体" charset="0"/>
                <a:cs typeface="Arial"/>
              </a:rPr>
            </a:br>
            <a:r>
              <a:rPr kumimoji="0" lang="en-US" altLang="zh-CN" sz="1200" b="1" i="0" u="none" strike="noStrike" kern="1200" cap="none" spc="0" normalizeH="0" baseline="0" noProof="0" dirty="0">
                <a:ln>
                  <a:noFill/>
                </a:ln>
                <a:solidFill>
                  <a:srgbClr val="000000"/>
                </a:solidFill>
                <a:effectLst/>
                <a:uLnTx/>
                <a:uFillTx/>
                <a:latin typeface="Arial"/>
                <a:ea typeface="宋体" charset="0"/>
                <a:cs typeface="Arial"/>
              </a:rPr>
              <a:t>Romans 5:17</a:t>
            </a:r>
            <a:br>
              <a:rPr kumimoji="0" lang="en-US" altLang="zh-CN" sz="1200" b="1" i="0" u="none" strike="noStrike" kern="1200" cap="none" spc="0" normalizeH="0" baseline="0" noProof="0" dirty="0">
                <a:ln>
                  <a:noFill/>
                </a:ln>
                <a:solidFill>
                  <a:srgbClr val="000000"/>
                </a:solidFill>
                <a:effectLst/>
                <a:uLnTx/>
                <a:uFillTx/>
                <a:latin typeface="Arial"/>
                <a:ea typeface="宋体" charset="0"/>
                <a:cs typeface="Arial"/>
              </a:rPr>
            </a:br>
            <a:r>
              <a:rPr kumimoji="0" lang="en-US" altLang="zh-CN" sz="1200" b="1" i="0" u="none" strike="noStrike" kern="1200" cap="none" spc="0" normalizeH="0" baseline="0" noProof="0" dirty="0">
                <a:ln>
                  <a:noFill/>
                </a:ln>
                <a:solidFill>
                  <a:srgbClr val="000000"/>
                </a:solidFill>
                <a:effectLst/>
                <a:uLnTx/>
                <a:uFillTx/>
                <a:latin typeface="Arial"/>
                <a:ea typeface="宋体" charset="0"/>
                <a:cs typeface="Arial"/>
              </a:rPr>
              <a:t>2 Corinthians 5:21</a:t>
            </a:r>
            <a:endParaRPr kumimoji="0" lang="en-GB" altLang="zh-CN" sz="1200" b="1" i="0" u="none" strike="noStrike" kern="1200" cap="none" spc="0" normalizeH="0" baseline="0" noProof="0" dirty="0">
              <a:ln>
                <a:noFill/>
              </a:ln>
              <a:solidFill>
                <a:srgbClr val="000000"/>
              </a:solidFill>
              <a:effectLst/>
              <a:uLnTx/>
              <a:uFillTx/>
              <a:latin typeface="Arial"/>
              <a:ea typeface="宋体" charset="0"/>
              <a:cs typeface="Arial"/>
            </a:endParaRPr>
          </a:p>
        </p:txBody>
      </p:sp>
      <p:sp>
        <p:nvSpPr>
          <p:cNvPr id="38" name="Text Box 17"/>
          <p:cNvSpPr txBox="1">
            <a:spLocks noChangeArrowheads="1"/>
          </p:cNvSpPr>
          <p:nvPr/>
        </p:nvSpPr>
        <p:spPr bwMode="auto">
          <a:xfrm>
            <a:off x="6804248" y="5301208"/>
            <a:ext cx="2088232" cy="73866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t>Dying without trusting Christ sends you to hell (John 12:48)</a:t>
            </a:r>
            <a:endParaRPr kumimoji="0" lang="en-GB" altLang="zh-CN" sz="1400" b="1" i="1" u="none" strike="noStrike" kern="1200" cap="none" spc="0" normalizeH="0" baseline="0" noProof="0">
              <a:ln>
                <a:noFill/>
              </a:ln>
              <a:solidFill>
                <a:srgbClr val="000000"/>
              </a:solidFill>
              <a:effectLst/>
              <a:uLnTx/>
              <a:uFillTx/>
              <a:latin typeface="Arial"/>
              <a:ea typeface="宋体" charset="0"/>
              <a:cs typeface="Arial"/>
            </a:endParaRPr>
          </a:p>
        </p:txBody>
      </p:sp>
      <p:sp>
        <p:nvSpPr>
          <p:cNvPr id="39" name="Text Box 17"/>
          <p:cNvSpPr txBox="1">
            <a:spLocks noChangeArrowheads="1"/>
          </p:cNvSpPr>
          <p:nvPr/>
        </p:nvSpPr>
        <p:spPr bwMode="auto">
          <a:xfrm>
            <a:off x="7236296" y="1052736"/>
            <a:ext cx="187220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Glorification</a:t>
            </a:r>
            <a:endParaRPr kumimoji="0" lang="en-GB" altLang="zh-CN"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0" name="Text Box 17"/>
          <p:cNvSpPr txBox="1">
            <a:spLocks noChangeArrowheads="1"/>
          </p:cNvSpPr>
          <p:nvPr/>
        </p:nvSpPr>
        <p:spPr bwMode="auto">
          <a:xfrm>
            <a:off x="5220072" y="836712"/>
            <a:ext cx="2304256" cy="954107"/>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t>Dying with God's righteousness qualifies you for heaven </a:t>
            </a:r>
            <a:b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br>
            <a: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t>(John 5:24)</a:t>
            </a:r>
            <a:endParaRPr kumimoji="0" lang="en-GB" altLang="zh-CN" sz="1400" b="1" i="1" u="none" strike="noStrike" kern="1200" cap="none" spc="0" normalizeH="0" baseline="0" noProof="0">
              <a:ln>
                <a:noFill/>
              </a:ln>
              <a:solidFill>
                <a:srgbClr val="000000"/>
              </a:solidFill>
              <a:effectLst/>
              <a:uLnTx/>
              <a:uFillTx/>
              <a:latin typeface="Arial"/>
              <a:ea typeface="宋体" charset="0"/>
              <a:cs typeface="Arial"/>
            </a:endParaRPr>
          </a:p>
        </p:txBody>
      </p:sp>
      <p:sp>
        <p:nvSpPr>
          <p:cNvPr id="42" name="Text Box 16"/>
          <p:cNvSpPr txBox="1">
            <a:spLocks noChangeArrowheads="1"/>
          </p:cNvSpPr>
          <p:nvPr/>
        </p:nvSpPr>
        <p:spPr bwMode="auto">
          <a:xfrm>
            <a:off x="3131840" y="2188096"/>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Justified</a:t>
            </a:r>
            <a:endParaRPr kumimoji="0" lang="zh-CN" altLang="en-GB"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3" name="Text Box 16"/>
          <p:cNvSpPr txBox="1">
            <a:spLocks noChangeArrowheads="1"/>
          </p:cNvSpPr>
          <p:nvPr/>
        </p:nvSpPr>
        <p:spPr bwMode="auto">
          <a:xfrm>
            <a:off x="3131840" y="1828056"/>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Sanctification</a:t>
            </a:r>
            <a:endParaRPr kumimoji="0" lang="zh-CN" altLang="en-GB" sz="16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44" name="Text Box 17"/>
          <p:cNvSpPr txBox="1">
            <a:spLocks noChangeArrowheads="1"/>
          </p:cNvSpPr>
          <p:nvPr/>
        </p:nvSpPr>
        <p:spPr bwMode="auto">
          <a:xfrm>
            <a:off x="3203848" y="2564904"/>
            <a:ext cx="5544616" cy="2462213"/>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t>Justification is a permanent verdict by God that declares a sinner righteous because of his faith in Christ. It enables God to continue to see the sinner as if he were righteous even if he continues to sin. The ground of justification is the righteousness of Christ and therefore sin or good works has no effect on it. A person either has the righteousness of God and is destined for heaven, or he is condemned and is destined to hell. The righteousness of God is given as a gift to those who trust in God's one and only provision for their sin: that Jesus paid the full and complete punishment by dying in their place. </a:t>
            </a:r>
            <a:b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br>
            <a:r>
              <a:rPr kumimoji="0" lang="en-US" altLang="zh-CN" sz="1400" b="1" i="1" u="none" strike="noStrike" kern="1200" cap="none" spc="0" normalizeH="0" baseline="0" noProof="0">
                <a:ln>
                  <a:noFill/>
                </a:ln>
                <a:solidFill>
                  <a:srgbClr val="000000"/>
                </a:solidFill>
                <a:effectLst/>
                <a:uLnTx/>
                <a:uFillTx/>
                <a:latin typeface="Arial"/>
                <a:ea typeface="宋体" charset="0"/>
                <a:cs typeface="Arial"/>
              </a:rPr>
              <a:t>See Romans 3:21-26; 4:2-9 and Ephesians 2:1-10.</a:t>
            </a:r>
            <a:endParaRPr kumimoji="0" lang="en-GB" altLang="zh-CN" sz="1400" b="1" i="1" u="none" strike="noStrike" kern="1200" cap="none" spc="0" normalizeH="0" baseline="0" noProof="0">
              <a:ln>
                <a:noFill/>
              </a:ln>
              <a:solidFill>
                <a:srgbClr val="000000"/>
              </a:solidFill>
              <a:effectLst/>
              <a:uLnTx/>
              <a:uFillTx/>
              <a:latin typeface="Arial"/>
              <a:ea typeface="宋体" charset="0"/>
              <a:cs typeface="Arial"/>
            </a:endParaRPr>
          </a:p>
        </p:txBody>
      </p:sp>
      <p:sp>
        <p:nvSpPr>
          <p:cNvPr id="45" name="Text Box 16"/>
          <p:cNvSpPr txBox="1">
            <a:spLocks noChangeArrowheads="1"/>
          </p:cNvSpPr>
          <p:nvPr/>
        </p:nvSpPr>
        <p:spPr bwMode="auto">
          <a:xfrm rot="16645632">
            <a:off x="1556669" y="4122792"/>
            <a:ext cx="1884425"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Arial"/>
                <a:ea typeface="宋体" charset="0"/>
                <a:cs typeface="Arial"/>
              </a:rPr>
              <a:t>Faith in Christ</a:t>
            </a:r>
            <a:endParaRPr kumimoji="0" lang="zh-CN" altLang="en-GB" sz="1800" b="1" i="0" u="none" strike="noStrike" kern="1200" cap="none" spc="0" normalizeH="0" baseline="0" noProof="0">
              <a:ln>
                <a:noFill/>
              </a:ln>
              <a:solidFill>
                <a:srgbClr val="000000"/>
              </a:solidFill>
              <a:effectLst/>
              <a:uLnTx/>
              <a:uFillTx/>
              <a:latin typeface="Arial"/>
              <a:ea typeface="宋体" charset="0"/>
              <a:cs typeface="Arial"/>
            </a:endParaRPr>
          </a:p>
        </p:txBody>
      </p:sp>
      <p:sp>
        <p:nvSpPr>
          <p:cNvPr id="36" name="Text Box 16"/>
          <p:cNvSpPr txBox="1">
            <a:spLocks noChangeArrowheads="1"/>
          </p:cNvSpPr>
          <p:nvPr/>
        </p:nvSpPr>
        <p:spPr bwMode="auto">
          <a:xfrm>
            <a:off x="-108520" y="1972072"/>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a:ln>
                  <a:noFill/>
                </a:ln>
                <a:solidFill>
                  <a:srgbClr val="000000"/>
                </a:solidFill>
                <a:effectLst/>
                <a:uLnTx/>
                <a:uFillTx/>
                <a:latin typeface="Arial"/>
                <a:ea typeface="宋体" charset="0"/>
                <a:cs typeface="Arial"/>
              </a:rPr>
              <a:t>Righteousness of God</a:t>
            </a:r>
            <a:endParaRPr kumimoji="0" lang="zh-CN" altLang="en-GB" sz="1600" b="1" i="0" u="none" strike="noStrike" kern="1200" cap="none" spc="0" normalizeH="0" baseline="0" noProof="0">
              <a:ln>
                <a:noFill/>
              </a:ln>
              <a:solidFill>
                <a:srgbClr val="000000"/>
              </a:solidFill>
              <a:effectLst/>
              <a:uLnTx/>
              <a:uFillTx/>
              <a:latin typeface="Arial"/>
              <a:ea typeface="宋体" charset="0"/>
              <a:cs typeface="Arial"/>
            </a:endParaRPr>
          </a:p>
        </p:txBody>
      </p:sp>
      <p:pic>
        <p:nvPicPr>
          <p:cNvPr id="4" name="Picture 3" descr="Screen Shot 2018-04-16 at 6.27.14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20" y="836713"/>
            <a:ext cx="3312368" cy="987490"/>
          </a:xfrm>
          <a:prstGeom prst="rect">
            <a:avLst/>
          </a:prstGeom>
        </p:spPr>
      </p:pic>
    </p:spTree>
    <p:extLst>
      <p:ext uri="{BB962C8B-B14F-4D97-AF65-F5344CB8AC3E}">
        <p14:creationId xmlns:p14="http://schemas.microsoft.com/office/powerpoint/2010/main" val="2242891194"/>
      </p:ext>
    </p:extLst>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946" name="Picture 64" descr="PE01984_"/>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1752600"/>
            <a:ext cx="1828800" cy="1223963"/>
          </a:xfrm>
          <a:prstGeom prst="rect">
            <a:avLst/>
          </a:prstGeom>
          <a:noFill/>
          <a:ln w="9525">
            <a:noFill/>
            <a:miter lim="800000"/>
            <a:headEnd/>
            <a:tailEnd/>
          </a:ln>
        </p:spPr>
      </p:pic>
      <p:sp>
        <p:nvSpPr>
          <p:cNvPr id="722947" name="Text Box 65"/>
          <p:cNvSpPr txBox="1">
            <a:spLocks noChangeArrowheads="1"/>
          </p:cNvSpPr>
          <p:nvPr/>
        </p:nvSpPr>
        <p:spPr bwMode="auto">
          <a:xfrm>
            <a:off x="8459784" y="76200"/>
            <a:ext cx="527007" cy="461665"/>
          </a:xfrm>
          <a:prstGeom prst="rect">
            <a:avLst/>
          </a:prstGeom>
          <a:solidFill>
            <a:schemeClr val="bg1"/>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dirty="0">
                <a:solidFill>
                  <a:srgbClr val="FFFFFF"/>
                </a:solidFill>
                <a:latin typeface="Arial"/>
                <a:ea typeface="ＭＳ Ｐゴシック" charset="-128"/>
                <a:cs typeface="Arial"/>
              </a:rPr>
              <a:t>55</a:t>
            </a:r>
          </a:p>
        </p:txBody>
      </p:sp>
      <p:sp>
        <p:nvSpPr>
          <p:cNvPr id="722948" name="Rectangle 66"/>
          <p:cNvSpPr>
            <a:spLocks noGrp="1" noChangeArrowheads="1"/>
          </p:cNvSpPr>
          <p:nvPr>
            <p:ph type="title"/>
          </p:nvPr>
        </p:nvSpPr>
        <p:spPr>
          <a:xfrm>
            <a:off x="1822450" y="381000"/>
            <a:ext cx="7010400" cy="1295400"/>
          </a:xfrm>
        </p:spPr>
        <p:txBody>
          <a:bodyPr/>
          <a:lstStyle/>
          <a:p>
            <a:pPr eaLnBrk="1" hangingPunct="1"/>
            <a:r>
              <a:rPr lang="ml-IN" sz="2800" dirty="0">
                <a:solidFill>
                  <a:schemeClr val="bg2"/>
                </a:solidFill>
                <a:ea typeface="ＭＳ Ｐゴシック" charset="-128"/>
                <a:cs typeface="ＭＳ Ｐゴシック" charset="-128"/>
              </a:rPr>
              <a:t>റോമർക് എഴുതിയ ലേഖനത്തിലെ ചില ദൈവശാസ്ത്ര വാക്കുകൾ </a:t>
            </a:r>
            <a:endParaRPr lang="en-US" sz="2800" dirty="0">
              <a:solidFill>
                <a:schemeClr val="bg1"/>
              </a:solidFill>
              <a:ea typeface="ＭＳ Ｐゴシック" charset="-128"/>
              <a:cs typeface="ＭＳ Ｐゴシック" charset="-128"/>
            </a:endParaRPr>
          </a:p>
        </p:txBody>
      </p:sp>
      <p:sp>
        <p:nvSpPr>
          <p:cNvPr id="116808" name="Text Box 72"/>
          <p:cNvSpPr txBox="1">
            <a:spLocks noChangeArrowheads="1"/>
          </p:cNvSpPr>
          <p:nvPr/>
        </p:nvSpPr>
        <p:spPr bwMode="auto">
          <a:xfrm>
            <a:off x="317501" y="3641725"/>
            <a:ext cx="8669290" cy="1384995"/>
          </a:xfrm>
          <a:prstGeom prst="rect">
            <a:avLst/>
          </a:prstGeom>
          <a:noFill/>
          <a:ln w="9525">
            <a:noFill/>
            <a:miter lim="800000"/>
            <a:headEnd/>
            <a:tailEnd/>
          </a:ln>
        </p:spPr>
        <p:txBody>
          <a:bodyPr wrap="square">
            <a:prstTxWarp prst="textNoShape">
              <a:avLst/>
            </a:prstTxWarp>
            <a:spAutoFit/>
          </a:bodyPr>
          <a:lstStyle/>
          <a:p>
            <a:pPr algn="ctr" defTabSz="914400" fontAlgn="base">
              <a:spcBef>
                <a:spcPct val="0"/>
              </a:spcBef>
              <a:spcAft>
                <a:spcPct val="0"/>
              </a:spcAft>
            </a:pPr>
            <a:r>
              <a:rPr lang="ml-IN" sz="2800" b="1" dirty="0">
                <a:solidFill>
                  <a:srgbClr val="FFFFFF"/>
                </a:solidFill>
                <a:latin typeface="Arial" charset="0"/>
                <a:ea typeface="Arial" charset="0"/>
                <a:cs typeface="Arial" charset="0"/>
              </a:rPr>
              <a:t>വിശുദ്ധിയും പരിപൂർണതയും ദൈവികമാണ് എന്നാൽ ക്രിസ്തുവിലൂടെ നമ്മിലേക്ക് പകരപ്പെടുന്നു</a:t>
            </a:r>
            <a:endParaRPr lang="en-US" sz="2800" b="1" dirty="0">
              <a:solidFill>
                <a:srgbClr val="FFFFFF"/>
              </a:solidFill>
              <a:latin typeface="Arial" charset="0"/>
              <a:ea typeface="Arial" charset="0"/>
              <a:cs typeface="Arial" charset="0"/>
            </a:endParaRPr>
          </a:p>
        </p:txBody>
      </p:sp>
      <p:sp>
        <p:nvSpPr>
          <p:cNvPr id="116809" name="Text Box 73"/>
          <p:cNvSpPr txBox="1">
            <a:spLocks noChangeArrowheads="1"/>
          </p:cNvSpPr>
          <p:nvPr/>
        </p:nvSpPr>
        <p:spPr bwMode="auto">
          <a:xfrm>
            <a:off x="3194050" y="1981200"/>
            <a:ext cx="4267200" cy="1190625"/>
          </a:xfrm>
          <a:prstGeom prst="rect">
            <a:avLst/>
          </a:prstGeom>
          <a:noFill/>
          <a:ln w="9525">
            <a:noFill/>
            <a:miter lim="800000"/>
            <a:headEnd/>
            <a:tailEnd/>
          </a:ln>
        </p:spPr>
        <p:txBody>
          <a:bodyPr>
            <a:prstTxWarp prst="textNoShape">
              <a:avLst/>
            </a:prstTxWarp>
            <a:spAutoFit/>
          </a:bodyPr>
          <a:lstStyle/>
          <a:p>
            <a:pPr algn="ctr" defTabSz="914400" fontAlgn="base">
              <a:spcBef>
                <a:spcPct val="0"/>
              </a:spcBef>
              <a:spcAft>
                <a:spcPct val="0"/>
              </a:spcAft>
            </a:pPr>
            <a:r>
              <a:rPr lang="ml-IN" sz="3600" b="1" dirty="0">
                <a:solidFill>
                  <a:srgbClr val="FFFFFF"/>
                </a:solidFill>
                <a:latin typeface="Arial" charset="0"/>
                <a:ea typeface="Arial" charset="0"/>
                <a:cs typeface="Arial" charset="0"/>
              </a:rPr>
              <a:t>നീതീകരണം </a:t>
            </a:r>
            <a:br>
              <a:rPr lang="en-US" sz="3600" b="1" dirty="0">
                <a:solidFill>
                  <a:srgbClr val="FFFFFF"/>
                </a:solidFill>
                <a:latin typeface="Arial" charset="0"/>
                <a:ea typeface="Arial" charset="0"/>
                <a:cs typeface="Arial" charset="0"/>
              </a:rPr>
            </a:br>
            <a:r>
              <a:rPr lang="en-US" sz="3600" b="1" dirty="0">
                <a:solidFill>
                  <a:srgbClr val="FFFFFF"/>
                </a:solidFill>
                <a:latin typeface="Arial" charset="0"/>
                <a:ea typeface="Arial" charset="0"/>
                <a:cs typeface="Arial" charset="0"/>
              </a:rPr>
              <a:t>(3:21)</a:t>
            </a:r>
          </a:p>
        </p:txBody>
      </p:sp>
      <p:sp>
        <p:nvSpPr>
          <p:cNvPr id="7" name="Text Box 65"/>
          <p:cNvSpPr txBox="1">
            <a:spLocks noChangeArrowheads="1"/>
          </p:cNvSpPr>
          <p:nvPr/>
        </p:nvSpPr>
        <p:spPr bwMode="auto">
          <a:xfrm>
            <a:off x="9340321" y="46798"/>
            <a:ext cx="886180" cy="461665"/>
          </a:xfrm>
          <a:prstGeom prst="rect">
            <a:avLst/>
          </a:prstGeom>
          <a:solidFill>
            <a:schemeClr val="bg1"/>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dirty="0">
                <a:solidFill>
                  <a:srgbClr val="FFFFFF"/>
                </a:solidFill>
                <a:latin typeface="Arial"/>
                <a:ea typeface="ＭＳ Ｐゴシック" charset="-128"/>
                <a:cs typeface="Arial"/>
              </a:rPr>
              <a:t>155h</a:t>
            </a:r>
          </a:p>
        </p:txBody>
      </p:sp>
    </p:spTree>
    <p:extLst>
      <p:ext uri="{BB962C8B-B14F-4D97-AF65-F5344CB8AC3E}">
        <p14:creationId xmlns:p14="http://schemas.microsoft.com/office/powerpoint/2010/main" val="3322140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6809"/>
                                        </p:tgtEl>
                                        <p:attrNameLst>
                                          <p:attrName>style.visibility</p:attrName>
                                        </p:attrNameLst>
                                      </p:cBhvr>
                                      <p:to>
                                        <p:strVal val="visible"/>
                                      </p:to>
                                    </p:set>
                                    <p:animEffect transition="in" filter="fade">
                                      <p:cBhvr>
                                        <p:cTn id="7" dur="770" decel="100000"/>
                                        <p:tgtEl>
                                          <p:spTgt spid="116809"/>
                                        </p:tgtEl>
                                      </p:cBhvr>
                                    </p:animEffect>
                                    <p:animScale>
                                      <p:cBhvr>
                                        <p:cTn id="8" dur="770" decel="100000"/>
                                        <p:tgtEl>
                                          <p:spTgt spid="116809"/>
                                        </p:tgtEl>
                                      </p:cBhvr>
                                      <p:from x="10000" y="10000"/>
                                      <p:to x="200000" y="450000"/>
                                    </p:animScale>
                                    <p:animScale>
                                      <p:cBhvr>
                                        <p:cTn id="9" dur="1230" accel="100000" fill="hold">
                                          <p:stCondLst>
                                            <p:cond delay="770"/>
                                          </p:stCondLst>
                                        </p:cTn>
                                        <p:tgtEl>
                                          <p:spTgt spid="116809"/>
                                        </p:tgtEl>
                                      </p:cBhvr>
                                      <p:from x="200000" y="450000"/>
                                      <p:to x="100000" y="100000"/>
                                    </p:animScale>
                                    <p:set>
                                      <p:cBhvr>
                                        <p:cTn id="10" dur="770" fill="hold"/>
                                        <p:tgtEl>
                                          <p:spTgt spid="116809"/>
                                        </p:tgtEl>
                                        <p:attrNameLst>
                                          <p:attrName>ppt_x</p:attrName>
                                        </p:attrNameLst>
                                      </p:cBhvr>
                                      <p:to>
                                        <p:strVal val="(0.5)"/>
                                      </p:to>
                                    </p:set>
                                    <p:anim from="(0.5)" to="(#ppt_x)" calcmode="lin" valueType="num">
                                      <p:cBhvr>
                                        <p:cTn id="11" dur="1230" accel="100000" fill="hold">
                                          <p:stCondLst>
                                            <p:cond delay="770"/>
                                          </p:stCondLst>
                                        </p:cTn>
                                        <p:tgtEl>
                                          <p:spTgt spid="116809"/>
                                        </p:tgtEl>
                                        <p:attrNameLst>
                                          <p:attrName>ppt_x</p:attrName>
                                        </p:attrNameLst>
                                      </p:cBhvr>
                                    </p:anim>
                                    <p:set>
                                      <p:cBhvr>
                                        <p:cTn id="12" dur="770" fill="hold"/>
                                        <p:tgtEl>
                                          <p:spTgt spid="116809"/>
                                        </p:tgtEl>
                                        <p:attrNameLst>
                                          <p:attrName>ppt_y</p:attrName>
                                        </p:attrNameLst>
                                      </p:cBhvr>
                                      <p:to>
                                        <p:strVal val="(#ppt_y+0.4)"/>
                                      </p:to>
                                    </p:set>
                                    <p:anim from="(#ppt_y+0.4)" to="(#ppt_y)" calcmode="lin" valueType="num">
                                      <p:cBhvr>
                                        <p:cTn id="13" dur="1230" accel="100000" fill="hold">
                                          <p:stCondLst>
                                            <p:cond delay="770"/>
                                          </p:stCondLst>
                                        </p:cTn>
                                        <p:tgtEl>
                                          <p:spTgt spid="11680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16808"/>
                                        </p:tgtEl>
                                        <p:attrNameLst>
                                          <p:attrName>style.visibility</p:attrName>
                                        </p:attrNameLst>
                                      </p:cBhvr>
                                      <p:to>
                                        <p:strVal val="visible"/>
                                      </p:to>
                                    </p:set>
                                    <p:animEffect transition="in" filter="fade">
                                      <p:cBhvr>
                                        <p:cTn id="18" dur="770" decel="100000"/>
                                        <p:tgtEl>
                                          <p:spTgt spid="116808"/>
                                        </p:tgtEl>
                                      </p:cBhvr>
                                    </p:animEffect>
                                    <p:animScale>
                                      <p:cBhvr>
                                        <p:cTn id="19" dur="770" decel="100000"/>
                                        <p:tgtEl>
                                          <p:spTgt spid="116808"/>
                                        </p:tgtEl>
                                      </p:cBhvr>
                                      <p:from x="10000" y="10000"/>
                                      <p:to x="200000" y="450000"/>
                                    </p:animScale>
                                    <p:animScale>
                                      <p:cBhvr>
                                        <p:cTn id="20" dur="1230" accel="100000" fill="hold">
                                          <p:stCondLst>
                                            <p:cond delay="770"/>
                                          </p:stCondLst>
                                        </p:cTn>
                                        <p:tgtEl>
                                          <p:spTgt spid="116808"/>
                                        </p:tgtEl>
                                      </p:cBhvr>
                                      <p:from x="200000" y="450000"/>
                                      <p:to x="100000" y="100000"/>
                                    </p:animScale>
                                    <p:set>
                                      <p:cBhvr>
                                        <p:cTn id="21" dur="770" fill="hold"/>
                                        <p:tgtEl>
                                          <p:spTgt spid="116808"/>
                                        </p:tgtEl>
                                        <p:attrNameLst>
                                          <p:attrName>ppt_x</p:attrName>
                                        </p:attrNameLst>
                                      </p:cBhvr>
                                      <p:to>
                                        <p:strVal val="(0.5)"/>
                                      </p:to>
                                    </p:set>
                                    <p:anim from="(0.5)" to="(#ppt_x)" calcmode="lin" valueType="num">
                                      <p:cBhvr>
                                        <p:cTn id="22" dur="1230" accel="100000" fill="hold">
                                          <p:stCondLst>
                                            <p:cond delay="770"/>
                                          </p:stCondLst>
                                        </p:cTn>
                                        <p:tgtEl>
                                          <p:spTgt spid="116808"/>
                                        </p:tgtEl>
                                        <p:attrNameLst>
                                          <p:attrName>ppt_x</p:attrName>
                                        </p:attrNameLst>
                                      </p:cBhvr>
                                    </p:anim>
                                    <p:set>
                                      <p:cBhvr>
                                        <p:cTn id="23" dur="770" fill="hold"/>
                                        <p:tgtEl>
                                          <p:spTgt spid="116808"/>
                                        </p:tgtEl>
                                        <p:attrNameLst>
                                          <p:attrName>ppt_y</p:attrName>
                                        </p:attrNameLst>
                                      </p:cBhvr>
                                      <p:to>
                                        <p:strVal val="(#ppt_y+0.4)"/>
                                      </p:to>
                                    </p:set>
                                    <p:anim from="(#ppt_y+0.4)" to="(#ppt_y)" calcmode="lin" valueType="num">
                                      <p:cBhvr>
                                        <p:cTn id="24" dur="1230" accel="100000" fill="hold">
                                          <p:stCondLst>
                                            <p:cond delay="770"/>
                                          </p:stCondLst>
                                        </p:cTn>
                                        <p:tgtEl>
                                          <p:spTgt spid="11680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08" grpId="0"/>
      <p:bldP spid="1168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970" name="Picture 2"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042150"/>
          </a:xfrm>
          <a:prstGeom prst="rect">
            <a:avLst/>
          </a:prstGeom>
          <a:noFill/>
          <a:ln w="9525">
            <a:noFill/>
            <a:miter lim="800000"/>
            <a:headEnd/>
            <a:tailEnd/>
          </a:ln>
        </p:spPr>
      </p:pic>
      <p:sp>
        <p:nvSpPr>
          <p:cNvPr id="263171" name="Rectangle 3"/>
          <p:cNvSpPr>
            <a:spLocks noGrp="1" noChangeArrowheads="1"/>
          </p:cNvSpPr>
          <p:nvPr>
            <p:ph type="title"/>
          </p:nvPr>
        </p:nvSpPr>
        <p:spPr>
          <a:xfrm>
            <a:off x="457200" y="76200"/>
            <a:ext cx="8229600" cy="914400"/>
          </a:xfrm>
        </p:spPr>
        <p:txBody>
          <a:bodyPr/>
          <a:lstStyle/>
          <a:p>
            <a:pPr eaLnBrk="1" hangingPunct="1">
              <a:defRPr/>
            </a:pPr>
            <a:r>
              <a:rPr lang="ml-IN" sz="4000" b="1" dirty="0">
                <a:solidFill>
                  <a:srgbClr val="000000"/>
                </a:solidFill>
                <a:effectLst>
                  <a:outerShdw blurRad="38100" dist="38100" dir="2700000" algn="tl">
                    <a:srgbClr val="FFFFFF"/>
                  </a:outerShdw>
                </a:effectLst>
                <a:ea typeface="ＭＳ Ｐゴシック" charset="-128"/>
                <a:cs typeface="ＭＳ Ｐゴシック" charset="-128"/>
              </a:rPr>
              <a:t>വിശ്വാസം </a:t>
            </a:r>
            <a:r>
              <a:rPr lang="en-US" sz="4000" b="1" dirty="0">
                <a:solidFill>
                  <a:srgbClr val="000000"/>
                </a:solidFill>
                <a:effectLst>
                  <a:outerShdw blurRad="38100" dist="38100" dir="2700000" algn="tl">
                    <a:srgbClr val="FFFFFF"/>
                  </a:outerShdw>
                </a:effectLst>
                <a:ea typeface="ＭＳ Ｐゴシック" charset="-128"/>
                <a:cs typeface="ＭＳ Ｐゴシック" charset="-128"/>
              </a:rPr>
              <a:t>(3:22)</a:t>
            </a:r>
          </a:p>
        </p:txBody>
      </p:sp>
      <p:sp>
        <p:nvSpPr>
          <p:cNvPr id="263174" name="Rectangle 6"/>
          <p:cNvSpPr>
            <a:spLocks noChangeArrowheads="1"/>
          </p:cNvSpPr>
          <p:nvPr/>
        </p:nvSpPr>
        <p:spPr bwMode="auto">
          <a:xfrm>
            <a:off x="0" y="990600"/>
            <a:ext cx="9144000" cy="1874838"/>
          </a:xfrm>
          <a:prstGeom prst="rect">
            <a:avLst/>
          </a:prstGeom>
          <a:noFill/>
          <a:ln w="9525">
            <a:noFill/>
            <a:miter lim="800000"/>
            <a:headEnd/>
            <a:tailEnd/>
          </a:ln>
          <a:effectLst/>
        </p:spPr>
        <p:txBody>
          <a:bodyPr>
            <a:prstTxWarp prst="textNoShape">
              <a:avLst/>
            </a:prstTxWarp>
          </a:bodyPr>
          <a:lstStyle/>
          <a:p>
            <a:pPr algn="ctr" defTabSz="914400" fontAlgn="base">
              <a:spcBef>
                <a:spcPct val="0"/>
              </a:spcBef>
              <a:spcAft>
                <a:spcPct val="0"/>
              </a:spcAft>
              <a:buFont typeface="Wingdings" charset="2"/>
              <a:buNone/>
              <a:defRPr/>
            </a:pPr>
            <a:r>
              <a:rPr lang="ml-IN" sz="3200" b="1" dirty="0">
                <a:solidFill>
                  <a:srgbClr val="000000"/>
                </a:solidFill>
                <a:effectLst>
                  <a:outerShdw blurRad="38100" dist="38100" dir="2700000" algn="tl">
                    <a:srgbClr val="FFFFFF"/>
                  </a:outerShdw>
                </a:effectLst>
                <a:latin typeface="Arial" charset="0"/>
                <a:ea typeface="Arial" charset="0"/>
                <a:cs typeface="Arial" charset="0"/>
              </a:rPr>
              <a:t>പാപികളായ നമുക്കുവേണ്ടി പാപരഹിതനായ  ക്രിസ്തു പ്രായശ്ചിത്ത ക്രൂശുമരണത്താൽ നാം ദൈവത്തിനു കടപ്പെട്ട കടം വീട്ടി നമ്മെ വീണ്ടെടുത്തു </a:t>
            </a:r>
            <a:endParaRPr lang="en-US" sz="3200" b="1" dirty="0">
              <a:solidFill>
                <a:srgbClr val="000000"/>
              </a:solidFill>
              <a:effectLst>
                <a:outerShdw blurRad="38100" dist="38100" dir="2700000" algn="tl">
                  <a:srgbClr val="FFFFFF"/>
                </a:outerShdw>
              </a:effectLst>
              <a:latin typeface="Arial" charset="0"/>
              <a:ea typeface="Arial" charset="0"/>
              <a:cs typeface="Arial" charset="0"/>
            </a:endParaRPr>
          </a:p>
        </p:txBody>
      </p:sp>
      <p:sp>
        <p:nvSpPr>
          <p:cNvPr id="6" name="Text Box 5"/>
          <p:cNvSpPr txBox="1">
            <a:spLocks noChangeArrowheads="1"/>
          </p:cNvSpPr>
          <p:nvPr/>
        </p:nvSpPr>
        <p:spPr bwMode="auto">
          <a:xfrm>
            <a:off x="9378941" y="0"/>
            <a:ext cx="886180" cy="461665"/>
          </a:xfrm>
          <a:prstGeom prst="rect">
            <a:avLst/>
          </a:prstGeom>
          <a:solidFill>
            <a:schemeClr val="bg1"/>
          </a:solidFill>
          <a:ln w="9525">
            <a:noFill/>
            <a:miter lim="800000"/>
            <a:headEnd/>
            <a:tailEnd/>
          </a:ln>
        </p:spPr>
        <p:txBody>
          <a:bodyPr wrap="none">
            <a:prstTxWarp prst="textNoShape">
              <a:avLst/>
            </a:prstTxWarp>
            <a:spAutoFit/>
          </a:bodyPr>
          <a:lstStyle>
            <a:defPPr>
              <a:defRPr lang="en-US"/>
            </a:defPPr>
            <a:lvl1pPr>
              <a:defRPr b="1">
                <a:latin typeface="Arial"/>
                <a:cs typeface="Arial"/>
              </a:defRPr>
            </a:lvl1pPr>
          </a:lstStyle>
          <a:p>
            <a:pPr defTabSz="914400" fontAlgn="base">
              <a:spcBef>
                <a:spcPct val="0"/>
              </a:spcBef>
              <a:spcAft>
                <a:spcPct val="0"/>
              </a:spcAft>
            </a:pPr>
            <a:r>
              <a:rPr lang="en-US" sz="2400" dirty="0">
                <a:solidFill>
                  <a:srgbClr val="FFFFFF"/>
                </a:solidFill>
                <a:ea typeface="ＭＳ Ｐゴシック" charset="-128"/>
              </a:rPr>
              <a:t>155h</a:t>
            </a:r>
          </a:p>
        </p:txBody>
      </p:sp>
      <p:sp>
        <p:nvSpPr>
          <p:cNvPr id="7" name="Text Box 65"/>
          <p:cNvSpPr txBox="1">
            <a:spLocks noChangeArrowheads="1"/>
          </p:cNvSpPr>
          <p:nvPr/>
        </p:nvSpPr>
        <p:spPr bwMode="auto">
          <a:xfrm>
            <a:off x="8510583" y="76200"/>
            <a:ext cx="527007" cy="461665"/>
          </a:xfrm>
          <a:prstGeom prst="rect">
            <a:avLst/>
          </a:prstGeom>
          <a:solidFill>
            <a:schemeClr val="bg1"/>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400" b="1" dirty="0">
                <a:solidFill>
                  <a:srgbClr val="FFFFFF"/>
                </a:solidFill>
                <a:latin typeface="Arial"/>
                <a:ea typeface="ＭＳ Ｐゴシック" charset="-128"/>
                <a:cs typeface="Arial"/>
              </a:rPr>
              <a:t>55</a:t>
            </a:r>
          </a:p>
        </p:txBody>
      </p:sp>
    </p:spTree>
    <p:extLst>
      <p:ext uri="{BB962C8B-B14F-4D97-AF65-F5344CB8AC3E}">
        <p14:creationId xmlns:p14="http://schemas.microsoft.com/office/powerpoint/2010/main" val="640526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Effect transition="in" filter="fade">
                                      <p:cBhvr>
                                        <p:cTn id="7" dur="500"/>
                                        <p:tgtEl>
                                          <p:spTgt spid="263171"/>
                                        </p:tgtEl>
                                      </p:cBhvr>
                                    </p:animEffect>
                                  </p:childTnLst>
                                </p:cTn>
                              </p:par>
                            </p:childTnLst>
                          </p:cTn>
                        </p:par>
                        <p:par>
                          <p:cTn id="8" fill="hold" nodeType="afterGroup">
                            <p:stCondLst>
                              <p:cond delay="500"/>
                            </p:stCondLst>
                            <p:childTnLst>
                              <p:par>
                                <p:cTn id="9" presetID="10" presetClass="entr" presetSubtype="0" fill="hold" grpId="0" nodeType="afterEffect">
                                  <p:stCondLst>
                                    <p:cond delay="4000"/>
                                  </p:stCondLst>
                                  <p:childTnLst>
                                    <p:set>
                                      <p:cBhvr>
                                        <p:cTn id="10" dur="1" fill="hold">
                                          <p:stCondLst>
                                            <p:cond delay="0"/>
                                          </p:stCondLst>
                                        </p:cTn>
                                        <p:tgtEl>
                                          <p:spTgt spid="263174">
                                            <p:txEl>
                                              <p:pRg st="0" end="0"/>
                                            </p:txEl>
                                          </p:spTgt>
                                        </p:tgtEl>
                                        <p:attrNameLst>
                                          <p:attrName>style.visibility</p:attrName>
                                        </p:attrNameLst>
                                      </p:cBhvr>
                                      <p:to>
                                        <p:strVal val="visible"/>
                                      </p:to>
                                    </p:set>
                                    <p:animEffect transition="in" filter="fade">
                                      <p:cBhvr>
                                        <p:cTn id="11" dur="500"/>
                                        <p:tgtEl>
                                          <p:spTgt spid="263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4" grpId="0" build="p" autoUpdateAnimBg="0" advAuto="4000"/>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2.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otalTime>534</TotalTime>
  <Words>588</Words>
  <Application>Microsoft Macintosh PowerPoint</Application>
  <PresentationFormat>On-screen Show (4:3)</PresentationFormat>
  <Paragraphs>156</Paragraphs>
  <Slides>16</Slides>
  <Notes>10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16</vt:i4>
      </vt:variant>
    </vt:vector>
  </HeadingPairs>
  <TitlesOfParts>
    <vt:vector size="33" baseType="lpstr">
      <vt:lpstr>Arial MT</vt:lpstr>
      <vt:lpstr>Arial</vt:lpstr>
      <vt:lpstr>Calibri</vt:lpstr>
      <vt:lpstr>Comic Sans MS</vt:lpstr>
      <vt:lpstr>Copperplate Gothic Light</vt:lpstr>
      <vt:lpstr>Impact</vt:lpstr>
      <vt:lpstr>Tahoma</vt:lpstr>
      <vt:lpstr>Times</vt:lpstr>
      <vt:lpstr>Times New Roman</vt:lpstr>
      <vt:lpstr>Wingdings</vt:lpstr>
      <vt:lpstr>49_Blank Presentation</vt:lpstr>
      <vt:lpstr>Blank Presentation</vt:lpstr>
      <vt:lpstr>Default Design</vt:lpstr>
      <vt:lpstr>Cascade</vt:lpstr>
      <vt:lpstr>Slit</vt:lpstr>
      <vt:lpstr>Contemporary</vt:lpstr>
      <vt:lpstr>1_Whirlpool</vt:lpstr>
      <vt:lpstr>രക്ഷയുടെ ചില ഫലങ്ങൾ: നീതീകരണം </vt:lpstr>
      <vt:lpstr>എന്താണ് നീതീകരണം?</vt:lpstr>
      <vt:lpstr>റോമർ 3:21-31</vt:lpstr>
      <vt:lpstr>നീതീകരണം റോമർക്ക് എഴുതിയ ലേഖനത്തിൽ </vt:lpstr>
      <vt:lpstr>എങ്ങനെയാണു നാം പാപത്തിൽ നിന്നും രക്ഷിക്കപ്പെട്ടത്?</vt:lpstr>
      <vt:lpstr>PowerPoint Presentation</vt:lpstr>
      <vt:lpstr>PowerPoint Presentation</vt:lpstr>
      <vt:lpstr>റോമർക് എഴുതിയ ലേഖനത്തിലെ ചില ദൈവശാസ്ത്ര വാക്കുകൾ </vt:lpstr>
      <vt:lpstr>വിശ്വാസം (3:22)</vt:lpstr>
      <vt:lpstr>"നിവൃത്തിയായി "</vt:lpstr>
      <vt:lpstr>Grace is…</vt:lpstr>
      <vt:lpstr>വീണ്ടെടുപ്പ്(3:24):  " മറുവില നൽകുക " (യവന )</vt:lpstr>
      <vt:lpstr>അനുരഞ്ജനം(3:25) " പ്രായശ്ചിത്ത യാഗം "</vt:lpstr>
      <vt:lpstr>ദൈവവും മനുഷ്യനും തമ്മിലുള്ള അന്തരം ക്രിസ്തു മുഖാന്തിരം നികത്തപ്പെട്ടു</vt:lpstr>
      <vt:lpstr>Black</vt:lpstr>
      <vt:lpstr>Salvation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88</cp:revision>
  <dcterms:created xsi:type="dcterms:W3CDTF">2014-08-02T06:39:19Z</dcterms:created>
  <dcterms:modified xsi:type="dcterms:W3CDTF">2019-07-24T01:11:16Z</dcterms:modified>
</cp:coreProperties>
</file>